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28"/>
  </p:notesMasterIdLst>
  <p:sldIdLst>
    <p:sldId id="257" r:id="rId3"/>
    <p:sldId id="256" r:id="rId4"/>
    <p:sldId id="258" r:id="rId5"/>
    <p:sldId id="259" r:id="rId6"/>
    <p:sldId id="268" r:id="rId7"/>
    <p:sldId id="269" r:id="rId8"/>
    <p:sldId id="288" r:id="rId9"/>
    <p:sldId id="275" r:id="rId10"/>
    <p:sldId id="271" r:id="rId11"/>
    <p:sldId id="273" r:id="rId12"/>
    <p:sldId id="274" r:id="rId13"/>
    <p:sldId id="276" r:id="rId14"/>
    <p:sldId id="277" r:id="rId15"/>
    <p:sldId id="278" r:id="rId16"/>
    <p:sldId id="289" r:id="rId17"/>
    <p:sldId id="279" r:id="rId18"/>
    <p:sldId id="280" r:id="rId19"/>
    <p:sldId id="281" r:id="rId20"/>
    <p:sldId id="282" r:id="rId21"/>
    <p:sldId id="290" r:id="rId22"/>
    <p:sldId id="272" r:id="rId23"/>
    <p:sldId id="283" r:id="rId24"/>
    <p:sldId id="284" r:id="rId25"/>
    <p:sldId id="285" r:id="rId26"/>
    <p:sldId id="286" r:id="rId2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FA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7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62F200-33AC-4BC4-BE82-4BBB847506C1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AC2302-620F-4422-9886-5EA08D7F26B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AC2302-620F-4422-9886-5EA08D7F26B1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AC2302-620F-4422-9886-5EA08D7F26B1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AC2302-620F-4422-9886-5EA08D7F26B1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AC2302-620F-4422-9886-5EA08D7F26B1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AC2302-620F-4422-9886-5EA08D7F26B1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AC2302-620F-4422-9886-5EA08D7F26B1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AC2302-620F-4422-9886-5EA08D7F26B1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AC2302-620F-4422-9886-5EA08D7F26B1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AC2302-620F-4422-9886-5EA08D7F26B1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AC2302-620F-4422-9886-5EA08D7F26B1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AC2302-620F-4422-9886-5EA08D7F26B1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AC2302-620F-4422-9886-5EA08D7F26B1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AC2302-620F-4422-9886-5EA08D7F26B1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AC2302-620F-4422-9886-5EA08D7F26B1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AC2302-620F-4422-9886-5EA08D7F26B1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AC2302-620F-4422-9886-5EA08D7F26B1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AC2302-620F-4422-9886-5EA08D7F26B1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AC2302-620F-4422-9886-5EA08D7F26B1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AC2302-620F-4422-9886-5EA08D7F26B1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AC2302-620F-4422-9886-5EA08D7F26B1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AC2302-620F-4422-9886-5EA08D7F26B1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AC2302-620F-4422-9886-5EA08D7F26B1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AC2302-620F-4422-9886-5EA08D7F26B1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AC2302-620F-4422-9886-5EA08D7F26B1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AC2302-620F-4422-9886-5EA08D7F26B1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7FF5E-4CF3-45E1-9F89-10DB3BC0CFE3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8E2D-7B25-4FEC-8CE5-DE18433B231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7FF5E-4CF3-45E1-9F89-10DB3BC0CFE3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8E2D-7B25-4FEC-8CE5-DE18433B231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7FF5E-4CF3-45E1-9F89-10DB3BC0CFE3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8E2D-7B25-4FEC-8CE5-DE18433B231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25361-8ABC-4A85-99C5-B4C57543C4AD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8177A-14A1-42C3-80FC-A9F7597FC3B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25361-8ABC-4A85-99C5-B4C57543C4AD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8177A-14A1-42C3-80FC-A9F7597FC3B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25361-8ABC-4A85-99C5-B4C57543C4AD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8177A-14A1-42C3-80FC-A9F7597FC3B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25361-8ABC-4A85-99C5-B4C57543C4AD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8177A-14A1-42C3-80FC-A9F7597FC3B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25361-8ABC-4A85-99C5-B4C57543C4AD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8177A-14A1-42C3-80FC-A9F7597FC3B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25361-8ABC-4A85-99C5-B4C57543C4AD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8177A-14A1-42C3-80FC-A9F7597FC3B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25361-8ABC-4A85-99C5-B4C57543C4AD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8177A-14A1-42C3-80FC-A9F7597FC3B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25361-8ABC-4A85-99C5-B4C57543C4AD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8177A-14A1-42C3-80FC-A9F7597FC3B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7FF5E-4CF3-45E1-9F89-10DB3BC0CFE3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8E2D-7B25-4FEC-8CE5-DE18433B231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25361-8ABC-4A85-99C5-B4C57543C4AD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8177A-14A1-42C3-80FC-A9F7597FC3B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25361-8ABC-4A85-99C5-B4C57543C4AD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8177A-14A1-42C3-80FC-A9F7597FC3B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25361-8ABC-4A85-99C5-B4C57543C4AD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8177A-14A1-42C3-80FC-A9F7597FC3B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7FF5E-4CF3-45E1-9F89-10DB3BC0CFE3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8E2D-7B25-4FEC-8CE5-DE18433B231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7FF5E-4CF3-45E1-9F89-10DB3BC0CFE3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8E2D-7B25-4FEC-8CE5-DE18433B231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7FF5E-4CF3-45E1-9F89-10DB3BC0CFE3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8E2D-7B25-4FEC-8CE5-DE18433B231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7FF5E-4CF3-45E1-9F89-10DB3BC0CFE3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8E2D-7B25-4FEC-8CE5-DE18433B231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7FF5E-4CF3-45E1-9F89-10DB3BC0CFE3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8E2D-7B25-4FEC-8CE5-DE18433B231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7FF5E-4CF3-45E1-9F89-10DB3BC0CFE3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8E2D-7B25-4FEC-8CE5-DE18433B231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7FF5E-4CF3-45E1-9F89-10DB3BC0CFE3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8E2D-7B25-4FEC-8CE5-DE18433B231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3D2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77FF5E-4CF3-45E1-9F89-10DB3BC0CFE3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C48E2D-7B25-4FEC-8CE5-DE18433B231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3D2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425361-8ABC-4A85-99C5-B4C57543C4AD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38177A-14A1-42C3-80FC-A9F7597FC3B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云形 8"/>
          <p:cNvSpPr/>
          <p:nvPr/>
        </p:nvSpPr>
        <p:spPr>
          <a:xfrm>
            <a:off x="1824946" y="567867"/>
            <a:ext cx="9000044" cy="2806004"/>
          </a:xfrm>
          <a:prstGeom prst="cloud">
            <a:avLst/>
          </a:prstGeom>
          <a:solidFill>
            <a:srgbClr val="F1FA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11" name="六边形 9"/>
          <p:cNvSpPr/>
          <p:nvPr/>
        </p:nvSpPr>
        <p:spPr>
          <a:xfrm>
            <a:off x="-723628" y="0"/>
            <a:ext cx="2016367" cy="1449105"/>
          </a:xfrm>
          <a:custGeom>
            <a:avLst/>
            <a:gdLst>
              <a:gd name="connsiteX0" fmla="*/ 0 w 2138289"/>
              <a:gd name="connsiteY0" fmla="*/ 562708 h 1125415"/>
              <a:gd name="connsiteX1" fmla="*/ 281354 w 2138289"/>
              <a:gd name="connsiteY1" fmla="*/ 0 h 1125415"/>
              <a:gd name="connsiteX2" fmla="*/ 1856935 w 2138289"/>
              <a:gd name="connsiteY2" fmla="*/ 0 h 1125415"/>
              <a:gd name="connsiteX3" fmla="*/ 2138289 w 2138289"/>
              <a:gd name="connsiteY3" fmla="*/ 562708 h 1125415"/>
              <a:gd name="connsiteX4" fmla="*/ 1856935 w 2138289"/>
              <a:gd name="connsiteY4" fmla="*/ 1125415 h 1125415"/>
              <a:gd name="connsiteX5" fmla="*/ 281354 w 2138289"/>
              <a:gd name="connsiteY5" fmla="*/ 1125415 h 1125415"/>
              <a:gd name="connsiteX6" fmla="*/ 0 w 2138289"/>
              <a:gd name="connsiteY6" fmla="*/ 562708 h 1125415"/>
              <a:gd name="connsiteX0-1" fmla="*/ 0 w 2138289"/>
              <a:gd name="connsiteY0-2" fmla="*/ 576775 h 1139482"/>
              <a:gd name="connsiteX1-3" fmla="*/ 281354 w 2138289"/>
              <a:gd name="connsiteY1-4" fmla="*/ 14067 h 1139482"/>
              <a:gd name="connsiteX2-5" fmla="*/ 1631851 w 2138289"/>
              <a:gd name="connsiteY2-6" fmla="*/ 0 h 1139482"/>
              <a:gd name="connsiteX3-7" fmla="*/ 2138289 w 2138289"/>
              <a:gd name="connsiteY3-8" fmla="*/ 576775 h 1139482"/>
              <a:gd name="connsiteX4-9" fmla="*/ 1856935 w 2138289"/>
              <a:gd name="connsiteY4-10" fmla="*/ 1139482 h 1139482"/>
              <a:gd name="connsiteX5-11" fmla="*/ 281354 w 2138289"/>
              <a:gd name="connsiteY5-12" fmla="*/ 1139482 h 1139482"/>
              <a:gd name="connsiteX6-13" fmla="*/ 0 w 2138289"/>
              <a:gd name="connsiteY6-14" fmla="*/ 576775 h 1139482"/>
              <a:gd name="connsiteX0-15" fmla="*/ 0 w 2138289"/>
              <a:gd name="connsiteY0-16" fmla="*/ 576775 h 1280159"/>
              <a:gd name="connsiteX1-17" fmla="*/ 281354 w 2138289"/>
              <a:gd name="connsiteY1-18" fmla="*/ 14067 h 1280159"/>
              <a:gd name="connsiteX2-19" fmla="*/ 1631851 w 2138289"/>
              <a:gd name="connsiteY2-20" fmla="*/ 0 h 1280159"/>
              <a:gd name="connsiteX3-21" fmla="*/ 2138289 w 2138289"/>
              <a:gd name="connsiteY3-22" fmla="*/ 576775 h 1280159"/>
              <a:gd name="connsiteX4-23" fmla="*/ 1026941 w 2138289"/>
              <a:gd name="connsiteY4-24" fmla="*/ 1280159 h 1280159"/>
              <a:gd name="connsiteX5-25" fmla="*/ 281354 w 2138289"/>
              <a:gd name="connsiteY5-26" fmla="*/ 1139482 h 1280159"/>
              <a:gd name="connsiteX6-27" fmla="*/ 0 w 2138289"/>
              <a:gd name="connsiteY6-28" fmla="*/ 576775 h 1280159"/>
              <a:gd name="connsiteX0-29" fmla="*/ 0 w 1744394"/>
              <a:gd name="connsiteY0-30" fmla="*/ 576775 h 1280159"/>
              <a:gd name="connsiteX1-31" fmla="*/ 281354 w 1744394"/>
              <a:gd name="connsiteY1-32" fmla="*/ 14067 h 1280159"/>
              <a:gd name="connsiteX2-33" fmla="*/ 1631851 w 1744394"/>
              <a:gd name="connsiteY2-34" fmla="*/ 0 h 1280159"/>
              <a:gd name="connsiteX3-35" fmla="*/ 1744394 w 1744394"/>
              <a:gd name="connsiteY3-36" fmla="*/ 900332 h 1280159"/>
              <a:gd name="connsiteX4-37" fmla="*/ 1026941 w 1744394"/>
              <a:gd name="connsiteY4-38" fmla="*/ 1280159 h 1280159"/>
              <a:gd name="connsiteX5-39" fmla="*/ 281354 w 1744394"/>
              <a:gd name="connsiteY5-40" fmla="*/ 1139482 h 1280159"/>
              <a:gd name="connsiteX6-41" fmla="*/ 0 w 1744394"/>
              <a:gd name="connsiteY6-42" fmla="*/ 576775 h 1280159"/>
              <a:gd name="connsiteX0-43" fmla="*/ 0 w 1744394"/>
              <a:gd name="connsiteY0-44" fmla="*/ 576775 h 1280159"/>
              <a:gd name="connsiteX1-45" fmla="*/ 281354 w 1744394"/>
              <a:gd name="connsiteY1-46" fmla="*/ 14067 h 1280159"/>
              <a:gd name="connsiteX2-47" fmla="*/ 1631851 w 1744394"/>
              <a:gd name="connsiteY2-48" fmla="*/ 0 h 1280159"/>
              <a:gd name="connsiteX3-49" fmla="*/ 1744394 w 1744394"/>
              <a:gd name="connsiteY3-50" fmla="*/ 900332 h 1280159"/>
              <a:gd name="connsiteX4-51" fmla="*/ 1026941 w 1744394"/>
              <a:gd name="connsiteY4-52" fmla="*/ 1280159 h 1280159"/>
              <a:gd name="connsiteX5-53" fmla="*/ 154745 w 1744394"/>
              <a:gd name="connsiteY5-54" fmla="*/ 942535 h 1280159"/>
              <a:gd name="connsiteX6-55" fmla="*/ 0 w 1744394"/>
              <a:gd name="connsiteY6-56" fmla="*/ 576775 h 1280159"/>
              <a:gd name="connsiteX0-57" fmla="*/ 0 w 1744394"/>
              <a:gd name="connsiteY0-58" fmla="*/ 717453 h 1420837"/>
              <a:gd name="connsiteX1-59" fmla="*/ 773724 w 1744394"/>
              <a:gd name="connsiteY1-60" fmla="*/ 0 h 1420837"/>
              <a:gd name="connsiteX2-61" fmla="*/ 1631851 w 1744394"/>
              <a:gd name="connsiteY2-62" fmla="*/ 140678 h 1420837"/>
              <a:gd name="connsiteX3-63" fmla="*/ 1744394 w 1744394"/>
              <a:gd name="connsiteY3-64" fmla="*/ 1041010 h 1420837"/>
              <a:gd name="connsiteX4-65" fmla="*/ 1026941 w 1744394"/>
              <a:gd name="connsiteY4-66" fmla="*/ 1420837 h 1420837"/>
              <a:gd name="connsiteX5-67" fmla="*/ 154745 w 1744394"/>
              <a:gd name="connsiteY5-68" fmla="*/ 1083213 h 1420837"/>
              <a:gd name="connsiteX6-69" fmla="*/ 0 w 1744394"/>
              <a:gd name="connsiteY6-70" fmla="*/ 717453 h 1420837"/>
              <a:gd name="connsiteX0-71" fmla="*/ 0 w 1659988"/>
              <a:gd name="connsiteY0-72" fmla="*/ 211016 h 1420837"/>
              <a:gd name="connsiteX1-73" fmla="*/ 689318 w 1659988"/>
              <a:gd name="connsiteY1-74" fmla="*/ 0 h 1420837"/>
              <a:gd name="connsiteX2-75" fmla="*/ 1547445 w 1659988"/>
              <a:gd name="connsiteY2-76" fmla="*/ 140678 h 1420837"/>
              <a:gd name="connsiteX3-77" fmla="*/ 1659988 w 1659988"/>
              <a:gd name="connsiteY3-78" fmla="*/ 1041010 h 1420837"/>
              <a:gd name="connsiteX4-79" fmla="*/ 942535 w 1659988"/>
              <a:gd name="connsiteY4-80" fmla="*/ 1420837 h 1420837"/>
              <a:gd name="connsiteX5-81" fmla="*/ 70339 w 1659988"/>
              <a:gd name="connsiteY5-82" fmla="*/ 1083213 h 1420837"/>
              <a:gd name="connsiteX6-83" fmla="*/ 0 w 1659988"/>
              <a:gd name="connsiteY6-84" fmla="*/ 211016 h 1420837"/>
              <a:gd name="connsiteX0-85" fmla="*/ 0 w 1659988"/>
              <a:gd name="connsiteY0-86" fmla="*/ 211016 h 1420837"/>
              <a:gd name="connsiteX1-87" fmla="*/ 689318 w 1659988"/>
              <a:gd name="connsiteY1-88" fmla="*/ 0 h 1420837"/>
              <a:gd name="connsiteX2-89" fmla="*/ 1547445 w 1659988"/>
              <a:gd name="connsiteY2-90" fmla="*/ 140678 h 1420837"/>
              <a:gd name="connsiteX3-91" fmla="*/ 1659988 w 1659988"/>
              <a:gd name="connsiteY3-92" fmla="*/ 1041010 h 1420837"/>
              <a:gd name="connsiteX4-93" fmla="*/ 942535 w 1659988"/>
              <a:gd name="connsiteY4-94" fmla="*/ 1420837 h 1420837"/>
              <a:gd name="connsiteX5-95" fmla="*/ 70339 w 1659988"/>
              <a:gd name="connsiteY5-96" fmla="*/ 1083213 h 1420837"/>
              <a:gd name="connsiteX6-97" fmla="*/ 0 w 1659988"/>
              <a:gd name="connsiteY6-98" fmla="*/ 211016 h 1420837"/>
              <a:gd name="connsiteX0-99" fmla="*/ 0 w 1659988"/>
              <a:gd name="connsiteY0-100" fmla="*/ 211016 h 1420837"/>
              <a:gd name="connsiteX1-101" fmla="*/ 689318 w 1659988"/>
              <a:gd name="connsiteY1-102" fmla="*/ 0 h 1420837"/>
              <a:gd name="connsiteX2-103" fmla="*/ 1547445 w 1659988"/>
              <a:gd name="connsiteY2-104" fmla="*/ 140678 h 1420837"/>
              <a:gd name="connsiteX3-105" fmla="*/ 1659988 w 1659988"/>
              <a:gd name="connsiteY3-106" fmla="*/ 1041010 h 1420837"/>
              <a:gd name="connsiteX4-107" fmla="*/ 942535 w 1659988"/>
              <a:gd name="connsiteY4-108" fmla="*/ 1420837 h 1420837"/>
              <a:gd name="connsiteX5-109" fmla="*/ 70339 w 1659988"/>
              <a:gd name="connsiteY5-110" fmla="*/ 1083213 h 1420837"/>
              <a:gd name="connsiteX6-111" fmla="*/ 0 w 1659988"/>
              <a:gd name="connsiteY6-112" fmla="*/ 211016 h 1420837"/>
              <a:gd name="connsiteX0-113" fmla="*/ 0 w 1659988"/>
              <a:gd name="connsiteY0-114" fmla="*/ 316298 h 1526119"/>
              <a:gd name="connsiteX1-115" fmla="*/ 689318 w 1659988"/>
              <a:gd name="connsiteY1-116" fmla="*/ 105282 h 1526119"/>
              <a:gd name="connsiteX2-117" fmla="*/ 1547445 w 1659988"/>
              <a:gd name="connsiteY2-118" fmla="*/ 245960 h 1526119"/>
              <a:gd name="connsiteX3-119" fmla="*/ 1659988 w 1659988"/>
              <a:gd name="connsiteY3-120" fmla="*/ 1146292 h 1526119"/>
              <a:gd name="connsiteX4-121" fmla="*/ 942535 w 1659988"/>
              <a:gd name="connsiteY4-122" fmla="*/ 1526119 h 1526119"/>
              <a:gd name="connsiteX5-123" fmla="*/ 70339 w 1659988"/>
              <a:gd name="connsiteY5-124" fmla="*/ 1188495 h 1526119"/>
              <a:gd name="connsiteX6-125" fmla="*/ 0 w 1659988"/>
              <a:gd name="connsiteY6-126" fmla="*/ 316298 h 1526119"/>
              <a:gd name="connsiteX0-127" fmla="*/ 0 w 1659988"/>
              <a:gd name="connsiteY0-128" fmla="*/ 368602 h 1578423"/>
              <a:gd name="connsiteX1-129" fmla="*/ 759656 w 1659988"/>
              <a:gd name="connsiteY1-130" fmla="*/ 87248 h 1578423"/>
              <a:gd name="connsiteX2-131" fmla="*/ 1547445 w 1659988"/>
              <a:gd name="connsiteY2-132" fmla="*/ 298264 h 1578423"/>
              <a:gd name="connsiteX3-133" fmla="*/ 1659988 w 1659988"/>
              <a:gd name="connsiteY3-134" fmla="*/ 1198596 h 1578423"/>
              <a:gd name="connsiteX4-135" fmla="*/ 942535 w 1659988"/>
              <a:gd name="connsiteY4-136" fmla="*/ 1578423 h 1578423"/>
              <a:gd name="connsiteX5-137" fmla="*/ 70339 w 1659988"/>
              <a:gd name="connsiteY5-138" fmla="*/ 1240799 h 1578423"/>
              <a:gd name="connsiteX6-139" fmla="*/ 0 w 1659988"/>
              <a:gd name="connsiteY6-140" fmla="*/ 368602 h 1578423"/>
              <a:gd name="connsiteX0-141" fmla="*/ 0 w 1659988"/>
              <a:gd name="connsiteY0-142" fmla="*/ 331411 h 1541232"/>
              <a:gd name="connsiteX1-143" fmla="*/ 759656 w 1659988"/>
              <a:gd name="connsiteY1-144" fmla="*/ 50057 h 1541232"/>
              <a:gd name="connsiteX2-145" fmla="*/ 1547445 w 1659988"/>
              <a:gd name="connsiteY2-146" fmla="*/ 261073 h 1541232"/>
              <a:gd name="connsiteX3-147" fmla="*/ 1659988 w 1659988"/>
              <a:gd name="connsiteY3-148" fmla="*/ 1161405 h 1541232"/>
              <a:gd name="connsiteX4-149" fmla="*/ 942535 w 1659988"/>
              <a:gd name="connsiteY4-150" fmla="*/ 1541232 h 1541232"/>
              <a:gd name="connsiteX5-151" fmla="*/ 70339 w 1659988"/>
              <a:gd name="connsiteY5-152" fmla="*/ 1203608 h 1541232"/>
              <a:gd name="connsiteX6-153" fmla="*/ 0 w 1659988"/>
              <a:gd name="connsiteY6-154" fmla="*/ 331411 h 1541232"/>
              <a:gd name="connsiteX0-155" fmla="*/ 0 w 1659988"/>
              <a:gd name="connsiteY0-156" fmla="*/ 400765 h 1610586"/>
              <a:gd name="connsiteX1-157" fmla="*/ 759656 w 1659988"/>
              <a:gd name="connsiteY1-158" fmla="*/ 119411 h 1610586"/>
              <a:gd name="connsiteX2-159" fmla="*/ 1547445 w 1659988"/>
              <a:gd name="connsiteY2-160" fmla="*/ 330427 h 1610586"/>
              <a:gd name="connsiteX3-161" fmla="*/ 1659988 w 1659988"/>
              <a:gd name="connsiteY3-162" fmla="*/ 1230759 h 1610586"/>
              <a:gd name="connsiteX4-163" fmla="*/ 942535 w 1659988"/>
              <a:gd name="connsiteY4-164" fmla="*/ 1610586 h 1610586"/>
              <a:gd name="connsiteX5-165" fmla="*/ 70339 w 1659988"/>
              <a:gd name="connsiteY5-166" fmla="*/ 1272962 h 1610586"/>
              <a:gd name="connsiteX6-167" fmla="*/ 0 w 1659988"/>
              <a:gd name="connsiteY6-168" fmla="*/ 400765 h 1610586"/>
              <a:gd name="connsiteX0-169" fmla="*/ 0 w 1659988"/>
              <a:gd name="connsiteY0-170" fmla="*/ 421889 h 1631710"/>
              <a:gd name="connsiteX1-171" fmla="*/ 759656 w 1659988"/>
              <a:gd name="connsiteY1-172" fmla="*/ 140535 h 1631710"/>
              <a:gd name="connsiteX2-173" fmla="*/ 1547445 w 1659988"/>
              <a:gd name="connsiteY2-174" fmla="*/ 351551 h 1631710"/>
              <a:gd name="connsiteX3-175" fmla="*/ 1659988 w 1659988"/>
              <a:gd name="connsiteY3-176" fmla="*/ 1251883 h 1631710"/>
              <a:gd name="connsiteX4-177" fmla="*/ 942535 w 1659988"/>
              <a:gd name="connsiteY4-178" fmla="*/ 1631710 h 1631710"/>
              <a:gd name="connsiteX5-179" fmla="*/ 70339 w 1659988"/>
              <a:gd name="connsiteY5-180" fmla="*/ 1294086 h 1631710"/>
              <a:gd name="connsiteX6-181" fmla="*/ 0 w 1659988"/>
              <a:gd name="connsiteY6-182" fmla="*/ 421889 h 1631710"/>
              <a:gd name="connsiteX0-183" fmla="*/ 0 w 1992538"/>
              <a:gd name="connsiteY0-184" fmla="*/ 421889 h 1631710"/>
              <a:gd name="connsiteX1-185" fmla="*/ 759656 w 1992538"/>
              <a:gd name="connsiteY1-186" fmla="*/ 140535 h 1631710"/>
              <a:gd name="connsiteX2-187" fmla="*/ 1547445 w 1992538"/>
              <a:gd name="connsiteY2-188" fmla="*/ 351551 h 1631710"/>
              <a:gd name="connsiteX3-189" fmla="*/ 1659988 w 1992538"/>
              <a:gd name="connsiteY3-190" fmla="*/ 1251883 h 1631710"/>
              <a:gd name="connsiteX4-191" fmla="*/ 942535 w 1992538"/>
              <a:gd name="connsiteY4-192" fmla="*/ 1631710 h 1631710"/>
              <a:gd name="connsiteX5-193" fmla="*/ 70339 w 1992538"/>
              <a:gd name="connsiteY5-194" fmla="*/ 1294086 h 1631710"/>
              <a:gd name="connsiteX6-195" fmla="*/ 0 w 1992538"/>
              <a:gd name="connsiteY6-196" fmla="*/ 421889 h 1631710"/>
              <a:gd name="connsiteX0-197" fmla="*/ 0 w 2005025"/>
              <a:gd name="connsiteY0-198" fmla="*/ 421889 h 1631710"/>
              <a:gd name="connsiteX1-199" fmla="*/ 759656 w 2005025"/>
              <a:gd name="connsiteY1-200" fmla="*/ 140535 h 1631710"/>
              <a:gd name="connsiteX2-201" fmla="*/ 1547445 w 2005025"/>
              <a:gd name="connsiteY2-202" fmla="*/ 351551 h 1631710"/>
              <a:gd name="connsiteX3-203" fmla="*/ 1702191 w 2005025"/>
              <a:gd name="connsiteY3-204" fmla="*/ 1265951 h 1631710"/>
              <a:gd name="connsiteX4-205" fmla="*/ 942535 w 2005025"/>
              <a:gd name="connsiteY4-206" fmla="*/ 1631710 h 1631710"/>
              <a:gd name="connsiteX5-207" fmla="*/ 70339 w 2005025"/>
              <a:gd name="connsiteY5-208" fmla="*/ 1294086 h 1631710"/>
              <a:gd name="connsiteX6-209" fmla="*/ 0 w 2005025"/>
              <a:gd name="connsiteY6-210" fmla="*/ 421889 h 1631710"/>
              <a:gd name="connsiteX0-211" fmla="*/ 0 w 2205243"/>
              <a:gd name="connsiteY0-212" fmla="*/ 421889 h 1631710"/>
              <a:gd name="connsiteX1-213" fmla="*/ 759656 w 2205243"/>
              <a:gd name="connsiteY1-214" fmla="*/ 140535 h 1631710"/>
              <a:gd name="connsiteX2-215" fmla="*/ 1547445 w 2205243"/>
              <a:gd name="connsiteY2-216" fmla="*/ 351551 h 1631710"/>
              <a:gd name="connsiteX3-217" fmla="*/ 1702191 w 2205243"/>
              <a:gd name="connsiteY3-218" fmla="*/ 1265951 h 1631710"/>
              <a:gd name="connsiteX4-219" fmla="*/ 942535 w 2205243"/>
              <a:gd name="connsiteY4-220" fmla="*/ 1631710 h 1631710"/>
              <a:gd name="connsiteX5-221" fmla="*/ 70339 w 2205243"/>
              <a:gd name="connsiteY5-222" fmla="*/ 1294086 h 1631710"/>
              <a:gd name="connsiteX6-223" fmla="*/ 0 w 2205243"/>
              <a:gd name="connsiteY6-224" fmla="*/ 421889 h 1631710"/>
              <a:gd name="connsiteX0-225" fmla="*/ 0 w 2205243"/>
              <a:gd name="connsiteY0-226" fmla="*/ 421889 h 1631710"/>
              <a:gd name="connsiteX1-227" fmla="*/ 759656 w 2205243"/>
              <a:gd name="connsiteY1-228" fmla="*/ 140535 h 1631710"/>
              <a:gd name="connsiteX2-229" fmla="*/ 1547445 w 2205243"/>
              <a:gd name="connsiteY2-230" fmla="*/ 351551 h 1631710"/>
              <a:gd name="connsiteX3-231" fmla="*/ 1702191 w 2205243"/>
              <a:gd name="connsiteY3-232" fmla="*/ 1265951 h 1631710"/>
              <a:gd name="connsiteX4-233" fmla="*/ 942535 w 2205243"/>
              <a:gd name="connsiteY4-234" fmla="*/ 1631710 h 1631710"/>
              <a:gd name="connsiteX5-235" fmla="*/ 70339 w 2205243"/>
              <a:gd name="connsiteY5-236" fmla="*/ 1294086 h 1631710"/>
              <a:gd name="connsiteX6-237" fmla="*/ 0 w 2205243"/>
              <a:gd name="connsiteY6-238" fmla="*/ 421889 h 1631710"/>
              <a:gd name="connsiteX0-239" fmla="*/ 0 w 2205243"/>
              <a:gd name="connsiteY0-240" fmla="*/ 421889 h 1707267"/>
              <a:gd name="connsiteX1-241" fmla="*/ 759656 w 2205243"/>
              <a:gd name="connsiteY1-242" fmla="*/ 140535 h 1707267"/>
              <a:gd name="connsiteX2-243" fmla="*/ 1547445 w 2205243"/>
              <a:gd name="connsiteY2-244" fmla="*/ 351551 h 1707267"/>
              <a:gd name="connsiteX3-245" fmla="*/ 1702191 w 2205243"/>
              <a:gd name="connsiteY3-246" fmla="*/ 1265951 h 1707267"/>
              <a:gd name="connsiteX4-247" fmla="*/ 942535 w 2205243"/>
              <a:gd name="connsiteY4-248" fmla="*/ 1631710 h 1707267"/>
              <a:gd name="connsiteX5-249" fmla="*/ 70339 w 2205243"/>
              <a:gd name="connsiteY5-250" fmla="*/ 1294086 h 1707267"/>
              <a:gd name="connsiteX6-251" fmla="*/ 0 w 2205243"/>
              <a:gd name="connsiteY6-252" fmla="*/ 421889 h 1707267"/>
              <a:gd name="connsiteX0-253" fmla="*/ 0 w 2205243"/>
              <a:gd name="connsiteY0-254" fmla="*/ 421889 h 1784748"/>
              <a:gd name="connsiteX1-255" fmla="*/ 759656 w 2205243"/>
              <a:gd name="connsiteY1-256" fmla="*/ 140535 h 1784748"/>
              <a:gd name="connsiteX2-257" fmla="*/ 1547445 w 2205243"/>
              <a:gd name="connsiteY2-258" fmla="*/ 351551 h 1784748"/>
              <a:gd name="connsiteX3-259" fmla="*/ 1702191 w 2205243"/>
              <a:gd name="connsiteY3-260" fmla="*/ 1265951 h 1784748"/>
              <a:gd name="connsiteX4-261" fmla="*/ 942535 w 2205243"/>
              <a:gd name="connsiteY4-262" fmla="*/ 1631710 h 1784748"/>
              <a:gd name="connsiteX5-263" fmla="*/ 70339 w 2205243"/>
              <a:gd name="connsiteY5-264" fmla="*/ 1294086 h 1784748"/>
              <a:gd name="connsiteX6-265" fmla="*/ 0 w 2205243"/>
              <a:gd name="connsiteY6-266" fmla="*/ 421889 h 1784748"/>
              <a:gd name="connsiteX0-267" fmla="*/ 0 w 2205243"/>
              <a:gd name="connsiteY0-268" fmla="*/ 421889 h 1786897"/>
              <a:gd name="connsiteX1-269" fmla="*/ 759656 w 2205243"/>
              <a:gd name="connsiteY1-270" fmla="*/ 140535 h 1786897"/>
              <a:gd name="connsiteX2-271" fmla="*/ 1547445 w 2205243"/>
              <a:gd name="connsiteY2-272" fmla="*/ 351551 h 1786897"/>
              <a:gd name="connsiteX3-273" fmla="*/ 1702191 w 2205243"/>
              <a:gd name="connsiteY3-274" fmla="*/ 1265951 h 1786897"/>
              <a:gd name="connsiteX4-275" fmla="*/ 942535 w 2205243"/>
              <a:gd name="connsiteY4-276" fmla="*/ 1631710 h 1786897"/>
              <a:gd name="connsiteX5-277" fmla="*/ 28136 w 2205243"/>
              <a:gd name="connsiteY5-278" fmla="*/ 1308153 h 1786897"/>
              <a:gd name="connsiteX6-279" fmla="*/ 0 w 2205243"/>
              <a:gd name="connsiteY6-280" fmla="*/ 421889 h 1786897"/>
              <a:gd name="connsiteX0-281" fmla="*/ 0 w 2205243"/>
              <a:gd name="connsiteY0-282" fmla="*/ 421889 h 1808739"/>
              <a:gd name="connsiteX1-283" fmla="*/ 759656 w 2205243"/>
              <a:gd name="connsiteY1-284" fmla="*/ 140535 h 1808739"/>
              <a:gd name="connsiteX2-285" fmla="*/ 1547445 w 2205243"/>
              <a:gd name="connsiteY2-286" fmla="*/ 351551 h 1808739"/>
              <a:gd name="connsiteX3-287" fmla="*/ 1702191 w 2205243"/>
              <a:gd name="connsiteY3-288" fmla="*/ 1265951 h 1808739"/>
              <a:gd name="connsiteX4-289" fmla="*/ 942535 w 2205243"/>
              <a:gd name="connsiteY4-290" fmla="*/ 1631710 h 1808739"/>
              <a:gd name="connsiteX5-291" fmla="*/ 28136 w 2205243"/>
              <a:gd name="connsiteY5-292" fmla="*/ 1308153 h 1808739"/>
              <a:gd name="connsiteX6-293" fmla="*/ 0 w 2205243"/>
              <a:gd name="connsiteY6-294" fmla="*/ 421889 h 1808739"/>
              <a:gd name="connsiteX0-295" fmla="*/ 0 w 2205243"/>
              <a:gd name="connsiteY0-296" fmla="*/ 421889 h 1801695"/>
              <a:gd name="connsiteX1-297" fmla="*/ 759656 w 2205243"/>
              <a:gd name="connsiteY1-298" fmla="*/ 140535 h 1801695"/>
              <a:gd name="connsiteX2-299" fmla="*/ 1547445 w 2205243"/>
              <a:gd name="connsiteY2-300" fmla="*/ 351551 h 1801695"/>
              <a:gd name="connsiteX3-301" fmla="*/ 1702191 w 2205243"/>
              <a:gd name="connsiteY3-302" fmla="*/ 1265951 h 1801695"/>
              <a:gd name="connsiteX4-303" fmla="*/ 942535 w 2205243"/>
              <a:gd name="connsiteY4-304" fmla="*/ 1631710 h 1801695"/>
              <a:gd name="connsiteX5-305" fmla="*/ 28136 w 2205243"/>
              <a:gd name="connsiteY5-306" fmla="*/ 1308153 h 1801695"/>
              <a:gd name="connsiteX6-307" fmla="*/ 0 w 2205243"/>
              <a:gd name="connsiteY6-308" fmla="*/ 421889 h 1801695"/>
              <a:gd name="connsiteX0-309" fmla="*/ 0 w 2205243"/>
              <a:gd name="connsiteY0-310" fmla="*/ 421889 h 1801695"/>
              <a:gd name="connsiteX1-311" fmla="*/ 759656 w 2205243"/>
              <a:gd name="connsiteY1-312" fmla="*/ 140535 h 1801695"/>
              <a:gd name="connsiteX2-313" fmla="*/ 1547445 w 2205243"/>
              <a:gd name="connsiteY2-314" fmla="*/ 351551 h 1801695"/>
              <a:gd name="connsiteX3-315" fmla="*/ 1702191 w 2205243"/>
              <a:gd name="connsiteY3-316" fmla="*/ 1265951 h 1801695"/>
              <a:gd name="connsiteX4-317" fmla="*/ 942535 w 2205243"/>
              <a:gd name="connsiteY4-318" fmla="*/ 1631710 h 1801695"/>
              <a:gd name="connsiteX5-319" fmla="*/ 28136 w 2205243"/>
              <a:gd name="connsiteY5-320" fmla="*/ 1308153 h 1801695"/>
              <a:gd name="connsiteX6-321" fmla="*/ 0 w 2205243"/>
              <a:gd name="connsiteY6-322" fmla="*/ 421889 h 1801695"/>
              <a:gd name="connsiteX0-323" fmla="*/ 0 w 2205243"/>
              <a:gd name="connsiteY0-324" fmla="*/ 421889 h 1711922"/>
              <a:gd name="connsiteX1-325" fmla="*/ 759656 w 2205243"/>
              <a:gd name="connsiteY1-326" fmla="*/ 140535 h 1711922"/>
              <a:gd name="connsiteX2-327" fmla="*/ 1547445 w 2205243"/>
              <a:gd name="connsiteY2-328" fmla="*/ 351551 h 1711922"/>
              <a:gd name="connsiteX3-329" fmla="*/ 1702191 w 2205243"/>
              <a:gd name="connsiteY3-330" fmla="*/ 1265951 h 1711922"/>
              <a:gd name="connsiteX4-331" fmla="*/ 942535 w 2205243"/>
              <a:gd name="connsiteY4-332" fmla="*/ 1631710 h 1711922"/>
              <a:gd name="connsiteX5-333" fmla="*/ 28136 w 2205243"/>
              <a:gd name="connsiteY5-334" fmla="*/ 1308153 h 1711922"/>
              <a:gd name="connsiteX6-335" fmla="*/ 0 w 2205243"/>
              <a:gd name="connsiteY6-336" fmla="*/ 421889 h 1711922"/>
              <a:gd name="connsiteX0-337" fmla="*/ 0 w 2205243"/>
              <a:gd name="connsiteY0-338" fmla="*/ 421889 h 1795525"/>
              <a:gd name="connsiteX1-339" fmla="*/ 759656 w 2205243"/>
              <a:gd name="connsiteY1-340" fmla="*/ 140535 h 1795525"/>
              <a:gd name="connsiteX2-341" fmla="*/ 1547445 w 2205243"/>
              <a:gd name="connsiteY2-342" fmla="*/ 351551 h 1795525"/>
              <a:gd name="connsiteX3-343" fmla="*/ 1702191 w 2205243"/>
              <a:gd name="connsiteY3-344" fmla="*/ 1265951 h 1795525"/>
              <a:gd name="connsiteX4-345" fmla="*/ 942535 w 2205243"/>
              <a:gd name="connsiteY4-346" fmla="*/ 1631710 h 1795525"/>
              <a:gd name="connsiteX5-347" fmla="*/ 28136 w 2205243"/>
              <a:gd name="connsiteY5-348" fmla="*/ 1308153 h 1795525"/>
              <a:gd name="connsiteX6-349" fmla="*/ 0 w 2205243"/>
              <a:gd name="connsiteY6-350" fmla="*/ 421889 h 1795525"/>
              <a:gd name="connsiteX0-351" fmla="*/ 0 w 2205243"/>
              <a:gd name="connsiteY0-352" fmla="*/ 421889 h 1751029"/>
              <a:gd name="connsiteX1-353" fmla="*/ 759656 w 2205243"/>
              <a:gd name="connsiteY1-354" fmla="*/ 140535 h 1751029"/>
              <a:gd name="connsiteX2-355" fmla="*/ 1547445 w 2205243"/>
              <a:gd name="connsiteY2-356" fmla="*/ 351551 h 1751029"/>
              <a:gd name="connsiteX3-357" fmla="*/ 1702191 w 2205243"/>
              <a:gd name="connsiteY3-358" fmla="*/ 1265951 h 1751029"/>
              <a:gd name="connsiteX4-359" fmla="*/ 942535 w 2205243"/>
              <a:gd name="connsiteY4-360" fmla="*/ 1631710 h 1751029"/>
              <a:gd name="connsiteX5-361" fmla="*/ 28136 w 2205243"/>
              <a:gd name="connsiteY5-362" fmla="*/ 1308153 h 1751029"/>
              <a:gd name="connsiteX6-363" fmla="*/ 0 w 2205243"/>
              <a:gd name="connsiteY6-364" fmla="*/ 421889 h 1751029"/>
              <a:gd name="connsiteX0-365" fmla="*/ 0 w 2205243"/>
              <a:gd name="connsiteY0-366" fmla="*/ 421889 h 1807298"/>
              <a:gd name="connsiteX1-367" fmla="*/ 759656 w 2205243"/>
              <a:gd name="connsiteY1-368" fmla="*/ 140535 h 1807298"/>
              <a:gd name="connsiteX2-369" fmla="*/ 1547445 w 2205243"/>
              <a:gd name="connsiteY2-370" fmla="*/ 351551 h 1807298"/>
              <a:gd name="connsiteX3-371" fmla="*/ 1702191 w 2205243"/>
              <a:gd name="connsiteY3-372" fmla="*/ 1265951 h 1807298"/>
              <a:gd name="connsiteX4-373" fmla="*/ 942535 w 2205243"/>
              <a:gd name="connsiteY4-374" fmla="*/ 1631710 h 1807298"/>
              <a:gd name="connsiteX5-375" fmla="*/ 28136 w 2205243"/>
              <a:gd name="connsiteY5-376" fmla="*/ 1308153 h 1807298"/>
              <a:gd name="connsiteX6-377" fmla="*/ 0 w 2205243"/>
              <a:gd name="connsiteY6-378" fmla="*/ 421889 h 1807298"/>
              <a:gd name="connsiteX0-379" fmla="*/ 237702 w 2442945"/>
              <a:gd name="connsiteY0-380" fmla="*/ 421889 h 1807298"/>
              <a:gd name="connsiteX1-381" fmla="*/ 997358 w 2442945"/>
              <a:gd name="connsiteY1-382" fmla="*/ 140535 h 1807298"/>
              <a:gd name="connsiteX2-383" fmla="*/ 1785147 w 2442945"/>
              <a:gd name="connsiteY2-384" fmla="*/ 351551 h 1807298"/>
              <a:gd name="connsiteX3-385" fmla="*/ 1939893 w 2442945"/>
              <a:gd name="connsiteY3-386" fmla="*/ 1265951 h 1807298"/>
              <a:gd name="connsiteX4-387" fmla="*/ 1180237 w 2442945"/>
              <a:gd name="connsiteY4-388" fmla="*/ 1631710 h 1807298"/>
              <a:gd name="connsiteX5-389" fmla="*/ 265838 w 2442945"/>
              <a:gd name="connsiteY5-390" fmla="*/ 1308153 h 1807298"/>
              <a:gd name="connsiteX6-391" fmla="*/ 237702 w 2442945"/>
              <a:gd name="connsiteY6-392" fmla="*/ 421889 h 1807298"/>
              <a:gd name="connsiteX0-393" fmla="*/ 342317 w 2547560"/>
              <a:gd name="connsiteY0-394" fmla="*/ 421889 h 1807298"/>
              <a:gd name="connsiteX1-395" fmla="*/ 1101973 w 2547560"/>
              <a:gd name="connsiteY1-396" fmla="*/ 140535 h 1807298"/>
              <a:gd name="connsiteX2-397" fmla="*/ 1889762 w 2547560"/>
              <a:gd name="connsiteY2-398" fmla="*/ 351551 h 1807298"/>
              <a:gd name="connsiteX3-399" fmla="*/ 2044508 w 2547560"/>
              <a:gd name="connsiteY3-400" fmla="*/ 1265951 h 1807298"/>
              <a:gd name="connsiteX4-401" fmla="*/ 1284852 w 2547560"/>
              <a:gd name="connsiteY4-402" fmla="*/ 1631710 h 1807298"/>
              <a:gd name="connsiteX5-403" fmla="*/ 370453 w 2547560"/>
              <a:gd name="connsiteY5-404" fmla="*/ 1308153 h 1807298"/>
              <a:gd name="connsiteX6-405" fmla="*/ 342317 w 2547560"/>
              <a:gd name="connsiteY6-406" fmla="*/ 421889 h 180729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2547560" h="1807298">
                <a:moveTo>
                  <a:pt x="342317" y="421889"/>
                </a:moveTo>
                <a:cubicBezTo>
                  <a:pt x="487684" y="98331"/>
                  <a:pt x="914404" y="27994"/>
                  <a:pt x="1101973" y="140535"/>
                </a:cubicBezTo>
                <a:cubicBezTo>
                  <a:pt x="1477110" y="-197089"/>
                  <a:pt x="1950723" y="154603"/>
                  <a:pt x="1889762" y="351551"/>
                </a:cubicBezTo>
                <a:cubicBezTo>
                  <a:pt x="2841676" y="32683"/>
                  <a:pt x="2640040" y="1401939"/>
                  <a:pt x="2044508" y="1265951"/>
                </a:cubicBezTo>
                <a:cubicBezTo>
                  <a:pt x="1946034" y="1711428"/>
                  <a:pt x="1552139" y="1791144"/>
                  <a:pt x="1284852" y="1631710"/>
                </a:cubicBezTo>
                <a:cubicBezTo>
                  <a:pt x="740902" y="1997469"/>
                  <a:pt x="492373" y="1744249"/>
                  <a:pt x="370453" y="1308153"/>
                </a:cubicBezTo>
                <a:cubicBezTo>
                  <a:pt x="-215701" y="1139341"/>
                  <a:pt x="-14064" y="661039"/>
                  <a:pt x="342317" y="421889"/>
                </a:cubicBezTo>
                <a:close/>
              </a:path>
            </a:pathLst>
          </a:custGeom>
          <a:solidFill>
            <a:srgbClr val="F1FA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389355" y="3429000"/>
            <a:ext cx="11413289" cy="34290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2540386" y="647115"/>
            <a:ext cx="1690464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15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华康娃娃体W5" panose="040B0509000000000000" pitchFamily="81" charset="-122"/>
                <a:ea typeface="华康娃娃体W5" panose="040B0509000000000000" pitchFamily="81" charset="-122"/>
                <a:cs typeface="+mn-cs"/>
              </a:rPr>
              <a:t>世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3978813" y="1238053"/>
            <a:ext cx="1690464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15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华康娃娃体W5" panose="040B0509000000000000" pitchFamily="81" charset="-122"/>
                <a:ea typeface="华康娃娃体W5" panose="040B0509000000000000" pitchFamily="81" charset="-122"/>
                <a:cs typeface="+mn-cs"/>
              </a:rPr>
              <a:t>界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5556741" y="647115"/>
            <a:ext cx="1690464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15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华康娃娃体W5" panose="040B0509000000000000" pitchFamily="81" charset="-122"/>
                <a:ea typeface="华康娃娃体W5" panose="040B0509000000000000" pitchFamily="81" charset="-122"/>
                <a:cs typeface="+mn-cs"/>
              </a:rPr>
              <a:t>地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8782934" y="647115"/>
            <a:ext cx="1690464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15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华康娃娃体W5" panose="040B0509000000000000" pitchFamily="81" charset="-122"/>
                <a:ea typeface="华康娃娃体W5" panose="040B0509000000000000" pitchFamily="81" charset="-122"/>
                <a:cs typeface="+mn-cs"/>
              </a:rPr>
              <a:t>日</a:t>
            </a:r>
            <a:endParaRPr kumimoji="0" lang="en-US" altLang="zh-CN" sz="115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华康娃娃体W5" panose="040B0509000000000000" pitchFamily="81" charset="-122"/>
              <a:ea typeface="华康娃娃体W5" panose="040B0509000000000000" pitchFamily="81" charset="-122"/>
              <a:cs typeface="+mn-cs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7153422" y="1238053"/>
            <a:ext cx="1690464" cy="1862048"/>
            <a:chOff x="7153422" y="1238053"/>
            <a:chExt cx="1690464" cy="1862048"/>
          </a:xfrm>
        </p:grpSpPr>
        <p:sp>
          <p:nvSpPr>
            <p:cNvPr id="7" name="文本框 6"/>
            <p:cNvSpPr txBox="1"/>
            <p:nvPr/>
          </p:nvSpPr>
          <p:spPr>
            <a:xfrm>
              <a:off x="7153422" y="1238053"/>
              <a:ext cx="1690464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15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华康娃娃体W5" panose="040B0509000000000000" pitchFamily="81" charset="-122"/>
                  <a:ea typeface="华康娃娃体W5" panose="040B0509000000000000" pitchFamily="81" charset="-122"/>
                  <a:cs typeface="+mn-cs"/>
                </a:rPr>
                <a:t>球</a:t>
              </a:r>
            </a:p>
          </p:txBody>
        </p:sp>
        <p:sp>
          <p:nvSpPr>
            <p:cNvPr id="26" name="矩形 25"/>
            <p:cNvSpPr/>
            <p:nvPr/>
          </p:nvSpPr>
          <p:spPr>
            <a:xfrm>
              <a:off x="7273401" y="1764290"/>
              <a:ext cx="554258" cy="931512"/>
            </a:xfrm>
            <a:prstGeom prst="rect">
              <a:avLst/>
            </a:prstGeom>
            <a:solidFill>
              <a:srgbClr val="F1FA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25" name="world_52349"/>
            <p:cNvSpPr>
              <a:spLocks noChangeAspect="1"/>
            </p:cNvSpPr>
            <p:nvPr/>
          </p:nvSpPr>
          <p:spPr bwMode="auto">
            <a:xfrm>
              <a:off x="7245194" y="1995940"/>
              <a:ext cx="609685" cy="608752"/>
            </a:xfrm>
            <a:custGeom>
              <a:avLst/>
              <a:gdLst>
                <a:gd name="connsiteX0" fmla="*/ 373273 h 605239"/>
                <a:gd name="connsiteY0" fmla="*/ 373273 h 605239"/>
                <a:gd name="connsiteX1" fmla="*/ 373273 h 605239"/>
                <a:gd name="connsiteY1" fmla="*/ 373273 h 605239"/>
                <a:gd name="connsiteX2" fmla="*/ 373273 h 605239"/>
                <a:gd name="connsiteY2" fmla="*/ 373273 h 605239"/>
                <a:gd name="connsiteX3" fmla="*/ 373273 h 605239"/>
                <a:gd name="connsiteY3" fmla="*/ 373273 h 605239"/>
                <a:gd name="connsiteX4" fmla="*/ 373273 h 605239"/>
                <a:gd name="connsiteY4" fmla="*/ 373273 h 605239"/>
                <a:gd name="connsiteX5" fmla="*/ 373273 h 605239"/>
                <a:gd name="connsiteY5" fmla="*/ 373273 h 605239"/>
                <a:gd name="connsiteX6" fmla="*/ 373273 h 605239"/>
                <a:gd name="connsiteY6" fmla="*/ 373273 h 605239"/>
                <a:gd name="connsiteX7" fmla="*/ 373273 h 605239"/>
                <a:gd name="connsiteY7" fmla="*/ 373273 h 605239"/>
                <a:gd name="connsiteX8" fmla="*/ 373273 h 605239"/>
                <a:gd name="connsiteY8" fmla="*/ 373273 h 605239"/>
                <a:gd name="connsiteX9" fmla="*/ 373273 h 605239"/>
                <a:gd name="connsiteY9" fmla="*/ 373273 h 605239"/>
                <a:gd name="connsiteX10" fmla="*/ 373273 h 605239"/>
                <a:gd name="connsiteY10" fmla="*/ 373273 h 605239"/>
                <a:gd name="connsiteX11" fmla="*/ 373273 h 605239"/>
                <a:gd name="connsiteY11" fmla="*/ 373273 h 605239"/>
                <a:gd name="connsiteX12" fmla="*/ 373273 h 605239"/>
                <a:gd name="connsiteY12" fmla="*/ 373273 h 605239"/>
                <a:gd name="connsiteX13" fmla="*/ 373273 h 605239"/>
                <a:gd name="connsiteY13" fmla="*/ 373273 h 605239"/>
                <a:gd name="connsiteX14" fmla="*/ 373273 h 605239"/>
                <a:gd name="connsiteY14" fmla="*/ 373273 h 605239"/>
                <a:gd name="connsiteX15" fmla="*/ 373273 h 605239"/>
                <a:gd name="connsiteY15" fmla="*/ 373273 h 605239"/>
                <a:gd name="connsiteX16" fmla="*/ 373273 h 605239"/>
                <a:gd name="connsiteY16" fmla="*/ 373273 h 605239"/>
                <a:gd name="connsiteX17" fmla="*/ 373273 h 605239"/>
                <a:gd name="connsiteY17" fmla="*/ 373273 h 605239"/>
                <a:gd name="connsiteX18" fmla="*/ 373273 h 605239"/>
                <a:gd name="connsiteY18" fmla="*/ 373273 h 605239"/>
                <a:gd name="connsiteX19" fmla="*/ 373273 h 605239"/>
                <a:gd name="connsiteY19" fmla="*/ 373273 h 605239"/>
                <a:gd name="connsiteX20" fmla="*/ 373273 h 605239"/>
                <a:gd name="connsiteY20" fmla="*/ 373273 h 605239"/>
                <a:gd name="connsiteX21" fmla="*/ 373273 h 605239"/>
                <a:gd name="connsiteY21" fmla="*/ 373273 h 605239"/>
                <a:gd name="connsiteX22" fmla="*/ 373273 h 605239"/>
                <a:gd name="connsiteY22" fmla="*/ 373273 h 605239"/>
                <a:gd name="connsiteX23" fmla="*/ 373273 h 605239"/>
                <a:gd name="connsiteY23" fmla="*/ 373273 h 605239"/>
                <a:gd name="connsiteX24" fmla="*/ 373273 h 605239"/>
                <a:gd name="connsiteY24" fmla="*/ 373273 h 605239"/>
                <a:gd name="connsiteX25" fmla="*/ 373273 h 605239"/>
                <a:gd name="connsiteY25" fmla="*/ 373273 h 605239"/>
                <a:gd name="connsiteX26" fmla="*/ 373273 h 605239"/>
                <a:gd name="connsiteY26" fmla="*/ 373273 h 605239"/>
                <a:gd name="connsiteX27" fmla="*/ 373273 h 605239"/>
                <a:gd name="connsiteY27" fmla="*/ 373273 h 605239"/>
                <a:gd name="connsiteX28" fmla="*/ 373273 h 605239"/>
                <a:gd name="connsiteY28" fmla="*/ 373273 h 605239"/>
                <a:gd name="connsiteX29" fmla="*/ 373273 h 605239"/>
                <a:gd name="connsiteY29" fmla="*/ 373273 h 605239"/>
                <a:gd name="connsiteX30" fmla="*/ 373273 h 605239"/>
                <a:gd name="connsiteY30" fmla="*/ 373273 h 605239"/>
                <a:gd name="connsiteX31" fmla="*/ 373273 h 605239"/>
                <a:gd name="connsiteY31" fmla="*/ 373273 h 605239"/>
                <a:gd name="connsiteX32" fmla="*/ 373273 h 605239"/>
                <a:gd name="connsiteY32" fmla="*/ 373273 h 605239"/>
                <a:gd name="connsiteX33" fmla="*/ 373273 h 605239"/>
                <a:gd name="connsiteY33" fmla="*/ 373273 h 605239"/>
                <a:gd name="connsiteX34" fmla="*/ 373273 h 605239"/>
                <a:gd name="connsiteY34" fmla="*/ 373273 h 605239"/>
                <a:gd name="connsiteX35" fmla="*/ 373273 h 605239"/>
                <a:gd name="connsiteY35" fmla="*/ 373273 h 605239"/>
                <a:gd name="connsiteX36" fmla="*/ 373273 h 605239"/>
                <a:gd name="connsiteY36" fmla="*/ 373273 h 605239"/>
                <a:gd name="connsiteX37" fmla="*/ 373273 h 605239"/>
                <a:gd name="connsiteY37" fmla="*/ 373273 h 605239"/>
                <a:gd name="connsiteX38" fmla="*/ 373273 h 605239"/>
                <a:gd name="connsiteY38" fmla="*/ 373273 h 605239"/>
                <a:gd name="connsiteX39" fmla="*/ 373273 h 605239"/>
                <a:gd name="connsiteY39" fmla="*/ 373273 h 605239"/>
                <a:gd name="connsiteX40" fmla="*/ 373273 h 605239"/>
                <a:gd name="connsiteY40" fmla="*/ 373273 h 605239"/>
                <a:gd name="connsiteX41" fmla="*/ 373273 h 605239"/>
                <a:gd name="connsiteY41" fmla="*/ 373273 h 605239"/>
                <a:gd name="connsiteX42" fmla="*/ 373273 h 605239"/>
                <a:gd name="connsiteY42" fmla="*/ 373273 h 605239"/>
                <a:gd name="connsiteX43" fmla="*/ 373273 h 605239"/>
                <a:gd name="connsiteY43" fmla="*/ 373273 h 605239"/>
                <a:gd name="connsiteX44" fmla="*/ 373273 h 605239"/>
                <a:gd name="connsiteY44" fmla="*/ 373273 h 605239"/>
                <a:gd name="connsiteX45" fmla="*/ 373273 h 605239"/>
                <a:gd name="connsiteY45" fmla="*/ 373273 h 605239"/>
                <a:gd name="connsiteX46" fmla="*/ 373273 h 605239"/>
                <a:gd name="connsiteY46" fmla="*/ 373273 h 605239"/>
                <a:gd name="connsiteX47" fmla="*/ 373273 h 605239"/>
                <a:gd name="connsiteY47" fmla="*/ 373273 h 605239"/>
                <a:gd name="connsiteX48" fmla="*/ 373273 h 605239"/>
                <a:gd name="connsiteY48" fmla="*/ 373273 h 605239"/>
                <a:gd name="connsiteX49" fmla="*/ 373273 h 605239"/>
                <a:gd name="connsiteY49" fmla="*/ 373273 h 605239"/>
                <a:gd name="connsiteX50" fmla="*/ 373273 h 605239"/>
                <a:gd name="connsiteY50" fmla="*/ 373273 h 605239"/>
                <a:gd name="connsiteX51" fmla="*/ 373273 h 605239"/>
                <a:gd name="connsiteY51" fmla="*/ 373273 h 605239"/>
                <a:gd name="connsiteX52" fmla="*/ 373273 h 605239"/>
                <a:gd name="connsiteY52" fmla="*/ 373273 h 605239"/>
                <a:gd name="connsiteX53" fmla="*/ 373273 h 605239"/>
                <a:gd name="connsiteY53" fmla="*/ 373273 h 605239"/>
                <a:gd name="connsiteX54" fmla="*/ 373273 h 605239"/>
                <a:gd name="connsiteY54" fmla="*/ 373273 h 605239"/>
                <a:gd name="connsiteX55" fmla="*/ 373273 h 605239"/>
                <a:gd name="connsiteY55" fmla="*/ 373273 h 605239"/>
                <a:gd name="connsiteX56" fmla="*/ 373273 h 605239"/>
                <a:gd name="connsiteY56" fmla="*/ 373273 h 605239"/>
                <a:gd name="connsiteX57" fmla="*/ 373273 h 605239"/>
                <a:gd name="connsiteY57" fmla="*/ 373273 h 605239"/>
                <a:gd name="connsiteX58" fmla="*/ 373273 h 605239"/>
                <a:gd name="connsiteY58" fmla="*/ 373273 h 605239"/>
                <a:gd name="connsiteX59" fmla="*/ 373273 h 605239"/>
                <a:gd name="connsiteY59" fmla="*/ 373273 h 605239"/>
                <a:gd name="connsiteX60" fmla="*/ 373273 h 605239"/>
                <a:gd name="connsiteY60" fmla="*/ 373273 h 605239"/>
                <a:gd name="connsiteX61" fmla="*/ 373273 h 605239"/>
                <a:gd name="connsiteY61" fmla="*/ 373273 h 605239"/>
                <a:gd name="connsiteX62" fmla="*/ 373273 h 605239"/>
                <a:gd name="connsiteY62" fmla="*/ 373273 h 605239"/>
                <a:gd name="connsiteX63" fmla="*/ 373273 h 605239"/>
                <a:gd name="connsiteY63" fmla="*/ 373273 h 605239"/>
                <a:gd name="connsiteX64" fmla="*/ 373273 h 605239"/>
                <a:gd name="connsiteY64" fmla="*/ 373273 h 605239"/>
                <a:gd name="connsiteX65" fmla="*/ 373273 h 605239"/>
                <a:gd name="connsiteY65" fmla="*/ 373273 h 605239"/>
                <a:gd name="connsiteX66" fmla="*/ 373273 h 605239"/>
                <a:gd name="connsiteY66" fmla="*/ 373273 h 605239"/>
                <a:gd name="connsiteX67" fmla="*/ 373273 h 605239"/>
                <a:gd name="connsiteY67" fmla="*/ 373273 h 605239"/>
                <a:gd name="connsiteX68" fmla="*/ 373273 h 605239"/>
                <a:gd name="connsiteY68" fmla="*/ 373273 h 605239"/>
                <a:gd name="connsiteX69" fmla="*/ 373273 h 605239"/>
                <a:gd name="connsiteY69" fmla="*/ 373273 h 605239"/>
                <a:gd name="connsiteX70" fmla="*/ 373273 h 605239"/>
                <a:gd name="connsiteY70" fmla="*/ 373273 h 605239"/>
                <a:gd name="connsiteX71" fmla="*/ 373273 h 605239"/>
                <a:gd name="connsiteY71" fmla="*/ 373273 h 605239"/>
                <a:gd name="connsiteX72" fmla="*/ 373273 h 605239"/>
                <a:gd name="connsiteY72" fmla="*/ 373273 h 605239"/>
                <a:gd name="connsiteX73" fmla="*/ 373273 h 605239"/>
                <a:gd name="connsiteY73" fmla="*/ 373273 h 605239"/>
                <a:gd name="connsiteX74" fmla="*/ 373273 h 605239"/>
                <a:gd name="connsiteY74" fmla="*/ 373273 h 605239"/>
                <a:gd name="connsiteX75" fmla="*/ 373273 h 605239"/>
                <a:gd name="connsiteY75" fmla="*/ 373273 h 605239"/>
                <a:gd name="connsiteX76" fmla="*/ 373273 h 605239"/>
                <a:gd name="connsiteY76" fmla="*/ 373273 h 605239"/>
                <a:gd name="connsiteX77" fmla="*/ 373273 h 605239"/>
                <a:gd name="connsiteY77" fmla="*/ 373273 h 605239"/>
                <a:gd name="connsiteX78" fmla="*/ 373273 h 605239"/>
                <a:gd name="connsiteY78" fmla="*/ 373273 h 605239"/>
                <a:gd name="connsiteX79" fmla="*/ 373273 h 605239"/>
                <a:gd name="connsiteY79" fmla="*/ 373273 h 605239"/>
                <a:gd name="connsiteX80" fmla="*/ 373273 h 605239"/>
                <a:gd name="connsiteY80" fmla="*/ 373273 h 605239"/>
                <a:gd name="connsiteX81" fmla="*/ 373273 h 605239"/>
                <a:gd name="connsiteY81" fmla="*/ 373273 h 605239"/>
                <a:gd name="connsiteX82" fmla="*/ 373273 h 605239"/>
                <a:gd name="connsiteY82" fmla="*/ 373273 h 605239"/>
                <a:gd name="connsiteX83" fmla="*/ 373273 h 605239"/>
                <a:gd name="connsiteY83" fmla="*/ 373273 h 605239"/>
                <a:gd name="connsiteX84" fmla="*/ 373273 h 605239"/>
                <a:gd name="connsiteY84" fmla="*/ 373273 h 605239"/>
                <a:gd name="connsiteX85" fmla="*/ 373273 h 605239"/>
                <a:gd name="connsiteY85" fmla="*/ 373273 h 605239"/>
                <a:gd name="connsiteX86" fmla="*/ 373273 h 605239"/>
                <a:gd name="connsiteY86" fmla="*/ 373273 h 605239"/>
                <a:gd name="connsiteX87" fmla="*/ 373273 h 605239"/>
                <a:gd name="connsiteY87" fmla="*/ 373273 h 605239"/>
                <a:gd name="connsiteX88" fmla="*/ 373273 h 605239"/>
                <a:gd name="connsiteY88" fmla="*/ 373273 h 605239"/>
                <a:gd name="connsiteX89" fmla="*/ 373273 h 605239"/>
                <a:gd name="connsiteY89" fmla="*/ 373273 h 605239"/>
                <a:gd name="connsiteX90" fmla="*/ 373273 h 605239"/>
                <a:gd name="connsiteY90" fmla="*/ 373273 h 605239"/>
                <a:gd name="connsiteX91" fmla="*/ 373273 h 605239"/>
                <a:gd name="connsiteY91" fmla="*/ 373273 h 605239"/>
                <a:gd name="connsiteX92" fmla="*/ 373273 h 605239"/>
                <a:gd name="connsiteY92" fmla="*/ 373273 h 605239"/>
                <a:gd name="connsiteX93" fmla="*/ 373273 h 605239"/>
                <a:gd name="connsiteY93" fmla="*/ 373273 h 605239"/>
                <a:gd name="connsiteX94" fmla="*/ 373273 h 605239"/>
                <a:gd name="connsiteY94" fmla="*/ 373273 h 605239"/>
                <a:gd name="connsiteX95" fmla="*/ 373273 h 605239"/>
                <a:gd name="connsiteY95" fmla="*/ 373273 h 605239"/>
                <a:gd name="connsiteX96" fmla="*/ 373273 h 605239"/>
                <a:gd name="connsiteY96" fmla="*/ 373273 h 605239"/>
                <a:gd name="connsiteX97" fmla="*/ 373273 h 605239"/>
                <a:gd name="connsiteY97" fmla="*/ 373273 h 605239"/>
                <a:gd name="connsiteX98" fmla="*/ 373273 h 605239"/>
                <a:gd name="connsiteY98" fmla="*/ 373273 h 605239"/>
                <a:gd name="connsiteX99" fmla="*/ 373273 h 605239"/>
                <a:gd name="connsiteY99" fmla="*/ 373273 h 605239"/>
                <a:gd name="connsiteX100" fmla="*/ 373273 h 605239"/>
                <a:gd name="connsiteY100" fmla="*/ 373273 h 605239"/>
                <a:gd name="connsiteX101" fmla="*/ 373273 h 605239"/>
                <a:gd name="connsiteY101" fmla="*/ 373273 h 605239"/>
                <a:gd name="connsiteX102" fmla="*/ 373273 h 605239"/>
                <a:gd name="connsiteY102" fmla="*/ 373273 h 605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601409" h="600489">
                  <a:moveTo>
                    <a:pt x="63148" y="143225"/>
                  </a:moveTo>
                  <a:lnTo>
                    <a:pt x="41620" y="160426"/>
                  </a:lnTo>
                  <a:lnTo>
                    <a:pt x="58843" y="171894"/>
                  </a:lnTo>
                  <a:lnTo>
                    <a:pt x="91853" y="171894"/>
                  </a:lnTo>
                  <a:lnTo>
                    <a:pt x="142085" y="163293"/>
                  </a:lnTo>
                  <a:lnTo>
                    <a:pt x="173659" y="214896"/>
                  </a:lnTo>
                  <a:lnTo>
                    <a:pt x="173659" y="262200"/>
                  </a:lnTo>
                  <a:lnTo>
                    <a:pt x="216715" y="320970"/>
                  </a:lnTo>
                  <a:lnTo>
                    <a:pt x="223891" y="320970"/>
                  </a:lnTo>
                  <a:lnTo>
                    <a:pt x="223891" y="299469"/>
                  </a:lnTo>
                  <a:lnTo>
                    <a:pt x="241113" y="335305"/>
                  </a:lnTo>
                  <a:lnTo>
                    <a:pt x="291345" y="345339"/>
                  </a:lnTo>
                  <a:lnTo>
                    <a:pt x="312873" y="368273"/>
                  </a:lnTo>
                  <a:lnTo>
                    <a:pt x="332966" y="374007"/>
                  </a:lnTo>
                  <a:lnTo>
                    <a:pt x="312873" y="417010"/>
                  </a:lnTo>
                  <a:lnTo>
                    <a:pt x="335836" y="457146"/>
                  </a:lnTo>
                  <a:cubicBezTo>
                    <a:pt x="335836" y="457146"/>
                    <a:pt x="348753" y="503016"/>
                    <a:pt x="348753" y="505883"/>
                  </a:cubicBezTo>
                  <a:cubicBezTo>
                    <a:pt x="348753" y="507316"/>
                    <a:pt x="335836" y="561786"/>
                    <a:pt x="335836" y="561786"/>
                  </a:cubicBezTo>
                  <a:lnTo>
                    <a:pt x="338707" y="597622"/>
                  </a:lnTo>
                  <a:cubicBezTo>
                    <a:pt x="325790" y="599056"/>
                    <a:pt x="312873" y="600489"/>
                    <a:pt x="299957" y="600489"/>
                  </a:cubicBezTo>
                  <a:cubicBezTo>
                    <a:pt x="134909" y="600489"/>
                    <a:pt x="0" y="465747"/>
                    <a:pt x="0" y="299469"/>
                  </a:cubicBezTo>
                  <a:cubicBezTo>
                    <a:pt x="0" y="244998"/>
                    <a:pt x="15787" y="193395"/>
                    <a:pt x="41620" y="148959"/>
                  </a:cubicBezTo>
                  <a:close/>
                  <a:moveTo>
                    <a:pt x="367486" y="60233"/>
                  </a:moveTo>
                  <a:lnTo>
                    <a:pt x="394753" y="65966"/>
                  </a:lnTo>
                  <a:lnTo>
                    <a:pt x="419150" y="87465"/>
                  </a:lnTo>
                  <a:lnTo>
                    <a:pt x="426326" y="106098"/>
                  </a:lnTo>
                  <a:lnTo>
                    <a:pt x="432066" y="124731"/>
                  </a:lnTo>
                  <a:lnTo>
                    <a:pt x="469379" y="159130"/>
                  </a:lnTo>
                  <a:lnTo>
                    <a:pt x="479425" y="161996"/>
                  </a:lnTo>
                  <a:lnTo>
                    <a:pt x="493776" y="140497"/>
                  </a:lnTo>
                  <a:lnTo>
                    <a:pt x="541135" y="136197"/>
                  </a:lnTo>
                  <a:lnTo>
                    <a:pt x="549745" y="133331"/>
                  </a:lnTo>
                  <a:cubicBezTo>
                    <a:pt x="582753" y="180629"/>
                    <a:pt x="601409" y="237961"/>
                    <a:pt x="601409" y="299592"/>
                  </a:cubicBezTo>
                  <a:cubicBezTo>
                    <a:pt x="601409" y="441488"/>
                    <a:pt x="503822" y="560451"/>
                    <a:pt x="371791" y="591983"/>
                  </a:cubicBezTo>
                  <a:lnTo>
                    <a:pt x="376097" y="571917"/>
                  </a:lnTo>
                  <a:lnTo>
                    <a:pt x="427761" y="537518"/>
                  </a:lnTo>
                  <a:lnTo>
                    <a:pt x="442112" y="500253"/>
                  </a:lnTo>
                  <a:lnTo>
                    <a:pt x="477990" y="484486"/>
                  </a:lnTo>
                  <a:lnTo>
                    <a:pt x="510997" y="419988"/>
                  </a:lnTo>
                  <a:lnTo>
                    <a:pt x="459333" y="388456"/>
                  </a:lnTo>
                  <a:lnTo>
                    <a:pt x="432066" y="358357"/>
                  </a:lnTo>
                  <a:lnTo>
                    <a:pt x="416280" y="356924"/>
                  </a:lnTo>
                  <a:lnTo>
                    <a:pt x="384707" y="348324"/>
                  </a:lnTo>
                  <a:lnTo>
                    <a:pt x="356005" y="344024"/>
                  </a:lnTo>
                  <a:lnTo>
                    <a:pt x="333043" y="349757"/>
                  </a:lnTo>
                  <a:lnTo>
                    <a:pt x="317257" y="333991"/>
                  </a:lnTo>
                  <a:lnTo>
                    <a:pt x="302906" y="329691"/>
                  </a:lnTo>
                  <a:lnTo>
                    <a:pt x="304341" y="306759"/>
                  </a:lnTo>
                  <a:lnTo>
                    <a:pt x="285684" y="308192"/>
                  </a:lnTo>
                  <a:lnTo>
                    <a:pt x="275639" y="319658"/>
                  </a:lnTo>
                  <a:lnTo>
                    <a:pt x="269898" y="295292"/>
                  </a:lnTo>
                  <a:lnTo>
                    <a:pt x="294295" y="283826"/>
                  </a:lnTo>
                  <a:lnTo>
                    <a:pt x="317257" y="295292"/>
                  </a:lnTo>
                  <a:lnTo>
                    <a:pt x="330173" y="295292"/>
                  </a:lnTo>
                  <a:lnTo>
                    <a:pt x="335913" y="276660"/>
                  </a:lnTo>
                  <a:lnTo>
                    <a:pt x="371791" y="233661"/>
                  </a:lnTo>
                  <a:lnTo>
                    <a:pt x="420585" y="207862"/>
                  </a:lnTo>
                  <a:lnTo>
                    <a:pt x="449287" y="212162"/>
                  </a:lnTo>
                  <a:lnTo>
                    <a:pt x="452158" y="197829"/>
                  </a:lnTo>
                  <a:lnTo>
                    <a:pt x="416280" y="160563"/>
                  </a:lnTo>
                  <a:lnTo>
                    <a:pt x="403364" y="134764"/>
                  </a:lnTo>
                  <a:lnTo>
                    <a:pt x="383272" y="134764"/>
                  </a:lnTo>
                  <a:lnTo>
                    <a:pt x="371791" y="127598"/>
                  </a:lnTo>
                  <a:lnTo>
                    <a:pt x="344524" y="123298"/>
                  </a:lnTo>
                  <a:lnTo>
                    <a:pt x="338784" y="154830"/>
                  </a:lnTo>
                  <a:lnTo>
                    <a:pt x="307211" y="147664"/>
                  </a:lnTo>
                  <a:lnTo>
                    <a:pt x="304341" y="129031"/>
                  </a:lnTo>
                  <a:lnTo>
                    <a:pt x="328738" y="123298"/>
                  </a:lnTo>
                  <a:lnTo>
                    <a:pt x="337349" y="87465"/>
                  </a:lnTo>
                  <a:lnTo>
                    <a:pt x="361745" y="97498"/>
                  </a:lnTo>
                  <a:lnTo>
                    <a:pt x="361745" y="113265"/>
                  </a:lnTo>
                  <a:lnTo>
                    <a:pt x="380402" y="120431"/>
                  </a:lnTo>
                  <a:lnTo>
                    <a:pt x="391883" y="124731"/>
                  </a:lnTo>
                  <a:lnTo>
                    <a:pt x="407669" y="116131"/>
                  </a:lnTo>
                  <a:lnTo>
                    <a:pt x="393318" y="100365"/>
                  </a:lnTo>
                  <a:lnTo>
                    <a:pt x="366051" y="73133"/>
                  </a:lnTo>
                  <a:close/>
                  <a:moveTo>
                    <a:pt x="222541" y="32978"/>
                  </a:moveTo>
                  <a:cubicBezTo>
                    <a:pt x="222541" y="35846"/>
                    <a:pt x="202448" y="48750"/>
                    <a:pt x="202448" y="48750"/>
                  </a:cubicBezTo>
                  <a:lnTo>
                    <a:pt x="222541" y="60221"/>
                  </a:lnTo>
                  <a:lnTo>
                    <a:pt x="262728" y="48750"/>
                  </a:lnTo>
                  <a:lnTo>
                    <a:pt x="254117" y="32978"/>
                  </a:lnTo>
                  <a:lnTo>
                    <a:pt x="235458" y="37280"/>
                  </a:lnTo>
                  <a:close/>
                  <a:moveTo>
                    <a:pt x="344537" y="12904"/>
                  </a:moveTo>
                  <a:lnTo>
                    <a:pt x="312962" y="30110"/>
                  </a:lnTo>
                  <a:lnTo>
                    <a:pt x="295739" y="40147"/>
                  </a:lnTo>
                  <a:lnTo>
                    <a:pt x="308656" y="48750"/>
                  </a:lnTo>
                  <a:lnTo>
                    <a:pt x="335926" y="45883"/>
                  </a:lnTo>
                  <a:lnTo>
                    <a:pt x="363196" y="24375"/>
                  </a:lnTo>
                  <a:close/>
                  <a:moveTo>
                    <a:pt x="300045" y="0"/>
                  </a:moveTo>
                  <a:cubicBezTo>
                    <a:pt x="345973" y="0"/>
                    <a:pt x="390465" y="10037"/>
                    <a:pt x="429217" y="28677"/>
                  </a:cubicBezTo>
                  <a:lnTo>
                    <a:pt x="417735" y="30110"/>
                  </a:lnTo>
                  <a:lnTo>
                    <a:pt x="389030" y="25809"/>
                  </a:lnTo>
                  <a:lnTo>
                    <a:pt x="367501" y="40147"/>
                  </a:lnTo>
                  <a:lnTo>
                    <a:pt x="353149" y="55919"/>
                  </a:lnTo>
                  <a:lnTo>
                    <a:pt x="298609" y="61655"/>
                  </a:lnTo>
                  <a:lnTo>
                    <a:pt x="277081" y="57353"/>
                  </a:lnTo>
                  <a:lnTo>
                    <a:pt x="261293" y="81728"/>
                  </a:lnTo>
                  <a:lnTo>
                    <a:pt x="218235" y="84596"/>
                  </a:lnTo>
                  <a:lnTo>
                    <a:pt x="189530" y="75993"/>
                  </a:lnTo>
                  <a:lnTo>
                    <a:pt x="165131" y="88897"/>
                  </a:lnTo>
                  <a:lnTo>
                    <a:pt x="112027" y="97500"/>
                  </a:lnTo>
                  <a:lnTo>
                    <a:pt x="68969" y="108971"/>
                  </a:lnTo>
                  <a:cubicBezTo>
                    <a:pt x="123509" y="43015"/>
                    <a:pt x="206753" y="0"/>
                    <a:pt x="300045" y="0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</p:grpSp>
      <p:grpSp>
        <p:nvGrpSpPr>
          <p:cNvPr id="16" name="组合 15"/>
          <p:cNvGrpSpPr>
            <a:grpSpLocks noChangeAspect="1"/>
          </p:cNvGrpSpPr>
          <p:nvPr/>
        </p:nvGrpSpPr>
        <p:grpSpPr>
          <a:xfrm>
            <a:off x="9998086" y="3935537"/>
            <a:ext cx="1823535" cy="2554578"/>
            <a:chOff x="5961063" y="434976"/>
            <a:chExt cx="4260850" cy="5969000"/>
          </a:xfrm>
        </p:grpSpPr>
        <p:sp>
          <p:nvSpPr>
            <p:cNvPr id="17" name="Freeform 64"/>
            <p:cNvSpPr/>
            <p:nvPr/>
          </p:nvSpPr>
          <p:spPr bwMode="auto">
            <a:xfrm>
              <a:off x="5961063" y="2025651"/>
              <a:ext cx="1500188" cy="1235075"/>
            </a:xfrm>
            <a:custGeom>
              <a:avLst/>
              <a:gdLst>
                <a:gd name="T0" fmla="*/ 857 w 920"/>
                <a:gd name="T1" fmla="*/ 630 h 758"/>
                <a:gd name="T2" fmla="*/ 174 w 920"/>
                <a:gd name="T3" fmla="*/ 751 h 758"/>
                <a:gd name="T4" fmla="*/ 93 w 920"/>
                <a:gd name="T5" fmla="*/ 694 h 758"/>
                <a:gd name="T6" fmla="*/ 7 w 920"/>
                <a:gd name="T7" fmla="*/ 208 h 758"/>
                <a:gd name="T8" fmla="*/ 64 w 920"/>
                <a:gd name="T9" fmla="*/ 128 h 758"/>
                <a:gd name="T10" fmla="*/ 746 w 920"/>
                <a:gd name="T11" fmla="*/ 7 h 758"/>
                <a:gd name="T12" fmla="*/ 827 w 920"/>
                <a:gd name="T13" fmla="*/ 63 h 758"/>
                <a:gd name="T14" fmla="*/ 914 w 920"/>
                <a:gd name="T15" fmla="*/ 549 h 758"/>
                <a:gd name="T16" fmla="*/ 857 w 920"/>
                <a:gd name="T17" fmla="*/ 630 h 7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20" h="758">
                  <a:moveTo>
                    <a:pt x="857" y="630"/>
                  </a:moveTo>
                  <a:cubicBezTo>
                    <a:pt x="174" y="751"/>
                    <a:pt x="174" y="751"/>
                    <a:pt x="174" y="751"/>
                  </a:cubicBezTo>
                  <a:cubicBezTo>
                    <a:pt x="136" y="758"/>
                    <a:pt x="100" y="732"/>
                    <a:pt x="93" y="694"/>
                  </a:cubicBezTo>
                  <a:cubicBezTo>
                    <a:pt x="7" y="208"/>
                    <a:pt x="7" y="208"/>
                    <a:pt x="7" y="208"/>
                  </a:cubicBezTo>
                  <a:cubicBezTo>
                    <a:pt x="0" y="171"/>
                    <a:pt x="26" y="134"/>
                    <a:pt x="64" y="128"/>
                  </a:cubicBezTo>
                  <a:cubicBezTo>
                    <a:pt x="746" y="7"/>
                    <a:pt x="746" y="7"/>
                    <a:pt x="746" y="7"/>
                  </a:cubicBezTo>
                  <a:cubicBezTo>
                    <a:pt x="784" y="0"/>
                    <a:pt x="821" y="25"/>
                    <a:pt x="827" y="63"/>
                  </a:cubicBezTo>
                  <a:cubicBezTo>
                    <a:pt x="914" y="549"/>
                    <a:pt x="914" y="549"/>
                    <a:pt x="914" y="549"/>
                  </a:cubicBezTo>
                  <a:cubicBezTo>
                    <a:pt x="920" y="587"/>
                    <a:pt x="895" y="623"/>
                    <a:pt x="857" y="630"/>
                  </a:cubicBezTo>
                  <a:close/>
                </a:path>
              </a:pathLst>
            </a:custGeom>
            <a:solidFill>
              <a:srgbClr val="0B91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18" name="Freeform 65"/>
            <p:cNvSpPr/>
            <p:nvPr/>
          </p:nvSpPr>
          <p:spPr bwMode="auto">
            <a:xfrm>
              <a:off x="7037388" y="1860551"/>
              <a:ext cx="400050" cy="400050"/>
            </a:xfrm>
            <a:custGeom>
              <a:avLst/>
              <a:gdLst>
                <a:gd name="T0" fmla="*/ 211 w 245"/>
                <a:gd name="T1" fmla="*/ 185 h 245"/>
                <a:gd name="T2" fmla="*/ 60 w 245"/>
                <a:gd name="T3" fmla="*/ 211 h 245"/>
                <a:gd name="T4" fmla="*/ 34 w 245"/>
                <a:gd name="T5" fmla="*/ 61 h 245"/>
                <a:gd name="T6" fmla="*/ 184 w 245"/>
                <a:gd name="T7" fmla="*/ 35 h 245"/>
                <a:gd name="T8" fmla="*/ 211 w 245"/>
                <a:gd name="T9" fmla="*/ 185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5" h="245">
                  <a:moveTo>
                    <a:pt x="211" y="185"/>
                  </a:moveTo>
                  <a:cubicBezTo>
                    <a:pt x="176" y="234"/>
                    <a:pt x="109" y="245"/>
                    <a:pt x="60" y="211"/>
                  </a:cubicBezTo>
                  <a:cubicBezTo>
                    <a:pt x="12" y="177"/>
                    <a:pt x="0" y="110"/>
                    <a:pt x="34" y="61"/>
                  </a:cubicBezTo>
                  <a:cubicBezTo>
                    <a:pt x="68" y="12"/>
                    <a:pt x="135" y="0"/>
                    <a:pt x="184" y="35"/>
                  </a:cubicBezTo>
                  <a:cubicBezTo>
                    <a:pt x="233" y="69"/>
                    <a:pt x="245" y="136"/>
                    <a:pt x="211" y="185"/>
                  </a:cubicBezTo>
                  <a:close/>
                </a:path>
              </a:pathLst>
            </a:custGeom>
            <a:solidFill>
              <a:srgbClr val="2D33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19" name="Freeform 66"/>
            <p:cNvSpPr/>
            <p:nvPr/>
          </p:nvSpPr>
          <p:spPr bwMode="auto">
            <a:xfrm>
              <a:off x="7142163" y="1966913"/>
              <a:ext cx="188913" cy="188913"/>
            </a:xfrm>
            <a:custGeom>
              <a:avLst/>
              <a:gdLst>
                <a:gd name="T0" fmla="*/ 108 w 116"/>
                <a:gd name="T1" fmla="*/ 76 h 116"/>
                <a:gd name="T2" fmla="*/ 77 w 116"/>
                <a:gd name="T3" fmla="*/ 55 h 116"/>
                <a:gd name="T4" fmla="*/ 99 w 116"/>
                <a:gd name="T5" fmla="*/ 23 h 116"/>
                <a:gd name="T6" fmla="*/ 96 w 116"/>
                <a:gd name="T7" fmla="*/ 4 h 116"/>
                <a:gd name="T8" fmla="*/ 77 w 116"/>
                <a:gd name="T9" fmla="*/ 8 h 116"/>
                <a:gd name="T10" fmla="*/ 55 w 116"/>
                <a:gd name="T11" fmla="*/ 39 h 116"/>
                <a:gd name="T12" fmla="*/ 24 w 116"/>
                <a:gd name="T13" fmla="*/ 17 h 116"/>
                <a:gd name="T14" fmla="*/ 5 w 116"/>
                <a:gd name="T15" fmla="*/ 20 h 116"/>
                <a:gd name="T16" fmla="*/ 8 w 116"/>
                <a:gd name="T17" fmla="*/ 40 h 116"/>
                <a:gd name="T18" fmla="*/ 39 w 116"/>
                <a:gd name="T19" fmla="*/ 61 h 116"/>
                <a:gd name="T20" fmla="*/ 17 w 116"/>
                <a:gd name="T21" fmla="*/ 93 h 116"/>
                <a:gd name="T22" fmla="*/ 21 w 116"/>
                <a:gd name="T23" fmla="*/ 112 h 116"/>
                <a:gd name="T24" fmla="*/ 40 w 116"/>
                <a:gd name="T25" fmla="*/ 108 h 116"/>
                <a:gd name="T26" fmla="*/ 62 w 116"/>
                <a:gd name="T27" fmla="*/ 77 h 116"/>
                <a:gd name="T28" fmla="*/ 93 w 116"/>
                <a:gd name="T29" fmla="*/ 99 h 116"/>
                <a:gd name="T30" fmla="*/ 112 w 116"/>
                <a:gd name="T31" fmla="*/ 95 h 116"/>
                <a:gd name="T32" fmla="*/ 108 w 116"/>
                <a:gd name="T33" fmla="*/ 76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6" h="116">
                  <a:moveTo>
                    <a:pt x="108" y="76"/>
                  </a:moveTo>
                  <a:cubicBezTo>
                    <a:pt x="77" y="55"/>
                    <a:pt x="77" y="55"/>
                    <a:pt x="77" y="55"/>
                  </a:cubicBezTo>
                  <a:cubicBezTo>
                    <a:pt x="99" y="23"/>
                    <a:pt x="99" y="23"/>
                    <a:pt x="99" y="23"/>
                  </a:cubicBezTo>
                  <a:cubicBezTo>
                    <a:pt x="103" y="17"/>
                    <a:pt x="102" y="9"/>
                    <a:pt x="96" y="4"/>
                  </a:cubicBezTo>
                  <a:cubicBezTo>
                    <a:pt x="89" y="0"/>
                    <a:pt x="81" y="2"/>
                    <a:pt x="77" y="8"/>
                  </a:cubicBezTo>
                  <a:cubicBezTo>
                    <a:pt x="55" y="39"/>
                    <a:pt x="55" y="39"/>
                    <a:pt x="55" y="39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17" y="13"/>
                    <a:pt x="9" y="14"/>
                    <a:pt x="5" y="20"/>
                  </a:cubicBezTo>
                  <a:cubicBezTo>
                    <a:pt x="0" y="27"/>
                    <a:pt x="2" y="35"/>
                    <a:pt x="8" y="40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17" y="93"/>
                    <a:pt x="17" y="93"/>
                    <a:pt x="17" y="93"/>
                  </a:cubicBezTo>
                  <a:cubicBezTo>
                    <a:pt x="13" y="99"/>
                    <a:pt x="14" y="107"/>
                    <a:pt x="21" y="112"/>
                  </a:cubicBezTo>
                  <a:cubicBezTo>
                    <a:pt x="27" y="116"/>
                    <a:pt x="35" y="114"/>
                    <a:pt x="40" y="108"/>
                  </a:cubicBezTo>
                  <a:cubicBezTo>
                    <a:pt x="62" y="77"/>
                    <a:pt x="62" y="77"/>
                    <a:pt x="62" y="77"/>
                  </a:cubicBezTo>
                  <a:cubicBezTo>
                    <a:pt x="93" y="99"/>
                    <a:pt x="93" y="99"/>
                    <a:pt x="93" y="99"/>
                  </a:cubicBezTo>
                  <a:cubicBezTo>
                    <a:pt x="99" y="103"/>
                    <a:pt x="107" y="102"/>
                    <a:pt x="112" y="95"/>
                  </a:cubicBezTo>
                  <a:cubicBezTo>
                    <a:pt x="116" y="89"/>
                    <a:pt x="115" y="81"/>
                    <a:pt x="108" y="7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20" name="Freeform 67"/>
            <p:cNvSpPr/>
            <p:nvPr/>
          </p:nvSpPr>
          <p:spPr bwMode="auto">
            <a:xfrm>
              <a:off x="6188075" y="2366963"/>
              <a:ext cx="1031875" cy="268288"/>
            </a:xfrm>
            <a:custGeom>
              <a:avLst/>
              <a:gdLst>
                <a:gd name="T0" fmla="*/ 606 w 633"/>
                <a:gd name="T1" fmla="*/ 61 h 165"/>
                <a:gd name="T2" fmla="*/ 37 w 633"/>
                <a:gd name="T3" fmla="*/ 162 h 165"/>
                <a:gd name="T4" fmla="*/ 3 w 633"/>
                <a:gd name="T5" fmla="*/ 138 h 165"/>
                <a:gd name="T6" fmla="*/ 3 w 633"/>
                <a:gd name="T7" fmla="*/ 138 h 165"/>
                <a:gd name="T8" fmla="*/ 27 w 633"/>
                <a:gd name="T9" fmla="*/ 103 h 165"/>
                <a:gd name="T10" fmla="*/ 596 w 633"/>
                <a:gd name="T11" fmla="*/ 3 h 165"/>
                <a:gd name="T12" fmla="*/ 630 w 633"/>
                <a:gd name="T13" fmla="*/ 27 h 165"/>
                <a:gd name="T14" fmla="*/ 630 w 633"/>
                <a:gd name="T15" fmla="*/ 27 h 165"/>
                <a:gd name="T16" fmla="*/ 606 w 633"/>
                <a:gd name="T17" fmla="*/ 61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33" h="165">
                  <a:moveTo>
                    <a:pt x="606" y="61"/>
                  </a:moveTo>
                  <a:cubicBezTo>
                    <a:pt x="37" y="162"/>
                    <a:pt x="37" y="162"/>
                    <a:pt x="37" y="162"/>
                  </a:cubicBezTo>
                  <a:cubicBezTo>
                    <a:pt x="21" y="165"/>
                    <a:pt x="6" y="154"/>
                    <a:pt x="3" y="138"/>
                  </a:cubicBezTo>
                  <a:cubicBezTo>
                    <a:pt x="3" y="138"/>
                    <a:pt x="3" y="138"/>
                    <a:pt x="3" y="138"/>
                  </a:cubicBezTo>
                  <a:cubicBezTo>
                    <a:pt x="0" y="122"/>
                    <a:pt x="11" y="106"/>
                    <a:pt x="27" y="103"/>
                  </a:cubicBezTo>
                  <a:cubicBezTo>
                    <a:pt x="596" y="3"/>
                    <a:pt x="596" y="3"/>
                    <a:pt x="596" y="3"/>
                  </a:cubicBezTo>
                  <a:cubicBezTo>
                    <a:pt x="612" y="0"/>
                    <a:pt x="627" y="11"/>
                    <a:pt x="630" y="27"/>
                  </a:cubicBezTo>
                  <a:cubicBezTo>
                    <a:pt x="630" y="27"/>
                    <a:pt x="630" y="27"/>
                    <a:pt x="630" y="27"/>
                  </a:cubicBezTo>
                  <a:cubicBezTo>
                    <a:pt x="633" y="43"/>
                    <a:pt x="622" y="58"/>
                    <a:pt x="606" y="61"/>
                  </a:cubicBezTo>
                  <a:close/>
                </a:path>
              </a:pathLst>
            </a:custGeom>
            <a:solidFill>
              <a:srgbClr val="DBB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21" name="Freeform 68"/>
            <p:cNvSpPr/>
            <p:nvPr/>
          </p:nvSpPr>
          <p:spPr bwMode="auto">
            <a:xfrm>
              <a:off x="6219825" y="2554288"/>
              <a:ext cx="1031875" cy="266700"/>
            </a:xfrm>
            <a:custGeom>
              <a:avLst/>
              <a:gdLst>
                <a:gd name="T0" fmla="*/ 606 w 633"/>
                <a:gd name="T1" fmla="*/ 61 h 164"/>
                <a:gd name="T2" fmla="*/ 38 w 633"/>
                <a:gd name="T3" fmla="*/ 162 h 164"/>
                <a:gd name="T4" fmla="*/ 3 w 633"/>
                <a:gd name="T5" fmla="*/ 138 h 164"/>
                <a:gd name="T6" fmla="*/ 3 w 633"/>
                <a:gd name="T7" fmla="*/ 138 h 164"/>
                <a:gd name="T8" fmla="*/ 27 w 633"/>
                <a:gd name="T9" fmla="*/ 103 h 164"/>
                <a:gd name="T10" fmla="*/ 596 w 633"/>
                <a:gd name="T11" fmla="*/ 2 h 164"/>
                <a:gd name="T12" fmla="*/ 630 w 633"/>
                <a:gd name="T13" fmla="*/ 26 h 164"/>
                <a:gd name="T14" fmla="*/ 630 w 633"/>
                <a:gd name="T15" fmla="*/ 26 h 164"/>
                <a:gd name="T16" fmla="*/ 606 w 633"/>
                <a:gd name="T17" fmla="*/ 61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33" h="164">
                  <a:moveTo>
                    <a:pt x="606" y="61"/>
                  </a:moveTo>
                  <a:cubicBezTo>
                    <a:pt x="38" y="162"/>
                    <a:pt x="38" y="162"/>
                    <a:pt x="38" y="162"/>
                  </a:cubicBezTo>
                  <a:cubicBezTo>
                    <a:pt x="21" y="164"/>
                    <a:pt x="6" y="154"/>
                    <a:pt x="3" y="138"/>
                  </a:cubicBezTo>
                  <a:cubicBezTo>
                    <a:pt x="3" y="138"/>
                    <a:pt x="3" y="138"/>
                    <a:pt x="3" y="138"/>
                  </a:cubicBezTo>
                  <a:cubicBezTo>
                    <a:pt x="0" y="121"/>
                    <a:pt x="11" y="106"/>
                    <a:pt x="27" y="103"/>
                  </a:cubicBezTo>
                  <a:cubicBezTo>
                    <a:pt x="596" y="2"/>
                    <a:pt x="596" y="2"/>
                    <a:pt x="596" y="2"/>
                  </a:cubicBezTo>
                  <a:cubicBezTo>
                    <a:pt x="612" y="0"/>
                    <a:pt x="627" y="10"/>
                    <a:pt x="630" y="26"/>
                  </a:cubicBezTo>
                  <a:cubicBezTo>
                    <a:pt x="630" y="26"/>
                    <a:pt x="630" y="26"/>
                    <a:pt x="630" y="26"/>
                  </a:cubicBezTo>
                  <a:cubicBezTo>
                    <a:pt x="633" y="43"/>
                    <a:pt x="622" y="58"/>
                    <a:pt x="606" y="61"/>
                  </a:cubicBezTo>
                  <a:close/>
                </a:path>
              </a:pathLst>
            </a:custGeom>
            <a:solidFill>
              <a:srgbClr val="DBB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23" name="Freeform 69"/>
            <p:cNvSpPr/>
            <p:nvPr/>
          </p:nvSpPr>
          <p:spPr bwMode="auto">
            <a:xfrm>
              <a:off x="6254750" y="2740026"/>
              <a:ext cx="1031875" cy="268288"/>
            </a:xfrm>
            <a:custGeom>
              <a:avLst/>
              <a:gdLst>
                <a:gd name="T0" fmla="*/ 606 w 633"/>
                <a:gd name="T1" fmla="*/ 62 h 165"/>
                <a:gd name="T2" fmla="*/ 37 w 633"/>
                <a:gd name="T3" fmla="*/ 162 h 165"/>
                <a:gd name="T4" fmla="*/ 3 w 633"/>
                <a:gd name="T5" fmla="*/ 138 h 165"/>
                <a:gd name="T6" fmla="*/ 3 w 633"/>
                <a:gd name="T7" fmla="*/ 138 h 165"/>
                <a:gd name="T8" fmla="*/ 27 w 633"/>
                <a:gd name="T9" fmla="*/ 104 h 165"/>
                <a:gd name="T10" fmla="*/ 595 w 633"/>
                <a:gd name="T11" fmla="*/ 3 h 165"/>
                <a:gd name="T12" fmla="*/ 630 w 633"/>
                <a:gd name="T13" fmla="*/ 27 h 165"/>
                <a:gd name="T14" fmla="*/ 630 w 633"/>
                <a:gd name="T15" fmla="*/ 27 h 165"/>
                <a:gd name="T16" fmla="*/ 606 w 633"/>
                <a:gd name="T17" fmla="*/ 62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33" h="165">
                  <a:moveTo>
                    <a:pt x="606" y="62"/>
                  </a:moveTo>
                  <a:cubicBezTo>
                    <a:pt x="37" y="162"/>
                    <a:pt x="37" y="162"/>
                    <a:pt x="37" y="162"/>
                  </a:cubicBezTo>
                  <a:cubicBezTo>
                    <a:pt x="21" y="165"/>
                    <a:pt x="5" y="154"/>
                    <a:pt x="3" y="138"/>
                  </a:cubicBezTo>
                  <a:cubicBezTo>
                    <a:pt x="3" y="138"/>
                    <a:pt x="3" y="138"/>
                    <a:pt x="3" y="138"/>
                  </a:cubicBezTo>
                  <a:cubicBezTo>
                    <a:pt x="0" y="122"/>
                    <a:pt x="10" y="107"/>
                    <a:pt x="27" y="104"/>
                  </a:cubicBezTo>
                  <a:cubicBezTo>
                    <a:pt x="595" y="3"/>
                    <a:pt x="595" y="3"/>
                    <a:pt x="595" y="3"/>
                  </a:cubicBezTo>
                  <a:cubicBezTo>
                    <a:pt x="611" y="0"/>
                    <a:pt x="627" y="11"/>
                    <a:pt x="630" y="27"/>
                  </a:cubicBezTo>
                  <a:cubicBezTo>
                    <a:pt x="630" y="27"/>
                    <a:pt x="630" y="27"/>
                    <a:pt x="630" y="27"/>
                  </a:cubicBezTo>
                  <a:cubicBezTo>
                    <a:pt x="633" y="43"/>
                    <a:pt x="622" y="59"/>
                    <a:pt x="606" y="62"/>
                  </a:cubicBezTo>
                  <a:close/>
                </a:path>
              </a:pathLst>
            </a:custGeom>
            <a:solidFill>
              <a:srgbClr val="DBB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24" name="Freeform 70"/>
            <p:cNvSpPr/>
            <p:nvPr/>
          </p:nvSpPr>
          <p:spPr bwMode="auto">
            <a:xfrm>
              <a:off x="8651875" y="492126"/>
              <a:ext cx="1431925" cy="1133475"/>
            </a:xfrm>
            <a:custGeom>
              <a:avLst/>
              <a:gdLst>
                <a:gd name="T0" fmla="*/ 758 w 878"/>
                <a:gd name="T1" fmla="*/ 693 h 696"/>
                <a:gd name="T2" fmla="*/ 67 w 878"/>
                <a:gd name="T3" fmla="*/ 634 h 696"/>
                <a:gd name="T4" fmla="*/ 3 w 878"/>
                <a:gd name="T5" fmla="*/ 559 h 696"/>
                <a:gd name="T6" fmla="*/ 45 w 878"/>
                <a:gd name="T7" fmla="*/ 67 h 696"/>
                <a:gd name="T8" fmla="*/ 120 w 878"/>
                <a:gd name="T9" fmla="*/ 4 h 696"/>
                <a:gd name="T10" fmla="*/ 811 w 878"/>
                <a:gd name="T11" fmla="*/ 62 h 696"/>
                <a:gd name="T12" fmla="*/ 875 w 878"/>
                <a:gd name="T13" fmla="*/ 138 h 696"/>
                <a:gd name="T14" fmla="*/ 833 w 878"/>
                <a:gd name="T15" fmla="*/ 629 h 696"/>
                <a:gd name="T16" fmla="*/ 758 w 878"/>
                <a:gd name="T17" fmla="*/ 693 h 6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78" h="696">
                  <a:moveTo>
                    <a:pt x="758" y="693"/>
                  </a:moveTo>
                  <a:cubicBezTo>
                    <a:pt x="67" y="634"/>
                    <a:pt x="67" y="634"/>
                    <a:pt x="67" y="634"/>
                  </a:cubicBezTo>
                  <a:cubicBezTo>
                    <a:pt x="28" y="631"/>
                    <a:pt x="0" y="597"/>
                    <a:pt x="3" y="559"/>
                  </a:cubicBezTo>
                  <a:cubicBezTo>
                    <a:pt x="45" y="67"/>
                    <a:pt x="45" y="67"/>
                    <a:pt x="45" y="67"/>
                  </a:cubicBezTo>
                  <a:cubicBezTo>
                    <a:pt x="48" y="29"/>
                    <a:pt x="82" y="0"/>
                    <a:pt x="120" y="4"/>
                  </a:cubicBezTo>
                  <a:cubicBezTo>
                    <a:pt x="811" y="62"/>
                    <a:pt x="811" y="62"/>
                    <a:pt x="811" y="62"/>
                  </a:cubicBezTo>
                  <a:cubicBezTo>
                    <a:pt x="850" y="65"/>
                    <a:pt x="878" y="99"/>
                    <a:pt x="875" y="138"/>
                  </a:cubicBezTo>
                  <a:cubicBezTo>
                    <a:pt x="833" y="629"/>
                    <a:pt x="833" y="629"/>
                    <a:pt x="833" y="629"/>
                  </a:cubicBezTo>
                  <a:cubicBezTo>
                    <a:pt x="830" y="668"/>
                    <a:pt x="796" y="696"/>
                    <a:pt x="758" y="693"/>
                  </a:cubicBezTo>
                  <a:close/>
                </a:path>
              </a:pathLst>
            </a:custGeom>
            <a:solidFill>
              <a:srgbClr val="5962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27" name="Freeform 71"/>
            <p:cNvSpPr/>
            <p:nvPr/>
          </p:nvSpPr>
          <p:spPr bwMode="auto">
            <a:xfrm>
              <a:off x="9828213" y="434976"/>
              <a:ext cx="393700" cy="393700"/>
            </a:xfrm>
            <a:custGeom>
              <a:avLst/>
              <a:gdLst>
                <a:gd name="T0" fmla="*/ 190 w 242"/>
                <a:gd name="T1" fmla="*/ 204 h 242"/>
                <a:gd name="T2" fmla="*/ 38 w 242"/>
                <a:gd name="T3" fmla="*/ 191 h 242"/>
                <a:gd name="T4" fmla="*/ 51 w 242"/>
                <a:gd name="T5" fmla="*/ 39 h 242"/>
                <a:gd name="T6" fmla="*/ 203 w 242"/>
                <a:gd name="T7" fmla="*/ 52 h 242"/>
                <a:gd name="T8" fmla="*/ 190 w 242"/>
                <a:gd name="T9" fmla="*/ 204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2" h="242">
                  <a:moveTo>
                    <a:pt x="190" y="204"/>
                  </a:moveTo>
                  <a:cubicBezTo>
                    <a:pt x="145" y="242"/>
                    <a:pt x="77" y="236"/>
                    <a:pt x="38" y="191"/>
                  </a:cubicBezTo>
                  <a:cubicBezTo>
                    <a:pt x="0" y="145"/>
                    <a:pt x="6" y="77"/>
                    <a:pt x="51" y="39"/>
                  </a:cubicBezTo>
                  <a:cubicBezTo>
                    <a:pt x="97" y="0"/>
                    <a:pt x="165" y="6"/>
                    <a:pt x="203" y="52"/>
                  </a:cubicBezTo>
                  <a:cubicBezTo>
                    <a:pt x="242" y="97"/>
                    <a:pt x="236" y="165"/>
                    <a:pt x="190" y="204"/>
                  </a:cubicBezTo>
                  <a:close/>
                </a:path>
              </a:pathLst>
            </a:custGeom>
            <a:solidFill>
              <a:srgbClr val="2D33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28" name="Freeform 72"/>
            <p:cNvSpPr/>
            <p:nvPr/>
          </p:nvSpPr>
          <p:spPr bwMode="auto">
            <a:xfrm>
              <a:off x="9936163" y="541338"/>
              <a:ext cx="179388" cy="179388"/>
            </a:xfrm>
            <a:custGeom>
              <a:avLst/>
              <a:gdLst>
                <a:gd name="T0" fmla="*/ 99 w 110"/>
                <a:gd name="T1" fmla="*/ 86 h 110"/>
                <a:gd name="T2" fmla="*/ 74 w 110"/>
                <a:gd name="T3" fmla="*/ 57 h 110"/>
                <a:gd name="T4" fmla="*/ 103 w 110"/>
                <a:gd name="T5" fmla="*/ 32 h 110"/>
                <a:gd name="T6" fmla="*/ 105 w 110"/>
                <a:gd name="T7" fmla="*/ 13 h 110"/>
                <a:gd name="T8" fmla="*/ 86 w 110"/>
                <a:gd name="T9" fmla="*/ 11 h 110"/>
                <a:gd name="T10" fmla="*/ 56 w 110"/>
                <a:gd name="T11" fmla="*/ 36 h 110"/>
                <a:gd name="T12" fmla="*/ 32 w 110"/>
                <a:gd name="T13" fmla="*/ 7 h 110"/>
                <a:gd name="T14" fmla="*/ 13 w 110"/>
                <a:gd name="T15" fmla="*/ 5 h 110"/>
                <a:gd name="T16" fmla="*/ 11 w 110"/>
                <a:gd name="T17" fmla="*/ 25 h 110"/>
                <a:gd name="T18" fmla="*/ 36 w 110"/>
                <a:gd name="T19" fmla="*/ 54 h 110"/>
                <a:gd name="T20" fmla="*/ 6 w 110"/>
                <a:gd name="T21" fmla="*/ 78 h 110"/>
                <a:gd name="T22" fmla="*/ 5 w 110"/>
                <a:gd name="T23" fmla="*/ 97 h 110"/>
                <a:gd name="T24" fmla="*/ 24 w 110"/>
                <a:gd name="T25" fmla="*/ 99 h 110"/>
                <a:gd name="T26" fmla="*/ 53 w 110"/>
                <a:gd name="T27" fmla="*/ 75 h 110"/>
                <a:gd name="T28" fmla="*/ 78 w 110"/>
                <a:gd name="T29" fmla="*/ 104 h 110"/>
                <a:gd name="T30" fmla="*/ 97 w 110"/>
                <a:gd name="T31" fmla="*/ 105 h 110"/>
                <a:gd name="T32" fmla="*/ 99 w 110"/>
                <a:gd name="T33" fmla="*/ 8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0" h="110">
                  <a:moveTo>
                    <a:pt x="99" y="86"/>
                  </a:moveTo>
                  <a:cubicBezTo>
                    <a:pt x="74" y="57"/>
                    <a:pt x="74" y="57"/>
                    <a:pt x="74" y="57"/>
                  </a:cubicBezTo>
                  <a:cubicBezTo>
                    <a:pt x="103" y="32"/>
                    <a:pt x="103" y="32"/>
                    <a:pt x="103" y="32"/>
                  </a:cubicBezTo>
                  <a:cubicBezTo>
                    <a:pt x="109" y="28"/>
                    <a:pt x="110" y="19"/>
                    <a:pt x="105" y="13"/>
                  </a:cubicBezTo>
                  <a:cubicBezTo>
                    <a:pt x="100" y="7"/>
                    <a:pt x="91" y="7"/>
                    <a:pt x="86" y="11"/>
                  </a:cubicBezTo>
                  <a:cubicBezTo>
                    <a:pt x="56" y="36"/>
                    <a:pt x="56" y="36"/>
                    <a:pt x="56" y="36"/>
                  </a:cubicBezTo>
                  <a:cubicBezTo>
                    <a:pt x="32" y="7"/>
                    <a:pt x="32" y="7"/>
                    <a:pt x="32" y="7"/>
                  </a:cubicBezTo>
                  <a:cubicBezTo>
                    <a:pt x="27" y="1"/>
                    <a:pt x="18" y="0"/>
                    <a:pt x="13" y="5"/>
                  </a:cubicBezTo>
                  <a:cubicBezTo>
                    <a:pt x="7" y="10"/>
                    <a:pt x="6" y="19"/>
                    <a:pt x="11" y="2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6" y="78"/>
                    <a:pt x="6" y="78"/>
                    <a:pt x="6" y="78"/>
                  </a:cubicBezTo>
                  <a:cubicBezTo>
                    <a:pt x="1" y="83"/>
                    <a:pt x="0" y="92"/>
                    <a:pt x="5" y="97"/>
                  </a:cubicBezTo>
                  <a:cubicBezTo>
                    <a:pt x="10" y="103"/>
                    <a:pt x="18" y="104"/>
                    <a:pt x="24" y="99"/>
                  </a:cubicBezTo>
                  <a:cubicBezTo>
                    <a:pt x="53" y="75"/>
                    <a:pt x="53" y="75"/>
                    <a:pt x="53" y="75"/>
                  </a:cubicBezTo>
                  <a:cubicBezTo>
                    <a:pt x="78" y="104"/>
                    <a:pt x="78" y="104"/>
                    <a:pt x="78" y="104"/>
                  </a:cubicBezTo>
                  <a:cubicBezTo>
                    <a:pt x="83" y="109"/>
                    <a:pt x="91" y="110"/>
                    <a:pt x="97" y="105"/>
                  </a:cubicBezTo>
                  <a:cubicBezTo>
                    <a:pt x="103" y="100"/>
                    <a:pt x="104" y="92"/>
                    <a:pt x="99" y="8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29" name="Freeform 73"/>
            <p:cNvSpPr/>
            <p:nvPr/>
          </p:nvSpPr>
          <p:spPr bwMode="auto">
            <a:xfrm>
              <a:off x="8877300" y="828676"/>
              <a:ext cx="1039813" cy="180975"/>
            </a:xfrm>
            <a:custGeom>
              <a:avLst/>
              <a:gdLst>
                <a:gd name="T0" fmla="*/ 604 w 638"/>
                <a:gd name="T1" fmla="*/ 109 h 111"/>
                <a:gd name="T2" fmla="*/ 29 w 638"/>
                <a:gd name="T3" fmla="*/ 60 h 111"/>
                <a:gd name="T4" fmla="*/ 2 w 638"/>
                <a:gd name="T5" fmla="*/ 29 h 111"/>
                <a:gd name="T6" fmla="*/ 2 w 638"/>
                <a:gd name="T7" fmla="*/ 29 h 111"/>
                <a:gd name="T8" fmla="*/ 34 w 638"/>
                <a:gd name="T9" fmla="*/ 2 h 111"/>
                <a:gd name="T10" fmla="*/ 609 w 638"/>
                <a:gd name="T11" fmla="*/ 50 h 111"/>
                <a:gd name="T12" fmla="*/ 636 w 638"/>
                <a:gd name="T13" fmla="*/ 82 h 111"/>
                <a:gd name="T14" fmla="*/ 636 w 638"/>
                <a:gd name="T15" fmla="*/ 82 h 111"/>
                <a:gd name="T16" fmla="*/ 604 w 638"/>
                <a:gd name="T17" fmla="*/ 109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38" h="111">
                  <a:moveTo>
                    <a:pt x="604" y="109"/>
                  </a:moveTo>
                  <a:cubicBezTo>
                    <a:pt x="29" y="60"/>
                    <a:pt x="29" y="60"/>
                    <a:pt x="29" y="60"/>
                  </a:cubicBezTo>
                  <a:cubicBezTo>
                    <a:pt x="12" y="59"/>
                    <a:pt x="0" y="45"/>
                    <a:pt x="2" y="29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3" y="12"/>
                    <a:pt x="17" y="0"/>
                    <a:pt x="34" y="2"/>
                  </a:cubicBezTo>
                  <a:cubicBezTo>
                    <a:pt x="609" y="50"/>
                    <a:pt x="609" y="50"/>
                    <a:pt x="609" y="50"/>
                  </a:cubicBezTo>
                  <a:cubicBezTo>
                    <a:pt x="625" y="52"/>
                    <a:pt x="638" y="66"/>
                    <a:pt x="636" y="82"/>
                  </a:cubicBezTo>
                  <a:cubicBezTo>
                    <a:pt x="636" y="82"/>
                    <a:pt x="636" y="82"/>
                    <a:pt x="636" y="82"/>
                  </a:cubicBezTo>
                  <a:cubicBezTo>
                    <a:pt x="635" y="99"/>
                    <a:pt x="620" y="111"/>
                    <a:pt x="604" y="109"/>
                  </a:cubicBezTo>
                  <a:close/>
                </a:path>
              </a:pathLst>
            </a:custGeom>
            <a:solidFill>
              <a:srgbClr val="4950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30" name="Freeform 74"/>
            <p:cNvSpPr/>
            <p:nvPr/>
          </p:nvSpPr>
          <p:spPr bwMode="auto">
            <a:xfrm>
              <a:off x="8859838" y="1017588"/>
              <a:ext cx="1041400" cy="180975"/>
            </a:xfrm>
            <a:custGeom>
              <a:avLst/>
              <a:gdLst>
                <a:gd name="T0" fmla="*/ 604 w 638"/>
                <a:gd name="T1" fmla="*/ 109 h 111"/>
                <a:gd name="T2" fmla="*/ 29 w 638"/>
                <a:gd name="T3" fmla="*/ 61 h 111"/>
                <a:gd name="T4" fmla="*/ 2 w 638"/>
                <a:gd name="T5" fmla="*/ 29 h 111"/>
                <a:gd name="T6" fmla="*/ 2 w 638"/>
                <a:gd name="T7" fmla="*/ 29 h 111"/>
                <a:gd name="T8" fmla="*/ 34 w 638"/>
                <a:gd name="T9" fmla="*/ 2 h 111"/>
                <a:gd name="T10" fmla="*/ 609 w 638"/>
                <a:gd name="T11" fmla="*/ 51 h 111"/>
                <a:gd name="T12" fmla="*/ 636 w 638"/>
                <a:gd name="T13" fmla="*/ 83 h 111"/>
                <a:gd name="T14" fmla="*/ 636 w 638"/>
                <a:gd name="T15" fmla="*/ 83 h 111"/>
                <a:gd name="T16" fmla="*/ 604 w 638"/>
                <a:gd name="T17" fmla="*/ 109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38" h="111">
                  <a:moveTo>
                    <a:pt x="604" y="109"/>
                  </a:moveTo>
                  <a:cubicBezTo>
                    <a:pt x="29" y="61"/>
                    <a:pt x="29" y="61"/>
                    <a:pt x="29" y="61"/>
                  </a:cubicBezTo>
                  <a:cubicBezTo>
                    <a:pt x="12" y="59"/>
                    <a:pt x="0" y="45"/>
                    <a:pt x="2" y="29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3" y="12"/>
                    <a:pt x="17" y="0"/>
                    <a:pt x="34" y="2"/>
                  </a:cubicBezTo>
                  <a:cubicBezTo>
                    <a:pt x="609" y="51"/>
                    <a:pt x="609" y="51"/>
                    <a:pt x="609" y="51"/>
                  </a:cubicBezTo>
                  <a:cubicBezTo>
                    <a:pt x="626" y="52"/>
                    <a:pt x="638" y="66"/>
                    <a:pt x="636" y="83"/>
                  </a:cubicBezTo>
                  <a:cubicBezTo>
                    <a:pt x="636" y="83"/>
                    <a:pt x="636" y="83"/>
                    <a:pt x="636" y="83"/>
                  </a:cubicBezTo>
                  <a:cubicBezTo>
                    <a:pt x="635" y="99"/>
                    <a:pt x="621" y="111"/>
                    <a:pt x="604" y="109"/>
                  </a:cubicBezTo>
                  <a:close/>
                </a:path>
              </a:pathLst>
            </a:custGeom>
            <a:solidFill>
              <a:srgbClr val="4950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31" name="Freeform 75"/>
            <p:cNvSpPr/>
            <p:nvPr/>
          </p:nvSpPr>
          <p:spPr bwMode="auto">
            <a:xfrm>
              <a:off x="8845550" y="1208088"/>
              <a:ext cx="1039813" cy="179388"/>
            </a:xfrm>
            <a:custGeom>
              <a:avLst/>
              <a:gdLst>
                <a:gd name="T0" fmla="*/ 603 w 637"/>
                <a:gd name="T1" fmla="*/ 109 h 110"/>
                <a:gd name="T2" fmla="*/ 28 w 637"/>
                <a:gd name="T3" fmla="*/ 60 h 110"/>
                <a:gd name="T4" fmla="*/ 1 w 637"/>
                <a:gd name="T5" fmla="*/ 28 h 110"/>
                <a:gd name="T6" fmla="*/ 1 w 637"/>
                <a:gd name="T7" fmla="*/ 28 h 110"/>
                <a:gd name="T8" fmla="*/ 33 w 637"/>
                <a:gd name="T9" fmla="*/ 1 h 110"/>
                <a:gd name="T10" fmla="*/ 608 w 637"/>
                <a:gd name="T11" fmla="*/ 50 h 110"/>
                <a:gd name="T12" fmla="*/ 635 w 637"/>
                <a:gd name="T13" fmla="*/ 82 h 110"/>
                <a:gd name="T14" fmla="*/ 635 w 637"/>
                <a:gd name="T15" fmla="*/ 82 h 110"/>
                <a:gd name="T16" fmla="*/ 603 w 637"/>
                <a:gd name="T17" fmla="*/ 109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37" h="110">
                  <a:moveTo>
                    <a:pt x="603" y="109"/>
                  </a:moveTo>
                  <a:cubicBezTo>
                    <a:pt x="28" y="60"/>
                    <a:pt x="28" y="60"/>
                    <a:pt x="28" y="60"/>
                  </a:cubicBezTo>
                  <a:cubicBezTo>
                    <a:pt x="12" y="58"/>
                    <a:pt x="0" y="44"/>
                    <a:pt x="1" y="28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2" y="12"/>
                    <a:pt x="17" y="0"/>
                    <a:pt x="33" y="1"/>
                  </a:cubicBezTo>
                  <a:cubicBezTo>
                    <a:pt x="608" y="50"/>
                    <a:pt x="608" y="50"/>
                    <a:pt x="608" y="50"/>
                  </a:cubicBezTo>
                  <a:cubicBezTo>
                    <a:pt x="625" y="51"/>
                    <a:pt x="637" y="65"/>
                    <a:pt x="635" y="82"/>
                  </a:cubicBezTo>
                  <a:cubicBezTo>
                    <a:pt x="635" y="82"/>
                    <a:pt x="635" y="82"/>
                    <a:pt x="635" y="82"/>
                  </a:cubicBezTo>
                  <a:cubicBezTo>
                    <a:pt x="634" y="98"/>
                    <a:pt x="620" y="110"/>
                    <a:pt x="603" y="109"/>
                  </a:cubicBezTo>
                  <a:close/>
                </a:path>
              </a:pathLst>
            </a:custGeom>
            <a:solidFill>
              <a:srgbClr val="4950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32" name="Freeform 76"/>
            <p:cNvSpPr/>
            <p:nvPr/>
          </p:nvSpPr>
          <p:spPr bwMode="auto">
            <a:xfrm>
              <a:off x="8370888" y="4279901"/>
              <a:ext cx="930275" cy="679450"/>
            </a:xfrm>
            <a:custGeom>
              <a:avLst/>
              <a:gdLst>
                <a:gd name="T0" fmla="*/ 285 w 570"/>
                <a:gd name="T1" fmla="*/ 417 h 417"/>
                <a:gd name="T2" fmla="*/ 285 w 570"/>
                <a:gd name="T3" fmla="*/ 417 h 417"/>
                <a:gd name="T4" fmla="*/ 0 w 570"/>
                <a:gd name="T5" fmla="*/ 132 h 417"/>
                <a:gd name="T6" fmla="*/ 0 w 570"/>
                <a:gd name="T7" fmla="*/ 94 h 417"/>
                <a:gd name="T8" fmla="*/ 94 w 570"/>
                <a:gd name="T9" fmla="*/ 0 h 417"/>
                <a:gd name="T10" fmla="*/ 476 w 570"/>
                <a:gd name="T11" fmla="*/ 0 h 417"/>
                <a:gd name="T12" fmla="*/ 570 w 570"/>
                <a:gd name="T13" fmla="*/ 94 h 417"/>
                <a:gd name="T14" fmla="*/ 570 w 570"/>
                <a:gd name="T15" fmla="*/ 132 h 417"/>
                <a:gd name="T16" fmla="*/ 285 w 570"/>
                <a:gd name="T17" fmla="*/ 417 h 4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0" h="417">
                  <a:moveTo>
                    <a:pt x="285" y="417"/>
                  </a:moveTo>
                  <a:cubicBezTo>
                    <a:pt x="285" y="417"/>
                    <a:pt x="285" y="417"/>
                    <a:pt x="285" y="417"/>
                  </a:cubicBezTo>
                  <a:cubicBezTo>
                    <a:pt x="127" y="417"/>
                    <a:pt x="0" y="289"/>
                    <a:pt x="0" y="132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42"/>
                    <a:pt x="42" y="0"/>
                    <a:pt x="94" y="0"/>
                  </a:cubicBezTo>
                  <a:cubicBezTo>
                    <a:pt x="476" y="0"/>
                    <a:pt x="476" y="0"/>
                    <a:pt x="476" y="0"/>
                  </a:cubicBezTo>
                  <a:cubicBezTo>
                    <a:pt x="528" y="0"/>
                    <a:pt x="570" y="42"/>
                    <a:pt x="570" y="94"/>
                  </a:cubicBezTo>
                  <a:cubicBezTo>
                    <a:pt x="570" y="132"/>
                    <a:pt x="570" y="132"/>
                    <a:pt x="570" y="132"/>
                  </a:cubicBezTo>
                  <a:cubicBezTo>
                    <a:pt x="570" y="289"/>
                    <a:pt x="442" y="417"/>
                    <a:pt x="285" y="417"/>
                  </a:cubicBezTo>
                  <a:close/>
                </a:path>
              </a:pathLst>
            </a:custGeom>
            <a:solidFill>
              <a:srgbClr val="2D33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33" name="Freeform 77"/>
            <p:cNvSpPr/>
            <p:nvPr/>
          </p:nvSpPr>
          <p:spPr bwMode="auto">
            <a:xfrm>
              <a:off x="9272588" y="5918201"/>
              <a:ext cx="233363" cy="198438"/>
            </a:xfrm>
            <a:custGeom>
              <a:avLst/>
              <a:gdLst>
                <a:gd name="T0" fmla="*/ 133 w 147"/>
                <a:gd name="T1" fmla="*/ 0 h 125"/>
                <a:gd name="T2" fmla="*/ 0 w 147"/>
                <a:gd name="T3" fmla="*/ 18 h 125"/>
                <a:gd name="T4" fmla="*/ 15 w 147"/>
                <a:gd name="T5" fmla="*/ 125 h 125"/>
                <a:gd name="T6" fmla="*/ 147 w 147"/>
                <a:gd name="T7" fmla="*/ 107 h 125"/>
                <a:gd name="T8" fmla="*/ 133 w 147"/>
                <a:gd name="T9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125">
                  <a:moveTo>
                    <a:pt x="133" y="0"/>
                  </a:moveTo>
                  <a:lnTo>
                    <a:pt x="0" y="18"/>
                  </a:lnTo>
                  <a:lnTo>
                    <a:pt x="15" y="125"/>
                  </a:lnTo>
                  <a:lnTo>
                    <a:pt x="147" y="107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B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34" name="Freeform 78"/>
            <p:cNvSpPr/>
            <p:nvPr/>
          </p:nvSpPr>
          <p:spPr bwMode="auto">
            <a:xfrm>
              <a:off x="8977313" y="6021388"/>
              <a:ext cx="615950" cy="346075"/>
            </a:xfrm>
            <a:custGeom>
              <a:avLst/>
              <a:gdLst>
                <a:gd name="T0" fmla="*/ 8 w 377"/>
                <a:gd name="T1" fmla="*/ 213 h 213"/>
                <a:gd name="T2" fmla="*/ 356 w 377"/>
                <a:gd name="T3" fmla="*/ 167 h 213"/>
                <a:gd name="T4" fmla="*/ 375 w 377"/>
                <a:gd name="T5" fmla="*/ 142 h 213"/>
                <a:gd name="T6" fmla="*/ 361 w 377"/>
                <a:gd name="T7" fmla="*/ 31 h 213"/>
                <a:gd name="T8" fmla="*/ 323 w 377"/>
                <a:gd name="T9" fmla="*/ 3 h 213"/>
                <a:gd name="T10" fmla="*/ 166 w 377"/>
                <a:gd name="T11" fmla="*/ 24 h 213"/>
                <a:gd name="T12" fmla="*/ 169 w 377"/>
                <a:gd name="T13" fmla="*/ 42 h 213"/>
                <a:gd name="T14" fmla="*/ 135 w 377"/>
                <a:gd name="T15" fmla="*/ 51 h 213"/>
                <a:gd name="T16" fmla="*/ 5 w 377"/>
                <a:gd name="T17" fmla="*/ 186 h 213"/>
                <a:gd name="T18" fmla="*/ 1 w 377"/>
                <a:gd name="T19" fmla="*/ 205 h 213"/>
                <a:gd name="T20" fmla="*/ 8 w 377"/>
                <a:gd name="T21" fmla="*/ 213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7" h="213">
                  <a:moveTo>
                    <a:pt x="8" y="213"/>
                  </a:moveTo>
                  <a:cubicBezTo>
                    <a:pt x="356" y="167"/>
                    <a:pt x="356" y="167"/>
                    <a:pt x="356" y="167"/>
                  </a:cubicBezTo>
                  <a:cubicBezTo>
                    <a:pt x="368" y="165"/>
                    <a:pt x="377" y="154"/>
                    <a:pt x="375" y="142"/>
                  </a:cubicBezTo>
                  <a:cubicBezTo>
                    <a:pt x="361" y="31"/>
                    <a:pt x="361" y="31"/>
                    <a:pt x="361" y="31"/>
                  </a:cubicBezTo>
                  <a:cubicBezTo>
                    <a:pt x="358" y="13"/>
                    <a:pt x="342" y="0"/>
                    <a:pt x="323" y="3"/>
                  </a:cubicBezTo>
                  <a:cubicBezTo>
                    <a:pt x="166" y="24"/>
                    <a:pt x="166" y="24"/>
                    <a:pt x="166" y="24"/>
                  </a:cubicBezTo>
                  <a:cubicBezTo>
                    <a:pt x="169" y="42"/>
                    <a:pt x="169" y="42"/>
                    <a:pt x="169" y="42"/>
                  </a:cubicBezTo>
                  <a:cubicBezTo>
                    <a:pt x="135" y="51"/>
                    <a:pt x="135" y="51"/>
                    <a:pt x="135" y="51"/>
                  </a:cubicBezTo>
                  <a:cubicBezTo>
                    <a:pt x="70" y="69"/>
                    <a:pt x="20" y="121"/>
                    <a:pt x="5" y="186"/>
                  </a:cubicBezTo>
                  <a:cubicBezTo>
                    <a:pt x="1" y="205"/>
                    <a:pt x="1" y="205"/>
                    <a:pt x="1" y="205"/>
                  </a:cubicBezTo>
                  <a:cubicBezTo>
                    <a:pt x="0" y="209"/>
                    <a:pt x="3" y="213"/>
                    <a:pt x="8" y="213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35" name="Freeform 79"/>
            <p:cNvSpPr/>
            <p:nvPr/>
          </p:nvSpPr>
          <p:spPr bwMode="auto">
            <a:xfrm>
              <a:off x="9051925" y="6021388"/>
              <a:ext cx="246063" cy="188913"/>
            </a:xfrm>
            <a:custGeom>
              <a:avLst/>
              <a:gdLst>
                <a:gd name="T0" fmla="*/ 100 w 151"/>
                <a:gd name="T1" fmla="*/ 4 h 116"/>
                <a:gd name="T2" fmla="*/ 123 w 151"/>
                <a:gd name="T3" fmla="*/ 1 h 116"/>
                <a:gd name="T4" fmla="*/ 144 w 151"/>
                <a:gd name="T5" fmla="*/ 17 h 116"/>
                <a:gd name="T6" fmla="*/ 151 w 151"/>
                <a:gd name="T7" fmla="*/ 67 h 116"/>
                <a:gd name="T8" fmla="*/ 31 w 151"/>
                <a:gd name="T9" fmla="*/ 116 h 116"/>
                <a:gd name="T10" fmla="*/ 0 w 151"/>
                <a:gd name="T11" fmla="*/ 98 h 116"/>
                <a:gd name="T12" fmla="*/ 86 w 151"/>
                <a:gd name="T13" fmla="*/ 38 h 116"/>
                <a:gd name="T14" fmla="*/ 84 w 151"/>
                <a:gd name="T15" fmla="*/ 26 h 116"/>
                <a:gd name="T16" fmla="*/ 100 w 151"/>
                <a:gd name="T17" fmla="*/ 4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1" h="116">
                  <a:moveTo>
                    <a:pt x="100" y="4"/>
                  </a:moveTo>
                  <a:cubicBezTo>
                    <a:pt x="123" y="1"/>
                    <a:pt x="123" y="1"/>
                    <a:pt x="123" y="1"/>
                  </a:cubicBezTo>
                  <a:cubicBezTo>
                    <a:pt x="133" y="0"/>
                    <a:pt x="143" y="7"/>
                    <a:pt x="144" y="17"/>
                  </a:cubicBezTo>
                  <a:cubicBezTo>
                    <a:pt x="151" y="67"/>
                    <a:pt x="151" y="67"/>
                    <a:pt x="151" y="67"/>
                  </a:cubicBezTo>
                  <a:cubicBezTo>
                    <a:pt x="151" y="67"/>
                    <a:pt x="78" y="61"/>
                    <a:pt x="31" y="116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27" y="53"/>
                    <a:pt x="86" y="38"/>
                  </a:cubicBezTo>
                  <a:cubicBezTo>
                    <a:pt x="84" y="26"/>
                    <a:pt x="84" y="26"/>
                    <a:pt x="84" y="26"/>
                  </a:cubicBezTo>
                  <a:cubicBezTo>
                    <a:pt x="82" y="15"/>
                    <a:pt x="90" y="5"/>
                    <a:pt x="100" y="4"/>
                  </a:cubicBezTo>
                  <a:close/>
                </a:path>
              </a:pathLst>
            </a:custGeom>
            <a:solidFill>
              <a:srgbClr val="FFC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36" name="Freeform 80"/>
            <p:cNvSpPr/>
            <p:nvPr/>
          </p:nvSpPr>
          <p:spPr bwMode="auto">
            <a:xfrm>
              <a:off x="8942388" y="6246813"/>
              <a:ext cx="669925" cy="157163"/>
            </a:xfrm>
            <a:custGeom>
              <a:avLst/>
              <a:gdLst>
                <a:gd name="T0" fmla="*/ 398 w 411"/>
                <a:gd name="T1" fmla="*/ 45 h 96"/>
                <a:gd name="T2" fmla="*/ 19 w 411"/>
                <a:gd name="T3" fmla="*/ 95 h 96"/>
                <a:gd name="T4" fmla="*/ 4 w 411"/>
                <a:gd name="T5" fmla="*/ 84 h 96"/>
                <a:gd name="T6" fmla="*/ 1 w 411"/>
                <a:gd name="T7" fmla="*/ 66 h 96"/>
                <a:gd name="T8" fmla="*/ 13 w 411"/>
                <a:gd name="T9" fmla="*/ 51 h 96"/>
                <a:gd name="T10" fmla="*/ 392 w 411"/>
                <a:gd name="T11" fmla="*/ 1 h 96"/>
                <a:gd name="T12" fmla="*/ 408 w 411"/>
                <a:gd name="T13" fmla="*/ 12 h 96"/>
                <a:gd name="T14" fmla="*/ 410 w 411"/>
                <a:gd name="T15" fmla="*/ 30 h 96"/>
                <a:gd name="T16" fmla="*/ 398 w 411"/>
                <a:gd name="T17" fmla="*/ 45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1" h="96">
                  <a:moveTo>
                    <a:pt x="398" y="45"/>
                  </a:moveTo>
                  <a:cubicBezTo>
                    <a:pt x="19" y="95"/>
                    <a:pt x="19" y="95"/>
                    <a:pt x="19" y="95"/>
                  </a:cubicBezTo>
                  <a:cubicBezTo>
                    <a:pt x="11" y="96"/>
                    <a:pt x="5" y="91"/>
                    <a:pt x="4" y="84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0" y="59"/>
                    <a:pt x="6" y="52"/>
                    <a:pt x="13" y="51"/>
                  </a:cubicBezTo>
                  <a:cubicBezTo>
                    <a:pt x="392" y="1"/>
                    <a:pt x="392" y="1"/>
                    <a:pt x="392" y="1"/>
                  </a:cubicBezTo>
                  <a:cubicBezTo>
                    <a:pt x="400" y="0"/>
                    <a:pt x="407" y="5"/>
                    <a:pt x="408" y="12"/>
                  </a:cubicBezTo>
                  <a:cubicBezTo>
                    <a:pt x="410" y="30"/>
                    <a:pt x="410" y="30"/>
                    <a:pt x="410" y="30"/>
                  </a:cubicBezTo>
                  <a:cubicBezTo>
                    <a:pt x="411" y="37"/>
                    <a:pt x="406" y="44"/>
                    <a:pt x="398" y="45"/>
                  </a:cubicBezTo>
                  <a:close/>
                </a:path>
              </a:pathLst>
            </a:custGeom>
            <a:solidFill>
              <a:srgbClr val="7F77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37" name="Freeform 81"/>
            <p:cNvSpPr/>
            <p:nvPr/>
          </p:nvSpPr>
          <p:spPr bwMode="auto">
            <a:xfrm>
              <a:off x="8291513" y="5967413"/>
              <a:ext cx="227013" cy="188913"/>
            </a:xfrm>
            <a:custGeom>
              <a:avLst/>
              <a:gdLst>
                <a:gd name="T0" fmla="*/ 143 w 143"/>
                <a:gd name="T1" fmla="*/ 11 h 119"/>
                <a:gd name="T2" fmla="*/ 9 w 143"/>
                <a:gd name="T3" fmla="*/ 0 h 119"/>
                <a:gd name="T4" fmla="*/ 0 w 143"/>
                <a:gd name="T5" fmla="*/ 108 h 119"/>
                <a:gd name="T6" fmla="*/ 133 w 143"/>
                <a:gd name="T7" fmla="*/ 119 h 119"/>
                <a:gd name="T8" fmla="*/ 143 w 143"/>
                <a:gd name="T9" fmla="*/ 11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3" h="119">
                  <a:moveTo>
                    <a:pt x="143" y="11"/>
                  </a:moveTo>
                  <a:lnTo>
                    <a:pt x="9" y="0"/>
                  </a:lnTo>
                  <a:lnTo>
                    <a:pt x="0" y="108"/>
                  </a:lnTo>
                  <a:lnTo>
                    <a:pt x="133" y="119"/>
                  </a:lnTo>
                  <a:lnTo>
                    <a:pt x="143" y="11"/>
                  </a:lnTo>
                  <a:close/>
                </a:path>
              </a:pathLst>
            </a:custGeom>
            <a:solidFill>
              <a:srgbClr val="FFB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38" name="Freeform 82"/>
            <p:cNvSpPr/>
            <p:nvPr/>
          </p:nvSpPr>
          <p:spPr bwMode="auto">
            <a:xfrm>
              <a:off x="7927975" y="6073776"/>
              <a:ext cx="641350" cy="293688"/>
            </a:xfrm>
            <a:custGeom>
              <a:avLst/>
              <a:gdLst>
                <a:gd name="T0" fmla="*/ 8 w 393"/>
                <a:gd name="T1" fmla="*/ 150 h 181"/>
                <a:gd name="T2" fmla="*/ 358 w 393"/>
                <a:gd name="T3" fmla="*/ 180 h 181"/>
                <a:gd name="T4" fmla="*/ 382 w 393"/>
                <a:gd name="T5" fmla="*/ 160 h 181"/>
                <a:gd name="T6" fmla="*/ 391 w 393"/>
                <a:gd name="T7" fmla="*/ 49 h 181"/>
                <a:gd name="T8" fmla="*/ 361 w 393"/>
                <a:gd name="T9" fmla="*/ 13 h 181"/>
                <a:gd name="T10" fmla="*/ 203 w 393"/>
                <a:gd name="T11" fmla="*/ 0 h 181"/>
                <a:gd name="T12" fmla="*/ 202 w 393"/>
                <a:gd name="T13" fmla="*/ 18 h 181"/>
                <a:gd name="T14" fmla="*/ 166 w 393"/>
                <a:gd name="T15" fmla="*/ 20 h 181"/>
                <a:gd name="T16" fmla="*/ 10 w 393"/>
                <a:gd name="T17" fmla="*/ 123 h 181"/>
                <a:gd name="T18" fmla="*/ 2 w 393"/>
                <a:gd name="T19" fmla="*/ 140 h 181"/>
                <a:gd name="T20" fmla="*/ 8 w 393"/>
                <a:gd name="T21" fmla="*/ 150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93" h="181">
                  <a:moveTo>
                    <a:pt x="8" y="150"/>
                  </a:moveTo>
                  <a:cubicBezTo>
                    <a:pt x="358" y="180"/>
                    <a:pt x="358" y="180"/>
                    <a:pt x="358" y="180"/>
                  </a:cubicBezTo>
                  <a:cubicBezTo>
                    <a:pt x="370" y="181"/>
                    <a:pt x="381" y="172"/>
                    <a:pt x="382" y="160"/>
                  </a:cubicBezTo>
                  <a:cubicBezTo>
                    <a:pt x="391" y="49"/>
                    <a:pt x="391" y="49"/>
                    <a:pt x="391" y="49"/>
                  </a:cubicBezTo>
                  <a:cubicBezTo>
                    <a:pt x="393" y="31"/>
                    <a:pt x="379" y="15"/>
                    <a:pt x="361" y="13"/>
                  </a:cubicBezTo>
                  <a:cubicBezTo>
                    <a:pt x="203" y="0"/>
                    <a:pt x="203" y="0"/>
                    <a:pt x="203" y="0"/>
                  </a:cubicBezTo>
                  <a:cubicBezTo>
                    <a:pt x="202" y="18"/>
                    <a:pt x="202" y="18"/>
                    <a:pt x="202" y="18"/>
                  </a:cubicBezTo>
                  <a:cubicBezTo>
                    <a:pt x="166" y="20"/>
                    <a:pt x="166" y="20"/>
                    <a:pt x="166" y="20"/>
                  </a:cubicBezTo>
                  <a:cubicBezTo>
                    <a:pt x="99" y="23"/>
                    <a:pt x="40" y="63"/>
                    <a:pt x="10" y="123"/>
                  </a:cubicBezTo>
                  <a:cubicBezTo>
                    <a:pt x="2" y="140"/>
                    <a:pt x="2" y="140"/>
                    <a:pt x="2" y="140"/>
                  </a:cubicBezTo>
                  <a:cubicBezTo>
                    <a:pt x="0" y="145"/>
                    <a:pt x="3" y="150"/>
                    <a:pt x="8" y="150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39" name="Freeform 83"/>
            <p:cNvSpPr/>
            <p:nvPr/>
          </p:nvSpPr>
          <p:spPr bwMode="auto">
            <a:xfrm>
              <a:off x="8039100" y="6032501"/>
              <a:ext cx="260350" cy="153988"/>
            </a:xfrm>
            <a:custGeom>
              <a:avLst/>
              <a:gdLst>
                <a:gd name="T0" fmla="*/ 119 w 160"/>
                <a:gd name="T1" fmla="*/ 1 h 95"/>
                <a:gd name="T2" fmla="*/ 142 w 160"/>
                <a:gd name="T3" fmla="*/ 3 h 95"/>
                <a:gd name="T4" fmla="*/ 159 w 160"/>
                <a:gd name="T5" fmla="*/ 23 h 95"/>
                <a:gd name="T6" fmla="*/ 155 w 160"/>
                <a:gd name="T7" fmla="*/ 73 h 95"/>
                <a:gd name="T8" fmla="*/ 27 w 160"/>
                <a:gd name="T9" fmla="*/ 95 h 95"/>
                <a:gd name="T10" fmla="*/ 0 w 160"/>
                <a:gd name="T11" fmla="*/ 71 h 95"/>
                <a:gd name="T12" fmla="*/ 98 w 160"/>
                <a:gd name="T13" fmla="*/ 31 h 95"/>
                <a:gd name="T14" fmla="*/ 98 w 160"/>
                <a:gd name="T15" fmla="*/ 19 h 95"/>
                <a:gd name="T16" fmla="*/ 119 w 160"/>
                <a:gd name="T17" fmla="*/ 1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0" h="95">
                  <a:moveTo>
                    <a:pt x="119" y="1"/>
                  </a:moveTo>
                  <a:cubicBezTo>
                    <a:pt x="142" y="3"/>
                    <a:pt x="142" y="3"/>
                    <a:pt x="142" y="3"/>
                  </a:cubicBezTo>
                  <a:cubicBezTo>
                    <a:pt x="152" y="4"/>
                    <a:pt x="160" y="13"/>
                    <a:pt x="159" y="23"/>
                  </a:cubicBezTo>
                  <a:cubicBezTo>
                    <a:pt x="155" y="73"/>
                    <a:pt x="155" y="73"/>
                    <a:pt x="155" y="73"/>
                  </a:cubicBezTo>
                  <a:cubicBezTo>
                    <a:pt x="155" y="73"/>
                    <a:pt x="84" y="52"/>
                    <a:pt x="27" y="95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37" y="33"/>
                    <a:pt x="98" y="31"/>
                  </a:cubicBezTo>
                  <a:cubicBezTo>
                    <a:pt x="98" y="19"/>
                    <a:pt x="98" y="19"/>
                    <a:pt x="98" y="19"/>
                  </a:cubicBezTo>
                  <a:cubicBezTo>
                    <a:pt x="99" y="8"/>
                    <a:pt x="108" y="0"/>
                    <a:pt x="119" y="1"/>
                  </a:cubicBezTo>
                  <a:close/>
                </a:path>
              </a:pathLst>
            </a:custGeom>
            <a:solidFill>
              <a:srgbClr val="FFC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40" name="Freeform 84"/>
            <p:cNvSpPr/>
            <p:nvPr/>
          </p:nvSpPr>
          <p:spPr bwMode="auto">
            <a:xfrm>
              <a:off x="7893050" y="6273801"/>
              <a:ext cx="669925" cy="130175"/>
            </a:xfrm>
            <a:custGeom>
              <a:avLst/>
              <a:gdLst>
                <a:gd name="T0" fmla="*/ 394 w 411"/>
                <a:gd name="T1" fmla="*/ 79 h 80"/>
                <a:gd name="T2" fmla="*/ 13 w 411"/>
                <a:gd name="T3" fmla="*/ 46 h 80"/>
                <a:gd name="T4" fmla="*/ 1 w 411"/>
                <a:gd name="T5" fmla="*/ 31 h 80"/>
                <a:gd name="T6" fmla="*/ 2 w 411"/>
                <a:gd name="T7" fmla="*/ 13 h 80"/>
                <a:gd name="T8" fmla="*/ 17 w 411"/>
                <a:gd name="T9" fmla="*/ 1 h 80"/>
                <a:gd name="T10" fmla="*/ 398 w 411"/>
                <a:gd name="T11" fmla="*/ 34 h 80"/>
                <a:gd name="T12" fmla="*/ 411 w 411"/>
                <a:gd name="T13" fmla="*/ 49 h 80"/>
                <a:gd name="T14" fmla="*/ 409 w 411"/>
                <a:gd name="T15" fmla="*/ 66 h 80"/>
                <a:gd name="T16" fmla="*/ 394 w 411"/>
                <a:gd name="T17" fmla="*/ 79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1" h="80">
                  <a:moveTo>
                    <a:pt x="394" y="79"/>
                  </a:moveTo>
                  <a:cubicBezTo>
                    <a:pt x="13" y="46"/>
                    <a:pt x="13" y="46"/>
                    <a:pt x="13" y="46"/>
                  </a:cubicBezTo>
                  <a:cubicBezTo>
                    <a:pt x="6" y="45"/>
                    <a:pt x="0" y="38"/>
                    <a:pt x="1" y="31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3" y="6"/>
                    <a:pt x="9" y="0"/>
                    <a:pt x="17" y="1"/>
                  </a:cubicBezTo>
                  <a:cubicBezTo>
                    <a:pt x="398" y="34"/>
                    <a:pt x="398" y="34"/>
                    <a:pt x="398" y="34"/>
                  </a:cubicBezTo>
                  <a:cubicBezTo>
                    <a:pt x="406" y="35"/>
                    <a:pt x="411" y="41"/>
                    <a:pt x="411" y="49"/>
                  </a:cubicBezTo>
                  <a:cubicBezTo>
                    <a:pt x="409" y="66"/>
                    <a:pt x="409" y="66"/>
                    <a:pt x="409" y="66"/>
                  </a:cubicBezTo>
                  <a:cubicBezTo>
                    <a:pt x="409" y="74"/>
                    <a:pt x="402" y="80"/>
                    <a:pt x="394" y="79"/>
                  </a:cubicBezTo>
                  <a:close/>
                </a:path>
              </a:pathLst>
            </a:custGeom>
            <a:solidFill>
              <a:srgbClr val="7F77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41" name="Freeform 85"/>
            <p:cNvSpPr/>
            <p:nvPr/>
          </p:nvSpPr>
          <p:spPr bwMode="auto">
            <a:xfrm>
              <a:off x="8250238" y="4591051"/>
              <a:ext cx="473075" cy="1412875"/>
            </a:xfrm>
            <a:custGeom>
              <a:avLst/>
              <a:gdLst>
                <a:gd name="T0" fmla="*/ 207 w 298"/>
                <a:gd name="T1" fmla="*/ 890 h 890"/>
                <a:gd name="T2" fmla="*/ 0 w 298"/>
                <a:gd name="T3" fmla="*/ 871 h 890"/>
                <a:gd name="T4" fmla="*/ 92 w 298"/>
                <a:gd name="T5" fmla="*/ 0 h 890"/>
                <a:gd name="T6" fmla="*/ 298 w 298"/>
                <a:gd name="T7" fmla="*/ 20 h 890"/>
                <a:gd name="T8" fmla="*/ 207 w 298"/>
                <a:gd name="T9" fmla="*/ 890 h 8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8" h="890">
                  <a:moveTo>
                    <a:pt x="207" y="890"/>
                  </a:moveTo>
                  <a:lnTo>
                    <a:pt x="0" y="871"/>
                  </a:lnTo>
                  <a:lnTo>
                    <a:pt x="92" y="0"/>
                  </a:lnTo>
                  <a:lnTo>
                    <a:pt x="298" y="20"/>
                  </a:lnTo>
                  <a:lnTo>
                    <a:pt x="207" y="890"/>
                  </a:lnTo>
                  <a:close/>
                </a:path>
              </a:pathLst>
            </a:custGeom>
            <a:solidFill>
              <a:srgbClr val="2D33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42" name="Freeform 86"/>
            <p:cNvSpPr/>
            <p:nvPr/>
          </p:nvSpPr>
          <p:spPr bwMode="auto">
            <a:xfrm>
              <a:off x="8969375" y="4527551"/>
              <a:ext cx="571500" cy="1450975"/>
            </a:xfrm>
            <a:custGeom>
              <a:avLst/>
              <a:gdLst>
                <a:gd name="T0" fmla="*/ 155 w 360"/>
                <a:gd name="T1" fmla="*/ 914 h 914"/>
                <a:gd name="T2" fmla="*/ 0 w 360"/>
                <a:gd name="T3" fmla="*/ 37 h 914"/>
                <a:gd name="T4" fmla="*/ 205 w 360"/>
                <a:gd name="T5" fmla="*/ 0 h 914"/>
                <a:gd name="T6" fmla="*/ 360 w 360"/>
                <a:gd name="T7" fmla="*/ 878 h 914"/>
                <a:gd name="T8" fmla="*/ 155 w 360"/>
                <a:gd name="T9" fmla="*/ 914 h 9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0" h="914">
                  <a:moveTo>
                    <a:pt x="155" y="914"/>
                  </a:moveTo>
                  <a:lnTo>
                    <a:pt x="0" y="37"/>
                  </a:lnTo>
                  <a:lnTo>
                    <a:pt x="205" y="0"/>
                  </a:lnTo>
                  <a:lnTo>
                    <a:pt x="360" y="878"/>
                  </a:lnTo>
                  <a:lnTo>
                    <a:pt x="155" y="914"/>
                  </a:lnTo>
                  <a:close/>
                </a:path>
              </a:pathLst>
            </a:custGeom>
            <a:solidFill>
              <a:srgbClr val="2D33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43" name="Freeform 87"/>
            <p:cNvSpPr/>
            <p:nvPr/>
          </p:nvSpPr>
          <p:spPr bwMode="auto">
            <a:xfrm>
              <a:off x="8793163" y="4279901"/>
              <a:ext cx="747713" cy="1698625"/>
            </a:xfrm>
            <a:custGeom>
              <a:avLst/>
              <a:gdLst>
                <a:gd name="T0" fmla="*/ 311 w 458"/>
                <a:gd name="T1" fmla="*/ 132 h 1042"/>
                <a:gd name="T2" fmla="*/ 311 w 458"/>
                <a:gd name="T3" fmla="*/ 94 h 1042"/>
                <a:gd name="T4" fmla="*/ 217 w 458"/>
                <a:gd name="T5" fmla="*/ 0 h 1042"/>
                <a:gd name="T6" fmla="*/ 0 w 458"/>
                <a:gd name="T7" fmla="*/ 0 h 1042"/>
                <a:gd name="T8" fmla="*/ 0 w 458"/>
                <a:gd name="T9" fmla="*/ 416 h 1042"/>
                <a:gd name="T10" fmla="*/ 26 w 458"/>
                <a:gd name="T11" fmla="*/ 417 h 1042"/>
                <a:gd name="T12" fmla="*/ 26 w 458"/>
                <a:gd name="T13" fmla="*/ 417 h 1042"/>
                <a:gd name="T14" fmla="*/ 144 w 458"/>
                <a:gd name="T15" fmla="*/ 391 h 1042"/>
                <a:gd name="T16" fmla="*/ 259 w 458"/>
                <a:gd name="T17" fmla="*/ 1042 h 1042"/>
                <a:gd name="T18" fmla="*/ 458 w 458"/>
                <a:gd name="T19" fmla="*/ 1007 h 1042"/>
                <a:gd name="T20" fmla="*/ 309 w 458"/>
                <a:gd name="T21" fmla="*/ 165 h 1042"/>
                <a:gd name="T22" fmla="*/ 311 w 458"/>
                <a:gd name="T23" fmla="*/ 132 h 10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58" h="1042">
                  <a:moveTo>
                    <a:pt x="311" y="132"/>
                  </a:moveTo>
                  <a:cubicBezTo>
                    <a:pt x="311" y="94"/>
                    <a:pt x="311" y="94"/>
                    <a:pt x="311" y="94"/>
                  </a:cubicBezTo>
                  <a:cubicBezTo>
                    <a:pt x="311" y="42"/>
                    <a:pt x="269" y="0"/>
                    <a:pt x="21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16"/>
                    <a:pt x="0" y="416"/>
                    <a:pt x="0" y="416"/>
                  </a:cubicBezTo>
                  <a:cubicBezTo>
                    <a:pt x="9" y="417"/>
                    <a:pt x="17" y="417"/>
                    <a:pt x="26" y="417"/>
                  </a:cubicBezTo>
                  <a:cubicBezTo>
                    <a:pt x="26" y="417"/>
                    <a:pt x="26" y="417"/>
                    <a:pt x="26" y="417"/>
                  </a:cubicBezTo>
                  <a:cubicBezTo>
                    <a:pt x="68" y="417"/>
                    <a:pt x="108" y="408"/>
                    <a:pt x="144" y="391"/>
                  </a:cubicBezTo>
                  <a:cubicBezTo>
                    <a:pt x="259" y="1042"/>
                    <a:pt x="259" y="1042"/>
                    <a:pt x="259" y="1042"/>
                  </a:cubicBezTo>
                  <a:cubicBezTo>
                    <a:pt x="458" y="1007"/>
                    <a:pt x="458" y="1007"/>
                    <a:pt x="458" y="1007"/>
                  </a:cubicBezTo>
                  <a:cubicBezTo>
                    <a:pt x="309" y="165"/>
                    <a:pt x="309" y="165"/>
                    <a:pt x="309" y="165"/>
                  </a:cubicBezTo>
                  <a:cubicBezTo>
                    <a:pt x="310" y="154"/>
                    <a:pt x="311" y="143"/>
                    <a:pt x="311" y="132"/>
                  </a:cubicBezTo>
                  <a:close/>
                </a:path>
              </a:pathLst>
            </a:custGeom>
            <a:solidFill>
              <a:srgbClr val="2226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44" name="Freeform 88"/>
            <p:cNvSpPr/>
            <p:nvPr/>
          </p:nvSpPr>
          <p:spPr bwMode="auto">
            <a:xfrm>
              <a:off x="9121775" y="4279901"/>
              <a:ext cx="419100" cy="1644650"/>
            </a:xfrm>
            <a:custGeom>
              <a:avLst/>
              <a:gdLst>
                <a:gd name="T0" fmla="*/ 108 w 257"/>
                <a:gd name="T1" fmla="*/ 165 h 1009"/>
                <a:gd name="T2" fmla="*/ 110 w 257"/>
                <a:gd name="T3" fmla="*/ 132 h 1009"/>
                <a:gd name="T4" fmla="*/ 110 w 257"/>
                <a:gd name="T5" fmla="*/ 94 h 1009"/>
                <a:gd name="T6" fmla="*/ 16 w 257"/>
                <a:gd name="T7" fmla="*/ 0 h 1009"/>
                <a:gd name="T8" fmla="*/ 0 w 257"/>
                <a:gd name="T9" fmla="*/ 0 h 1009"/>
                <a:gd name="T10" fmla="*/ 94 w 257"/>
                <a:gd name="T11" fmla="*/ 94 h 1009"/>
                <a:gd name="T12" fmla="*/ 94 w 257"/>
                <a:gd name="T13" fmla="*/ 132 h 1009"/>
                <a:gd name="T14" fmla="*/ 92 w 257"/>
                <a:gd name="T15" fmla="*/ 165 h 1009"/>
                <a:gd name="T16" fmla="*/ 242 w 257"/>
                <a:gd name="T17" fmla="*/ 1009 h 1009"/>
                <a:gd name="T18" fmla="*/ 257 w 257"/>
                <a:gd name="T19" fmla="*/ 1007 h 1009"/>
                <a:gd name="T20" fmla="*/ 108 w 257"/>
                <a:gd name="T21" fmla="*/ 165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57" h="1009">
                  <a:moveTo>
                    <a:pt x="108" y="165"/>
                  </a:moveTo>
                  <a:cubicBezTo>
                    <a:pt x="109" y="154"/>
                    <a:pt x="110" y="143"/>
                    <a:pt x="110" y="132"/>
                  </a:cubicBezTo>
                  <a:cubicBezTo>
                    <a:pt x="110" y="94"/>
                    <a:pt x="110" y="94"/>
                    <a:pt x="110" y="94"/>
                  </a:cubicBezTo>
                  <a:cubicBezTo>
                    <a:pt x="110" y="42"/>
                    <a:pt x="68" y="0"/>
                    <a:pt x="1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2" y="0"/>
                    <a:pt x="94" y="42"/>
                    <a:pt x="94" y="94"/>
                  </a:cubicBezTo>
                  <a:cubicBezTo>
                    <a:pt x="94" y="132"/>
                    <a:pt x="94" y="132"/>
                    <a:pt x="94" y="132"/>
                  </a:cubicBezTo>
                  <a:cubicBezTo>
                    <a:pt x="94" y="143"/>
                    <a:pt x="93" y="154"/>
                    <a:pt x="92" y="165"/>
                  </a:cubicBezTo>
                  <a:cubicBezTo>
                    <a:pt x="242" y="1009"/>
                    <a:pt x="242" y="1009"/>
                    <a:pt x="242" y="1009"/>
                  </a:cubicBezTo>
                  <a:cubicBezTo>
                    <a:pt x="257" y="1007"/>
                    <a:pt x="257" y="1007"/>
                    <a:pt x="257" y="1007"/>
                  </a:cubicBezTo>
                  <a:lnTo>
                    <a:pt x="108" y="165"/>
                  </a:lnTo>
                  <a:close/>
                </a:path>
              </a:pathLst>
            </a:custGeom>
            <a:solidFill>
              <a:srgbClr val="2D33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45" name="Freeform 89"/>
            <p:cNvSpPr/>
            <p:nvPr/>
          </p:nvSpPr>
          <p:spPr bwMode="auto">
            <a:xfrm>
              <a:off x="7723188" y="2374901"/>
              <a:ext cx="1096963" cy="1233488"/>
            </a:xfrm>
            <a:custGeom>
              <a:avLst/>
              <a:gdLst>
                <a:gd name="T0" fmla="*/ 672 w 672"/>
                <a:gd name="T1" fmla="*/ 645 h 757"/>
                <a:gd name="T2" fmla="*/ 412 w 672"/>
                <a:gd name="T3" fmla="*/ 721 h 757"/>
                <a:gd name="T4" fmla="*/ 124 w 672"/>
                <a:gd name="T5" fmla="*/ 564 h 757"/>
                <a:gd name="T6" fmla="*/ 0 w 672"/>
                <a:gd name="T7" fmla="*/ 141 h 757"/>
                <a:gd name="T8" fmla="*/ 482 w 672"/>
                <a:gd name="T9" fmla="*/ 0 h 757"/>
                <a:gd name="T10" fmla="*/ 672 w 672"/>
                <a:gd name="T11" fmla="*/ 645 h 7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72" h="757">
                  <a:moveTo>
                    <a:pt x="672" y="645"/>
                  </a:moveTo>
                  <a:cubicBezTo>
                    <a:pt x="412" y="721"/>
                    <a:pt x="412" y="721"/>
                    <a:pt x="412" y="721"/>
                  </a:cubicBezTo>
                  <a:cubicBezTo>
                    <a:pt x="289" y="757"/>
                    <a:pt x="160" y="687"/>
                    <a:pt x="124" y="564"/>
                  </a:cubicBezTo>
                  <a:cubicBezTo>
                    <a:pt x="0" y="141"/>
                    <a:pt x="0" y="141"/>
                    <a:pt x="0" y="141"/>
                  </a:cubicBezTo>
                  <a:cubicBezTo>
                    <a:pt x="482" y="0"/>
                    <a:pt x="482" y="0"/>
                    <a:pt x="482" y="0"/>
                  </a:cubicBezTo>
                  <a:lnTo>
                    <a:pt x="672" y="645"/>
                  </a:lnTo>
                  <a:close/>
                </a:path>
              </a:pathLst>
            </a:custGeom>
            <a:solidFill>
              <a:srgbClr val="FFC4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46" name="Freeform 90"/>
            <p:cNvSpPr/>
            <p:nvPr/>
          </p:nvSpPr>
          <p:spPr bwMode="auto">
            <a:xfrm>
              <a:off x="8688388" y="2647951"/>
              <a:ext cx="215900" cy="409575"/>
            </a:xfrm>
            <a:custGeom>
              <a:avLst/>
              <a:gdLst>
                <a:gd name="T0" fmla="*/ 0 w 133"/>
                <a:gd name="T1" fmla="*/ 30 h 251"/>
                <a:gd name="T2" fmla="*/ 71 w 133"/>
                <a:gd name="T3" fmla="*/ 9 h 251"/>
                <a:gd name="T4" fmla="*/ 132 w 133"/>
                <a:gd name="T5" fmla="*/ 56 h 251"/>
                <a:gd name="T6" fmla="*/ 131 w 133"/>
                <a:gd name="T7" fmla="*/ 96 h 251"/>
                <a:gd name="T8" fmla="*/ 59 w 133"/>
                <a:gd name="T9" fmla="*/ 241 h 251"/>
                <a:gd name="T10" fmla="*/ 46 w 133"/>
                <a:gd name="T11" fmla="*/ 251 h 251"/>
                <a:gd name="T12" fmla="*/ 0 w 133"/>
                <a:gd name="T13" fmla="*/ 30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3" h="251">
                  <a:moveTo>
                    <a:pt x="0" y="30"/>
                  </a:moveTo>
                  <a:cubicBezTo>
                    <a:pt x="71" y="9"/>
                    <a:pt x="71" y="9"/>
                    <a:pt x="71" y="9"/>
                  </a:cubicBezTo>
                  <a:cubicBezTo>
                    <a:pt x="102" y="0"/>
                    <a:pt x="133" y="24"/>
                    <a:pt x="132" y="56"/>
                  </a:cubicBezTo>
                  <a:cubicBezTo>
                    <a:pt x="131" y="96"/>
                    <a:pt x="131" y="96"/>
                    <a:pt x="131" y="96"/>
                  </a:cubicBezTo>
                  <a:cubicBezTo>
                    <a:pt x="130" y="153"/>
                    <a:pt x="103" y="205"/>
                    <a:pt x="59" y="241"/>
                  </a:cubicBezTo>
                  <a:cubicBezTo>
                    <a:pt x="46" y="251"/>
                    <a:pt x="46" y="251"/>
                    <a:pt x="46" y="251"/>
                  </a:cubicBezTo>
                  <a:lnTo>
                    <a:pt x="0" y="30"/>
                  </a:lnTo>
                  <a:close/>
                </a:path>
              </a:pathLst>
            </a:custGeom>
            <a:solidFill>
              <a:srgbClr val="FFC4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47" name="Freeform 91"/>
            <p:cNvSpPr/>
            <p:nvPr/>
          </p:nvSpPr>
          <p:spPr bwMode="auto">
            <a:xfrm>
              <a:off x="7389813" y="1990726"/>
              <a:ext cx="1430338" cy="1435100"/>
            </a:xfrm>
            <a:custGeom>
              <a:avLst/>
              <a:gdLst>
                <a:gd name="T0" fmla="*/ 877 w 877"/>
                <a:gd name="T1" fmla="*/ 880 h 880"/>
                <a:gd name="T2" fmla="*/ 747 w 877"/>
                <a:gd name="T3" fmla="*/ 436 h 880"/>
                <a:gd name="T4" fmla="*/ 205 w 877"/>
                <a:gd name="T5" fmla="*/ 376 h 880"/>
                <a:gd name="T6" fmla="*/ 84 w 877"/>
                <a:gd name="T7" fmla="*/ 356 h 880"/>
                <a:gd name="T8" fmla="*/ 59 w 877"/>
                <a:gd name="T9" fmla="*/ 220 h 880"/>
                <a:gd name="T10" fmla="*/ 376 w 877"/>
                <a:gd name="T11" fmla="*/ 39 h 880"/>
                <a:gd name="T12" fmla="*/ 578 w 877"/>
                <a:gd name="T13" fmla="*/ 81 h 880"/>
                <a:gd name="T14" fmla="*/ 683 w 877"/>
                <a:gd name="T15" fmla="*/ 221 h 880"/>
                <a:gd name="T16" fmla="*/ 683 w 877"/>
                <a:gd name="T17" fmla="*/ 221 h 880"/>
                <a:gd name="T18" fmla="*/ 840 w 877"/>
                <a:gd name="T19" fmla="*/ 362 h 880"/>
                <a:gd name="T20" fmla="*/ 845 w 877"/>
                <a:gd name="T21" fmla="*/ 407 h 880"/>
                <a:gd name="T22" fmla="*/ 877 w 877"/>
                <a:gd name="T23" fmla="*/ 880 h 8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77" h="880">
                  <a:moveTo>
                    <a:pt x="877" y="880"/>
                  </a:moveTo>
                  <a:cubicBezTo>
                    <a:pt x="747" y="436"/>
                    <a:pt x="747" y="436"/>
                    <a:pt x="747" y="436"/>
                  </a:cubicBezTo>
                  <a:cubicBezTo>
                    <a:pt x="205" y="376"/>
                    <a:pt x="205" y="376"/>
                    <a:pt x="205" y="376"/>
                  </a:cubicBezTo>
                  <a:cubicBezTo>
                    <a:pt x="84" y="356"/>
                    <a:pt x="84" y="356"/>
                    <a:pt x="84" y="356"/>
                  </a:cubicBezTo>
                  <a:cubicBezTo>
                    <a:pt x="16" y="345"/>
                    <a:pt x="0" y="254"/>
                    <a:pt x="59" y="220"/>
                  </a:cubicBezTo>
                  <a:cubicBezTo>
                    <a:pt x="376" y="39"/>
                    <a:pt x="376" y="39"/>
                    <a:pt x="376" y="39"/>
                  </a:cubicBezTo>
                  <a:cubicBezTo>
                    <a:pt x="444" y="0"/>
                    <a:pt x="531" y="18"/>
                    <a:pt x="578" y="81"/>
                  </a:cubicBezTo>
                  <a:cubicBezTo>
                    <a:pt x="683" y="221"/>
                    <a:pt x="683" y="221"/>
                    <a:pt x="683" y="221"/>
                  </a:cubicBezTo>
                  <a:cubicBezTo>
                    <a:pt x="683" y="221"/>
                    <a:pt x="683" y="221"/>
                    <a:pt x="683" y="221"/>
                  </a:cubicBezTo>
                  <a:cubicBezTo>
                    <a:pt x="764" y="220"/>
                    <a:pt x="833" y="281"/>
                    <a:pt x="840" y="362"/>
                  </a:cubicBezTo>
                  <a:cubicBezTo>
                    <a:pt x="845" y="407"/>
                    <a:pt x="845" y="407"/>
                    <a:pt x="845" y="407"/>
                  </a:cubicBezTo>
                  <a:lnTo>
                    <a:pt x="877" y="880"/>
                  </a:lnTo>
                  <a:close/>
                </a:path>
              </a:pathLst>
            </a:custGeom>
            <a:solidFill>
              <a:srgbClr val="4C31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48" name="Freeform 92"/>
            <p:cNvSpPr/>
            <p:nvPr/>
          </p:nvSpPr>
          <p:spPr bwMode="auto">
            <a:xfrm>
              <a:off x="7896225" y="2811463"/>
              <a:ext cx="261938" cy="322263"/>
            </a:xfrm>
            <a:custGeom>
              <a:avLst/>
              <a:gdLst>
                <a:gd name="T0" fmla="*/ 146 w 160"/>
                <a:gd name="T1" fmla="*/ 80 h 198"/>
                <a:gd name="T2" fmla="*/ 106 w 160"/>
                <a:gd name="T3" fmla="*/ 187 h 198"/>
                <a:gd name="T4" fmla="*/ 14 w 160"/>
                <a:gd name="T5" fmla="*/ 118 h 198"/>
                <a:gd name="T6" fmla="*/ 54 w 160"/>
                <a:gd name="T7" fmla="*/ 11 h 198"/>
                <a:gd name="T8" fmla="*/ 146 w 160"/>
                <a:gd name="T9" fmla="*/ 8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0" h="198">
                  <a:moveTo>
                    <a:pt x="146" y="80"/>
                  </a:moveTo>
                  <a:cubicBezTo>
                    <a:pt x="160" y="128"/>
                    <a:pt x="142" y="177"/>
                    <a:pt x="106" y="187"/>
                  </a:cubicBezTo>
                  <a:cubicBezTo>
                    <a:pt x="69" y="198"/>
                    <a:pt x="28" y="167"/>
                    <a:pt x="14" y="118"/>
                  </a:cubicBezTo>
                  <a:cubicBezTo>
                    <a:pt x="0" y="70"/>
                    <a:pt x="18" y="22"/>
                    <a:pt x="54" y="11"/>
                  </a:cubicBezTo>
                  <a:cubicBezTo>
                    <a:pt x="90" y="0"/>
                    <a:pt x="131" y="31"/>
                    <a:pt x="146" y="80"/>
                  </a:cubicBezTo>
                  <a:close/>
                </a:path>
              </a:pathLst>
            </a:custGeom>
            <a:solidFill>
              <a:srgbClr val="4C31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49" name="Freeform 93"/>
            <p:cNvSpPr/>
            <p:nvPr/>
          </p:nvSpPr>
          <p:spPr bwMode="auto">
            <a:xfrm>
              <a:off x="8218488" y="2716213"/>
              <a:ext cx="260350" cy="323850"/>
            </a:xfrm>
            <a:custGeom>
              <a:avLst/>
              <a:gdLst>
                <a:gd name="T0" fmla="*/ 146 w 160"/>
                <a:gd name="T1" fmla="*/ 80 h 198"/>
                <a:gd name="T2" fmla="*/ 106 w 160"/>
                <a:gd name="T3" fmla="*/ 187 h 198"/>
                <a:gd name="T4" fmla="*/ 14 w 160"/>
                <a:gd name="T5" fmla="*/ 119 h 198"/>
                <a:gd name="T6" fmla="*/ 54 w 160"/>
                <a:gd name="T7" fmla="*/ 11 h 198"/>
                <a:gd name="T8" fmla="*/ 146 w 160"/>
                <a:gd name="T9" fmla="*/ 8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0" h="198">
                  <a:moveTo>
                    <a:pt x="146" y="80"/>
                  </a:moveTo>
                  <a:cubicBezTo>
                    <a:pt x="160" y="129"/>
                    <a:pt x="142" y="177"/>
                    <a:pt x="106" y="187"/>
                  </a:cubicBezTo>
                  <a:cubicBezTo>
                    <a:pt x="69" y="198"/>
                    <a:pt x="28" y="167"/>
                    <a:pt x="14" y="119"/>
                  </a:cubicBezTo>
                  <a:cubicBezTo>
                    <a:pt x="0" y="70"/>
                    <a:pt x="18" y="22"/>
                    <a:pt x="54" y="11"/>
                  </a:cubicBezTo>
                  <a:cubicBezTo>
                    <a:pt x="90" y="0"/>
                    <a:pt x="131" y="31"/>
                    <a:pt x="146" y="80"/>
                  </a:cubicBezTo>
                  <a:close/>
                </a:path>
              </a:pathLst>
            </a:custGeom>
            <a:solidFill>
              <a:srgbClr val="4C31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50" name="Freeform 94"/>
            <p:cNvSpPr/>
            <p:nvPr/>
          </p:nvSpPr>
          <p:spPr bwMode="auto">
            <a:xfrm>
              <a:off x="8099425" y="3008313"/>
              <a:ext cx="257175" cy="295275"/>
            </a:xfrm>
            <a:custGeom>
              <a:avLst/>
              <a:gdLst>
                <a:gd name="T0" fmla="*/ 34 w 158"/>
                <a:gd name="T1" fmla="*/ 0 h 181"/>
                <a:gd name="T2" fmla="*/ 8 w 158"/>
                <a:gd name="T3" fmla="*/ 120 h 181"/>
                <a:gd name="T4" fmla="*/ 63 w 158"/>
                <a:gd name="T5" fmla="*/ 171 h 181"/>
                <a:gd name="T6" fmla="*/ 158 w 158"/>
                <a:gd name="T7" fmla="*/ 143 h 181"/>
                <a:gd name="T8" fmla="*/ 34 w 158"/>
                <a:gd name="T9" fmla="*/ 0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8" h="181">
                  <a:moveTo>
                    <a:pt x="34" y="0"/>
                  </a:moveTo>
                  <a:cubicBezTo>
                    <a:pt x="8" y="120"/>
                    <a:pt x="8" y="120"/>
                    <a:pt x="8" y="120"/>
                  </a:cubicBezTo>
                  <a:cubicBezTo>
                    <a:pt x="0" y="152"/>
                    <a:pt x="31" y="181"/>
                    <a:pt x="63" y="171"/>
                  </a:cubicBezTo>
                  <a:cubicBezTo>
                    <a:pt x="158" y="143"/>
                    <a:pt x="158" y="143"/>
                    <a:pt x="158" y="143"/>
                  </a:cubicBezTo>
                  <a:lnTo>
                    <a:pt x="34" y="0"/>
                  </a:lnTo>
                  <a:close/>
                </a:path>
              </a:pathLst>
            </a:custGeom>
            <a:solidFill>
              <a:srgbClr val="F08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51" name="Freeform 95"/>
            <p:cNvSpPr/>
            <p:nvPr/>
          </p:nvSpPr>
          <p:spPr bwMode="auto">
            <a:xfrm>
              <a:off x="7827963" y="2733676"/>
              <a:ext cx="222250" cy="73025"/>
            </a:xfrm>
            <a:custGeom>
              <a:avLst/>
              <a:gdLst>
                <a:gd name="T0" fmla="*/ 125 w 136"/>
                <a:gd name="T1" fmla="*/ 29 h 45"/>
                <a:gd name="T2" fmla="*/ 123 w 136"/>
                <a:gd name="T3" fmla="*/ 30 h 45"/>
                <a:gd name="T4" fmla="*/ 18 w 136"/>
                <a:gd name="T5" fmla="*/ 44 h 45"/>
                <a:gd name="T6" fmla="*/ 1 w 136"/>
                <a:gd name="T7" fmla="*/ 31 h 45"/>
                <a:gd name="T8" fmla="*/ 14 w 136"/>
                <a:gd name="T9" fmla="*/ 15 h 45"/>
                <a:gd name="T10" fmla="*/ 119 w 136"/>
                <a:gd name="T11" fmla="*/ 1 h 45"/>
                <a:gd name="T12" fmla="*/ 135 w 136"/>
                <a:gd name="T13" fmla="*/ 13 h 45"/>
                <a:gd name="T14" fmla="*/ 125 w 136"/>
                <a:gd name="T15" fmla="*/ 29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6" h="45">
                  <a:moveTo>
                    <a:pt x="125" y="29"/>
                  </a:moveTo>
                  <a:cubicBezTo>
                    <a:pt x="124" y="29"/>
                    <a:pt x="123" y="29"/>
                    <a:pt x="123" y="30"/>
                  </a:cubicBezTo>
                  <a:cubicBezTo>
                    <a:pt x="18" y="44"/>
                    <a:pt x="18" y="44"/>
                    <a:pt x="18" y="44"/>
                  </a:cubicBezTo>
                  <a:cubicBezTo>
                    <a:pt x="10" y="45"/>
                    <a:pt x="2" y="39"/>
                    <a:pt x="1" y="31"/>
                  </a:cubicBezTo>
                  <a:cubicBezTo>
                    <a:pt x="0" y="24"/>
                    <a:pt x="6" y="16"/>
                    <a:pt x="14" y="15"/>
                  </a:cubicBezTo>
                  <a:cubicBezTo>
                    <a:pt x="119" y="1"/>
                    <a:pt x="119" y="1"/>
                    <a:pt x="119" y="1"/>
                  </a:cubicBezTo>
                  <a:cubicBezTo>
                    <a:pt x="127" y="0"/>
                    <a:pt x="134" y="5"/>
                    <a:pt x="135" y="13"/>
                  </a:cubicBezTo>
                  <a:cubicBezTo>
                    <a:pt x="136" y="20"/>
                    <a:pt x="132" y="27"/>
                    <a:pt x="125" y="29"/>
                  </a:cubicBezTo>
                  <a:close/>
                </a:path>
              </a:pathLst>
            </a:custGeom>
            <a:solidFill>
              <a:srgbClr val="4C31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52" name="Freeform 96"/>
            <p:cNvSpPr/>
            <p:nvPr/>
          </p:nvSpPr>
          <p:spPr bwMode="auto">
            <a:xfrm>
              <a:off x="8180388" y="2603501"/>
              <a:ext cx="211138" cy="127000"/>
            </a:xfrm>
            <a:custGeom>
              <a:avLst/>
              <a:gdLst>
                <a:gd name="T0" fmla="*/ 21 w 129"/>
                <a:gd name="T1" fmla="*/ 75 h 77"/>
                <a:gd name="T2" fmla="*/ 23 w 129"/>
                <a:gd name="T3" fmla="*/ 74 h 77"/>
                <a:gd name="T4" fmla="*/ 119 w 129"/>
                <a:gd name="T5" fmla="*/ 29 h 77"/>
                <a:gd name="T6" fmla="*/ 126 w 129"/>
                <a:gd name="T7" fmla="*/ 10 h 77"/>
                <a:gd name="T8" fmla="*/ 107 w 129"/>
                <a:gd name="T9" fmla="*/ 3 h 77"/>
                <a:gd name="T10" fmla="*/ 11 w 129"/>
                <a:gd name="T11" fmla="*/ 48 h 77"/>
                <a:gd name="T12" fmla="*/ 4 w 129"/>
                <a:gd name="T13" fmla="*/ 67 h 77"/>
                <a:gd name="T14" fmla="*/ 21 w 129"/>
                <a:gd name="T15" fmla="*/ 7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9" h="77">
                  <a:moveTo>
                    <a:pt x="21" y="75"/>
                  </a:moveTo>
                  <a:cubicBezTo>
                    <a:pt x="22" y="75"/>
                    <a:pt x="22" y="75"/>
                    <a:pt x="23" y="74"/>
                  </a:cubicBezTo>
                  <a:cubicBezTo>
                    <a:pt x="119" y="29"/>
                    <a:pt x="119" y="29"/>
                    <a:pt x="119" y="29"/>
                  </a:cubicBezTo>
                  <a:cubicBezTo>
                    <a:pt x="126" y="26"/>
                    <a:pt x="129" y="18"/>
                    <a:pt x="126" y="10"/>
                  </a:cubicBezTo>
                  <a:cubicBezTo>
                    <a:pt x="123" y="3"/>
                    <a:pt x="114" y="0"/>
                    <a:pt x="107" y="3"/>
                  </a:cubicBezTo>
                  <a:cubicBezTo>
                    <a:pt x="11" y="48"/>
                    <a:pt x="11" y="48"/>
                    <a:pt x="11" y="48"/>
                  </a:cubicBezTo>
                  <a:cubicBezTo>
                    <a:pt x="3" y="52"/>
                    <a:pt x="0" y="60"/>
                    <a:pt x="4" y="67"/>
                  </a:cubicBezTo>
                  <a:cubicBezTo>
                    <a:pt x="7" y="74"/>
                    <a:pt x="14" y="77"/>
                    <a:pt x="21" y="75"/>
                  </a:cubicBezTo>
                  <a:close/>
                </a:path>
              </a:pathLst>
            </a:custGeom>
            <a:solidFill>
              <a:srgbClr val="4C31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53" name="Freeform 97"/>
            <p:cNvSpPr/>
            <p:nvPr/>
          </p:nvSpPr>
          <p:spPr bwMode="auto">
            <a:xfrm>
              <a:off x="8135938" y="3251201"/>
              <a:ext cx="330200" cy="239713"/>
            </a:xfrm>
            <a:custGeom>
              <a:avLst/>
              <a:gdLst>
                <a:gd name="T0" fmla="*/ 0 w 202"/>
                <a:gd name="T1" fmla="*/ 58 h 147"/>
                <a:gd name="T2" fmla="*/ 197 w 202"/>
                <a:gd name="T3" fmla="*/ 0 h 147"/>
                <a:gd name="T4" fmla="*/ 114 w 202"/>
                <a:gd name="T5" fmla="*/ 121 h 147"/>
                <a:gd name="T6" fmla="*/ 0 w 202"/>
                <a:gd name="T7" fmla="*/ 58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2" h="147">
                  <a:moveTo>
                    <a:pt x="0" y="58"/>
                  </a:moveTo>
                  <a:cubicBezTo>
                    <a:pt x="197" y="0"/>
                    <a:pt x="197" y="0"/>
                    <a:pt x="197" y="0"/>
                  </a:cubicBezTo>
                  <a:cubicBezTo>
                    <a:pt x="197" y="0"/>
                    <a:pt x="202" y="95"/>
                    <a:pt x="114" y="121"/>
                  </a:cubicBezTo>
                  <a:cubicBezTo>
                    <a:pt x="25" y="147"/>
                    <a:pt x="0" y="58"/>
                    <a:pt x="0" y="58"/>
                  </a:cubicBezTo>
                  <a:close/>
                </a:path>
              </a:pathLst>
            </a:custGeom>
            <a:solidFill>
              <a:srgbClr val="7266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54" name="Freeform 98"/>
            <p:cNvSpPr/>
            <p:nvPr/>
          </p:nvSpPr>
          <p:spPr bwMode="auto">
            <a:xfrm>
              <a:off x="8135938" y="3398838"/>
              <a:ext cx="1187450" cy="1366838"/>
            </a:xfrm>
            <a:custGeom>
              <a:avLst/>
              <a:gdLst>
                <a:gd name="T0" fmla="*/ 547 w 728"/>
                <a:gd name="T1" fmla="*/ 767 h 839"/>
                <a:gd name="T2" fmla="*/ 416 w 728"/>
                <a:gd name="T3" fmla="*/ 805 h 839"/>
                <a:gd name="T4" fmla="*/ 147 w 728"/>
                <a:gd name="T5" fmla="*/ 658 h 839"/>
                <a:gd name="T6" fmla="*/ 0 w 728"/>
                <a:gd name="T7" fmla="*/ 161 h 839"/>
                <a:gd name="T8" fmla="*/ 548 w 728"/>
                <a:gd name="T9" fmla="*/ 0 h 839"/>
                <a:gd name="T10" fmla="*/ 694 w 728"/>
                <a:gd name="T11" fmla="*/ 497 h 839"/>
                <a:gd name="T12" fmla="*/ 547 w 728"/>
                <a:gd name="T13" fmla="*/ 767 h 8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8" h="839">
                  <a:moveTo>
                    <a:pt x="547" y="767"/>
                  </a:moveTo>
                  <a:cubicBezTo>
                    <a:pt x="416" y="805"/>
                    <a:pt x="416" y="805"/>
                    <a:pt x="416" y="805"/>
                  </a:cubicBezTo>
                  <a:cubicBezTo>
                    <a:pt x="301" y="839"/>
                    <a:pt x="180" y="773"/>
                    <a:pt x="147" y="658"/>
                  </a:cubicBezTo>
                  <a:cubicBezTo>
                    <a:pt x="0" y="161"/>
                    <a:pt x="0" y="161"/>
                    <a:pt x="0" y="161"/>
                  </a:cubicBezTo>
                  <a:cubicBezTo>
                    <a:pt x="548" y="0"/>
                    <a:pt x="548" y="0"/>
                    <a:pt x="548" y="0"/>
                  </a:cubicBezTo>
                  <a:cubicBezTo>
                    <a:pt x="694" y="497"/>
                    <a:pt x="694" y="497"/>
                    <a:pt x="694" y="497"/>
                  </a:cubicBezTo>
                  <a:cubicBezTo>
                    <a:pt x="728" y="612"/>
                    <a:pt x="662" y="733"/>
                    <a:pt x="547" y="767"/>
                  </a:cubicBezTo>
                  <a:close/>
                </a:path>
              </a:pathLst>
            </a:custGeom>
            <a:solidFill>
              <a:srgbClr val="1C75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55" name="Freeform 99"/>
            <p:cNvSpPr/>
            <p:nvPr/>
          </p:nvSpPr>
          <p:spPr bwMode="auto">
            <a:xfrm>
              <a:off x="8542338" y="3398838"/>
              <a:ext cx="781050" cy="1292225"/>
            </a:xfrm>
            <a:custGeom>
              <a:avLst/>
              <a:gdLst>
                <a:gd name="T0" fmla="*/ 208 w 479"/>
                <a:gd name="T1" fmla="*/ 793 h 793"/>
                <a:gd name="T2" fmla="*/ 298 w 479"/>
                <a:gd name="T3" fmla="*/ 767 h 793"/>
                <a:gd name="T4" fmla="*/ 445 w 479"/>
                <a:gd name="T5" fmla="*/ 497 h 793"/>
                <a:gd name="T6" fmla="*/ 299 w 479"/>
                <a:gd name="T7" fmla="*/ 0 h 793"/>
                <a:gd name="T8" fmla="*/ 0 w 479"/>
                <a:gd name="T9" fmla="*/ 88 h 793"/>
                <a:gd name="T10" fmla="*/ 208 w 479"/>
                <a:gd name="T11" fmla="*/ 793 h 7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9" h="793">
                  <a:moveTo>
                    <a:pt x="208" y="793"/>
                  </a:moveTo>
                  <a:cubicBezTo>
                    <a:pt x="298" y="767"/>
                    <a:pt x="298" y="767"/>
                    <a:pt x="298" y="767"/>
                  </a:cubicBezTo>
                  <a:cubicBezTo>
                    <a:pt x="413" y="733"/>
                    <a:pt x="479" y="612"/>
                    <a:pt x="445" y="497"/>
                  </a:cubicBezTo>
                  <a:cubicBezTo>
                    <a:pt x="299" y="0"/>
                    <a:pt x="299" y="0"/>
                    <a:pt x="299" y="0"/>
                  </a:cubicBezTo>
                  <a:cubicBezTo>
                    <a:pt x="0" y="88"/>
                    <a:pt x="0" y="88"/>
                    <a:pt x="0" y="88"/>
                  </a:cubicBezTo>
                  <a:lnTo>
                    <a:pt x="208" y="793"/>
                  </a:lnTo>
                  <a:close/>
                </a:path>
              </a:pathLst>
            </a:custGeom>
            <a:solidFill>
              <a:srgbClr val="1866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56" name="Freeform 100"/>
            <p:cNvSpPr/>
            <p:nvPr/>
          </p:nvSpPr>
          <p:spPr bwMode="auto">
            <a:xfrm>
              <a:off x="6858000" y="3194051"/>
              <a:ext cx="1371600" cy="1038225"/>
            </a:xfrm>
            <a:custGeom>
              <a:avLst/>
              <a:gdLst>
                <a:gd name="T0" fmla="*/ 841 w 841"/>
                <a:gd name="T1" fmla="*/ 478 h 637"/>
                <a:gd name="T2" fmla="*/ 443 w 841"/>
                <a:gd name="T3" fmla="*/ 595 h 637"/>
                <a:gd name="T4" fmla="*/ 104 w 841"/>
                <a:gd name="T5" fmla="*/ 410 h 637"/>
                <a:gd name="T6" fmla="*/ 0 w 841"/>
                <a:gd name="T7" fmla="*/ 57 h 637"/>
                <a:gd name="T8" fmla="*/ 194 w 841"/>
                <a:gd name="T9" fmla="*/ 0 h 637"/>
                <a:gd name="T10" fmla="*/ 298 w 841"/>
                <a:gd name="T11" fmla="*/ 353 h 637"/>
                <a:gd name="T12" fmla="*/ 386 w 841"/>
                <a:gd name="T13" fmla="*/ 401 h 637"/>
                <a:gd name="T14" fmla="*/ 784 w 841"/>
                <a:gd name="T15" fmla="*/ 284 h 637"/>
                <a:gd name="T16" fmla="*/ 841 w 841"/>
                <a:gd name="T17" fmla="*/ 478 h 6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41" h="637">
                  <a:moveTo>
                    <a:pt x="841" y="478"/>
                  </a:moveTo>
                  <a:cubicBezTo>
                    <a:pt x="443" y="595"/>
                    <a:pt x="443" y="595"/>
                    <a:pt x="443" y="595"/>
                  </a:cubicBezTo>
                  <a:cubicBezTo>
                    <a:pt x="298" y="637"/>
                    <a:pt x="146" y="554"/>
                    <a:pt x="104" y="410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194" y="0"/>
                    <a:pt x="194" y="0"/>
                    <a:pt x="194" y="0"/>
                  </a:cubicBezTo>
                  <a:cubicBezTo>
                    <a:pt x="298" y="353"/>
                    <a:pt x="298" y="353"/>
                    <a:pt x="298" y="353"/>
                  </a:cubicBezTo>
                  <a:cubicBezTo>
                    <a:pt x="309" y="390"/>
                    <a:pt x="348" y="412"/>
                    <a:pt x="386" y="401"/>
                  </a:cubicBezTo>
                  <a:cubicBezTo>
                    <a:pt x="784" y="284"/>
                    <a:pt x="784" y="284"/>
                    <a:pt x="784" y="284"/>
                  </a:cubicBezTo>
                  <a:lnTo>
                    <a:pt x="841" y="478"/>
                  </a:lnTo>
                  <a:close/>
                </a:path>
              </a:pathLst>
            </a:custGeom>
            <a:solidFill>
              <a:srgbClr val="1866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57" name="Freeform 101"/>
            <p:cNvSpPr/>
            <p:nvPr/>
          </p:nvSpPr>
          <p:spPr bwMode="auto">
            <a:xfrm>
              <a:off x="8801100" y="1577976"/>
              <a:ext cx="741363" cy="2146300"/>
            </a:xfrm>
            <a:custGeom>
              <a:avLst/>
              <a:gdLst>
                <a:gd name="T0" fmla="*/ 204 w 467"/>
                <a:gd name="T1" fmla="*/ 1352 h 1352"/>
                <a:gd name="T2" fmla="*/ 0 w 467"/>
                <a:gd name="T3" fmla="*/ 1311 h 1352"/>
                <a:gd name="T4" fmla="*/ 262 w 467"/>
                <a:gd name="T5" fmla="*/ 0 h 1352"/>
                <a:gd name="T6" fmla="*/ 467 w 467"/>
                <a:gd name="T7" fmla="*/ 41 h 1352"/>
                <a:gd name="T8" fmla="*/ 204 w 467"/>
                <a:gd name="T9" fmla="*/ 1352 h 1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7" h="1352">
                  <a:moveTo>
                    <a:pt x="204" y="1352"/>
                  </a:moveTo>
                  <a:lnTo>
                    <a:pt x="0" y="1311"/>
                  </a:lnTo>
                  <a:lnTo>
                    <a:pt x="262" y="0"/>
                  </a:lnTo>
                  <a:lnTo>
                    <a:pt x="467" y="41"/>
                  </a:lnTo>
                  <a:lnTo>
                    <a:pt x="204" y="1352"/>
                  </a:lnTo>
                  <a:close/>
                </a:path>
              </a:pathLst>
            </a:custGeom>
            <a:solidFill>
              <a:srgbClr val="1866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58" name="Freeform 102"/>
            <p:cNvSpPr/>
            <p:nvPr/>
          </p:nvSpPr>
          <p:spPr bwMode="auto">
            <a:xfrm>
              <a:off x="8882063" y="1635126"/>
              <a:ext cx="660400" cy="3055938"/>
            </a:xfrm>
            <a:custGeom>
              <a:avLst/>
              <a:gdLst>
                <a:gd name="T0" fmla="*/ 385 w 405"/>
                <a:gd name="T1" fmla="*/ 0 h 1874"/>
                <a:gd name="T2" fmla="*/ 130 w 405"/>
                <a:gd name="T3" fmla="*/ 1275 h 1874"/>
                <a:gd name="T4" fmla="*/ 218 w 405"/>
                <a:gd name="T5" fmla="*/ 1574 h 1874"/>
                <a:gd name="T6" fmla="*/ 0 w 405"/>
                <a:gd name="T7" fmla="*/ 1874 h 1874"/>
                <a:gd name="T8" fmla="*/ 90 w 405"/>
                <a:gd name="T9" fmla="*/ 1848 h 1874"/>
                <a:gd name="T10" fmla="*/ 237 w 405"/>
                <a:gd name="T11" fmla="*/ 1578 h 1874"/>
                <a:gd name="T12" fmla="*/ 149 w 405"/>
                <a:gd name="T13" fmla="*/ 1279 h 1874"/>
                <a:gd name="T14" fmla="*/ 405 w 405"/>
                <a:gd name="T15" fmla="*/ 4 h 1874"/>
                <a:gd name="T16" fmla="*/ 385 w 405"/>
                <a:gd name="T17" fmla="*/ 0 h 18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5" h="1874">
                  <a:moveTo>
                    <a:pt x="385" y="0"/>
                  </a:moveTo>
                  <a:cubicBezTo>
                    <a:pt x="130" y="1275"/>
                    <a:pt x="130" y="1275"/>
                    <a:pt x="130" y="1275"/>
                  </a:cubicBezTo>
                  <a:cubicBezTo>
                    <a:pt x="218" y="1574"/>
                    <a:pt x="218" y="1574"/>
                    <a:pt x="218" y="1574"/>
                  </a:cubicBezTo>
                  <a:cubicBezTo>
                    <a:pt x="287" y="1798"/>
                    <a:pt x="0" y="1874"/>
                    <a:pt x="0" y="1874"/>
                  </a:cubicBezTo>
                  <a:cubicBezTo>
                    <a:pt x="90" y="1848"/>
                    <a:pt x="90" y="1848"/>
                    <a:pt x="90" y="1848"/>
                  </a:cubicBezTo>
                  <a:cubicBezTo>
                    <a:pt x="205" y="1814"/>
                    <a:pt x="271" y="1693"/>
                    <a:pt x="237" y="1578"/>
                  </a:cubicBezTo>
                  <a:cubicBezTo>
                    <a:pt x="149" y="1279"/>
                    <a:pt x="149" y="1279"/>
                    <a:pt x="149" y="1279"/>
                  </a:cubicBezTo>
                  <a:cubicBezTo>
                    <a:pt x="405" y="4"/>
                    <a:pt x="405" y="4"/>
                    <a:pt x="405" y="4"/>
                  </a:cubicBezTo>
                  <a:lnTo>
                    <a:pt x="385" y="0"/>
                  </a:lnTo>
                  <a:close/>
                </a:path>
              </a:pathLst>
            </a:custGeom>
            <a:solidFill>
              <a:srgbClr val="1C75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59" name="Freeform 103"/>
            <p:cNvSpPr/>
            <p:nvPr/>
          </p:nvSpPr>
          <p:spPr bwMode="auto">
            <a:xfrm>
              <a:off x="9180513" y="1276351"/>
              <a:ext cx="395288" cy="515938"/>
            </a:xfrm>
            <a:custGeom>
              <a:avLst/>
              <a:gdLst>
                <a:gd name="T0" fmla="*/ 182 w 243"/>
                <a:gd name="T1" fmla="*/ 17 h 317"/>
                <a:gd name="T2" fmla="*/ 157 w 243"/>
                <a:gd name="T3" fmla="*/ 3 h 317"/>
                <a:gd name="T4" fmla="*/ 138 w 243"/>
                <a:gd name="T5" fmla="*/ 9 h 317"/>
                <a:gd name="T6" fmla="*/ 124 w 243"/>
                <a:gd name="T7" fmla="*/ 34 h 317"/>
                <a:gd name="T8" fmla="*/ 140 w 243"/>
                <a:gd name="T9" fmla="*/ 88 h 317"/>
                <a:gd name="T10" fmla="*/ 91 w 243"/>
                <a:gd name="T11" fmla="*/ 91 h 317"/>
                <a:gd name="T12" fmla="*/ 17 w 243"/>
                <a:gd name="T13" fmla="*/ 226 h 317"/>
                <a:gd name="T14" fmla="*/ 152 w 243"/>
                <a:gd name="T15" fmla="*/ 300 h 317"/>
                <a:gd name="T16" fmla="*/ 226 w 243"/>
                <a:gd name="T17" fmla="*/ 165 h 317"/>
                <a:gd name="T18" fmla="*/ 222 w 243"/>
                <a:gd name="T19" fmla="*/ 155 h 317"/>
                <a:gd name="T20" fmla="*/ 223 w 243"/>
                <a:gd name="T21" fmla="*/ 155 h 317"/>
                <a:gd name="T22" fmla="*/ 182 w 243"/>
                <a:gd name="T23" fmla="*/ 17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3" h="317">
                  <a:moveTo>
                    <a:pt x="182" y="17"/>
                  </a:moveTo>
                  <a:cubicBezTo>
                    <a:pt x="179" y="6"/>
                    <a:pt x="168" y="0"/>
                    <a:pt x="157" y="3"/>
                  </a:cubicBezTo>
                  <a:cubicBezTo>
                    <a:pt x="138" y="9"/>
                    <a:pt x="138" y="9"/>
                    <a:pt x="138" y="9"/>
                  </a:cubicBezTo>
                  <a:cubicBezTo>
                    <a:pt x="127" y="12"/>
                    <a:pt x="121" y="23"/>
                    <a:pt x="124" y="34"/>
                  </a:cubicBezTo>
                  <a:cubicBezTo>
                    <a:pt x="140" y="88"/>
                    <a:pt x="140" y="88"/>
                    <a:pt x="140" y="88"/>
                  </a:cubicBezTo>
                  <a:cubicBezTo>
                    <a:pt x="124" y="85"/>
                    <a:pt x="107" y="86"/>
                    <a:pt x="91" y="91"/>
                  </a:cubicBezTo>
                  <a:cubicBezTo>
                    <a:pt x="33" y="108"/>
                    <a:pt x="0" y="168"/>
                    <a:pt x="17" y="226"/>
                  </a:cubicBezTo>
                  <a:cubicBezTo>
                    <a:pt x="34" y="284"/>
                    <a:pt x="94" y="317"/>
                    <a:pt x="152" y="300"/>
                  </a:cubicBezTo>
                  <a:cubicBezTo>
                    <a:pt x="210" y="283"/>
                    <a:pt x="243" y="222"/>
                    <a:pt x="226" y="165"/>
                  </a:cubicBezTo>
                  <a:cubicBezTo>
                    <a:pt x="225" y="161"/>
                    <a:pt x="224" y="158"/>
                    <a:pt x="222" y="155"/>
                  </a:cubicBezTo>
                  <a:cubicBezTo>
                    <a:pt x="223" y="155"/>
                    <a:pt x="223" y="155"/>
                    <a:pt x="223" y="155"/>
                  </a:cubicBezTo>
                  <a:lnTo>
                    <a:pt x="182" y="17"/>
                  </a:lnTo>
                  <a:close/>
                </a:path>
              </a:pathLst>
            </a:custGeom>
            <a:solidFill>
              <a:srgbClr val="FFC4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60" name="Freeform 104"/>
            <p:cNvSpPr/>
            <p:nvPr/>
          </p:nvSpPr>
          <p:spPr bwMode="auto">
            <a:xfrm>
              <a:off x="6759575" y="2959101"/>
              <a:ext cx="444500" cy="446088"/>
            </a:xfrm>
            <a:custGeom>
              <a:avLst/>
              <a:gdLst>
                <a:gd name="T0" fmla="*/ 3 w 272"/>
                <a:gd name="T1" fmla="*/ 35 h 273"/>
                <a:gd name="T2" fmla="*/ 17 w 272"/>
                <a:gd name="T3" fmla="*/ 9 h 273"/>
                <a:gd name="T4" fmla="*/ 36 w 272"/>
                <a:gd name="T5" fmla="*/ 4 h 273"/>
                <a:gd name="T6" fmla="*/ 61 w 272"/>
                <a:gd name="T7" fmla="*/ 17 h 273"/>
                <a:gd name="T8" fmla="*/ 77 w 272"/>
                <a:gd name="T9" fmla="*/ 72 h 273"/>
                <a:gd name="T10" fmla="*/ 120 w 272"/>
                <a:gd name="T11" fmla="*/ 47 h 273"/>
                <a:gd name="T12" fmla="*/ 255 w 272"/>
                <a:gd name="T13" fmla="*/ 121 h 273"/>
                <a:gd name="T14" fmla="*/ 182 w 272"/>
                <a:gd name="T15" fmla="*/ 256 h 273"/>
                <a:gd name="T16" fmla="*/ 47 w 272"/>
                <a:gd name="T17" fmla="*/ 182 h 273"/>
                <a:gd name="T18" fmla="*/ 44 w 272"/>
                <a:gd name="T19" fmla="*/ 172 h 273"/>
                <a:gd name="T20" fmla="*/ 44 w 272"/>
                <a:gd name="T21" fmla="*/ 173 h 273"/>
                <a:gd name="T22" fmla="*/ 3 w 272"/>
                <a:gd name="T23" fmla="*/ 35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72" h="273">
                  <a:moveTo>
                    <a:pt x="3" y="35"/>
                  </a:moveTo>
                  <a:cubicBezTo>
                    <a:pt x="0" y="24"/>
                    <a:pt x="6" y="12"/>
                    <a:pt x="17" y="9"/>
                  </a:cubicBezTo>
                  <a:cubicBezTo>
                    <a:pt x="36" y="4"/>
                    <a:pt x="36" y="4"/>
                    <a:pt x="36" y="4"/>
                  </a:cubicBezTo>
                  <a:cubicBezTo>
                    <a:pt x="47" y="0"/>
                    <a:pt x="58" y="7"/>
                    <a:pt x="61" y="17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89" y="61"/>
                    <a:pt x="104" y="52"/>
                    <a:pt x="120" y="47"/>
                  </a:cubicBezTo>
                  <a:cubicBezTo>
                    <a:pt x="178" y="30"/>
                    <a:pt x="238" y="63"/>
                    <a:pt x="255" y="121"/>
                  </a:cubicBezTo>
                  <a:cubicBezTo>
                    <a:pt x="272" y="179"/>
                    <a:pt x="239" y="239"/>
                    <a:pt x="182" y="256"/>
                  </a:cubicBezTo>
                  <a:cubicBezTo>
                    <a:pt x="124" y="273"/>
                    <a:pt x="63" y="240"/>
                    <a:pt x="47" y="182"/>
                  </a:cubicBezTo>
                  <a:cubicBezTo>
                    <a:pt x="46" y="179"/>
                    <a:pt x="45" y="176"/>
                    <a:pt x="44" y="172"/>
                  </a:cubicBezTo>
                  <a:cubicBezTo>
                    <a:pt x="44" y="173"/>
                    <a:pt x="44" y="173"/>
                    <a:pt x="44" y="173"/>
                  </a:cubicBezTo>
                  <a:lnTo>
                    <a:pt x="3" y="35"/>
                  </a:lnTo>
                  <a:close/>
                </a:path>
              </a:pathLst>
            </a:custGeom>
            <a:solidFill>
              <a:srgbClr val="FFC4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61" name="Freeform 105"/>
            <p:cNvSpPr/>
            <p:nvPr/>
          </p:nvSpPr>
          <p:spPr bwMode="auto">
            <a:xfrm>
              <a:off x="8318500" y="3409951"/>
              <a:ext cx="569913" cy="255588"/>
            </a:xfrm>
            <a:custGeom>
              <a:avLst/>
              <a:gdLst>
                <a:gd name="T0" fmla="*/ 320 w 349"/>
                <a:gd name="T1" fmla="*/ 72 h 157"/>
                <a:gd name="T2" fmla="*/ 48 w 349"/>
                <a:gd name="T3" fmla="*/ 152 h 157"/>
                <a:gd name="T4" fmla="*/ 5 w 349"/>
                <a:gd name="T5" fmla="*/ 128 h 157"/>
                <a:gd name="T6" fmla="*/ 5 w 349"/>
                <a:gd name="T7" fmla="*/ 128 h 157"/>
                <a:gd name="T8" fmla="*/ 29 w 349"/>
                <a:gd name="T9" fmla="*/ 85 h 157"/>
                <a:gd name="T10" fmla="*/ 300 w 349"/>
                <a:gd name="T11" fmla="*/ 5 h 157"/>
                <a:gd name="T12" fmla="*/ 343 w 349"/>
                <a:gd name="T13" fmla="*/ 29 h 157"/>
                <a:gd name="T14" fmla="*/ 343 w 349"/>
                <a:gd name="T15" fmla="*/ 29 h 157"/>
                <a:gd name="T16" fmla="*/ 320 w 349"/>
                <a:gd name="T17" fmla="*/ 72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9" h="157">
                  <a:moveTo>
                    <a:pt x="320" y="72"/>
                  </a:moveTo>
                  <a:cubicBezTo>
                    <a:pt x="48" y="152"/>
                    <a:pt x="48" y="152"/>
                    <a:pt x="48" y="152"/>
                  </a:cubicBezTo>
                  <a:cubicBezTo>
                    <a:pt x="30" y="157"/>
                    <a:pt x="11" y="147"/>
                    <a:pt x="5" y="128"/>
                  </a:cubicBezTo>
                  <a:cubicBezTo>
                    <a:pt x="5" y="128"/>
                    <a:pt x="5" y="128"/>
                    <a:pt x="5" y="128"/>
                  </a:cubicBezTo>
                  <a:cubicBezTo>
                    <a:pt x="0" y="110"/>
                    <a:pt x="10" y="90"/>
                    <a:pt x="29" y="85"/>
                  </a:cubicBezTo>
                  <a:cubicBezTo>
                    <a:pt x="300" y="5"/>
                    <a:pt x="300" y="5"/>
                    <a:pt x="300" y="5"/>
                  </a:cubicBezTo>
                  <a:cubicBezTo>
                    <a:pt x="318" y="0"/>
                    <a:pt x="338" y="10"/>
                    <a:pt x="343" y="29"/>
                  </a:cubicBezTo>
                  <a:cubicBezTo>
                    <a:pt x="343" y="29"/>
                    <a:pt x="343" y="29"/>
                    <a:pt x="343" y="29"/>
                  </a:cubicBezTo>
                  <a:cubicBezTo>
                    <a:pt x="349" y="47"/>
                    <a:pt x="338" y="67"/>
                    <a:pt x="320" y="72"/>
                  </a:cubicBezTo>
                  <a:close/>
                </a:path>
              </a:pathLst>
            </a:custGeom>
            <a:solidFill>
              <a:srgbClr val="EBB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62" name="Freeform 106"/>
            <p:cNvSpPr/>
            <p:nvPr/>
          </p:nvSpPr>
          <p:spPr bwMode="auto">
            <a:xfrm>
              <a:off x="8366125" y="3538538"/>
              <a:ext cx="66675" cy="119063"/>
            </a:xfrm>
            <a:custGeom>
              <a:avLst/>
              <a:gdLst>
                <a:gd name="T0" fmla="*/ 21 w 42"/>
                <a:gd name="T1" fmla="*/ 75 h 75"/>
                <a:gd name="T2" fmla="*/ 42 w 42"/>
                <a:gd name="T3" fmla="*/ 69 h 75"/>
                <a:gd name="T4" fmla="*/ 22 w 42"/>
                <a:gd name="T5" fmla="*/ 0 h 75"/>
                <a:gd name="T6" fmla="*/ 0 w 42"/>
                <a:gd name="T7" fmla="*/ 6 h 75"/>
                <a:gd name="T8" fmla="*/ 21 w 42"/>
                <a:gd name="T9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75">
                  <a:moveTo>
                    <a:pt x="21" y="75"/>
                  </a:moveTo>
                  <a:lnTo>
                    <a:pt x="42" y="69"/>
                  </a:lnTo>
                  <a:lnTo>
                    <a:pt x="22" y="0"/>
                  </a:lnTo>
                  <a:lnTo>
                    <a:pt x="0" y="6"/>
                  </a:lnTo>
                  <a:lnTo>
                    <a:pt x="21" y="75"/>
                  </a:lnTo>
                  <a:close/>
                </a:path>
              </a:pathLst>
            </a:custGeom>
            <a:solidFill>
              <a:srgbClr val="C78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63" name="Freeform 107"/>
            <p:cNvSpPr/>
            <p:nvPr/>
          </p:nvSpPr>
          <p:spPr bwMode="auto">
            <a:xfrm>
              <a:off x="8469313" y="3506788"/>
              <a:ext cx="66675" cy="119063"/>
            </a:xfrm>
            <a:custGeom>
              <a:avLst/>
              <a:gdLst>
                <a:gd name="T0" fmla="*/ 21 w 42"/>
                <a:gd name="T1" fmla="*/ 0 h 75"/>
                <a:gd name="T2" fmla="*/ 0 w 42"/>
                <a:gd name="T3" fmla="*/ 6 h 75"/>
                <a:gd name="T4" fmla="*/ 20 w 42"/>
                <a:gd name="T5" fmla="*/ 75 h 75"/>
                <a:gd name="T6" fmla="*/ 42 w 42"/>
                <a:gd name="T7" fmla="*/ 69 h 75"/>
                <a:gd name="T8" fmla="*/ 21 w 42"/>
                <a:gd name="T9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75">
                  <a:moveTo>
                    <a:pt x="21" y="0"/>
                  </a:moveTo>
                  <a:lnTo>
                    <a:pt x="0" y="6"/>
                  </a:lnTo>
                  <a:lnTo>
                    <a:pt x="20" y="75"/>
                  </a:lnTo>
                  <a:lnTo>
                    <a:pt x="42" y="69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C78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64" name="Freeform 108"/>
            <p:cNvSpPr/>
            <p:nvPr/>
          </p:nvSpPr>
          <p:spPr bwMode="auto">
            <a:xfrm>
              <a:off x="8572500" y="3478213"/>
              <a:ext cx="66675" cy="119063"/>
            </a:xfrm>
            <a:custGeom>
              <a:avLst/>
              <a:gdLst>
                <a:gd name="T0" fmla="*/ 21 w 42"/>
                <a:gd name="T1" fmla="*/ 0 h 75"/>
                <a:gd name="T2" fmla="*/ 0 w 42"/>
                <a:gd name="T3" fmla="*/ 6 h 75"/>
                <a:gd name="T4" fmla="*/ 20 w 42"/>
                <a:gd name="T5" fmla="*/ 75 h 75"/>
                <a:gd name="T6" fmla="*/ 42 w 42"/>
                <a:gd name="T7" fmla="*/ 69 h 75"/>
                <a:gd name="T8" fmla="*/ 21 w 42"/>
                <a:gd name="T9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75">
                  <a:moveTo>
                    <a:pt x="21" y="0"/>
                  </a:moveTo>
                  <a:lnTo>
                    <a:pt x="0" y="6"/>
                  </a:lnTo>
                  <a:lnTo>
                    <a:pt x="20" y="75"/>
                  </a:lnTo>
                  <a:lnTo>
                    <a:pt x="42" y="69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C78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65" name="Freeform 109"/>
            <p:cNvSpPr/>
            <p:nvPr/>
          </p:nvSpPr>
          <p:spPr bwMode="auto">
            <a:xfrm>
              <a:off x="8674100" y="3446463"/>
              <a:ext cx="66675" cy="119063"/>
            </a:xfrm>
            <a:custGeom>
              <a:avLst/>
              <a:gdLst>
                <a:gd name="T0" fmla="*/ 22 w 42"/>
                <a:gd name="T1" fmla="*/ 0 h 75"/>
                <a:gd name="T2" fmla="*/ 0 w 42"/>
                <a:gd name="T3" fmla="*/ 6 h 75"/>
                <a:gd name="T4" fmla="*/ 21 w 42"/>
                <a:gd name="T5" fmla="*/ 75 h 75"/>
                <a:gd name="T6" fmla="*/ 42 w 42"/>
                <a:gd name="T7" fmla="*/ 69 h 75"/>
                <a:gd name="T8" fmla="*/ 22 w 42"/>
                <a:gd name="T9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75">
                  <a:moveTo>
                    <a:pt x="22" y="0"/>
                  </a:moveTo>
                  <a:lnTo>
                    <a:pt x="0" y="6"/>
                  </a:lnTo>
                  <a:lnTo>
                    <a:pt x="21" y="75"/>
                  </a:lnTo>
                  <a:lnTo>
                    <a:pt x="42" y="69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C78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66" name="Freeform 110"/>
            <p:cNvSpPr/>
            <p:nvPr/>
          </p:nvSpPr>
          <p:spPr bwMode="auto">
            <a:xfrm>
              <a:off x="8777288" y="3417888"/>
              <a:ext cx="66675" cy="119063"/>
            </a:xfrm>
            <a:custGeom>
              <a:avLst/>
              <a:gdLst>
                <a:gd name="T0" fmla="*/ 41 w 41"/>
                <a:gd name="T1" fmla="*/ 66 h 73"/>
                <a:gd name="T2" fmla="*/ 21 w 41"/>
                <a:gd name="T3" fmla="*/ 0 h 73"/>
                <a:gd name="T4" fmla="*/ 19 w 41"/>
                <a:gd name="T5" fmla="*/ 0 h 73"/>
                <a:gd name="T6" fmla="*/ 0 w 41"/>
                <a:gd name="T7" fmla="*/ 6 h 73"/>
                <a:gd name="T8" fmla="*/ 19 w 41"/>
                <a:gd name="T9" fmla="*/ 73 h 73"/>
                <a:gd name="T10" fmla="*/ 39 w 41"/>
                <a:gd name="T11" fmla="*/ 67 h 73"/>
                <a:gd name="T12" fmla="*/ 41 w 41"/>
                <a:gd name="T13" fmla="*/ 66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73">
                  <a:moveTo>
                    <a:pt x="41" y="66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20" y="0"/>
                    <a:pt x="20" y="0"/>
                    <a:pt x="19" y="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9" y="73"/>
                    <a:pt x="19" y="73"/>
                    <a:pt x="19" y="73"/>
                  </a:cubicBezTo>
                  <a:cubicBezTo>
                    <a:pt x="39" y="67"/>
                    <a:pt x="39" y="67"/>
                    <a:pt x="39" y="67"/>
                  </a:cubicBezTo>
                  <a:cubicBezTo>
                    <a:pt x="39" y="67"/>
                    <a:pt x="40" y="67"/>
                    <a:pt x="41" y="66"/>
                  </a:cubicBezTo>
                  <a:close/>
                </a:path>
              </a:pathLst>
            </a:custGeom>
            <a:solidFill>
              <a:srgbClr val="C78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67" name="Freeform 111"/>
            <p:cNvSpPr/>
            <p:nvPr/>
          </p:nvSpPr>
          <p:spPr bwMode="auto">
            <a:xfrm>
              <a:off x="7820025" y="735013"/>
              <a:ext cx="895350" cy="1100138"/>
            </a:xfrm>
            <a:custGeom>
              <a:avLst/>
              <a:gdLst>
                <a:gd name="T0" fmla="*/ 549 w 549"/>
                <a:gd name="T1" fmla="*/ 281 h 675"/>
                <a:gd name="T2" fmla="*/ 260 w 549"/>
                <a:gd name="T3" fmla="*/ 9 h 675"/>
                <a:gd name="T4" fmla="*/ 6 w 549"/>
                <a:gd name="T5" fmla="*/ 267 h 675"/>
                <a:gd name="T6" fmla="*/ 187 w 549"/>
                <a:gd name="T7" fmla="*/ 537 h 675"/>
                <a:gd name="T8" fmla="*/ 187 w 549"/>
                <a:gd name="T9" fmla="*/ 585 h 675"/>
                <a:gd name="T10" fmla="*/ 277 w 549"/>
                <a:gd name="T11" fmla="*/ 675 h 675"/>
                <a:gd name="T12" fmla="*/ 277 w 549"/>
                <a:gd name="T13" fmla="*/ 675 h 675"/>
                <a:gd name="T14" fmla="*/ 367 w 549"/>
                <a:gd name="T15" fmla="*/ 585 h 675"/>
                <a:gd name="T16" fmla="*/ 367 w 549"/>
                <a:gd name="T17" fmla="*/ 537 h 675"/>
                <a:gd name="T18" fmla="*/ 549 w 549"/>
                <a:gd name="T19" fmla="*/ 281 h 6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49" h="675">
                  <a:moveTo>
                    <a:pt x="549" y="281"/>
                  </a:moveTo>
                  <a:cubicBezTo>
                    <a:pt x="549" y="125"/>
                    <a:pt x="418" y="0"/>
                    <a:pt x="260" y="9"/>
                  </a:cubicBezTo>
                  <a:cubicBezTo>
                    <a:pt x="123" y="18"/>
                    <a:pt x="12" y="130"/>
                    <a:pt x="6" y="267"/>
                  </a:cubicBezTo>
                  <a:cubicBezTo>
                    <a:pt x="0" y="391"/>
                    <a:pt x="77" y="498"/>
                    <a:pt x="187" y="537"/>
                  </a:cubicBezTo>
                  <a:cubicBezTo>
                    <a:pt x="187" y="585"/>
                    <a:pt x="187" y="585"/>
                    <a:pt x="187" y="585"/>
                  </a:cubicBezTo>
                  <a:cubicBezTo>
                    <a:pt x="187" y="635"/>
                    <a:pt x="227" y="675"/>
                    <a:pt x="277" y="675"/>
                  </a:cubicBezTo>
                  <a:cubicBezTo>
                    <a:pt x="277" y="675"/>
                    <a:pt x="277" y="675"/>
                    <a:pt x="277" y="675"/>
                  </a:cubicBezTo>
                  <a:cubicBezTo>
                    <a:pt x="327" y="675"/>
                    <a:pt x="367" y="635"/>
                    <a:pt x="367" y="585"/>
                  </a:cubicBezTo>
                  <a:cubicBezTo>
                    <a:pt x="367" y="537"/>
                    <a:pt x="367" y="537"/>
                    <a:pt x="367" y="537"/>
                  </a:cubicBezTo>
                  <a:cubicBezTo>
                    <a:pt x="473" y="500"/>
                    <a:pt x="549" y="399"/>
                    <a:pt x="549" y="28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</p:grpSp>
      <p:grpSp>
        <p:nvGrpSpPr>
          <p:cNvPr id="69" name="组合 68"/>
          <p:cNvGrpSpPr/>
          <p:nvPr/>
        </p:nvGrpSpPr>
        <p:grpSpPr>
          <a:xfrm>
            <a:off x="1334588" y="1808394"/>
            <a:ext cx="1332165" cy="3114460"/>
            <a:chOff x="5127626" y="-3175"/>
            <a:chExt cx="2786061" cy="6513513"/>
          </a:xfrm>
        </p:grpSpPr>
        <p:sp>
          <p:nvSpPr>
            <p:cNvPr id="84" name="Freeform 69"/>
            <p:cNvSpPr/>
            <p:nvPr/>
          </p:nvSpPr>
          <p:spPr bwMode="auto">
            <a:xfrm>
              <a:off x="5610225" y="4106863"/>
              <a:ext cx="1039812" cy="758825"/>
            </a:xfrm>
            <a:custGeom>
              <a:avLst/>
              <a:gdLst>
                <a:gd name="T0" fmla="*/ 419 w 838"/>
                <a:gd name="T1" fmla="*/ 613 h 613"/>
                <a:gd name="T2" fmla="*/ 419 w 838"/>
                <a:gd name="T3" fmla="*/ 613 h 613"/>
                <a:gd name="T4" fmla="*/ 838 w 838"/>
                <a:gd name="T5" fmla="*/ 194 h 613"/>
                <a:gd name="T6" fmla="*/ 838 w 838"/>
                <a:gd name="T7" fmla="*/ 138 h 613"/>
                <a:gd name="T8" fmla="*/ 700 w 838"/>
                <a:gd name="T9" fmla="*/ 0 h 613"/>
                <a:gd name="T10" fmla="*/ 139 w 838"/>
                <a:gd name="T11" fmla="*/ 0 h 613"/>
                <a:gd name="T12" fmla="*/ 0 w 838"/>
                <a:gd name="T13" fmla="*/ 138 h 613"/>
                <a:gd name="T14" fmla="*/ 0 w 838"/>
                <a:gd name="T15" fmla="*/ 194 h 613"/>
                <a:gd name="T16" fmla="*/ 419 w 838"/>
                <a:gd name="T17" fmla="*/ 613 h 6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38" h="613">
                  <a:moveTo>
                    <a:pt x="419" y="613"/>
                  </a:moveTo>
                  <a:cubicBezTo>
                    <a:pt x="419" y="613"/>
                    <a:pt x="419" y="613"/>
                    <a:pt x="419" y="613"/>
                  </a:cubicBezTo>
                  <a:cubicBezTo>
                    <a:pt x="650" y="613"/>
                    <a:pt x="838" y="425"/>
                    <a:pt x="838" y="194"/>
                  </a:cubicBezTo>
                  <a:cubicBezTo>
                    <a:pt x="838" y="138"/>
                    <a:pt x="838" y="138"/>
                    <a:pt x="838" y="138"/>
                  </a:cubicBezTo>
                  <a:cubicBezTo>
                    <a:pt x="838" y="62"/>
                    <a:pt x="776" y="0"/>
                    <a:pt x="700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62" y="0"/>
                    <a:pt x="0" y="62"/>
                    <a:pt x="0" y="138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0" y="425"/>
                    <a:pt x="188" y="613"/>
                    <a:pt x="419" y="613"/>
                  </a:cubicBezTo>
                  <a:close/>
                </a:path>
              </a:pathLst>
            </a:custGeom>
            <a:solidFill>
              <a:srgbClr val="2D33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85" name="Freeform 70"/>
            <p:cNvSpPr/>
            <p:nvPr/>
          </p:nvSpPr>
          <p:spPr bwMode="auto">
            <a:xfrm>
              <a:off x="5383213" y="5935663"/>
              <a:ext cx="260350" cy="219075"/>
            </a:xfrm>
            <a:custGeom>
              <a:avLst/>
              <a:gdLst>
                <a:gd name="T0" fmla="*/ 15 w 164"/>
                <a:gd name="T1" fmla="*/ 0 h 138"/>
                <a:gd name="T2" fmla="*/ 164 w 164"/>
                <a:gd name="T3" fmla="*/ 19 h 138"/>
                <a:gd name="T4" fmla="*/ 147 w 164"/>
                <a:gd name="T5" fmla="*/ 138 h 138"/>
                <a:gd name="T6" fmla="*/ 0 w 164"/>
                <a:gd name="T7" fmla="*/ 119 h 138"/>
                <a:gd name="T8" fmla="*/ 15 w 164"/>
                <a:gd name="T9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4" h="138">
                  <a:moveTo>
                    <a:pt x="15" y="0"/>
                  </a:moveTo>
                  <a:lnTo>
                    <a:pt x="164" y="19"/>
                  </a:lnTo>
                  <a:lnTo>
                    <a:pt x="147" y="138"/>
                  </a:lnTo>
                  <a:lnTo>
                    <a:pt x="0" y="119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FFB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86" name="Freeform 71"/>
            <p:cNvSpPr/>
            <p:nvPr/>
          </p:nvSpPr>
          <p:spPr bwMode="auto">
            <a:xfrm>
              <a:off x="5286375" y="6049963"/>
              <a:ext cx="685800" cy="387350"/>
            </a:xfrm>
            <a:custGeom>
              <a:avLst/>
              <a:gdLst>
                <a:gd name="T0" fmla="*/ 541 w 554"/>
                <a:gd name="T1" fmla="*/ 311 h 312"/>
                <a:gd name="T2" fmla="*/ 30 w 554"/>
                <a:gd name="T3" fmla="*/ 244 h 312"/>
                <a:gd name="T4" fmla="*/ 2 w 554"/>
                <a:gd name="T5" fmla="*/ 207 h 312"/>
                <a:gd name="T6" fmla="*/ 24 w 554"/>
                <a:gd name="T7" fmla="*/ 45 h 312"/>
                <a:gd name="T8" fmla="*/ 79 w 554"/>
                <a:gd name="T9" fmla="*/ 3 h 312"/>
                <a:gd name="T10" fmla="*/ 309 w 554"/>
                <a:gd name="T11" fmla="*/ 34 h 312"/>
                <a:gd name="T12" fmla="*/ 305 w 554"/>
                <a:gd name="T13" fmla="*/ 60 h 312"/>
                <a:gd name="T14" fmla="*/ 356 w 554"/>
                <a:gd name="T15" fmla="*/ 74 h 312"/>
                <a:gd name="T16" fmla="*/ 546 w 554"/>
                <a:gd name="T17" fmla="*/ 272 h 312"/>
                <a:gd name="T18" fmla="*/ 552 w 554"/>
                <a:gd name="T19" fmla="*/ 299 h 312"/>
                <a:gd name="T20" fmla="*/ 541 w 554"/>
                <a:gd name="T21" fmla="*/ 311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54" h="312">
                  <a:moveTo>
                    <a:pt x="541" y="311"/>
                  </a:moveTo>
                  <a:cubicBezTo>
                    <a:pt x="30" y="244"/>
                    <a:pt x="30" y="244"/>
                    <a:pt x="30" y="244"/>
                  </a:cubicBezTo>
                  <a:cubicBezTo>
                    <a:pt x="12" y="241"/>
                    <a:pt x="0" y="225"/>
                    <a:pt x="2" y="207"/>
                  </a:cubicBezTo>
                  <a:cubicBezTo>
                    <a:pt x="24" y="45"/>
                    <a:pt x="24" y="45"/>
                    <a:pt x="24" y="45"/>
                  </a:cubicBezTo>
                  <a:cubicBezTo>
                    <a:pt x="27" y="18"/>
                    <a:pt x="52" y="0"/>
                    <a:pt x="79" y="3"/>
                  </a:cubicBezTo>
                  <a:cubicBezTo>
                    <a:pt x="309" y="34"/>
                    <a:pt x="309" y="34"/>
                    <a:pt x="309" y="34"/>
                  </a:cubicBezTo>
                  <a:cubicBezTo>
                    <a:pt x="305" y="60"/>
                    <a:pt x="305" y="60"/>
                    <a:pt x="305" y="60"/>
                  </a:cubicBezTo>
                  <a:cubicBezTo>
                    <a:pt x="356" y="74"/>
                    <a:pt x="356" y="74"/>
                    <a:pt x="356" y="74"/>
                  </a:cubicBezTo>
                  <a:cubicBezTo>
                    <a:pt x="450" y="101"/>
                    <a:pt x="523" y="176"/>
                    <a:pt x="546" y="272"/>
                  </a:cubicBezTo>
                  <a:cubicBezTo>
                    <a:pt x="552" y="299"/>
                    <a:pt x="552" y="299"/>
                    <a:pt x="552" y="299"/>
                  </a:cubicBezTo>
                  <a:cubicBezTo>
                    <a:pt x="554" y="306"/>
                    <a:pt x="548" y="312"/>
                    <a:pt x="541" y="311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87" name="Freeform 72"/>
            <p:cNvSpPr/>
            <p:nvPr/>
          </p:nvSpPr>
          <p:spPr bwMode="auto">
            <a:xfrm>
              <a:off x="5614988" y="6048375"/>
              <a:ext cx="276225" cy="211138"/>
            </a:xfrm>
            <a:custGeom>
              <a:avLst/>
              <a:gdLst>
                <a:gd name="T0" fmla="*/ 74 w 222"/>
                <a:gd name="T1" fmla="*/ 7 h 171"/>
                <a:gd name="T2" fmla="*/ 41 w 222"/>
                <a:gd name="T3" fmla="*/ 2 h 171"/>
                <a:gd name="T4" fmla="*/ 9 w 222"/>
                <a:gd name="T5" fmla="*/ 26 h 171"/>
                <a:gd name="T6" fmla="*/ 0 w 222"/>
                <a:gd name="T7" fmla="*/ 99 h 171"/>
                <a:gd name="T8" fmla="*/ 175 w 222"/>
                <a:gd name="T9" fmla="*/ 171 h 171"/>
                <a:gd name="T10" fmla="*/ 222 w 222"/>
                <a:gd name="T11" fmla="*/ 145 h 171"/>
                <a:gd name="T12" fmla="*/ 95 w 222"/>
                <a:gd name="T13" fmla="*/ 57 h 171"/>
                <a:gd name="T14" fmla="*/ 98 w 222"/>
                <a:gd name="T15" fmla="*/ 39 h 171"/>
                <a:gd name="T16" fmla="*/ 74 w 222"/>
                <a:gd name="T17" fmla="*/ 7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2" h="171">
                  <a:moveTo>
                    <a:pt x="74" y="7"/>
                  </a:moveTo>
                  <a:cubicBezTo>
                    <a:pt x="41" y="2"/>
                    <a:pt x="41" y="2"/>
                    <a:pt x="41" y="2"/>
                  </a:cubicBezTo>
                  <a:cubicBezTo>
                    <a:pt x="25" y="0"/>
                    <a:pt x="11" y="11"/>
                    <a:pt x="9" y="26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107" y="91"/>
                    <a:pt x="175" y="171"/>
                  </a:cubicBezTo>
                  <a:cubicBezTo>
                    <a:pt x="222" y="145"/>
                    <a:pt x="222" y="145"/>
                    <a:pt x="222" y="145"/>
                  </a:cubicBezTo>
                  <a:cubicBezTo>
                    <a:pt x="222" y="145"/>
                    <a:pt x="181" y="79"/>
                    <a:pt x="95" y="57"/>
                  </a:cubicBezTo>
                  <a:cubicBezTo>
                    <a:pt x="98" y="39"/>
                    <a:pt x="98" y="39"/>
                    <a:pt x="98" y="39"/>
                  </a:cubicBezTo>
                  <a:cubicBezTo>
                    <a:pt x="100" y="24"/>
                    <a:pt x="90" y="9"/>
                    <a:pt x="74" y="7"/>
                  </a:cubicBezTo>
                  <a:close/>
                </a:path>
              </a:pathLst>
            </a:custGeom>
            <a:solidFill>
              <a:srgbClr val="0B92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88" name="Freeform 73"/>
            <p:cNvSpPr/>
            <p:nvPr/>
          </p:nvSpPr>
          <p:spPr bwMode="auto">
            <a:xfrm>
              <a:off x="5264150" y="6300788"/>
              <a:ext cx="747712" cy="176213"/>
            </a:xfrm>
            <a:custGeom>
              <a:avLst/>
              <a:gdLst>
                <a:gd name="T0" fmla="*/ 19 w 603"/>
                <a:gd name="T1" fmla="*/ 67 h 143"/>
                <a:gd name="T2" fmla="*/ 575 w 603"/>
                <a:gd name="T3" fmla="*/ 141 h 143"/>
                <a:gd name="T4" fmla="*/ 598 w 603"/>
                <a:gd name="T5" fmla="*/ 124 h 143"/>
                <a:gd name="T6" fmla="*/ 602 w 603"/>
                <a:gd name="T7" fmla="*/ 98 h 143"/>
                <a:gd name="T8" fmla="*/ 584 w 603"/>
                <a:gd name="T9" fmla="*/ 75 h 143"/>
                <a:gd name="T10" fmla="*/ 28 w 603"/>
                <a:gd name="T11" fmla="*/ 2 h 143"/>
                <a:gd name="T12" fmla="*/ 5 w 603"/>
                <a:gd name="T13" fmla="*/ 19 h 143"/>
                <a:gd name="T14" fmla="*/ 2 w 603"/>
                <a:gd name="T15" fmla="*/ 45 h 143"/>
                <a:gd name="T16" fmla="*/ 19 w 603"/>
                <a:gd name="T17" fmla="*/ 6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3" h="143">
                  <a:moveTo>
                    <a:pt x="19" y="67"/>
                  </a:moveTo>
                  <a:cubicBezTo>
                    <a:pt x="575" y="141"/>
                    <a:pt x="575" y="141"/>
                    <a:pt x="575" y="141"/>
                  </a:cubicBezTo>
                  <a:cubicBezTo>
                    <a:pt x="587" y="143"/>
                    <a:pt x="597" y="135"/>
                    <a:pt x="598" y="124"/>
                  </a:cubicBezTo>
                  <a:cubicBezTo>
                    <a:pt x="602" y="98"/>
                    <a:pt x="602" y="98"/>
                    <a:pt x="602" y="98"/>
                  </a:cubicBezTo>
                  <a:cubicBezTo>
                    <a:pt x="603" y="87"/>
                    <a:pt x="595" y="77"/>
                    <a:pt x="584" y="75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17" y="0"/>
                    <a:pt x="7" y="8"/>
                    <a:pt x="5" y="19"/>
                  </a:cubicBezTo>
                  <a:cubicBezTo>
                    <a:pt x="2" y="45"/>
                    <a:pt x="2" y="45"/>
                    <a:pt x="2" y="45"/>
                  </a:cubicBezTo>
                  <a:cubicBezTo>
                    <a:pt x="0" y="56"/>
                    <a:pt x="8" y="66"/>
                    <a:pt x="19" y="67"/>
                  </a:cubicBezTo>
                  <a:close/>
                </a:path>
              </a:pathLst>
            </a:custGeom>
            <a:solidFill>
              <a:srgbClr val="7F77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89" name="Freeform 74"/>
            <p:cNvSpPr/>
            <p:nvPr/>
          </p:nvSpPr>
          <p:spPr bwMode="auto">
            <a:xfrm>
              <a:off x="6588125" y="6007100"/>
              <a:ext cx="263525" cy="225425"/>
            </a:xfrm>
            <a:custGeom>
              <a:avLst/>
              <a:gdLst>
                <a:gd name="T0" fmla="*/ 0 w 166"/>
                <a:gd name="T1" fmla="*/ 23 h 142"/>
                <a:gd name="T2" fmla="*/ 147 w 166"/>
                <a:gd name="T3" fmla="*/ 0 h 142"/>
                <a:gd name="T4" fmla="*/ 166 w 166"/>
                <a:gd name="T5" fmla="*/ 119 h 142"/>
                <a:gd name="T6" fmla="*/ 18 w 166"/>
                <a:gd name="T7" fmla="*/ 142 h 142"/>
                <a:gd name="T8" fmla="*/ 0 w 166"/>
                <a:gd name="T9" fmla="*/ 23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" h="142">
                  <a:moveTo>
                    <a:pt x="0" y="23"/>
                  </a:moveTo>
                  <a:lnTo>
                    <a:pt x="147" y="0"/>
                  </a:lnTo>
                  <a:lnTo>
                    <a:pt x="166" y="119"/>
                  </a:lnTo>
                  <a:lnTo>
                    <a:pt x="18" y="142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FFB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90" name="Freeform 75"/>
            <p:cNvSpPr/>
            <p:nvPr/>
          </p:nvSpPr>
          <p:spPr bwMode="auto">
            <a:xfrm>
              <a:off x="6543675" y="6121400"/>
              <a:ext cx="725487" cy="349250"/>
            </a:xfrm>
            <a:custGeom>
              <a:avLst/>
              <a:gdLst>
                <a:gd name="T0" fmla="*/ 576 w 586"/>
                <a:gd name="T1" fmla="*/ 200 h 283"/>
                <a:gd name="T2" fmla="*/ 67 w 586"/>
                <a:gd name="T3" fmla="*/ 280 h 283"/>
                <a:gd name="T4" fmla="*/ 30 w 586"/>
                <a:gd name="T5" fmla="*/ 253 h 283"/>
                <a:gd name="T6" fmla="*/ 4 w 586"/>
                <a:gd name="T7" fmla="*/ 92 h 283"/>
                <a:gd name="T8" fmla="*/ 45 w 586"/>
                <a:gd name="T9" fmla="*/ 36 h 283"/>
                <a:gd name="T10" fmla="*/ 274 w 586"/>
                <a:gd name="T11" fmla="*/ 0 h 283"/>
                <a:gd name="T12" fmla="*/ 279 w 586"/>
                <a:gd name="T13" fmla="*/ 26 h 283"/>
                <a:gd name="T14" fmla="*/ 331 w 586"/>
                <a:gd name="T15" fmla="*/ 25 h 283"/>
                <a:gd name="T16" fmla="*/ 569 w 586"/>
                <a:gd name="T17" fmla="*/ 161 h 283"/>
                <a:gd name="T18" fmla="*/ 583 w 586"/>
                <a:gd name="T19" fmla="*/ 185 h 283"/>
                <a:gd name="T20" fmla="*/ 576 w 586"/>
                <a:gd name="T21" fmla="*/ 200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6" h="283">
                  <a:moveTo>
                    <a:pt x="576" y="200"/>
                  </a:moveTo>
                  <a:cubicBezTo>
                    <a:pt x="67" y="280"/>
                    <a:pt x="67" y="280"/>
                    <a:pt x="67" y="280"/>
                  </a:cubicBezTo>
                  <a:cubicBezTo>
                    <a:pt x="49" y="283"/>
                    <a:pt x="32" y="271"/>
                    <a:pt x="30" y="253"/>
                  </a:cubicBezTo>
                  <a:cubicBezTo>
                    <a:pt x="4" y="92"/>
                    <a:pt x="4" y="92"/>
                    <a:pt x="4" y="92"/>
                  </a:cubicBezTo>
                  <a:cubicBezTo>
                    <a:pt x="0" y="65"/>
                    <a:pt x="18" y="40"/>
                    <a:pt x="45" y="36"/>
                  </a:cubicBezTo>
                  <a:cubicBezTo>
                    <a:pt x="274" y="0"/>
                    <a:pt x="274" y="0"/>
                    <a:pt x="274" y="0"/>
                  </a:cubicBezTo>
                  <a:cubicBezTo>
                    <a:pt x="279" y="26"/>
                    <a:pt x="279" y="26"/>
                    <a:pt x="279" y="26"/>
                  </a:cubicBezTo>
                  <a:cubicBezTo>
                    <a:pt x="331" y="25"/>
                    <a:pt x="331" y="25"/>
                    <a:pt x="331" y="25"/>
                  </a:cubicBezTo>
                  <a:cubicBezTo>
                    <a:pt x="429" y="24"/>
                    <a:pt x="520" y="76"/>
                    <a:pt x="569" y="161"/>
                  </a:cubicBezTo>
                  <a:cubicBezTo>
                    <a:pt x="583" y="185"/>
                    <a:pt x="583" y="185"/>
                    <a:pt x="583" y="185"/>
                  </a:cubicBezTo>
                  <a:cubicBezTo>
                    <a:pt x="586" y="191"/>
                    <a:pt x="583" y="199"/>
                    <a:pt x="576" y="200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91" name="Freeform 76"/>
            <p:cNvSpPr/>
            <p:nvPr/>
          </p:nvSpPr>
          <p:spPr bwMode="auto">
            <a:xfrm>
              <a:off x="6837363" y="6072188"/>
              <a:ext cx="296862" cy="161925"/>
            </a:xfrm>
            <a:custGeom>
              <a:avLst/>
              <a:gdLst>
                <a:gd name="T0" fmla="*/ 59 w 240"/>
                <a:gd name="T1" fmla="*/ 2 h 131"/>
                <a:gd name="T2" fmla="*/ 26 w 240"/>
                <a:gd name="T3" fmla="*/ 7 h 131"/>
                <a:gd name="T4" fmla="*/ 3 w 240"/>
                <a:gd name="T5" fmla="*/ 39 h 131"/>
                <a:gd name="T6" fmla="*/ 14 w 240"/>
                <a:gd name="T7" fmla="*/ 112 h 131"/>
                <a:gd name="T8" fmla="*/ 202 w 240"/>
                <a:gd name="T9" fmla="*/ 131 h 131"/>
                <a:gd name="T10" fmla="*/ 240 w 240"/>
                <a:gd name="T11" fmla="*/ 92 h 131"/>
                <a:gd name="T12" fmla="*/ 93 w 240"/>
                <a:gd name="T13" fmla="*/ 44 h 131"/>
                <a:gd name="T14" fmla="*/ 91 w 240"/>
                <a:gd name="T15" fmla="*/ 26 h 131"/>
                <a:gd name="T16" fmla="*/ 59 w 240"/>
                <a:gd name="T17" fmla="*/ 2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0" h="131">
                  <a:moveTo>
                    <a:pt x="59" y="2"/>
                  </a:moveTo>
                  <a:cubicBezTo>
                    <a:pt x="26" y="7"/>
                    <a:pt x="26" y="7"/>
                    <a:pt x="26" y="7"/>
                  </a:cubicBezTo>
                  <a:cubicBezTo>
                    <a:pt x="11" y="10"/>
                    <a:pt x="0" y="24"/>
                    <a:pt x="3" y="39"/>
                  </a:cubicBezTo>
                  <a:cubicBezTo>
                    <a:pt x="14" y="112"/>
                    <a:pt x="14" y="112"/>
                    <a:pt x="14" y="112"/>
                  </a:cubicBezTo>
                  <a:cubicBezTo>
                    <a:pt x="14" y="112"/>
                    <a:pt x="114" y="74"/>
                    <a:pt x="202" y="131"/>
                  </a:cubicBezTo>
                  <a:cubicBezTo>
                    <a:pt x="240" y="92"/>
                    <a:pt x="240" y="92"/>
                    <a:pt x="240" y="92"/>
                  </a:cubicBezTo>
                  <a:cubicBezTo>
                    <a:pt x="240" y="92"/>
                    <a:pt x="182" y="41"/>
                    <a:pt x="93" y="44"/>
                  </a:cubicBezTo>
                  <a:cubicBezTo>
                    <a:pt x="91" y="26"/>
                    <a:pt x="91" y="26"/>
                    <a:pt x="91" y="26"/>
                  </a:cubicBezTo>
                  <a:cubicBezTo>
                    <a:pt x="89" y="11"/>
                    <a:pt x="75" y="0"/>
                    <a:pt x="59" y="2"/>
                  </a:cubicBezTo>
                  <a:close/>
                </a:path>
              </a:pathLst>
            </a:custGeom>
            <a:solidFill>
              <a:srgbClr val="0B92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92" name="Freeform 77"/>
            <p:cNvSpPr/>
            <p:nvPr/>
          </p:nvSpPr>
          <p:spPr bwMode="auto">
            <a:xfrm>
              <a:off x="6564313" y="6318250"/>
              <a:ext cx="746125" cy="192088"/>
            </a:xfrm>
            <a:custGeom>
              <a:avLst/>
              <a:gdLst>
                <a:gd name="T0" fmla="*/ 29 w 602"/>
                <a:gd name="T1" fmla="*/ 154 h 156"/>
                <a:gd name="T2" fmla="*/ 584 w 602"/>
                <a:gd name="T3" fmla="*/ 67 h 156"/>
                <a:gd name="T4" fmla="*/ 600 w 602"/>
                <a:gd name="T5" fmla="*/ 43 h 156"/>
                <a:gd name="T6" fmla="*/ 596 w 602"/>
                <a:gd name="T7" fmla="*/ 18 h 156"/>
                <a:gd name="T8" fmla="*/ 573 w 602"/>
                <a:gd name="T9" fmla="*/ 1 h 156"/>
                <a:gd name="T10" fmla="*/ 19 w 602"/>
                <a:gd name="T11" fmla="*/ 89 h 156"/>
                <a:gd name="T12" fmla="*/ 2 w 602"/>
                <a:gd name="T13" fmla="*/ 112 h 156"/>
                <a:gd name="T14" fmla="*/ 6 w 602"/>
                <a:gd name="T15" fmla="*/ 137 h 156"/>
                <a:gd name="T16" fmla="*/ 29 w 602"/>
                <a:gd name="T17" fmla="*/ 154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2" h="156">
                  <a:moveTo>
                    <a:pt x="29" y="154"/>
                  </a:moveTo>
                  <a:cubicBezTo>
                    <a:pt x="584" y="67"/>
                    <a:pt x="584" y="67"/>
                    <a:pt x="584" y="67"/>
                  </a:cubicBezTo>
                  <a:cubicBezTo>
                    <a:pt x="595" y="65"/>
                    <a:pt x="602" y="55"/>
                    <a:pt x="600" y="43"/>
                  </a:cubicBezTo>
                  <a:cubicBezTo>
                    <a:pt x="596" y="18"/>
                    <a:pt x="596" y="18"/>
                    <a:pt x="596" y="18"/>
                  </a:cubicBezTo>
                  <a:cubicBezTo>
                    <a:pt x="595" y="7"/>
                    <a:pt x="584" y="0"/>
                    <a:pt x="573" y="1"/>
                  </a:cubicBezTo>
                  <a:cubicBezTo>
                    <a:pt x="19" y="89"/>
                    <a:pt x="19" y="89"/>
                    <a:pt x="19" y="89"/>
                  </a:cubicBezTo>
                  <a:cubicBezTo>
                    <a:pt x="8" y="90"/>
                    <a:pt x="0" y="101"/>
                    <a:pt x="2" y="112"/>
                  </a:cubicBezTo>
                  <a:cubicBezTo>
                    <a:pt x="6" y="137"/>
                    <a:pt x="6" y="137"/>
                    <a:pt x="6" y="137"/>
                  </a:cubicBezTo>
                  <a:cubicBezTo>
                    <a:pt x="8" y="148"/>
                    <a:pt x="18" y="156"/>
                    <a:pt x="29" y="154"/>
                  </a:cubicBezTo>
                  <a:close/>
                </a:path>
              </a:pathLst>
            </a:custGeom>
            <a:solidFill>
              <a:srgbClr val="7F77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93" name="Freeform 78"/>
            <p:cNvSpPr/>
            <p:nvPr/>
          </p:nvSpPr>
          <p:spPr bwMode="auto">
            <a:xfrm>
              <a:off x="6264275" y="4479925"/>
              <a:ext cx="620712" cy="1590675"/>
            </a:xfrm>
            <a:custGeom>
              <a:avLst/>
              <a:gdLst>
                <a:gd name="T0" fmla="*/ 163 w 391"/>
                <a:gd name="T1" fmla="*/ 1002 h 1002"/>
                <a:gd name="T2" fmla="*/ 391 w 391"/>
                <a:gd name="T3" fmla="*/ 963 h 1002"/>
                <a:gd name="T4" fmla="*/ 229 w 391"/>
                <a:gd name="T5" fmla="*/ 0 h 1002"/>
                <a:gd name="T6" fmla="*/ 0 w 391"/>
                <a:gd name="T7" fmla="*/ 38 h 1002"/>
                <a:gd name="T8" fmla="*/ 163 w 391"/>
                <a:gd name="T9" fmla="*/ 1002 h 10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1" h="1002">
                  <a:moveTo>
                    <a:pt x="163" y="1002"/>
                  </a:moveTo>
                  <a:lnTo>
                    <a:pt x="391" y="963"/>
                  </a:lnTo>
                  <a:lnTo>
                    <a:pt x="229" y="0"/>
                  </a:lnTo>
                  <a:lnTo>
                    <a:pt x="0" y="38"/>
                  </a:lnTo>
                  <a:lnTo>
                    <a:pt x="163" y="1002"/>
                  </a:lnTo>
                  <a:close/>
                </a:path>
              </a:pathLst>
            </a:custGeom>
            <a:solidFill>
              <a:srgbClr val="2D33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94" name="Freeform 79"/>
            <p:cNvSpPr/>
            <p:nvPr/>
          </p:nvSpPr>
          <p:spPr bwMode="auto">
            <a:xfrm>
              <a:off x="5343525" y="4384675"/>
              <a:ext cx="638175" cy="1617663"/>
            </a:xfrm>
            <a:custGeom>
              <a:avLst/>
              <a:gdLst>
                <a:gd name="T0" fmla="*/ 228 w 402"/>
                <a:gd name="T1" fmla="*/ 1019 h 1019"/>
                <a:gd name="T2" fmla="*/ 402 w 402"/>
                <a:gd name="T3" fmla="*/ 40 h 1019"/>
                <a:gd name="T4" fmla="*/ 174 w 402"/>
                <a:gd name="T5" fmla="*/ 0 h 1019"/>
                <a:gd name="T6" fmla="*/ 0 w 402"/>
                <a:gd name="T7" fmla="*/ 978 h 1019"/>
                <a:gd name="T8" fmla="*/ 228 w 402"/>
                <a:gd name="T9" fmla="*/ 1019 h 10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2" h="1019">
                  <a:moveTo>
                    <a:pt x="228" y="1019"/>
                  </a:moveTo>
                  <a:lnTo>
                    <a:pt x="402" y="40"/>
                  </a:lnTo>
                  <a:lnTo>
                    <a:pt x="174" y="0"/>
                  </a:lnTo>
                  <a:lnTo>
                    <a:pt x="0" y="978"/>
                  </a:lnTo>
                  <a:lnTo>
                    <a:pt x="228" y="1019"/>
                  </a:lnTo>
                  <a:close/>
                </a:path>
              </a:pathLst>
            </a:custGeom>
            <a:solidFill>
              <a:srgbClr val="2D33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95" name="Freeform 80"/>
            <p:cNvSpPr/>
            <p:nvPr/>
          </p:nvSpPr>
          <p:spPr bwMode="auto">
            <a:xfrm>
              <a:off x="5343525" y="4106863"/>
              <a:ext cx="833437" cy="1895475"/>
            </a:xfrm>
            <a:custGeom>
              <a:avLst/>
              <a:gdLst>
                <a:gd name="T0" fmla="*/ 216 w 673"/>
                <a:gd name="T1" fmla="*/ 194 h 1530"/>
                <a:gd name="T2" fmla="*/ 216 w 673"/>
                <a:gd name="T3" fmla="*/ 138 h 1530"/>
                <a:gd name="T4" fmla="*/ 355 w 673"/>
                <a:gd name="T5" fmla="*/ 0 h 1530"/>
                <a:gd name="T6" fmla="*/ 673 w 673"/>
                <a:gd name="T7" fmla="*/ 0 h 1530"/>
                <a:gd name="T8" fmla="*/ 673 w 673"/>
                <a:gd name="T9" fmla="*/ 611 h 1530"/>
                <a:gd name="T10" fmla="*/ 635 w 673"/>
                <a:gd name="T11" fmla="*/ 613 h 1530"/>
                <a:gd name="T12" fmla="*/ 635 w 673"/>
                <a:gd name="T13" fmla="*/ 613 h 1530"/>
                <a:gd name="T14" fmla="*/ 462 w 673"/>
                <a:gd name="T15" fmla="*/ 575 h 1530"/>
                <a:gd name="T16" fmla="*/ 292 w 673"/>
                <a:gd name="T17" fmla="*/ 1530 h 1530"/>
                <a:gd name="T18" fmla="*/ 0 w 673"/>
                <a:gd name="T19" fmla="*/ 1478 h 1530"/>
                <a:gd name="T20" fmla="*/ 219 w 673"/>
                <a:gd name="T21" fmla="*/ 243 h 1530"/>
                <a:gd name="T22" fmla="*/ 216 w 673"/>
                <a:gd name="T23" fmla="*/ 194 h 1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73" h="1530">
                  <a:moveTo>
                    <a:pt x="216" y="194"/>
                  </a:moveTo>
                  <a:cubicBezTo>
                    <a:pt x="216" y="138"/>
                    <a:pt x="216" y="138"/>
                    <a:pt x="216" y="138"/>
                  </a:cubicBezTo>
                  <a:cubicBezTo>
                    <a:pt x="216" y="62"/>
                    <a:pt x="278" y="0"/>
                    <a:pt x="355" y="0"/>
                  </a:cubicBezTo>
                  <a:cubicBezTo>
                    <a:pt x="673" y="0"/>
                    <a:pt x="673" y="0"/>
                    <a:pt x="673" y="0"/>
                  </a:cubicBezTo>
                  <a:cubicBezTo>
                    <a:pt x="673" y="611"/>
                    <a:pt x="673" y="611"/>
                    <a:pt x="673" y="611"/>
                  </a:cubicBezTo>
                  <a:cubicBezTo>
                    <a:pt x="660" y="612"/>
                    <a:pt x="648" y="613"/>
                    <a:pt x="635" y="613"/>
                  </a:cubicBezTo>
                  <a:cubicBezTo>
                    <a:pt x="635" y="613"/>
                    <a:pt x="635" y="613"/>
                    <a:pt x="635" y="613"/>
                  </a:cubicBezTo>
                  <a:cubicBezTo>
                    <a:pt x="573" y="613"/>
                    <a:pt x="515" y="599"/>
                    <a:pt x="462" y="575"/>
                  </a:cubicBezTo>
                  <a:cubicBezTo>
                    <a:pt x="292" y="1530"/>
                    <a:pt x="292" y="1530"/>
                    <a:pt x="292" y="1530"/>
                  </a:cubicBezTo>
                  <a:cubicBezTo>
                    <a:pt x="0" y="1478"/>
                    <a:pt x="0" y="1478"/>
                    <a:pt x="0" y="1478"/>
                  </a:cubicBezTo>
                  <a:cubicBezTo>
                    <a:pt x="219" y="243"/>
                    <a:pt x="219" y="243"/>
                    <a:pt x="219" y="243"/>
                  </a:cubicBezTo>
                  <a:cubicBezTo>
                    <a:pt x="218" y="227"/>
                    <a:pt x="216" y="211"/>
                    <a:pt x="216" y="194"/>
                  </a:cubicBezTo>
                  <a:close/>
                </a:path>
              </a:pathLst>
            </a:custGeom>
            <a:solidFill>
              <a:srgbClr val="2226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96" name="Freeform 81"/>
            <p:cNvSpPr/>
            <p:nvPr/>
          </p:nvSpPr>
          <p:spPr bwMode="auto">
            <a:xfrm>
              <a:off x="5343525" y="4106863"/>
              <a:ext cx="468312" cy="1835150"/>
            </a:xfrm>
            <a:custGeom>
              <a:avLst/>
              <a:gdLst>
                <a:gd name="T0" fmla="*/ 219 w 378"/>
                <a:gd name="T1" fmla="*/ 243 h 1482"/>
                <a:gd name="T2" fmla="*/ 216 w 378"/>
                <a:gd name="T3" fmla="*/ 194 h 1482"/>
                <a:gd name="T4" fmla="*/ 216 w 378"/>
                <a:gd name="T5" fmla="*/ 138 h 1482"/>
                <a:gd name="T6" fmla="*/ 355 w 378"/>
                <a:gd name="T7" fmla="*/ 0 h 1482"/>
                <a:gd name="T8" fmla="*/ 378 w 378"/>
                <a:gd name="T9" fmla="*/ 0 h 1482"/>
                <a:gd name="T10" fmla="*/ 240 w 378"/>
                <a:gd name="T11" fmla="*/ 138 h 1482"/>
                <a:gd name="T12" fmla="*/ 240 w 378"/>
                <a:gd name="T13" fmla="*/ 194 h 1482"/>
                <a:gd name="T14" fmla="*/ 243 w 378"/>
                <a:gd name="T15" fmla="*/ 243 h 1482"/>
                <a:gd name="T16" fmla="*/ 23 w 378"/>
                <a:gd name="T17" fmla="*/ 1482 h 1482"/>
                <a:gd name="T18" fmla="*/ 0 w 378"/>
                <a:gd name="T19" fmla="*/ 1478 h 1482"/>
                <a:gd name="T20" fmla="*/ 219 w 378"/>
                <a:gd name="T21" fmla="*/ 243 h 1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8" h="1482">
                  <a:moveTo>
                    <a:pt x="219" y="243"/>
                  </a:moveTo>
                  <a:cubicBezTo>
                    <a:pt x="218" y="227"/>
                    <a:pt x="216" y="211"/>
                    <a:pt x="216" y="194"/>
                  </a:cubicBezTo>
                  <a:cubicBezTo>
                    <a:pt x="216" y="138"/>
                    <a:pt x="216" y="138"/>
                    <a:pt x="216" y="138"/>
                  </a:cubicBezTo>
                  <a:cubicBezTo>
                    <a:pt x="216" y="62"/>
                    <a:pt x="278" y="0"/>
                    <a:pt x="355" y="0"/>
                  </a:cubicBezTo>
                  <a:cubicBezTo>
                    <a:pt x="378" y="0"/>
                    <a:pt x="378" y="0"/>
                    <a:pt x="378" y="0"/>
                  </a:cubicBezTo>
                  <a:cubicBezTo>
                    <a:pt x="302" y="0"/>
                    <a:pt x="240" y="62"/>
                    <a:pt x="240" y="138"/>
                  </a:cubicBezTo>
                  <a:cubicBezTo>
                    <a:pt x="240" y="194"/>
                    <a:pt x="240" y="194"/>
                    <a:pt x="240" y="194"/>
                  </a:cubicBezTo>
                  <a:cubicBezTo>
                    <a:pt x="240" y="211"/>
                    <a:pt x="241" y="227"/>
                    <a:pt x="243" y="243"/>
                  </a:cubicBezTo>
                  <a:cubicBezTo>
                    <a:pt x="23" y="1482"/>
                    <a:pt x="23" y="1482"/>
                    <a:pt x="23" y="1482"/>
                  </a:cubicBezTo>
                  <a:cubicBezTo>
                    <a:pt x="0" y="1478"/>
                    <a:pt x="0" y="1478"/>
                    <a:pt x="0" y="1478"/>
                  </a:cubicBezTo>
                  <a:lnTo>
                    <a:pt x="219" y="243"/>
                  </a:lnTo>
                  <a:close/>
                </a:path>
              </a:pathLst>
            </a:custGeom>
            <a:solidFill>
              <a:srgbClr val="2D33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97" name="Freeform 82"/>
            <p:cNvSpPr/>
            <p:nvPr/>
          </p:nvSpPr>
          <p:spPr bwMode="auto">
            <a:xfrm>
              <a:off x="5845175" y="2030413"/>
              <a:ext cx="912812" cy="1220788"/>
            </a:xfrm>
            <a:custGeom>
              <a:avLst/>
              <a:gdLst>
                <a:gd name="T0" fmla="*/ 0 w 737"/>
                <a:gd name="T1" fmla="*/ 986 h 986"/>
                <a:gd name="T2" fmla="*/ 397 w 737"/>
                <a:gd name="T3" fmla="*/ 986 h 986"/>
                <a:gd name="T4" fmla="*/ 737 w 737"/>
                <a:gd name="T5" fmla="*/ 646 h 986"/>
                <a:gd name="T6" fmla="*/ 737 w 737"/>
                <a:gd name="T7" fmla="*/ 0 h 986"/>
                <a:gd name="T8" fmla="*/ 0 w 737"/>
                <a:gd name="T9" fmla="*/ 0 h 986"/>
                <a:gd name="T10" fmla="*/ 0 w 737"/>
                <a:gd name="T11" fmla="*/ 986 h 9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7" h="986">
                  <a:moveTo>
                    <a:pt x="0" y="986"/>
                  </a:moveTo>
                  <a:cubicBezTo>
                    <a:pt x="397" y="986"/>
                    <a:pt x="397" y="986"/>
                    <a:pt x="397" y="986"/>
                  </a:cubicBezTo>
                  <a:cubicBezTo>
                    <a:pt x="585" y="986"/>
                    <a:pt x="737" y="834"/>
                    <a:pt x="737" y="646"/>
                  </a:cubicBezTo>
                  <a:cubicBezTo>
                    <a:pt x="737" y="0"/>
                    <a:pt x="737" y="0"/>
                    <a:pt x="737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986"/>
                  </a:lnTo>
                  <a:close/>
                </a:path>
              </a:pathLst>
            </a:custGeom>
            <a:solidFill>
              <a:srgbClr val="FFC4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98" name="Freeform 83"/>
            <p:cNvSpPr/>
            <p:nvPr/>
          </p:nvSpPr>
          <p:spPr bwMode="auto">
            <a:xfrm>
              <a:off x="5521325" y="2432050"/>
              <a:ext cx="268287" cy="407988"/>
            </a:xfrm>
            <a:custGeom>
              <a:avLst/>
              <a:gdLst>
                <a:gd name="T0" fmla="*/ 190 w 217"/>
                <a:gd name="T1" fmla="*/ 0 h 330"/>
                <a:gd name="T2" fmla="*/ 81 w 217"/>
                <a:gd name="T3" fmla="*/ 0 h 330"/>
                <a:gd name="T4" fmla="*/ 15 w 217"/>
                <a:gd name="T5" fmla="*/ 91 h 330"/>
                <a:gd name="T6" fmla="*/ 33 w 217"/>
                <a:gd name="T7" fmla="*/ 147 h 330"/>
                <a:gd name="T8" fmla="*/ 194 w 217"/>
                <a:gd name="T9" fmla="*/ 321 h 330"/>
                <a:gd name="T10" fmla="*/ 217 w 217"/>
                <a:gd name="T11" fmla="*/ 330 h 330"/>
                <a:gd name="T12" fmla="*/ 190 w 217"/>
                <a:gd name="T13" fmla="*/ 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7" h="330">
                  <a:moveTo>
                    <a:pt x="190" y="0"/>
                  </a:moveTo>
                  <a:cubicBezTo>
                    <a:pt x="81" y="0"/>
                    <a:pt x="81" y="0"/>
                    <a:pt x="81" y="0"/>
                  </a:cubicBezTo>
                  <a:cubicBezTo>
                    <a:pt x="34" y="0"/>
                    <a:pt x="0" y="46"/>
                    <a:pt x="15" y="91"/>
                  </a:cubicBezTo>
                  <a:cubicBezTo>
                    <a:pt x="33" y="147"/>
                    <a:pt x="33" y="147"/>
                    <a:pt x="33" y="147"/>
                  </a:cubicBezTo>
                  <a:cubicBezTo>
                    <a:pt x="58" y="226"/>
                    <a:pt x="117" y="290"/>
                    <a:pt x="194" y="321"/>
                  </a:cubicBezTo>
                  <a:cubicBezTo>
                    <a:pt x="217" y="330"/>
                    <a:pt x="217" y="330"/>
                    <a:pt x="217" y="330"/>
                  </a:cubicBezTo>
                  <a:lnTo>
                    <a:pt x="190" y="0"/>
                  </a:lnTo>
                  <a:close/>
                </a:path>
              </a:pathLst>
            </a:custGeom>
            <a:solidFill>
              <a:srgbClr val="FFC4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99" name="Freeform 84"/>
            <p:cNvSpPr/>
            <p:nvPr/>
          </p:nvSpPr>
          <p:spPr bwMode="auto">
            <a:xfrm>
              <a:off x="5614988" y="1497013"/>
              <a:ext cx="1458912" cy="1754188"/>
            </a:xfrm>
            <a:custGeom>
              <a:avLst/>
              <a:gdLst>
                <a:gd name="T0" fmla="*/ 186 w 1177"/>
                <a:gd name="T1" fmla="*/ 1417 h 1417"/>
                <a:gd name="T2" fmla="*/ 186 w 1177"/>
                <a:gd name="T3" fmla="*/ 739 h 1417"/>
                <a:gd name="T4" fmla="*/ 923 w 1177"/>
                <a:gd name="T5" fmla="*/ 431 h 1417"/>
                <a:gd name="T6" fmla="*/ 1086 w 1177"/>
                <a:gd name="T7" fmla="*/ 352 h 1417"/>
                <a:gd name="T8" fmla="*/ 1064 w 1177"/>
                <a:gd name="T9" fmla="*/ 150 h 1417"/>
                <a:gd name="T10" fmla="*/ 543 w 1177"/>
                <a:gd name="T11" fmla="*/ 27 h 1417"/>
                <a:gd name="T12" fmla="*/ 276 w 1177"/>
                <a:gd name="T13" fmla="*/ 169 h 1417"/>
                <a:gd name="T14" fmla="*/ 186 w 1177"/>
                <a:gd name="T15" fmla="*/ 410 h 1417"/>
                <a:gd name="T16" fmla="*/ 186 w 1177"/>
                <a:gd name="T17" fmla="*/ 410 h 1417"/>
                <a:gd name="T18" fmla="*/ 23 w 1177"/>
                <a:gd name="T19" fmla="*/ 674 h 1417"/>
                <a:gd name="T20" fmla="*/ 36 w 1177"/>
                <a:gd name="T21" fmla="*/ 739 h 1417"/>
                <a:gd name="T22" fmla="*/ 186 w 1177"/>
                <a:gd name="T23" fmla="*/ 1417 h 14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77" h="1417">
                  <a:moveTo>
                    <a:pt x="186" y="1417"/>
                  </a:moveTo>
                  <a:cubicBezTo>
                    <a:pt x="186" y="739"/>
                    <a:pt x="186" y="739"/>
                    <a:pt x="186" y="739"/>
                  </a:cubicBezTo>
                  <a:cubicBezTo>
                    <a:pt x="923" y="431"/>
                    <a:pt x="923" y="431"/>
                    <a:pt x="923" y="431"/>
                  </a:cubicBezTo>
                  <a:cubicBezTo>
                    <a:pt x="1086" y="352"/>
                    <a:pt x="1086" y="352"/>
                    <a:pt x="1086" y="352"/>
                  </a:cubicBezTo>
                  <a:cubicBezTo>
                    <a:pt x="1177" y="307"/>
                    <a:pt x="1162" y="173"/>
                    <a:pt x="1064" y="150"/>
                  </a:cubicBezTo>
                  <a:cubicBezTo>
                    <a:pt x="543" y="27"/>
                    <a:pt x="543" y="27"/>
                    <a:pt x="543" y="27"/>
                  </a:cubicBezTo>
                  <a:cubicBezTo>
                    <a:pt x="431" y="0"/>
                    <a:pt x="317" y="61"/>
                    <a:pt x="276" y="169"/>
                  </a:cubicBezTo>
                  <a:cubicBezTo>
                    <a:pt x="186" y="410"/>
                    <a:pt x="186" y="410"/>
                    <a:pt x="186" y="410"/>
                  </a:cubicBezTo>
                  <a:cubicBezTo>
                    <a:pt x="186" y="410"/>
                    <a:pt x="186" y="410"/>
                    <a:pt x="186" y="410"/>
                  </a:cubicBezTo>
                  <a:cubicBezTo>
                    <a:pt x="71" y="442"/>
                    <a:pt x="0" y="557"/>
                    <a:pt x="23" y="674"/>
                  </a:cubicBezTo>
                  <a:cubicBezTo>
                    <a:pt x="36" y="739"/>
                    <a:pt x="36" y="739"/>
                    <a:pt x="36" y="739"/>
                  </a:cubicBezTo>
                  <a:lnTo>
                    <a:pt x="186" y="1417"/>
                  </a:lnTo>
                  <a:close/>
                </a:path>
              </a:pathLst>
            </a:custGeom>
            <a:solidFill>
              <a:srgbClr val="4C31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100" name="Oval 85"/>
            <p:cNvSpPr>
              <a:spLocks noChangeArrowheads="1"/>
            </p:cNvSpPr>
            <p:nvPr/>
          </p:nvSpPr>
          <p:spPr bwMode="auto">
            <a:xfrm>
              <a:off x="6426200" y="2352675"/>
              <a:ext cx="249237" cy="333375"/>
            </a:xfrm>
            <a:prstGeom prst="ellipse">
              <a:avLst/>
            </a:prstGeom>
            <a:solidFill>
              <a:srgbClr val="4C31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101" name="Oval 86"/>
            <p:cNvSpPr>
              <a:spLocks noChangeArrowheads="1"/>
            </p:cNvSpPr>
            <p:nvPr/>
          </p:nvSpPr>
          <p:spPr bwMode="auto">
            <a:xfrm>
              <a:off x="6051550" y="2352675"/>
              <a:ext cx="249237" cy="333375"/>
            </a:xfrm>
            <a:prstGeom prst="ellipse">
              <a:avLst/>
            </a:prstGeom>
            <a:solidFill>
              <a:srgbClr val="4C31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102" name="Freeform 87"/>
            <p:cNvSpPr/>
            <p:nvPr/>
          </p:nvSpPr>
          <p:spPr bwMode="auto">
            <a:xfrm>
              <a:off x="6281738" y="2597150"/>
              <a:ext cx="279400" cy="314325"/>
            </a:xfrm>
            <a:custGeom>
              <a:avLst/>
              <a:gdLst>
                <a:gd name="T0" fmla="*/ 117 w 226"/>
                <a:gd name="T1" fmla="*/ 0 h 253"/>
                <a:gd name="T2" fmla="*/ 203 w 226"/>
                <a:gd name="T3" fmla="*/ 157 h 253"/>
                <a:gd name="T4" fmla="*/ 146 w 226"/>
                <a:gd name="T5" fmla="*/ 253 h 253"/>
                <a:gd name="T6" fmla="*/ 0 w 226"/>
                <a:gd name="T7" fmla="*/ 253 h 253"/>
                <a:gd name="T8" fmla="*/ 117 w 226"/>
                <a:gd name="T9" fmla="*/ 0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6" h="253">
                  <a:moveTo>
                    <a:pt x="117" y="0"/>
                  </a:moveTo>
                  <a:cubicBezTo>
                    <a:pt x="203" y="157"/>
                    <a:pt x="203" y="157"/>
                    <a:pt x="203" y="157"/>
                  </a:cubicBezTo>
                  <a:cubicBezTo>
                    <a:pt x="226" y="200"/>
                    <a:pt x="195" y="253"/>
                    <a:pt x="146" y="253"/>
                  </a:cubicBezTo>
                  <a:cubicBezTo>
                    <a:pt x="0" y="253"/>
                    <a:pt x="0" y="253"/>
                    <a:pt x="0" y="253"/>
                  </a:cubicBezTo>
                  <a:lnTo>
                    <a:pt x="117" y="0"/>
                  </a:lnTo>
                  <a:close/>
                </a:path>
              </a:pathLst>
            </a:custGeom>
            <a:solidFill>
              <a:srgbClr val="F08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103" name="Freeform 88"/>
            <p:cNvSpPr/>
            <p:nvPr/>
          </p:nvSpPr>
          <p:spPr bwMode="auto">
            <a:xfrm>
              <a:off x="6456363" y="2230438"/>
              <a:ext cx="247650" cy="84138"/>
            </a:xfrm>
            <a:custGeom>
              <a:avLst/>
              <a:gdLst>
                <a:gd name="T0" fmla="*/ 23 w 200"/>
                <a:gd name="T1" fmla="*/ 67 h 67"/>
                <a:gd name="T2" fmla="*/ 26 w 200"/>
                <a:gd name="T3" fmla="*/ 67 h 67"/>
                <a:gd name="T4" fmla="*/ 180 w 200"/>
                <a:gd name="T5" fmla="*/ 44 h 67"/>
                <a:gd name="T6" fmla="*/ 198 w 200"/>
                <a:gd name="T7" fmla="*/ 20 h 67"/>
                <a:gd name="T8" fmla="*/ 174 w 200"/>
                <a:gd name="T9" fmla="*/ 2 h 67"/>
                <a:gd name="T10" fmla="*/ 20 w 200"/>
                <a:gd name="T11" fmla="*/ 25 h 67"/>
                <a:gd name="T12" fmla="*/ 2 w 200"/>
                <a:gd name="T13" fmla="*/ 49 h 67"/>
                <a:gd name="T14" fmla="*/ 23 w 200"/>
                <a:gd name="T15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0" h="67">
                  <a:moveTo>
                    <a:pt x="23" y="67"/>
                  </a:moveTo>
                  <a:cubicBezTo>
                    <a:pt x="24" y="67"/>
                    <a:pt x="25" y="67"/>
                    <a:pt x="26" y="67"/>
                  </a:cubicBezTo>
                  <a:cubicBezTo>
                    <a:pt x="180" y="44"/>
                    <a:pt x="180" y="44"/>
                    <a:pt x="180" y="44"/>
                  </a:cubicBezTo>
                  <a:cubicBezTo>
                    <a:pt x="192" y="42"/>
                    <a:pt x="200" y="31"/>
                    <a:pt x="198" y="20"/>
                  </a:cubicBezTo>
                  <a:cubicBezTo>
                    <a:pt x="196" y="8"/>
                    <a:pt x="185" y="0"/>
                    <a:pt x="174" y="2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8" y="27"/>
                    <a:pt x="0" y="38"/>
                    <a:pt x="2" y="49"/>
                  </a:cubicBezTo>
                  <a:cubicBezTo>
                    <a:pt x="4" y="60"/>
                    <a:pt x="13" y="67"/>
                    <a:pt x="23" y="67"/>
                  </a:cubicBezTo>
                  <a:close/>
                </a:path>
              </a:pathLst>
            </a:custGeom>
            <a:solidFill>
              <a:srgbClr val="4C31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104" name="Freeform 89"/>
            <p:cNvSpPr/>
            <p:nvPr/>
          </p:nvSpPr>
          <p:spPr bwMode="auto">
            <a:xfrm>
              <a:off x="6053138" y="2230438"/>
              <a:ext cx="246062" cy="84138"/>
            </a:xfrm>
            <a:custGeom>
              <a:avLst/>
              <a:gdLst>
                <a:gd name="T0" fmla="*/ 177 w 199"/>
                <a:gd name="T1" fmla="*/ 67 h 67"/>
                <a:gd name="T2" fmla="*/ 174 w 199"/>
                <a:gd name="T3" fmla="*/ 67 h 67"/>
                <a:gd name="T4" fmla="*/ 20 w 199"/>
                <a:gd name="T5" fmla="*/ 44 h 67"/>
                <a:gd name="T6" fmla="*/ 2 w 199"/>
                <a:gd name="T7" fmla="*/ 20 h 67"/>
                <a:gd name="T8" fmla="*/ 26 w 199"/>
                <a:gd name="T9" fmla="*/ 2 h 67"/>
                <a:gd name="T10" fmla="*/ 180 w 199"/>
                <a:gd name="T11" fmla="*/ 25 h 67"/>
                <a:gd name="T12" fmla="*/ 198 w 199"/>
                <a:gd name="T13" fmla="*/ 49 h 67"/>
                <a:gd name="T14" fmla="*/ 177 w 199"/>
                <a:gd name="T15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9" h="67">
                  <a:moveTo>
                    <a:pt x="177" y="67"/>
                  </a:moveTo>
                  <a:cubicBezTo>
                    <a:pt x="176" y="67"/>
                    <a:pt x="175" y="67"/>
                    <a:pt x="174" y="67"/>
                  </a:cubicBezTo>
                  <a:cubicBezTo>
                    <a:pt x="20" y="44"/>
                    <a:pt x="20" y="44"/>
                    <a:pt x="20" y="44"/>
                  </a:cubicBezTo>
                  <a:cubicBezTo>
                    <a:pt x="8" y="42"/>
                    <a:pt x="0" y="31"/>
                    <a:pt x="2" y="20"/>
                  </a:cubicBezTo>
                  <a:cubicBezTo>
                    <a:pt x="4" y="8"/>
                    <a:pt x="15" y="0"/>
                    <a:pt x="26" y="2"/>
                  </a:cubicBezTo>
                  <a:cubicBezTo>
                    <a:pt x="180" y="25"/>
                    <a:pt x="180" y="25"/>
                    <a:pt x="180" y="25"/>
                  </a:cubicBezTo>
                  <a:cubicBezTo>
                    <a:pt x="191" y="27"/>
                    <a:pt x="199" y="38"/>
                    <a:pt x="198" y="49"/>
                  </a:cubicBezTo>
                  <a:cubicBezTo>
                    <a:pt x="196" y="60"/>
                    <a:pt x="187" y="67"/>
                    <a:pt x="177" y="67"/>
                  </a:cubicBezTo>
                  <a:close/>
                </a:path>
              </a:pathLst>
            </a:custGeom>
            <a:solidFill>
              <a:srgbClr val="4C31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105" name="Freeform 90"/>
            <p:cNvSpPr/>
            <p:nvPr/>
          </p:nvSpPr>
          <p:spPr bwMode="auto">
            <a:xfrm>
              <a:off x="6176963" y="2952750"/>
              <a:ext cx="376237" cy="168275"/>
            </a:xfrm>
            <a:custGeom>
              <a:avLst/>
              <a:gdLst>
                <a:gd name="T0" fmla="*/ 301 w 303"/>
                <a:gd name="T1" fmla="*/ 0 h 136"/>
                <a:gd name="T2" fmla="*/ 0 w 303"/>
                <a:gd name="T3" fmla="*/ 0 h 136"/>
                <a:gd name="T4" fmla="*/ 167 w 303"/>
                <a:gd name="T5" fmla="*/ 136 h 136"/>
                <a:gd name="T6" fmla="*/ 301 w 303"/>
                <a:gd name="T7" fmla="*/ 0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3" h="136">
                  <a:moveTo>
                    <a:pt x="30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32" y="136"/>
                    <a:pt x="167" y="136"/>
                  </a:cubicBezTo>
                  <a:cubicBezTo>
                    <a:pt x="303" y="136"/>
                    <a:pt x="301" y="0"/>
                    <a:pt x="301" y="0"/>
                  </a:cubicBezTo>
                  <a:close/>
                </a:path>
              </a:pathLst>
            </a:custGeom>
            <a:solidFill>
              <a:srgbClr val="7266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106" name="Freeform 91"/>
            <p:cNvSpPr/>
            <p:nvPr/>
          </p:nvSpPr>
          <p:spPr bwMode="auto">
            <a:xfrm>
              <a:off x="5610225" y="3289300"/>
              <a:ext cx="1039812" cy="1336675"/>
            </a:xfrm>
            <a:custGeom>
              <a:avLst/>
              <a:gdLst>
                <a:gd name="T0" fmla="*/ 319 w 838"/>
                <a:gd name="T1" fmla="*/ 1080 h 1080"/>
                <a:gd name="T2" fmla="*/ 519 w 838"/>
                <a:gd name="T3" fmla="*/ 1080 h 1080"/>
                <a:gd name="T4" fmla="*/ 838 w 838"/>
                <a:gd name="T5" fmla="*/ 761 h 1080"/>
                <a:gd name="T6" fmla="*/ 838 w 838"/>
                <a:gd name="T7" fmla="*/ 0 h 1080"/>
                <a:gd name="T8" fmla="*/ 0 w 838"/>
                <a:gd name="T9" fmla="*/ 0 h 1080"/>
                <a:gd name="T10" fmla="*/ 0 w 838"/>
                <a:gd name="T11" fmla="*/ 761 h 1080"/>
                <a:gd name="T12" fmla="*/ 319 w 838"/>
                <a:gd name="T13" fmla="*/ 1080 h 1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38" h="1080">
                  <a:moveTo>
                    <a:pt x="319" y="1080"/>
                  </a:moveTo>
                  <a:cubicBezTo>
                    <a:pt x="519" y="1080"/>
                    <a:pt x="519" y="1080"/>
                    <a:pt x="519" y="1080"/>
                  </a:cubicBezTo>
                  <a:cubicBezTo>
                    <a:pt x="695" y="1080"/>
                    <a:pt x="838" y="937"/>
                    <a:pt x="838" y="761"/>
                  </a:cubicBezTo>
                  <a:cubicBezTo>
                    <a:pt x="838" y="0"/>
                    <a:pt x="838" y="0"/>
                    <a:pt x="83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761"/>
                    <a:pt x="0" y="761"/>
                    <a:pt x="0" y="761"/>
                  </a:cubicBezTo>
                  <a:cubicBezTo>
                    <a:pt x="0" y="937"/>
                    <a:pt x="143" y="1080"/>
                    <a:pt x="319" y="1080"/>
                  </a:cubicBezTo>
                  <a:close/>
                </a:path>
              </a:pathLst>
            </a:custGeom>
            <a:solidFill>
              <a:srgbClr val="0B92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107" name="Freeform 92"/>
            <p:cNvSpPr/>
            <p:nvPr/>
          </p:nvSpPr>
          <p:spPr bwMode="auto">
            <a:xfrm>
              <a:off x="5610225" y="3289300"/>
              <a:ext cx="566737" cy="1336675"/>
            </a:xfrm>
            <a:custGeom>
              <a:avLst/>
              <a:gdLst>
                <a:gd name="T0" fmla="*/ 457 w 457"/>
                <a:gd name="T1" fmla="*/ 1080 h 1080"/>
                <a:gd name="T2" fmla="*/ 319 w 457"/>
                <a:gd name="T3" fmla="*/ 1080 h 1080"/>
                <a:gd name="T4" fmla="*/ 0 w 457"/>
                <a:gd name="T5" fmla="*/ 761 h 1080"/>
                <a:gd name="T6" fmla="*/ 0 w 457"/>
                <a:gd name="T7" fmla="*/ 0 h 1080"/>
                <a:gd name="T8" fmla="*/ 457 w 457"/>
                <a:gd name="T9" fmla="*/ 0 h 1080"/>
                <a:gd name="T10" fmla="*/ 457 w 457"/>
                <a:gd name="T11" fmla="*/ 1080 h 1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7" h="1080">
                  <a:moveTo>
                    <a:pt x="457" y="1080"/>
                  </a:moveTo>
                  <a:cubicBezTo>
                    <a:pt x="319" y="1080"/>
                    <a:pt x="319" y="1080"/>
                    <a:pt x="319" y="1080"/>
                  </a:cubicBezTo>
                  <a:cubicBezTo>
                    <a:pt x="143" y="1080"/>
                    <a:pt x="0" y="937"/>
                    <a:pt x="0" y="76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7" y="0"/>
                    <a:pt x="457" y="0"/>
                    <a:pt x="457" y="0"/>
                  </a:cubicBezTo>
                  <a:lnTo>
                    <a:pt x="457" y="1080"/>
                  </a:lnTo>
                  <a:close/>
                </a:path>
              </a:pathLst>
            </a:custGeom>
            <a:solidFill>
              <a:srgbClr val="0978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108" name="Freeform 93"/>
            <p:cNvSpPr/>
            <p:nvPr/>
          </p:nvSpPr>
          <p:spPr bwMode="auto">
            <a:xfrm>
              <a:off x="6650038" y="2489200"/>
              <a:ext cx="1250950" cy="1163638"/>
            </a:xfrm>
            <a:custGeom>
              <a:avLst/>
              <a:gdLst>
                <a:gd name="T0" fmla="*/ 0 w 1009"/>
                <a:gd name="T1" fmla="*/ 940 h 940"/>
                <a:gd name="T2" fmla="*/ 608 w 1009"/>
                <a:gd name="T3" fmla="*/ 940 h 940"/>
                <a:gd name="T4" fmla="*/ 1009 w 1009"/>
                <a:gd name="T5" fmla="*/ 539 h 940"/>
                <a:gd name="T6" fmla="*/ 1009 w 1009"/>
                <a:gd name="T7" fmla="*/ 0 h 940"/>
                <a:gd name="T8" fmla="*/ 713 w 1009"/>
                <a:gd name="T9" fmla="*/ 0 h 940"/>
                <a:gd name="T10" fmla="*/ 713 w 1009"/>
                <a:gd name="T11" fmla="*/ 539 h 940"/>
                <a:gd name="T12" fmla="*/ 608 w 1009"/>
                <a:gd name="T13" fmla="*/ 643 h 940"/>
                <a:gd name="T14" fmla="*/ 0 w 1009"/>
                <a:gd name="T15" fmla="*/ 643 h 940"/>
                <a:gd name="T16" fmla="*/ 0 w 1009"/>
                <a:gd name="T17" fmla="*/ 940 h 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09" h="940">
                  <a:moveTo>
                    <a:pt x="0" y="940"/>
                  </a:moveTo>
                  <a:cubicBezTo>
                    <a:pt x="608" y="940"/>
                    <a:pt x="608" y="940"/>
                    <a:pt x="608" y="940"/>
                  </a:cubicBezTo>
                  <a:cubicBezTo>
                    <a:pt x="829" y="940"/>
                    <a:pt x="1009" y="760"/>
                    <a:pt x="1009" y="539"/>
                  </a:cubicBezTo>
                  <a:cubicBezTo>
                    <a:pt x="1009" y="0"/>
                    <a:pt x="1009" y="0"/>
                    <a:pt x="1009" y="0"/>
                  </a:cubicBezTo>
                  <a:cubicBezTo>
                    <a:pt x="713" y="0"/>
                    <a:pt x="713" y="0"/>
                    <a:pt x="713" y="0"/>
                  </a:cubicBezTo>
                  <a:cubicBezTo>
                    <a:pt x="713" y="539"/>
                    <a:pt x="713" y="539"/>
                    <a:pt x="713" y="539"/>
                  </a:cubicBezTo>
                  <a:cubicBezTo>
                    <a:pt x="713" y="596"/>
                    <a:pt x="666" y="643"/>
                    <a:pt x="608" y="643"/>
                  </a:cubicBezTo>
                  <a:cubicBezTo>
                    <a:pt x="0" y="643"/>
                    <a:pt x="0" y="643"/>
                    <a:pt x="0" y="643"/>
                  </a:cubicBezTo>
                  <a:lnTo>
                    <a:pt x="0" y="940"/>
                  </a:lnTo>
                  <a:close/>
                </a:path>
              </a:pathLst>
            </a:custGeom>
            <a:solidFill>
              <a:srgbClr val="0B92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109" name="Freeform 94"/>
            <p:cNvSpPr/>
            <p:nvPr/>
          </p:nvSpPr>
          <p:spPr bwMode="auto">
            <a:xfrm>
              <a:off x="7518400" y="2130425"/>
              <a:ext cx="395287" cy="515938"/>
            </a:xfrm>
            <a:custGeom>
              <a:avLst/>
              <a:gdLst>
                <a:gd name="T0" fmla="*/ 319 w 319"/>
                <a:gd name="T1" fmla="*/ 30 h 416"/>
                <a:gd name="T2" fmla="*/ 290 w 319"/>
                <a:gd name="T3" fmla="*/ 0 h 416"/>
                <a:gd name="T4" fmla="*/ 260 w 319"/>
                <a:gd name="T5" fmla="*/ 0 h 416"/>
                <a:gd name="T6" fmla="*/ 230 w 319"/>
                <a:gd name="T7" fmla="*/ 30 h 416"/>
                <a:gd name="T8" fmla="*/ 230 w 319"/>
                <a:gd name="T9" fmla="*/ 113 h 416"/>
                <a:gd name="T10" fmla="*/ 160 w 319"/>
                <a:gd name="T11" fmla="*/ 97 h 416"/>
                <a:gd name="T12" fmla="*/ 0 w 319"/>
                <a:gd name="T13" fmla="*/ 256 h 416"/>
                <a:gd name="T14" fmla="*/ 160 w 319"/>
                <a:gd name="T15" fmla="*/ 416 h 416"/>
                <a:gd name="T16" fmla="*/ 319 w 319"/>
                <a:gd name="T17" fmla="*/ 256 h 416"/>
                <a:gd name="T18" fmla="*/ 319 w 319"/>
                <a:gd name="T19" fmla="*/ 241 h 416"/>
                <a:gd name="T20" fmla="*/ 319 w 319"/>
                <a:gd name="T21" fmla="*/ 241 h 416"/>
                <a:gd name="T22" fmla="*/ 319 w 319"/>
                <a:gd name="T23" fmla="*/ 30 h 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19" h="416">
                  <a:moveTo>
                    <a:pt x="319" y="30"/>
                  </a:moveTo>
                  <a:cubicBezTo>
                    <a:pt x="319" y="14"/>
                    <a:pt x="306" y="0"/>
                    <a:pt x="290" y="0"/>
                  </a:cubicBezTo>
                  <a:cubicBezTo>
                    <a:pt x="260" y="0"/>
                    <a:pt x="260" y="0"/>
                    <a:pt x="260" y="0"/>
                  </a:cubicBezTo>
                  <a:cubicBezTo>
                    <a:pt x="244" y="0"/>
                    <a:pt x="230" y="14"/>
                    <a:pt x="230" y="30"/>
                  </a:cubicBezTo>
                  <a:cubicBezTo>
                    <a:pt x="230" y="113"/>
                    <a:pt x="230" y="113"/>
                    <a:pt x="230" y="113"/>
                  </a:cubicBezTo>
                  <a:cubicBezTo>
                    <a:pt x="209" y="103"/>
                    <a:pt x="185" y="97"/>
                    <a:pt x="160" y="97"/>
                  </a:cubicBezTo>
                  <a:cubicBezTo>
                    <a:pt x="72" y="97"/>
                    <a:pt x="0" y="168"/>
                    <a:pt x="0" y="256"/>
                  </a:cubicBezTo>
                  <a:cubicBezTo>
                    <a:pt x="0" y="345"/>
                    <a:pt x="72" y="416"/>
                    <a:pt x="160" y="416"/>
                  </a:cubicBezTo>
                  <a:cubicBezTo>
                    <a:pt x="248" y="416"/>
                    <a:pt x="319" y="345"/>
                    <a:pt x="319" y="256"/>
                  </a:cubicBezTo>
                  <a:cubicBezTo>
                    <a:pt x="319" y="251"/>
                    <a:pt x="319" y="246"/>
                    <a:pt x="319" y="241"/>
                  </a:cubicBezTo>
                  <a:cubicBezTo>
                    <a:pt x="319" y="241"/>
                    <a:pt x="319" y="241"/>
                    <a:pt x="319" y="241"/>
                  </a:cubicBezTo>
                  <a:lnTo>
                    <a:pt x="319" y="30"/>
                  </a:lnTo>
                  <a:close/>
                </a:path>
              </a:pathLst>
            </a:custGeom>
            <a:solidFill>
              <a:srgbClr val="FFC4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110" name="Freeform 95"/>
            <p:cNvSpPr/>
            <p:nvPr/>
          </p:nvSpPr>
          <p:spPr bwMode="auto">
            <a:xfrm>
              <a:off x="5789613" y="3240088"/>
              <a:ext cx="642937" cy="128588"/>
            </a:xfrm>
            <a:custGeom>
              <a:avLst/>
              <a:gdLst>
                <a:gd name="T0" fmla="*/ 52 w 518"/>
                <a:gd name="T1" fmla="*/ 103 h 103"/>
                <a:gd name="T2" fmla="*/ 466 w 518"/>
                <a:gd name="T3" fmla="*/ 103 h 103"/>
                <a:gd name="T4" fmla="*/ 518 w 518"/>
                <a:gd name="T5" fmla="*/ 51 h 103"/>
                <a:gd name="T6" fmla="*/ 518 w 518"/>
                <a:gd name="T7" fmla="*/ 51 h 103"/>
                <a:gd name="T8" fmla="*/ 466 w 518"/>
                <a:gd name="T9" fmla="*/ 0 h 103"/>
                <a:gd name="T10" fmla="*/ 52 w 518"/>
                <a:gd name="T11" fmla="*/ 0 h 103"/>
                <a:gd name="T12" fmla="*/ 0 w 518"/>
                <a:gd name="T13" fmla="*/ 51 h 103"/>
                <a:gd name="T14" fmla="*/ 0 w 518"/>
                <a:gd name="T15" fmla="*/ 51 h 103"/>
                <a:gd name="T16" fmla="*/ 52 w 518"/>
                <a:gd name="T17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18" h="103">
                  <a:moveTo>
                    <a:pt x="52" y="103"/>
                  </a:moveTo>
                  <a:cubicBezTo>
                    <a:pt x="466" y="103"/>
                    <a:pt x="466" y="103"/>
                    <a:pt x="466" y="103"/>
                  </a:cubicBezTo>
                  <a:cubicBezTo>
                    <a:pt x="495" y="103"/>
                    <a:pt x="518" y="80"/>
                    <a:pt x="518" y="51"/>
                  </a:cubicBezTo>
                  <a:cubicBezTo>
                    <a:pt x="518" y="51"/>
                    <a:pt x="518" y="51"/>
                    <a:pt x="518" y="51"/>
                  </a:cubicBezTo>
                  <a:cubicBezTo>
                    <a:pt x="518" y="23"/>
                    <a:pt x="495" y="0"/>
                    <a:pt x="466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23" y="0"/>
                    <a:pt x="0" y="23"/>
                    <a:pt x="0" y="51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80"/>
                    <a:pt x="23" y="103"/>
                    <a:pt x="52" y="103"/>
                  </a:cubicBezTo>
                  <a:close/>
                </a:path>
              </a:pathLst>
            </a:custGeom>
            <a:solidFill>
              <a:srgbClr val="0EBA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111" name="Rectangle 96"/>
            <p:cNvSpPr>
              <a:spLocks noChangeArrowheads="1"/>
            </p:cNvSpPr>
            <p:nvPr/>
          </p:nvSpPr>
          <p:spPr bwMode="auto">
            <a:xfrm>
              <a:off x="6327775" y="3240088"/>
              <a:ext cx="39687" cy="128588"/>
            </a:xfrm>
            <a:prstGeom prst="rect">
              <a:avLst/>
            </a:prstGeom>
            <a:solidFill>
              <a:srgbClr val="0CA1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112" name="Rectangle 97"/>
            <p:cNvSpPr>
              <a:spLocks noChangeArrowheads="1"/>
            </p:cNvSpPr>
            <p:nvPr/>
          </p:nvSpPr>
          <p:spPr bwMode="auto">
            <a:xfrm>
              <a:off x="6208713" y="3240088"/>
              <a:ext cx="39687" cy="128588"/>
            </a:xfrm>
            <a:prstGeom prst="rect">
              <a:avLst/>
            </a:prstGeom>
            <a:solidFill>
              <a:srgbClr val="0CA1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113" name="Rectangle 98"/>
            <p:cNvSpPr>
              <a:spLocks noChangeArrowheads="1"/>
            </p:cNvSpPr>
            <p:nvPr/>
          </p:nvSpPr>
          <p:spPr bwMode="auto">
            <a:xfrm>
              <a:off x="6089650" y="3240088"/>
              <a:ext cx="39687" cy="128588"/>
            </a:xfrm>
            <a:prstGeom prst="rect">
              <a:avLst/>
            </a:prstGeom>
            <a:solidFill>
              <a:srgbClr val="0CA1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114" name="Rectangle 99"/>
            <p:cNvSpPr>
              <a:spLocks noChangeArrowheads="1"/>
            </p:cNvSpPr>
            <p:nvPr/>
          </p:nvSpPr>
          <p:spPr bwMode="auto">
            <a:xfrm>
              <a:off x="5970588" y="3240088"/>
              <a:ext cx="39687" cy="128588"/>
            </a:xfrm>
            <a:prstGeom prst="rect">
              <a:avLst/>
            </a:prstGeom>
            <a:solidFill>
              <a:srgbClr val="0CA1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115" name="Freeform 100"/>
            <p:cNvSpPr/>
            <p:nvPr/>
          </p:nvSpPr>
          <p:spPr bwMode="auto">
            <a:xfrm>
              <a:off x="5851525" y="3240088"/>
              <a:ext cx="39687" cy="128588"/>
            </a:xfrm>
            <a:custGeom>
              <a:avLst/>
              <a:gdLst>
                <a:gd name="T0" fmla="*/ 0 w 32"/>
                <a:gd name="T1" fmla="*/ 102 h 103"/>
                <a:gd name="T2" fmla="*/ 0 w 32"/>
                <a:gd name="T3" fmla="*/ 0 h 103"/>
                <a:gd name="T4" fmla="*/ 3 w 32"/>
                <a:gd name="T5" fmla="*/ 0 h 103"/>
                <a:gd name="T6" fmla="*/ 32 w 32"/>
                <a:gd name="T7" fmla="*/ 0 h 103"/>
                <a:gd name="T8" fmla="*/ 32 w 32"/>
                <a:gd name="T9" fmla="*/ 103 h 103"/>
                <a:gd name="T10" fmla="*/ 3 w 32"/>
                <a:gd name="T11" fmla="*/ 103 h 103"/>
                <a:gd name="T12" fmla="*/ 0 w 32"/>
                <a:gd name="T13" fmla="*/ 102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103">
                  <a:moveTo>
                    <a:pt x="0" y="102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103"/>
                    <a:pt x="32" y="103"/>
                    <a:pt x="32" y="103"/>
                  </a:cubicBezTo>
                  <a:cubicBezTo>
                    <a:pt x="3" y="103"/>
                    <a:pt x="3" y="103"/>
                    <a:pt x="3" y="103"/>
                  </a:cubicBezTo>
                  <a:cubicBezTo>
                    <a:pt x="2" y="103"/>
                    <a:pt x="1" y="102"/>
                    <a:pt x="0" y="102"/>
                  </a:cubicBezTo>
                  <a:close/>
                </a:path>
              </a:pathLst>
            </a:custGeom>
            <a:solidFill>
              <a:srgbClr val="0CA1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116" name="Freeform 101"/>
            <p:cNvSpPr/>
            <p:nvPr/>
          </p:nvSpPr>
          <p:spPr bwMode="auto">
            <a:xfrm>
              <a:off x="5157788" y="369888"/>
              <a:ext cx="638175" cy="3421063"/>
            </a:xfrm>
            <a:custGeom>
              <a:avLst/>
              <a:gdLst>
                <a:gd name="T0" fmla="*/ 299 w 515"/>
                <a:gd name="T1" fmla="*/ 0 h 2762"/>
                <a:gd name="T2" fmla="*/ 0 w 515"/>
                <a:gd name="T3" fmla="*/ 27 h 2762"/>
                <a:gd name="T4" fmla="*/ 191 w 515"/>
                <a:gd name="T5" fmla="*/ 2157 h 2762"/>
                <a:gd name="T6" fmla="*/ 338 w 515"/>
                <a:gd name="T7" fmla="*/ 2684 h 2762"/>
                <a:gd name="T8" fmla="*/ 365 w 515"/>
                <a:gd name="T9" fmla="*/ 2741 h 2762"/>
                <a:gd name="T10" fmla="*/ 502 w 515"/>
                <a:gd name="T11" fmla="*/ 2762 h 2762"/>
                <a:gd name="T12" fmla="*/ 515 w 515"/>
                <a:gd name="T13" fmla="*/ 2407 h 2762"/>
                <a:gd name="T14" fmla="*/ 299 w 515"/>
                <a:gd name="T15" fmla="*/ 0 h 2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5" h="2762">
                  <a:moveTo>
                    <a:pt x="299" y="0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191" y="2157"/>
                    <a:pt x="191" y="2157"/>
                    <a:pt x="191" y="2157"/>
                  </a:cubicBezTo>
                  <a:cubicBezTo>
                    <a:pt x="207" y="2340"/>
                    <a:pt x="257" y="2519"/>
                    <a:pt x="338" y="2684"/>
                  </a:cubicBezTo>
                  <a:cubicBezTo>
                    <a:pt x="365" y="2741"/>
                    <a:pt x="365" y="2741"/>
                    <a:pt x="365" y="2741"/>
                  </a:cubicBezTo>
                  <a:cubicBezTo>
                    <a:pt x="502" y="2762"/>
                    <a:pt x="502" y="2762"/>
                    <a:pt x="502" y="2762"/>
                  </a:cubicBezTo>
                  <a:cubicBezTo>
                    <a:pt x="515" y="2407"/>
                    <a:pt x="515" y="2407"/>
                    <a:pt x="515" y="2407"/>
                  </a:cubicBezTo>
                  <a:lnTo>
                    <a:pt x="299" y="0"/>
                  </a:lnTo>
                  <a:close/>
                </a:path>
              </a:pathLst>
            </a:custGeom>
            <a:solidFill>
              <a:srgbClr val="0978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117" name="Freeform 102"/>
            <p:cNvSpPr/>
            <p:nvPr/>
          </p:nvSpPr>
          <p:spPr bwMode="auto">
            <a:xfrm>
              <a:off x="5157788" y="369888"/>
              <a:ext cx="876300" cy="4256088"/>
            </a:xfrm>
            <a:custGeom>
              <a:avLst/>
              <a:gdLst>
                <a:gd name="T0" fmla="*/ 387 w 706"/>
                <a:gd name="T1" fmla="*/ 3118 h 3437"/>
                <a:gd name="T2" fmla="*/ 387 w 706"/>
                <a:gd name="T3" fmla="*/ 2741 h 3437"/>
                <a:gd name="T4" fmla="*/ 360 w 706"/>
                <a:gd name="T5" fmla="*/ 2684 h 3437"/>
                <a:gd name="T6" fmla="*/ 213 w 706"/>
                <a:gd name="T7" fmla="*/ 2157 h 3437"/>
                <a:gd name="T8" fmla="*/ 22 w 706"/>
                <a:gd name="T9" fmla="*/ 27 h 3437"/>
                <a:gd name="T10" fmla="*/ 299 w 706"/>
                <a:gd name="T11" fmla="*/ 2 h 3437"/>
                <a:gd name="T12" fmla="*/ 299 w 706"/>
                <a:gd name="T13" fmla="*/ 0 h 3437"/>
                <a:gd name="T14" fmla="*/ 0 w 706"/>
                <a:gd name="T15" fmla="*/ 27 h 3437"/>
                <a:gd name="T16" fmla="*/ 191 w 706"/>
                <a:gd name="T17" fmla="*/ 2157 h 3437"/>
                <a:gd name="T18" fmla="*/ 338 w 706"/>
                <a:gd name="T19" fmla="*/ 2684 h 3437"/>
                <a:gd name="T20" fmla="*/ 365 w 706"/>
                <a:gd name="T21" fmla="*/ 2741 h 3437"/>
                <a:gd name="T22" fmla="*/ 365 w 706"/>
                <a:gd name="T23" fmla="*/ 3118 h 3437"/>
                <a:gd name="T24" fmla="*/ 684 w 706"/>
                <a:gd name="T25" fmla="*/ 3437 h 3437"/>
                <a:gd name="T26" fmla="*/ 706 w 706"/>
                <a:gd name="T27" fmla="*/ 3437 h 3437"/>
                <a:gd name="T28" fmla="*/ 387 w 706"/>
                <a:gd name="T29" fmla="*/ 3118 h 3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06" h="3437">
                  <a:moveTo>
                    <a:pt x="387" y="3118"/>
                  </a:moveTo>
                  <a:cubicBezTo>
                    <a:pt x="387" y="2741"/>
                    <a:pt x="387" y="2741"/>
                    <a:pt x="387" y="2741"/>
                  </a:cubicBezTo>
                  <a:cubicBezTo>
                    <a:pt x="360" y="2684"/>
                    <a:pt x="360" y="2684"/>
                    <a:pt x="360" y="2684"/>
                  </a:cubicBezTo>
                  <a:cubicBezTo>
                    <a:pt x="279" y="2519"/>
                    <a:pt x="229" y="2340"/>
                    <a:pt x="213" y="215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99" y="2"/>
                    <a:pt x="299" y="2"/>
                    <a:pt x="299" y="2"/>
                  </a:cubicBezTo>
                  <a:cubicBezTo>
                    <a:pt x="299" y="0"/>
                    <a:pt x="299" y="0"/>
                    <a:pt x="299" y="0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91" y="2157"/>
                    <a:pt x="191" y="2157"/>
                    <a:pt x="191" y="2157"/>
                  </a:cubicBezTo>
                  <a:cubicBezTo>
                    <a:pt x="207" y="2340"/>
                    <a:pt x="257" y="2519"/>
                    <a:pt x="338" y="2684"/>
                  </a:cubicBezTo>
                  <a:cubicBezTo>
                    <a:pt x="365" y="2741"/>
                    <a:pt x="365" y="2741"/>
                    <a:pt x="365" y="2741"/>
                  </a:cubicBezTo>
                  <a:cubicBezTo>
                    <a:pt x="365" y="3118"/>
                    <a:pt x="365" y="3118"/>
                    <a:pt x="365" y="3118"/>
                  </a:cubicBezTo>
                  <a:cubicBezTo>
                    <a:pt x="365" y="3294"/>
                    <a:pt x="508" y="3437"/>
                    <a:pt x="684" y="3437"/>
                  </a:cubicBezTo>
                  <a:cubicBezTo>
                    <a:pt x="706" y="3437"/>
                    <a:pt x="706" y="3437"/>
                    <a:pt x="706" y="3437"/>
                  </a:cubicBezTo>
                  <a:cubicBezTo>
                    <a:pt x="530" y="3437"/>
                    <a:pt x="387" y="3294"/>
                    <a:pt x="387" y="3118"/>
                  </a:cubicBezTo>
                  <a:close/>
                </a:path>
              </a:pathLst>
            </a:custGeom>
            <a:solidFill>
              <a:srgbClr val="0B92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118" name="Freeform 103"/>
            <p:cNvSpPr/>
            <p:nvPr/>
          </p:nvSpPr>
          <p:spPr bwMode="auto">
            <a:xfrm>
              <a:off x="5127626" y="-3175"/>
              <a:ext cx="436562" cy="569913"/>
            </a:xfrm>
            <a:custGeom>
              <a:avLst/>
              <a:gdLst>
                <a:gd name="T0" fmla="*/ 75 w 352"/>
                <a:gd name="T1" fmla="*/ 26 h 459"/>
                <a:gd name="T2" fmla="*/ 111 w 352"/>
                <a:gd name="T3" fmla="*/ 4 h 459"/>
                <a:gd name="T4" fmla="*/ 139 w 352"/>
                <a:gd name="T5" fmla="*/ 11 h 459"/>
                <a:gd name="T6" fmla="*/ 161 w 352"/>
                <a:gd name="T7" fmla="*/ 47 h 459"/>
                <a:gd name="T8" fmla="*/ 142 w 352"/>
                <a:gd name="T9" fmla="*/ 128 h 459"/>
                <a:gd name="T10" fmla="*/ 214 w 352"/>
                <a:gd name="T11" fmla="*/ 128 h 459"/>
                <a:gd name="T12" fmla="*/ 331 w 352"/>
                <a:gd name="T13" fmla="*/ 321 h 459"/>
                <a:gd name="T14" fmla="*/ 138 w 352"/>
                <a:gd name="T15" fmla="*/ 438 h 459"/>
                <a:gd name="T16" fmla="*/ 21 w 352"/>
                <a:gd name="T17" fmla="*/ 245 h 459"/>
                <a:gd name="T18" fmla="*/ 25 w 352"/>
                <a:gd name="T19" fmla="*/ 231 h 459"/>
                <a:gd name="T20" fmla="*/ 25 w 352"/>
                <a:gd name="T21" fmla="*/ 231 h 459"/>
                <a:gd name="T22" fmla="*/ 75 w 352"/>
                <a:gd name="T23" fmla="*/ 26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2" h="459">
                  <a:moveTo>
                    <a:pt x="75" y="26"/>
                  </a:moveTo>
                  <a:cubicBezTo>
                    <a:pt x="79" y="10"/>
                    <a:pt x="95" y="0"/>
                    <a:pt x="111" y="4"/>
                  </a:cubicBezTo>
                  <a:cubicBezTo>
                    <a:pt x="139" y="11"/>
                    <a:pt x="139" y="11"/>
                    <a:pt x="139" y="11"/>
                  </a:cubicBezTo>
                  <a:cubicBezTo>
                    <a:pt x="155" y="15"/>
                    <a:pt x="165" y="31"/>
                    <a:pt x="161" y="47"/>
                  </a:cubicBezTo>
                  <a:cubicBezTo>
                    <a:pt x="142" y="128"/>
                    <a:pt x="142" y="128"/>
                    <a:pt x="142" y="128"/>
                  </a:cubicBezTo>
                  <a:cubicBezTo>
                    <a:pt x="165" y="122"/>
                    <a:pt x="189" y="122"/>
                    <a:pt x="214" y="128"/>
                  </a:cubicBezTo>
                  <a:cubicBezTo>
                    <a:pt x="300" y="149"/>
                    <a:pt x="352" y="236"/>
                    <a:pt x="331" y="321"/>
                  </a:cubicBezTo>
                  <a:cubicBezTo>
                    <a:pt x="310" y="407"/>
                    <a:pt x="224" y="459"/>
                    <a:pt x="138" y="438"/>
                  </a:cubicBezTo>
                  <a:cubicBezTo>
                    <a:pt x="52" y="417"/>
                    <a:pt x="0" y="331"/>
                    <a:pt x="21" y="245"/>
                  </a:cubicBezTo>
                  <a:cubicBezTo>
                    <a:pt x="22" y="240"/>
                    <a:pt x="24" y="236"/>
                    <a:pt x="25" y="231"/>
                  </a:cubicBezTo>
                  <a:cubicBezTo>
                    <a:pt x="25" y="231"/>
                    <a:pt x="25" y="231"/>
                    <a:pt x="25" y="231"/>
                  </a:cubicBezTo>
                  <a:lnTo>
                    <a:pt x="75" y="26"/>
                  </a:lnTo>
                  <a:close/>
                </a:path>
              </a:pathLst>
            </a:custGeom>
            <a:solidFill>
              <a:srgbClr val="FFC4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</p:grpSp>
      <p:sp>
        <p:nvSpPr>
          <p:cNvPr id="191" name="rounded-cloud_20581"/>
          <p:cNvSpPr>
            <a:spLocks noChangeAspect="1"/>
          </p:cNvSpPr>
          <p:nvPr/>
        </p:nvSpPr>
        <p:spPr bwMode="auto">
          <a:xfrm>
            <a:off x="10629937" y="-202582"/>
            <a:ext cx="3348549" cy="1561099"/>
          </a:xfrm>
          <a:custGeom>
            <a:avLst/>
            <a:gdLst>
              <a:gd name="T0" fmla="*/ 372171 w 604011"/>
              <a:gd name="T1" fmla="*/ 372171 w 604011"/>
              <a:gd name="T2" fmla="*/ 372171 w 604011"/>
              <a:gd name="T3" fmla="*/ 372171 w 604011"/>
              <a:gd name="T4" fmla="*/ 372171 w 604011"/>
              <a:gd name="T5" fmla="*/ 372171 w 604011"/>
              <a:gd name="T6" fmla="*/ 372171 w 604011"/>
              <a:gd name="T7" fmla="*/ 372171 w 604011"/>
              <a:gd name="T8" fmla="*/ 372171 w 604011"/>
              <a:gd name="T9" fmla="*/ 372171 w 604011"/>
              <a:gd name="T10" fmla="*/ 372171 w 604011"/>
              <a:gd name="T11" fmla="*/ 372171 w 604011"/>
              <a:gd name="T12" fmla="*/ 372171 w 604011"/>
              <a:gd name="T13" fmla="*/ 372171 w 604011"/>
              <a:gd name="T14" fmla="*/ 372171 w 604011"/>
              <a:gd name="T15" fmla="*/ 372171 w 604011"/>
              <a:gd name="T16" fmla="*/ 372171 w 604011"/>
              <a:gd name="T17" fmla="*/ 372171 w 604011"/>
              <a:gd name="T18" fmla="*/ 372171 w 604011"/>
              <a:gd name="T19" fmla="*/ 372171 w 604011"/>
              <a:gd name="T20" fmla="*/ 372171 w 604011"/>
              <a:gd name="T21" fmla="*/ 372171 w 604011"/>
              <a:gd name="T22" fmla="*/ 372171 w 604011"/>
              <a:gd name="T23" fmla="*/ 372171 w 604011"/>
              <a:gd name="T24" fmla="*/ 372171 w 604011"/>
              <a:gd name="T25" fmla="*/ 372171 w 604011"/>
              <a:gd name="T26" fmla="*/ 372171 w 604011"/>
              <a:gd name="T27" fmla="*/ 372171 w 604011"/>
              <a:gd name="T28" fmla="*/ 372171 w 604011"/>
              <a:gd name="T29" fmla="*/ 372171 w 6040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4164" h="3461">
                <a:moveTo>
                  <a:pt x="2255" y="3461"/>
                </a:moveTo>
                <a:cubicBezTo>
                  <a:pt x="1907" y="3461"/>
                  <a:pt x="1571" y="3322"/>
                  <a:pt x="1324" y="3077"/>
                </a:cubicBezTo>
                <a:cubicBezTo>
                  <a:pt x="1241" y="3112"/>
                  <a:pt x="1151" y="3131"/>
                  <a:pt x="1061" y="3131"/>
                </a:cubicBezTo>
                <a:cubicBezTo>
                  <a:pt x="695" y="3131"/>
                  <a:pt x="398" y="2834"/>
                  <a:pt x="398" y="2468"/>
                </a:cubicBezTo>
                <a:cubicBezTo>
                  <a:pt x="398" y="2429"/>
                  <a:pt x="402" y="2389"/>
                  <a:pt x="409" y="2350"/>
                </a:cubicBezTo>
                <a:cubicBezTo>
                  <a:pt x="152" y="2159"/>
                  <a:pt x="0" y="1860"/>
                  <a:pt x="0" y="1539"/>
                </a:cubicBezTo>
                <a:cubicBezTo>
                  <a:pt x="0" y="1034"/>
                  <a:pt x="382" y="604"/>
                  <a:pt x="878" y="540"/>
                </a:cubicBezTo>
                <a:cubicBezTo>
                  <a:pt x="1002" y="215"/>
                  <a:pt x="1312" y="0"/>
                  <a:pt x="1665" y="0"/>
                </a:cubicBezTo>
                <a:cubicBezTo>
                  <a:pt x="1972" y="0"/>
                  <a:pt x="2254" y="168"/>
                  <a:pt x="2401" y="434"/>
                </a:cubicBezTo>
                <a:cubicBezTo>
                  <a:pt x="2507" y="397"/>
                  <a:pt x="2618" y="378"/>
                  <a:pt x="2732" y="378"/>
                </a:cubicBezTo>
                <a:cubicBezTo>
                  <a:pt x="3291" y="378"/>
                  <a:pt x="3746" y="833"/>
                  <a:pt x="3746" y="1393"/>
                </a:cubicBezTo>
                <a:cubicBezTo>
                  <a:pt x="3746" y="1416"/>
                  <a:pt x="3745" y="1440"/>
                  <a:pt x="3743" y="1465"/>
                </a:cubicBezTo>
                <a:cubicBezTo>
                  <a:pt x="3994" y="1563"/>
                  <a:pt x="4164" y="1808"/>
                  <a:pt x="4164" y="2082"/>
                </a:cubicBezTo>
                <a:cubicBezTo>
                  <a:pt x="4164" y="2470"/>
                  <a:pt x="3826" y="2781"/>
                  <a:pt x="3433" y="2741"/>
                </a:cubicBezTo>
                <a:cubicBezTo>
                  <a:pt x="3207" y="3180"/>
                  <a:pt x="2751" y="3461"/>
                  <a:pt x="2255" y="3461"/>
                </a:cubicBezTo>
                <a:close/>
              </a:path>
            </a:pathLst>
          </a:custGeom>
          <a:solidFill>
            <a:srgbClr val="F1FAFF"/>
          </a:solidFill>
          <a:ln>
            <a:noFill/>
          </a:ln>
        </p:spPr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2" grpId="0"/>
      <p:bldP spid="4" grpId="0"/>
      <p:bldP spid="6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3D2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云形 3"/>
          <p:cNvSpPr/>
          <p:nvPr/>
        </p:nvSpPr>
        <p:spPr>
          <a:xfrm>
            <a:off x="-856343" y="5942818"/>
            <a:ext cx="13251766" cy="3137096"/>
          </a:xfrm>
          <a:prstGeom prst="cloud">
            <a:avLst/>
          </a:prstGeom>
          <a:solidFill>
            <a:srgbClr val="F1FAFF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六边形 9"/>
          <p:cNvSpPr/>
          <p:nvPr/>
        </p:nvSpPr>
        <p:spPr>
          <a:xfrm>
            <a:off x="0" y="215264"/>
            <a:ext cx="957918" cy="488121"/>
          </a:xfrm>
          <a:custGeom>
            <a:avLst/>
            <a:gdLst>
              <a:gd name="connsiteX0" fmla="*/ 0 w 2138289"/>
              <a:gd name="connsiteY0" fmla="*/ 562708 h 1125415"/>
              <a:gd name="connsiteX1" fmla="*/ 281354 w 2138289"/>
              <a:gd name="connsiteY1" fmla="*/ 0 h 1125415"/>
              <a:gd name="connsiteX2" fmla="*/ 1856935 w 2138289"/>
              <a:gd name="connsiteY2" fmla="*/ 0 h 1125415"/>
              <a:gd name="connsiteX3" fmla="*/ 2138289 w 2138289"/>
              <a:gd name="connsiteY3" fmla="*/ 562708 h 1125415"/>
              <a:gd name="connsiteX4" fmla="*/ 1856935 w 2138289"/>
              <a:gd name="connsiteY4" fmla="*/ 1125415 h 1125415"/>
              <a:gd name="connsiteX5" fmla="*/ 281354 w 2138289"/>
              <a:gd name="connsiteY5" fmla="*/ 1125415 h 1125415"/>
              <a:gd name="connsiteX6" fmla="*/ 0 w 2138289"/>
              <a:gd name="connsiteY6" fmla="*/ 562708 h 1125415"/>
              <a:gd name="connsiteX0-1" fmla="*/ 0 w 2138289"/>
              <a:gd name="connsiteY0-2" fmla="*/ 576775 h 1139482"/>
              <a:gd name="connsiteX1-3" fmla="*/ 281354 w 2138289"/>
              <a:gd name="connsiteY1-4" fmla="*/ 14067 h 1139482"/>
              <a:gd name="connsiteX2-5" fmla="*/ 1631851 w 2138289"/>
              <a:gd name="connsiteY2-6" fmla="*/ 0 h 1139482"/>
              <a:gd name="connsiteX3-7" fmla="*/ 2138289 w 2138289"/>
              <a:gd name="connsiteY3-8" fmla="*/ 576775 h 1139482"/>
              <a:gd name="connsiteX4-9" fmla="*/ 1856935 w 2138289"/>
              <a:gd name="connsiteY4-10" fmla="*/ 1139482 h 1139482"/>
              <a:gd name="connsiteX5-11" fmla="*/ 281354 w 2138289"/>
              <a:gd name="connsiteY5-12" fmla="*/ 1139482 h 1139482"/>
              <a:gd name="connsiteX6-13" fmla="*/ 0 w 2138289"/>
              <a:gd name="connsiteY6-14" fmla="*/ 576775 h 1139482"/>
              <a:gd name="connsiteX0-15" fmla="*/ 0 w 2138289"/>
              <a:gd name="connsiteY0-16" fmla="*/ 576775 h 1280159"/>
              <a:gd name="connsiteX1-17" fmla="*/ 281354 w 2138289"/>
              <a:gd name="connsiteY1-18" fmla="*/ 14067 h 1280159"/>
              <a:gd name="connsiteX2-19" fmla="*/ 1631851 w 2138289"/>
              <a:gd name="connsiteY2-20" fmla="*/ 0 h 1280159"/>
              <a:gd name="connsiteX3-21" fmla="*/ 2138289 w 2138289"/>
              <a:gd name="connsiteY3-22" fmla="*/ 576775 h 1280159"/>
              <a:gd name="connsiteX4-23" fmla="*/ 1026941 w 2138289"/>
              <a:gd name="connsiteY4-24" fmla="*/ 1280159 h 1280159"/>
              <a:gd name="connsiteX5-25" fmla="*/ 281354 w 2138289"/>
              <a:gd name="connsiteY5-26" fmla="*/ 1139482 h 1280159"/>
              <a:gd name="connsiteX6-27" fmla="*/ 0 w 2138289"/>
              <a:gd name="connsiteY6-28" fmla="*/ 576775 h 1280159"/>
              <a:gd name="connsiteX0-29" fmla="*/ 0 w 1744394"/>
              <a:gd name="connsiteY0-30" fmla="*/ 576775 h 1280159"/>
              <a:gd name="connsiteX1-31" fmla="*/ 281354 w 1744394"/>
              <a:gd name="connsiteY1-32" fmla="*/ 14067 h 1280159"/>
              <a:gd name="connsiteX2-33" fmla="*/ 1631851 w 1744394"/>
              <a:gd name="connsiteY2-34" fmla="*/ 0 h 1280159"/>
              <a:gd name="connsiteX3-35" fmla="*/ 1744394 w 1744394"/>
              <a:gd name="connsiteY3-36" fmla="*/ 900332 h 1280159"/>
              <a:gd name="connsiteX4-37" fmla="*/ 1026941 w 1744394"/>
              <a:gd name="connsiteY4-38" fmla="*/ 1280159 h 1280159"/>
              <a:gd name="connsiteX5-39" fmla="*/ 281354 w 1744394"/>
              <a:gd name="connsiteY5-40" fmla="*/ 1139482 h 1280159"/>
              <a:gd name="connsiteX6-41" fmla="*/ 0 w 1744394"/>
              <a:gd name="connsiteY6-42" fmla="*/ 576775 h 1280159"/>
              <a:gd name="connsiteX0-43" fmla="*/ 0 w 1744394"/>
              <a:gd name="connsiteY0-44" fmla="*/ 576775 h 1280159"/>
              <a:gd name="connsiteX1-45" fmla="*/ 281354 w 1744394"/>
              <a:gd name="connsiteY1-46" fmla="*/ 14067 h 1280159"/>
              <a:gd name="connsiteX2-47" fmla="*/ 1631851 w 1744394"/>
              <a:gd name="connsiteY2-48" fmla="*/ 0 h 1280159"/>
              <a:gd name="connsiteX3-49" fmla="*/ 1744394 w 1744394"/>
              <a:gd name="connsiteY3-50" fmla="*/ 900332 h 1280159"/>
              <a:gd name="connsiteX4-51" fmla="*/ 1026941 w 1744394"/>
              <a:gd name="connsiteY4-52" fmla="*/ 1280159 h 1280159"/>
              <a:gd name="connsiteX5-53" fmla="*/ 154745 w 1744394"/>
              <a:gd name="connsiteY5-54" fmla="*/ 942535 h 1280159"/>
              <a:gd name="connsiteX6-55" fmla="*/ 0 w 1744394"/>
              <a:gd name="connsiteY6-56" fmla="*/ 576775 h 1280159"/>
              <a:gd name="connsiteX0-57" fmla="*/ 0 w 1744394"/>
              <a:gd name="connsiteY0-58" fmla="*/ 717453 h 1420837"/>
              <a:gd name="connsiteX1-59" fmla="*/ 773724 w 1744394"/>
              <a:gd name="connsiteY1-60" fmla="*/ 0 h 1420837"/>
              <a:gd name="connsiteX2-61" fmla="*/ 1631851 w 1744394"/>
              <a:gd name="connsiteY2-62" fmla="*/ 140678 h 1420837"/>
              <a:gd name="connsiteX3-63" fmla="*/ 1744394 w 1744394"/>
              <a:gd name="connsiteY3-64" fmla="*/ 1041010 h 1420837"/>
              <a:gd name="connsiteX4-65" fmla="*/ 1026941 w 1744394"/>
              <a:gd name="connsiteY4-66" fmla="*/ 1420837 h 1420837"/>
              <a:gd name="connsiteX5-67" fmla="*/ 154745 w 1744394"/>
              <a:gd name="connsiteY5-68" fmla="*/ 1083213 h 1420837"/>
              <a:gd name="connsiteX6-69" fmla="*/ 0 w 1744394"/>
              <a:gd name="connsiteY6-70" fmla="*/ 717453 h 1420837"/>
              <a:gd name="connsiteX0-71" fmla="*/ 0 w 1659988"/>
              <a:gd name="connsiteY0-72" fmla="*/ 211016 h 1420837"/>
              <a:gd name="connsiteX1-73" fmla="*/ 689318 w 1659988"/>
              <a:gd name="connsiteY1-74" fmla="*/ 0 h 1420837"/>
              <a:gd name="connsiteX2-75" fmla="*/ 1547445 w 1659988"/>
              <a:gd name="connsiteY2-76" fmla="*/ 140678 h 1420837"/>
              <a:gd name="connsiteX3-77" fmla="*/ 1659988 w 1659988"/>
              <a:gd name="connsiteY3-78" fmla="*/ 1041010 h 1420837"/>
              <a:gd name="connsiteX4-79" fmla="*/ 942535 w 1659988"/>
              <a:gd name="connsiteY4-80" fmla="*/ 1420837 h 1420837"/>
              <a:gd name="connsiteX5-81" fmla="*/ 70339 w 1659988"/>
              <a:gd name="connsiteY5-82" fmla="*/ 1083213 h 1420837"/>
              <a:gd name="connsiteX6-83" fmla="*/ 0 w 1659988"/>
              <a:gd name="connsiteY6-84" fmla="*/ 211016 h 1420837"/>
              <a:gd name="connsiteX0-85" fmla="*/ 0 w 1659988"/>
              <a:gd name="connsiteY0-86" fmla="*/ 211016 h 1420837"/>
              <a:gd name="connsiteX1-87" fmla="*/ 689318 w 1659988"/>
              <a:gd name="connsiteY1-88" fmla="*/ 0 h 1420837"/>
              <a:gd name="connsiteX2-89" fmla="*/ 1547445 w 1659988"/>
              <a:gd name="connsiteY2-90" fmla="*/ 140678 h 1420837"/>
              <a:gd name="connsiteX3-91" fmla="*/ 1659988 w 1659988"/>
              <a:gd name="connsiteY3-92" fmla="*/ 1041010 h 1420837"/>
              <a:gd name="connsiteX4-93" fmla="*/ 942535 w 1659988"/>
              <a:gd name="connsiteY4-94" fmla="*/ 1420837 h 1420837"/>
              <a:gd name="connsiteX5-95" fmla="*/ 70339 w 1659988"/>
              <a:gd name="connsiteY5-96" fmla="*/ 1083213 h 1420837"/>
              <a:gd name="connsiteX6-97" fmla="*/ 0 w 1659988"/>
              <a:gd name="connsiteY6-98" fmla="*/ 211016 h 1420837"/>
              <a:gd name="connsiteX0-99" fmla="*/ 0 w 1659988"/>
              <a:gd name="connsiteY0-100" fmla="*/ 211016 h 1420837"/>
              <a:gd name="connsiteX1-101" fmla="*/ 689318 w 1659988"/>
              <a:gd name="connsiteY1-102" fmla="*/ 0 h 1420837"/>
              <a:gd name="connsiteX2-103" fmla="*/ 1547445 w 1659988"/>
              <a:gd name="connsiteY2-104" fmla="*/ 140678 h 1420837"/>
              <a:gd name="connsiteX3-105" fmla="*/ 1659988 w 1659988"/>
              <a:gd name="connsiteY3-106" fmla="*/ 1041010 h 1420837"/>
              <a:gd name="connsiteX4-107" fmla="*/ 942535 w 1659988"/>
              <a:gd name="connsiteY4-108" fmla="*/ 1420837 h 1420837"/>
              <a:gd name="connsiteX5-109" fmla="*/ 70339 w 1659988"/>
              <a:gd name="connsiteY5-110" fmla="*/ 1083213 h 1420837"/>
              <a:gd name="connsiteX6-111" fmla="*/ 0 w 1659988"/>
              <a:gd name="connsiteY6-112" fmla="*/ 211016 h 1420837"/>
              <a:gd name="connsiteX0-113" fmla="*/ 0 w 1659988"/>
              <a:gd name="connsiteY0-114" fmla="*/ 316298 h 1526119"/>
              <a:gd name="connsiteX1-115" fmla="*/ 689318 w 1659988"/>
              <a:gd name="connsiteY1-116" fmla="*/ 105282 h 1526119"/>
              <a:gd name="connsiteX2-117" fmla="*/ 1547445 w 1659988"/>
              <a:gd name="connsiteY2-118" fmla="*/ 245960 h 1526119"/>
              <a:gd name="connsiteX3-119" fmla="*/ 1659988 w 1659988"/>
              <a:gd name="connsiteY3-120" fmla="*/ 1146292 h 1526119"/>
              <a:gd name="connsiteX4-121" fmla="*/ 942535 w 1659988"/>
              <a:gd name="connsiteY4-122" fmla="*/ 1526119 h 1526119"/>
              <a:gd name="connsiteX5-123" fmla="*/ 70339 w 1659988"/>
              <a:gd name="connsiteY5-124" fmla="*/ 1188495 h 1526119"/>
              <a:gd name="connsiteX6-125" fmla="*/ 0 w 1659988"/>
              <a:gd name="connsiteY6-126" fmla="*/ 316298 h 1526119"/>
              <a:gd name="connsiteX0-127" fmla="*/ 0 w 1659988"/>
              <a:gd name="connsiteY0-128" fmla="*/ 368602 h 1578423"/>
              <a:gd name="connsiteX1-129" fmla="*/ 759656 w 1659988"/>
              <a:gd name="connsiteY1-130" fmla="*/ 87248 h 1578423"/>
              <a:gd name="connsiteX2-131" fmla="*/ 1547445 w 1659988"/>
              <a:gd name="connsiteY2-132" fmla="*/ 298264 h 1578423"/>
              <a:gd name="connsiteX3-133" fmla="*/ 1659988 w 1659988"/>
              <a:gd name="connsiteY3-134" fmla="*/ 1198596 h 1578423"/>
              <a:gd name="connsiteX4-135" fmla="*/ 942535 w 1659988"/>
              <a:gd name="connsiteY4-136" fmla="*/ 1578423 h 1578423"/>
              <a:gd name="connsiteX5-137" fmla="*/ 70339 w 1659988"/>
              <a:gd name="connsiteY5-138" fmla="*/ 1240799 h 1578423"/>
              <a:gd name="connsiteX6-139" fmla="*/ 0 w 1659988"/>
              <a:gd name="connsiteY6-140" fmla="*/ 368602 h 1578423"/>
              <a:gd name="connsiteX0-141" fmla="*/ 0 w 1659988"/>
              <a:gd name="connsiteY0-142" fmla="*/ 331411 h 1541232"/>
              <a:gd name="connsiteX1-143" fmla="*/ 759656 w 1659988"/>
              <a:gd name="connsiteY1-144" fmla="*/ 50057 h 1541232"/>
              <a:gd name="connsiteX2-145" fmla="*/ 1547445 w 1659988"/>
              <a:gd name="connsiteY2-146" fmla="*/ 261073 h 1541232"/>
              <a:gd name="connsiteX3-147" fmla="*/ 1659988 w 1659988"/>
              <a:gd name="connsiteY3-148" fmla="*/ 1161405 h 1541232"/>
              <a:gd name="connsiteX4-149" fmla="*/ 942535 w 1659988"/>
              <a:gd name="connsiteY4-150" fmla="*/ 1541232 h 1541232"/>
              <a:gd name="connsiteX5-151" fmla="*/ 70339 w 1659988"/>
              <a:gd name="connsiteY5-152" fmla="*/ 1203608 h 1541232"/>
              <a:gd name="connsiteX6-153" fmla="*/ 0 w 1659988"/>
              <a:gd name="connsiteY6-154" fmla="*/ 331411 h 1541232"/>
              <a:gd name="connsiteX0-155" fmla="*/ 0 w 1659988"/>
              <a:gd name="connsiteY0-156" fmla="*/ 400765 h 1610586"/>
              <a:gd name="connsiteX1-157" fmla="*/ 759656 w 1659988"/>
              <a:gd name="connsiteY1-158" fmla="*/ 119411 h 1610586"/>
              <a:gd name="connsiteX2-159" fmla="*/ 1547445 w 1659988"/>
              <a:gd name="connsiteY2-160" fmla="*/ 330427 h 1610586"/>
              <a:gd name="connsiteX3-161" fmla="*/ 1659988 w 1659988"/>
              <a:gd name="connsiteY3-162" fmla="*/ 1230759 h 1610586"/>
              <a:gd name="connsiteX4-163" fmla="*/ 942535 w 1659988"/>
              <a:gd name="connsiteY4-164" fmla="*/ 1610586 h 1610586"/>
              <a:gd name="connsiteX5-165" fmla="*/ 70339 w 1659988"/>
              <a:gd name="connsiteY5-166" fmla="*/ 1272962 h 1610586"/>
              <a:gd name="connsiteX6-167" fmla="*/ 0 w 1659988"/>
              <a:gd name="connsiteY6-168" fmla="*/ 400765 h 1610586"/>
              <a:gd name="connsiteX0-169" fmla="*/ 0 w 1659988"/>
              <a:gd name="connsiteY0-170" fmla="*/ 421889 h 1631710"/>
              <a:gd name="connsiteX1-171" fmla="*/ 759656 w 1659988"/>
              <a:gd name="connsiteY1-172" fmla="*/ 140535 h 1631710"/>
              <a:gd name="connsiteX2-173" fmla="*/ 1547445 w 1659988"/>
              <a:gd name="connsiteY2-174" fmla="*/ 351551 h 1631710"/>
              <a:gd name="connsiteX3-175" fmla="*/ 1659988 w 1659988"/>
              <a:gd name="connsiteY3-176" fmla="*/ 1251883 h 1631710"/>
              <a:gd name="connsiteX4-177" fmla="*/ 942535 w 1659988"/>
              <a:gd name="connsiteY4-178" fmla="*/ 1631710 h 1631710"/>
              <a:gd name="connsiteX5-179" fmla="*/ 70339 w 1659988"/>
              <a:gd name="connsiteY5-180" fmla="*/ 1294086 h 1631710"/>
              <a:gd name="connsiteX6-181" fmla="*/ 0 w 1659988"/>
              <a:gd name="connsiteY6-182" fmla="*/ 421889 h 1631710"/>
              <a:gd name="connsiteX0-183" fmla="*/ 0 w 1992538"/>
              <a:gd name="connsiteY0-184" fmla="*/ 421889 h 1631710"/>
              <a:gd name="connsiteX1-185" fmla="*/ 759656 w 1992538"/>
              <a:gd name="connsiteY1-186" fmla="*/ 140535 h 1631710"/>
              <a:gd name="connsiteX2-187" fmla="*/ 1547445 w 1992538"/>
              <a:gd name="connsiteY2-188" fmla="*/ 351551 h 1631710"/>
              <a:gd name="connsiteX3-189" fmla="*/ 1659988 w 1992538"/>
              <a:gd name="connsiteY3-190" fmla="*/ 1251883 h 1631710"/>
              <a:gd name="connsiteX4-191" fmla="*/ 942535 w 1992538"/>
              <a:gd name="connsiteY4-192" fmla="*/ 1631710 h 1631710"/>
              <a:gd name="connsiteX5-193" fmla="*/ 70339 w 1992538"/>
              <a:gd name="connsiteY5-194" fmla="*/ 1294086 h 1631710"/>
              <a:gd name="connsiteX6-195" fmla="*/ 0 w 1992538"/>
              <a:gd name="connsiteY6-196" fmla="*/ 421889 h 1631710"/>
              <a:gd name="connsiteX0-197" fmla="*/ 0 w 2005025"/>
              <a:gd name="connsiteY0-198" fmla="*/ 421889 h 1631710"/>
              <a:gd name="connsiteX1-199" fmla="*/ 759656 w 2005025"/>
              <a:gd name="connsiteY1-200" fmla="*/ 140535 h 1631710"/>
              <a:gd name="connsiteX2-201" fmla="*/ 1547445 w 2005025"/>
              <a:gd name="connsiteY2-202" fmla="*/ 351551 h 1631710"/>
              <a:gd name="connsiteX3-203" fmla="*/ 1702191 w 2005025"/>
              <a:gd name="connsiteY3-204" fmla="*/ 1265951 h 1631710"/>
              <a:gd name="connsiteX4-205" fmla="*/ 942535 w 2005025"/>
              <a:gd name="connsiteY4-206" fmla="*/ 1631710 h 1631710"/>
              <a:gd name="connsiteX5-207" fmla="*/ 70339 w 2005025"/>
              <a:gd name="connsiteY5-208" fmla="*/ 1294086 h 1631710"/>
              <a:gd name="connsiteX6-209" fmla="*/ 0 w 2005025"/>
              <a:gd name="connsiteY6-210" fmla="*/ 421889 h 1631710"/>
              <a:gd name="connsiteX0-211" fmla="*/ 0 w 2205243"/>
              <a:gd name="connsiteY0-212" fmla="*/ 421889 h 1631710"/>
              <a:gd name="connsiteX1-213" fmla="*/ 759656 w 2205243"/>
              <a:gd name="connsiteY1-214" fmla="*/ 140535 h 1631710"/>
              <a:gd name="connsiteX2-215" fmla="*/ 1547445 w 2205243"/>
              <a:gd name="connsiteY2-216" fmla="*/ 351551 h 1631710"/>
              <a:gd name="connsiteX3-217" fmla="*/ 1702191 w 2205243"/>
              <a:gd name="connsiteY3-218" fmla="*/ 1265951 h 1631710"/>
              <a:gd name="connsiteX4-219" fmla="*/ 942535 w 2205243"/>
              <a:gd name="connsiteY4-220" fmla="*/ 1631710 h 1631710"/>
              <a:gd name="connsiteX5-221" fmla="*/ 70339 w 2205243"/>
              <a:gd name="connsiteY5-222" fmla="*/ 1294086 h 1631710"/>
              <a:gd name="connsiteX6-223" fmla="*/ 0 w 2205243"/>
              <a:gd name="connsiteY6-224" fmla="*/ 421889 h 1631710"/>
              <a:gd name="connsiteX0-225" fmla="*/ 0 w 2205243"/>
              <a:gd name="connsiteY0-226" fmla="*/ 421889 h 1631710"/>
              <a:gd name="connsiteX1-227" fmla="*/ 759656 w 2205243"/>
              <a:gd name="connsiteY1-228" fmla="*/ 140535 h 1631710"/>
              <a:gd name="connsiteX2-229" fmla="*/ 1547445 w 2205243"/>
              <a:gd name="connsiteY2-230" fmla="*/ 351551 h 1631710"/>
              <a:gd name="connsiteX3-231" fmla="*/ 1702191 w 2205243"/>
              <a:gd name="connsiteY3-232" fmla="*/ 1265951 h 1631710"/>
              <a:gd name="connsiteX4-233" fmla="*/ 942535 w 2205243"/>
              <a:gd name="connsiteY4-234" fmla="*/ 1631710 h 1631710"/>
              <a:gd name="connsiteX5-235" fmla="*/ 70339 w 2205243"/>
              <a:gd name="connsiteY5-236" fmla="*/ 1294086 h 1631710"/>
              <a:gd name="connsiteX6-237" fmla="*/ 0 w 2205243"/>
              <a:gd name="connsiteY6-238" fmla="*/ 421889 h 1631710"/>
              <a:gd name="connsiteX0-239" fmla="*/ 0 w 2205243"/>
              <a:gd name="connsiteY0-240" fmla="*/ 421889 h 1707267"/>
              <a:gd name="connsiteX1-241" fmla="*/ 759656 w 2205243"/>
              <a:gd name="connsiteY1-242" fmla="*/ 140535 h 1707267"/>
              <a:gd name="connsiteX2-243" fmla="*/ 1547445 w 2205243"/>
              <a:gd name="connsiteY2-244" fmla="*/ 351551 h 1707267"/>
              <a:gd name="connsiteX3-245" fmla="*/ 1702191 w 2205243"/>
              <a:gd name="connsiteY3-246" fmla="*/ 1265951 h 1707267"/>
              <a:gd name="connsiteX4-247" fmla="*/ 942535 w 2205243"/>
              <a:gd name="connsiteY4-248" fmla="*/ 1631710 h 1707267"/>
              <a:gd name="connsiteX5-249" fmla="*/ 70339 w 2205243"/>
              <a:gd name="connsiteY5-250" fmla="*/ 1294086 h 1707267"/>
              <a:gd name="connsiteX6-251" fmla="*/ 0 w 2205243"/>
              <a:gd name="connsiteY6-252" fmla="*/ 421889 h 1707267"/>
              <a:gd name="connsiteX0-253" fmla="*/ 0 w 2205243"/>
              <a:gd name="connsiteY0-254" fmla="*/ 421889 h 1784748"/>
              <a:gd name="connsiteX1-255" fmla="*/ 759656 w 2205243"/>
              <a:gd name="connsiteY1-256" fmla="*/ 140535 h 1784748"/>
              <a:gd name="connsiteX2-257" fmla="*/ 1547445 w 2205243"/>
              <a:gd name="connsiteY2-258" fmla="*/ 351551 h 1784748"/>
              <a:gd name="connsiteX3-259" fmla="*/ 1702191 w 2205243"/>
              <a:gd name="connsiteY3-260" fmla="*/ 1265951 h 1784748"/>
              <a:gd name="connsiteX4-261" fmla="*/ 942535 w 2205243"/>
              <a:gd name="connsiteY4-262" fmla="*/ 1631710 h 1784748"/>
              <a:gd name="connsiteX5-263" fmla="*/ 70339 w 2205243"/>
              <a:gd name="connsiteY5-264" fmla="*/ 1294086 h 1784748"/>
              <a:gd name="connsiteX6-265" fmla="*/ 0 w 2205243"/>
              <a:gd name="connsiteY6-266" fmla="*/ 421889 h 1784748"/>
              <a:gd name="connsiteX0-267" fmla="*/ 0 w 2205243"/>
              <a:gd name="connsiteY0-268" fmla="*/ 421889 h 1786897"/>
              <a:gd name="connsiteX1-269" fmla="*/ 759656 w 2205243"/>
              <a:gd name="connsiteY1-270" fmla="*/ 140535 h 1786897"/>
              <a:gd name="connsiteX2-271" fmla="*/ 1547445 w 2205243"/>
              <a:gd name="connsiteY2-272" fmla="*/ 351551 h 1786897"/>
              <a:gd name="connsiteX3-273" fmla="*/ 1702191 w 2205243"/>
              <a:gd name="connsiteY3-274" fmla="*/ 1265951 h 1786897"/>
              <a:gd name="connsiteX4-275" fmla="*/ 942535 w 2205243"/>
              <a:gd name="connsiteY4-276" fmla="*/ 1631710 h 1786897"/>
              <a:gd name="connsiteX5-277" fmla="*/ 28136 w 2205243"/>
              <a:gd name="connsiteY5-278" fmla="*/ 1308153 h 1786897"/>
              <a:gd name="connsiteX6-279" fmla="*/ 0 w 2205243"/>
              <a:gd name="connsiteY6-280" fmla="*/ 421889 h 1786897"/>
              <a:gd name="connsiteX0-281" fmla="*/ 0 w 2205243"/>
              <a:gd name="connsiteY0-282" fmla="*/ 421889 h 1808739"/>
              <a:gd name="connsiteX1-283" fmla="*/ 759656 w 2205243"/>
              <a:gd name="connsiteY1-284" fmla="*/ 140535 h 1808739"/>
              <a:gd name="connsiteX2-285" fmla="*/ 1547445 w 2205243"/>
              <a:gd name="connsiteY2-286" fmla="*/ 351551 h 1808739"/>
              <a:gd name="connsiteX3-287" fmla="*/ 1702191 w 2205243"/>
              <a:gd name="connsiteY3-288" fmla="*/ 1265951 h 1808739"/>
              <a:gd name="connsiteX4-289" fmla="*/ 942535 w 2205243"/>
              <a:gd name="connsiteY4-290" fmla="*/ 1631710 h 1808739"/>
              <a:gd name="connsiteX5-291" fmla="*/ 28136 w 2205243"/>
              <a:gd name="connsiteY5-292" fmla="*/ 1308153 h 1808739"/>
              <a:gd name="connsiteX6-293" fmla="*/ 0 w 2205243"/>
              <a:gd name="connsiteY6-294" fmla="*/ 421889 h 1808739"/>
              <a:gd name="connsiteX0-295" fmla="*/ 0 w 2205243"/>
              <a:gd name="connsiteY0-296" fmla="*/ 421889 h 1801695"/>
              <a:gd name="connsiteX1-297" fmla="*/ 759656 w 2205243"/>
              <a:gd name="connsiteY1-298" fmla="*/ 140535 h 1801695"/>
              <a:gd name="connsiteX2-299" fmla="*/ 1547445 w 2205243"/>
              <a:gd name="connsiteY2-300" fmla="*/ 351551 h 1801695"/>
              <a:gd name="connsiteX3-301" fmla="*/ 1702191 w 2205243"/>
              <a:gd name="connsiteY3-302" fmla="*/ 1265951 h 1801695"/>
              <a:gd name="connsiteX4-303" fmla="*/ 942535 w 2205243"/>
              <a:gd name="connsiteY4-304" fmla="*/ 1631710 h 1801695"/>
              <a:gd name="connsiteX5-305" fmla="*/ 28136 w 2205243"/>
              <a:gd name="connsiteY5-306" fmla="*/ 1308153 h 1801695"/>
              <a:gd name="connsiteX6-307" fmla="*/ 0 w 2205243"/>
              <a:gd name="connsiteY6-308" fmla="*/ 421889 h 1801695"/>
              <a:gd name="connsiteX0-309" fmla="*/ 0 w 2205243"/>
              <a:gd name="connsiteY0-310" fmla="*/ 421889 h 1801695"/>
              <a:gd name="connsiteX1-311" fmla="*/ 759656 w 2205243"/>
              <a:gd name="connsiteY1-312" fmla="*/ 140535 h 1801695"/>
              <a:gd name="connsiteX2-313" fmla="*/ 1547445 w 2205243"/>
              <a:gd name="connsiteY2-314" fmla="*/ 351551 h 1801695"/>
              <a:gd name="connsiteX3-315" fmla="*/ 1702191 w 2205243"/>
              <a:gd name="connsiteY3-316" fmla="*/ 1265951 h 1801695"/>
              <a:gd name="connsiteX4-317" fmla="*/ 942535 w 2205243"/>
              <a:gd name="connsiteY4-318" fmla="*/ 1631710 h 1801695"/>
              <a:gd name="connsiteX5-319" fmla="*/ 28136 w 2205243"/>
              <a:gd name="connsiteY5-320" fmla="*/ 1308153 h 1801695"/>
              <a:gd name="connsiteX6-321" fmla="*/ 0 w 2205243"/>
              <a:gd name="connsiteY6-322" fmla="*/ 421889 h 1801695"/>
              <a:gd name="connsiteX0-323" fmla="*/ 0 w 2205243"/>
              <a:gd name="connsiteY0-324" fmla="*/ 421889 h 1711922"/>
              <a:gd name="connsiteX1-325" fmla="*/ 759656 w 2205243"/>
              <a:gd name="connsiteY1-326" fmla="*/ 140535 h 1711922"/>
              <a:gd name="connsiteX2-327" fmla="*/ 1547445 w 2205243"/>
              <a:gd name="connsiteY2-328" fmla="*/ 351551 h 1711922"/>
              <a:gd name="connsiteX3-329" fmla="*/ 1702191 w 2205243"/>
              <a:gd name="connsiteY3-330" fmla="*/ 1265951 h 1711922"/>
              <a:gd name="connsiteX4-331" fmla="*/ 942535 w 2205243"/>
              <a:gd name="connsiteY4-332" fmla="*/ 1631710 h 1711922"/>
              <a:gd name="connsiteX5-333" fmla="*/ 28136 w 2205243"/>
              <a:gd name="connsiteY5-334" fmla="*/ 1308153 h 1711922"/>
              <a:gd name="connsiteX6-335" fmla="*/ 0 w 2205243"/>
              <a:gd name="connsiteY6-336" fmla="*/ 421889 h 1711922"/>
              <a:gd name="connsiteX0-337" fmla="*/ 0 w 2205243"/>
              <a:gd name="connsiteY0-338" fmla="*/ 421889 h 1795525"/>
              <a:gd name="connsiteX1-339" fmla="*/ 759656 w 2205243"/>
              <a:gd name="connsiteY1-340" fmla="*/ 140535 h 1795525"/>
              <a:gd name="connsiteX2-341" fmla="*/ 1547445 w 2205243"/>
              <a:gd name="connsiteY2-342" fmla="*/ 351551 h 1795525"/>
              <a:gd name="connsiteX3-343" fmla="*/ 1702191 w 2205243"/>
              <a:gd name="connsiteY3-344" fmla="*/ 1265951 h 1795525"/>
              <a:gd name="connsiteX4-345" fmla="*/ 942535 w 2205243"/>
              <a:gd name="connsiteY4-346" fmla="*/ 1631710 h 1795525"/>
              <a:gd name="connsiteX5-347" fmla="*/ 28136 w 2205243"/>
              <a:gd name="connsiteY5-348" fmla="*/ 1308153 h 1795525"/>
              <a:gd name="connsiteX6-349" fmla="*/ 0 w 2205243"/>
              <a:gd name="connsiteY6-350" fmla="*/ 421889 h 1795525"/>
              <a:gd name="connsiteX0-351" fmla="*/ 0 w 2205243"/>
              <a:gd name="connsiteY0-352" fmla="*/ 421889 h 1751029"/>
              <a:gd name="connsiteX1-353" fmla="*/ 759656 w 2205243"/>
              <a:gd name="connsiteY1-354" fmla="*/ 140535 h 1751029"/>
              <a:gd name="connsiteX2-355" fmla="*/ 1547445 w 2205243"/>
              <a:gd name="connsiteY2-356" fmla="*/ 351551 h 1751029"/>
              <a:gd name="connsiteX3-357" fmla="*/ 1702191 w 2205243"/>
              <a:gd name="connsiteY3-358" fmla="*/ 1265951 h 1751029"/>
              <a:gd name="connsiteX4-359" fmla="*/ 942535 w 2205243"/>
              <a:gd name="connsiteY4-360" fmla="*/ 1631710 h 1751029"/>
              <a:gd name="connsiteX5-361" fmla="*/ 28136 w 2205243"/>
              <a:gd name="connsiteY5-362" fmla="*/ 1308153 h 1751029"/>
              <a:gd name="connsiteX6-363" fmla="*/ 0 w 2205243"/>
              <a:gd name="connsiteY6-364" fmla="*/ 421889 h 1751029"/>
              <a:gd name="connsiteX0-365" fmla="*/ 0 w 2205243"/>
              <a:gd name="connsiteY0-366" fmla="*/ 421889 h 1807298"/>
              <a:gd name="connsiteX1-367" fmla="*/ 759656 w 2205243"/>
              <a:gd name="connsiteY1-368" fmla="*/ 140535 h 1807298"/>
              <a:gd name="connsiteX2-369" fmla="*/ 1547445 w 2205243"/>
              <a:gd name="connsiteY2-370" fmla="*/ 351551 h 1807298"/>
              <a:gd name="connsiteX3-371" fmla="*/ 1702191 w 2205243"/>
              <a:gd name="connsiteY3-372" fmla="*/ 1265951 h 1807298"/>
              <a:gd name="connsiteX4-373" fmla="*/ 942535 w 2205243"/>
              <a:gd name="connsiteY4-374" fmla="*/ 1631710 h 1807298"/>
              <a:gd name="connsiteX5-375" fmla="*/ 28136 w 2205243"/>
              <a:gd name="connsiteY5-376" fmla="*/ 1308153 h 1807298"/>
              <a:gd name="connsiteX6-377" fmla="*/ 0 w 2205243"/>
              <a:gd name="connsiteY6-378" fmla="*/ 421889 h 1807298"/>
              <a:gd name="connsiteX0-379" fmla="*/ 237702 w 2442945"/>
              <a:gd name="connsiteY0-380" fmla="*/ 421889 h 1807298"/>
              <a:gd name="connsiteX1-381" fmla="*/ 997358 w 2442945"/>
              <a:gd name="connsiteY1-382" fmla="*/ 140535 h 1807298"/>
              <a:gd name="connsiteX2-383" fmla="*/ 1785147 w 2442945"/>
              <a:gd name="connsiteY2-384" fmla="*/ 351551 h 1807298"/>
              <a:gd name="connsiteX3-385" fmla="*/ 1939893 w 2442945"/>
              <a:gd name="connsiteY3-386" fmla="*/ 1265951 h 1807298"/>
              <a:gd name="connsiteX4-387" fmla="*/ 1180237 w 2442945"/>
              <a:gd name="connsiteY4-388" fmla="*/ 1631710 h 1807298"/>
              <a:gd name="connsiteX5-389" fmla="*/ 265838 w 2442945"/>
              <a:gd name="connsiteY5-390" fmla="*/ 1308153 h 1807298"/>
              <a:gd name="connsiteX6-391" fmla="*/ 237702 w 2442945"/>
              <a:gd name="connsiteY6-392" fmla="*/ 421889 h 1807298"/>
              <a:gd name="connsiteX0-393" fmla="*/ 342317 w 2547560"/>
              <a:gd name="connsiteY0-394" fmla="*/ 421889 h 1807298"/>
              <a:gd name="connsiteX1-395" fmla="*/ 1101973 w 2547560"/>
              <a:gd name="connsiteY1-396" fmla="*/ 140535 h 1807298"/>
              <a:gd name="connsiteX2-397" fmla="*/ 1889762 w 2547560"/>
              <a:gd name="connsiteY2-398" fmla="*/ 351551 h 1807298"/>
              <a:gd name="connsiteX3-399" fmla="*/ 2044508 w 2547560"/>
              <a:gd name="connsiteY3-400" fmla="*/ 1265951 h 1807298"/>
              <a:gd name="connsiteX4-401" fmla="*/ 1284852 w 2547560"/>
              <a:gd name="connsiteY4-402" fmla="*/ 1631710 h 1807298"/>
              <a:gd name="connsiteX5-403" fmla="*/ 370453 w 2547560"/>
              <a:gd name="connsiteY5-404" fmla="*/ 1308153 h 1807298"/>
              <a:gd name="connsiteX6-405" fmla="*/ 342317 w 2547560"/>
              <a:gd name="connsiteY6-406" fmla="*/ 421889 h 180729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2547560" h="1807298">
                <a:moveTo>
                  <a:pt x="342317" y="421889"/>
                </a:moveTo>
                <a:cubicBezTo>
                  <a:pt x="487684" y="98331"/>
                  <a:pt x="914404" y="27994"/>
                  <a:pt x="1101973" y="140535"/>
                </a:cubicBezTo>
                <a:cubicBezTo>
                  <a:pt x="1477110" y="-197089"/>
                  <a:pt x="1950723" y="154603"/>
                  <a:pt x="1889762" y="351551"/>
                </a:cubicBezTo>
                <a:cubicBezTo>
                  <a:pt x="2841676" y="32683"/>
                  <a:pt x="2640040" y="1401939"/>
                  <a:pt x="2044508" y="1265951"/>
                </a:cubicBezTo>
                <a:cubicBezTo>
                  <a:pt x="1946034" y="1711428"/>
                  <a:pt x="1552139" y="1791144"/>
                  <a:pt x="1284852" y="1631710"/>
                </a:cubicBezTo>
                <a:cubicBezTo>
                  <a:pt x="740902" y="1997469"/>
                  <a:pt x="492373" y="1744249"/>
                  <a:pt x="370453" y="1308153"/>
                </a:cubicBezTo>
                <a:cubicBezTo>
                  <a:pt x="-215701" y="1139341"/>
                  <a:pt x="-14064" y="661039"/>
                  <a:pt x="342317" y="421889"/>
                </a:cubicBezTo>
                <a:close/>
              </a:path>
            </a:pathLst>
          </a:custGeom>
          <a:solidFill>
            <a:srgbClr val="F1FA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957918" y="74603"/>
            <a:ext cx="414568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400" b="1" dirty="0">
                <a:solidFill>
                  <a:schemeClr val="accent1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rPr>
              <a:t>地球当前的状况</a:t>
            </a:r>
            <a:endParaRPr lang="zh-CN" altLang="zh-CN" sz="4400" b="1" dirty="0">
              <a:solidFill>
                <a:schemeClr val="accent1"/>
              </a:solidFill>
              <a:latin typeface="方正卡通简体" panose="03000509000000000000" pitchFamily="65" charset="-122"/>
              <a:ea typeface="方正卡通简体" panose="03000509000000000000" pitchFamily="65" charset="-122"/>
            </a:endParaRPr>
          </a:p>
        </p:txBody>
      </p:sp>
      <p:sp>
        <p:nvSpPr>
          <p:cNvPr id="5" name="Shape 1435"/>
          <p:cNvSpPr txBox="1"/>
          <p:nvPr/>
        </p:nvSpPr>
        <p:spPr>
          <a:xfrm>
            <a:off x="8169304" y="3635265"/>
            <a:ext cx="390525" cy="381430"/>
          </a:xfrm>
          <a:prstGeom prst="rect">
            <a:avLst/>
          </a:prstGeom>
        </p:spPr>
        <p:txBody>
          <a:bodyPr lIns="45676" tIns="22838" rIns="45676" bIns="22838"/>
          <a:lstStyle>
            <a:lvl1pPr algn="ctr" defTabSz="408305">
              <a:defRPr sz="3500">
                <a:latin typeface="+mn-lt"/>
                <a:ea typeface="+mn-ea"/>
                <a:cs typeface="+mn-cs"/>
                <a:sym typeface="Helvetica Light"/>
              </a:defRPr>
            </a:lvl1pPr>
            <a:lvl2pPr indent="160020" algn="ctr" defTabSz="408305">
              <a:defRPr sz="3500">
                <a:latin typeface="+mn-lt"/>
                <a:ea typeface="+mn-ea"/>
                <a:cs typeface="+mn-cs"/>
                <a:sym typeface="Helvetica Light"/>
              </a:defRPr>
            </a:lvl2pPr>
            <a:lvl3pPr indent="319405" algn="ctr" defTabSz="408305">
              <a:defRPr sz="3500">
                <a:latin typeface="+mn-lt"/>
                <a:ea typeface="+mn-ea"/>
                <a:cs typeface="+mn-cs"/>
                <a:sym typeface="Helvetica Light"/>
              </a:defRPr>
            </a:lvl3pPr>
            <a:lvl4pPr indent="479425" algn="ctr" defTabSz="408305">
              <a:defRPr sz="3500">
                <a:latin typeface="+mn-lt"/>
                <a:ea typeface="+mn-ea"/>
                <a:cs typeface="+mn-cs"/>
                <a:sym typeface="Helvetica Light"/>
              </a:defRPr>
            </a:lvl4pPr>
            <a:lvl5pPr indent="639445" algn="ctr" defTabSz="408305">
              <a:defRPr sz="3500">
                <a:latin typeface="+mn-lt"/>
                <a:ea typeface="+mn-ea"/>
                <a:cs typeface="+mn-cs"/>
                <a:sym typeface="Helvetica Light"/>
              </a:defRPr>
            </a:lvl5pPr>
            <a:lvl6pPr indent="799465" algn="ctr" defTabSz="408305">
              <a:defRPr sz="3500">
                <a:latin typeface="+mn-lt"/>
                <a:ea typeface="+mn-ea"/>
                <a:cs typeface="+mn-cs"/>
                <a:sym typeface="Helvetica Light"/>
              </a:defRPr>
            </a:lvl6pPr>
            <a:lvl7pPr indent="958850" algn="ctr" defTabSz="408305">
              <a:defRPr sz="3500">
                <a:latin typeface="+mn-lt"/>
                <a:ea typeface="+mn-ea"/>
                <a:cs typeface="+mn-cs"/>
                <a:sym typeface="Helvetica Light"/>
              </a:defRPr>
            </a:lvl7pPr>
            <a:lvl8pPr indent="1118870" algn="ctr" defTabSz="408305">
              <a:defRPr sz="3500">
                <a:latin typeface="+mn-lt"/>
                <a:ea typeface="+mn-ea"/>
                <a:cs typeface="+mn-cs"/>
                <a:sym typeface="Helvetica Light"/>
              </a:defRPr>
            </a:lvl8pPr>
            <a:lvl9pPr indent="1278890" algn="ctr" defTabSz="408305">
              <a:defRPr sz="3500"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lang="en-US" altLang="zh-CN" sz="143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fld>
            <a:endParaRPr lang="en-US" altLang="zh-CN" sz="1430">
              <a:solidFill>
                <a:schemeClr val="bg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AutoShape 6" descr="data:image/jpeg;base64,/9j/4AAQSkZJRgABAQAAAQABAAD/2wBDAAgGBgcGBQgHBwcJCQgKDBQNDAsLDBkSEw8UHRofHh0aHBwgJC4nICIsIxwcKDcpLDAxNDQ0Hyc5PTgyPC4zNDL/2wBDAQkJCQwLDBgNDRgyIRwhMjIyMjIyMjIyMjIyMjIyMjIyMjIyMjIyMjIyMjIyMjIyMjIyMjIyMjIyMjIyMjIyMjL/wAARCADNAT4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1s3MzfetwfxpRIT1tlqMzz44RR9RTTcTg8hPyrtsuxzXZMHTvbKaC6drZB+FQfaJuoaMfWmPdXA/5a249MsP8aOULlwTsowI1A+lSLcuP4V/Kuam8SrHNJCJizxEh9kW4DHUg55FLaa693N5UM6tIQW2lD0HUn0qvZ6XsLmOkEjyLuLKF9SajdYmPMiZ+hrCn1lipLXVvxxtXOfyqmNSilbAuU9epFJU2xuSOpMagbhtYeqtTS0fTJ5965tNTD/KlynHoaQXRl5+1RY/3x/jT5H1DmOjMMbjlTj/eNNNrDn7jH/gRrEE8wUYuUIHpIP8AGg3NzjIn/JxRyi5jc+zxf88x+JNKLeIf8sl/75zWAbq6IOLg/wDfYpDd3gUEyMR65p8jFdG+YIifuL/3zSmJcYGMVz4v7pf+WjD8RUi6nc/89QfqtPlYcyNg2qMegFNNgjfxAfjWcNUuccSRH/eAFN/tK7yCGt8/UClyyHdM0hpit/GPpmg6QM8MKojVr1R923P0IpDrF42CEhH0ei0xe6XjoznptI9TUbaK4JPlZHrVF9WvjyQo/wB16ibVLsjJC59zn+tHLMLxNMaSh4MS5+tKdIQnHkDPsw/xrHOq3QXqoHsgNRprNyjEGTd7FF4/Sq5Z9xXRtHRYT82FXHUbqeNFjZeFBH+9WL/bd1t4I/ECm/2ze7hkxlfZcUckw5om8NEjxxHn/gQo/seHqYh/30KxRrdyD/yzI905/nTxrkvGYkb6UuWY+ZGwukR7c+VuH+8KT+zbdefJX86yhrxAObZcj/apDr7cYt1H1NLlmF0a5sbYDhFz6HpQLGEZIijOfXmsj/hIXxxAmfrTT4ilB5hj/WjlkO8TZFlCf+WEX5CkbTrY9beE/hWUPEbjrBGfxIp48SofvW2Po1HLIV0Xm0i0fj7NH+BxUZ8P2bNnyCPbzMVAPEUOeYCP1qJ/EKn7kK496LTHdGgvh2yA5t93/bYVFJ4dsz0SVT6CRTVA+IZOojT8RTG8Q3J6JEP+A0lCoF4ls+HLXH35B9QD/Ko/+Edt8nMrj/gNVo/EFyjEkRsPQrUp8S3HaOEfQGqtNCvEuJbRsSdsuSc5YkfhxQYEOUMUmBxk5Ix+dWlQooBZmP8AebGf0p5GByBWXMzWxQ/s9D06n+8oGP0qN7R7aGRooEdsHb+82lvYk4FaRAwR/I00RIFwU3Z67jmhTfUTj2MeLw9aSgNLaLERg7o3BBPU9+K0rawjtEMdvuiB6lcAN7nuatIqqoVFCj0XinDAGM/iTzQ5yY1BFdreVlwJT0wWwNw9+lBtckHvz82FG39OankjMigB2Qg5yv8AX1rMluJoJGQS5KtyG7/T2qo3lsyZWjuicWXBEjyszcfdUhPYHHT65pTp0YiCDcTjO7ao59eMU+zvUuIyZGVZFOCuevuKfLeohwCGotMLwKg0m3JwwZuOjAAfWmtp8TyF2nVl7diB9c/0q8LmIjcHGPTvQJIHYEFdx4yeDR7y3D3XsVBpttt3KzEHoQ38jioG0qJnLiOdm4yGdQCPQe/vWn5WFAEko9Of/rURxNGzMZZHz2bGB9MClzMLGY+j2wAYvJCAed21g3t/9elTTbBlOJW9cBsE+vGOa2AT2JzTS0pY8Lt7Hcc/ypc7HyoyX0mxYffl7cBiuf0qCTS7Ej78gI4+Zv5cc1uGZ0iLSABv9klh/KoZr0CFipw390n730qouTJkktzIfSbMykfvWXjBDr19OR17046Jbbd0fm55xu/wFT2WsfbJXRLUsY/vNuU7e2T3rUMSOocIrEH5WwDiqlJx3FGKlsYSaCHcgbgobqcggflgmpT4eTtNKPTkVsmFNoAjGB0A4xTPIViDtdccY3EZ/Wo9oylTS6GN/wAI7GQM3Nxn1BFNPhxAeLm4H4itpLdY2Z1eUEnozkj8qeQFyxYjsc0e0l0Y1BdjBPh5d2ReXHTjOKRvDqkY+3XA/wCAD/Gt/OR1qKSN2YbZmUegRSKPaS7hyoxB4f25/wBPmP8AwDP9aT+w3DHN9KR/uc1torquGfd7leabN5giJhEbSdlckA/j2o9pLuLlRjjQyB/x/v8A9+xUZ0SUKcaixPoYuK2Yxc4PmpCCDwVcnj8qikN2t5GEjga2Knfy28N2x/Dj601OQrLsZo0eZT/yEAR7w0x9HuDnGoKB7xH+VaxmdX2m2mOTjK42/ic01Hd92+B4yGIAJByPXin7SQWj2MkaPcDP+nxEe8RofSZ1b5LyEjH8UZH8q2SAOMH8jTCRgk5A9waOeQ+VdjHOlXJH/HzbZH+w3+FMOlXfP7+1P/fQ/pWyXjDBd6gt0HNKU9x+Jo55C5UzEOl3n9+0P/AiP6Ug0q76GS2H0YmtnbnGCD+NNYqucuowOdzAYpqUgcY9THfTbvAKiE+uXFRnTL4gYSEnqcSgY9q2cO5zFJGyjjhSefzpNsv+yfoD/jT55IXLE1Rg5HQA02eXyUL7N3PQ1ODx1Htmua1mSeBn2uzLyQCf4azhG71KnJpGqmobmBKL5fTCjmryMrKrrnaR6VxVlqOLjZKcB+M+9dPYagjMLaQgOPuk9G9vrWlSnpdEQqdzR3YGR+ooDZHWlJAGQufYClB6cVgbXE74xiszWUBhikwNysVJ9R6VqD/PFQ3VuLq2MRbbnowHQiqi7SuKWqOTNwV5HGPQ0/7VvUAtwO5NTXOg36sTH5cqgZBVsE+2D3rDdnRuCQR1FdcZJ7HDK8XqaBlljbO9wD6HIqSC8kZymd2O4/zxVSGVpU28HAyfpXZ28MMNtGIkUJtBDADkYzyf1pTly9CqcebqV9La4ZW89GVRjaGBGa0DjsPyqC2vIbtS0Mm7HBAHQ1ONw7/4VyydzrjtYcCDS4HYU3Hzcn8KA6liAfmXtj+dSO44Y9KQhWBBAIPXIzSjg87vyoLYOeuOuaAGpDChDJHGp7lVANSHkg5x75pASe+PrS5AAzyfWgA4YnrR368GlLDHBJ54PtQWBOMkHNAXGg7eM0wr7mnMwUcv+fFJuwfvAj24oFcQgYGTSFPp+dKTkcfryDTS2B29qAuG0dQwxTT9aC/Xr9c96NwHXmgLjCMAUh9Bj8qUkEnGOKTOQTmgLjaaSf8AJp2TTGIA7cUAMKEk/OwGe2P8KQopXafm+tOLZIwDTSc9Tx9KoBqRomdoK564J5pTxyM4pSff8qZnnpmgdxeD6AVG0aFuUU/hTs9uKaTzQIAiDJVQD1yCetBA3Hr+dJxjNITj0o1Hc0Z5TDBJIkEkzKu4RoMsx9BXDXesXCPOl6hQOxLhl2kH+Hg8456V3R+fcrbQox96sDVdBh1IuZLg7mOeFPJ9wAfwpwaW5nNOxybS2RIkF9bKAwPMmWFXtP1S2uZgscjSzqSUiAIBI77ugFWV8DWwZXS4l24DENF19uGFb+n+H7KyYOu4seu9Ov4HpWzmrGUaci3balNJ8s1k8b9gHBB4zkf4e9Ty6jDEju4ZVQc5GCTjgAZzUyKMlccdBhaq3mm2V0jCaFCzDDMuVb8xzWF11N7OxlL4hmZvkiTHoVzirkWvJnEkZ3Y5CHn8jVceHIGXEd3dKqngEg4+nFZtxodzBMphnnd+RyoPH1H+RWt4My99GufFekoGBuGBXjG0kn8BXH6nqKXN1LNAjCNnJHyep/OtI+HZJWyOFZixYFRgkc4wSfwpsehPkGO5bcMgBkJ59CcdKcOWOxE+aWhiQ3rxzbgrFQDnitga5ctatbQyHy2XBVl+6D1APUVZj8MbgD5sbEHooIX3H1qc+Gg21Rc+VIchgilhj3yf1rRzi9yY05LYy7HUp7WUvGwU4wcDhh6GtqLxNcjHmRxsP9kEf1qCLwk7lmN5tXd8uEGfcnmrCeGJEUiO/b6NAD+uaiUoMuMZo2LHVra9wiPslP8Ayzbgn6etX8sBzwOoxWLZaQ8Equ1x5gByCYQpHvkHitdVYADc2BxkjJrCVr6G0b9SQZ4HPtQScnKtgdqZuIwByffilB5/+uakY7AYcAkH8MUYZWPf0NISQvDIPrn+lKGx0bA+nFAIUc8AZ/DinEYHPbrkCmEnd98DjOcUE5DZIz3yOKBlO4+2m5DW3l+WQAyyMRk+uMfrTnkvDGAIYg397fwPwIqySMcH5e2KaQMH588/pTuKxBbS3JDrcxKrD7rKwO76gdKmJGSADkHsKQlVIyp/Lp/hUctxFGN0kiqP9ogA0PuMkxkDIzn3ppYdwD79KrR6layOUWUbunNTlVJJ4Jx6ZzSAAy/eAPPFJwnfr69aaegz0A7jrTQSSoBye+KBDiFPIDBu1RllAxuIJ6GnkHgDkenTNRFgGJJbHTHBpjAsTn5j+dIeQeaCQRwRn2phJU+3XrTEO4x25FN69j+PFGd2fWms3T1+tAwOB14+tNJ7nj0pCQRzke/WkOCTyfwoEOxxxx61Gc54pdx7jA/lSEnscfSgLmrsQNkYz6ljSOpxgDcOuAQKQbzyMe/y0HnIJHrgjFSgECLgny9ueMZAP1qQHAH6c8VCB0yYyOw6f0p2T1Ck88nGKbYE+MjII/OlPGO1QI+TypX03Y/TBp+4gdc4570hjmG0cngepNVZoEZg25lY/wAS5GKnODnPTvgUxgCeWJHHWi4iutu24lrhizcFid2B/wACyam8gHII3KBtCkjB9zxSgKoBBI9DSuMHI2j8cVVxWGC3+Xbhix5OD+vWgxOVIDMoGfm2gU/nIwnJ67TyaUHdgnIzyc9R/Si4CwpsVcklupyMZ/LipCNx6ZH1OaYrBR8uMds0hcYbKDbxz1FSxomXGD6fXmlwT06elRBlG0AY3dABQXzkHpQMkyVxhs54x0pSe2TjvyKiDjnIyBxSnnORkH1zTEPJGGB+UKM9uKalxbuAUccHB3HBPvg1HIkcyMhwBjacHkVXj021THytIT03uxpq3UWvQtS3ttA2x3y2MkKMkfXFNivYJiwRlVhyFZsHHtzzVY6bYySbwjMSecuxH86DpdivzG3wR3LdP8KLRD3jQDA87iR6dP50wfKD8zN6UxFjRCFJKY7tuFIZBtAjAHtjn8qkdx8kqRws5dgFBzzXG396bm5O5j7c8CuquY/NtZU5yynH1rz24laG5aKYEFSQSfrSbEa0AEhJGQAwXO7qa1oL11ulhkuGjXazb9uFULjO5ug69+tc/cXsdlBEQQdq7i2ep+lUo/EEc+niEje4di6FQQwJBBweCPUUaDud+97bJJbxSTq0kz7ECgnc2Ce3TgE81KCCfT6iuO8G2+oSJ9p1CRZZApV5woXzm5AOB6A9a684AyAOnTmqEPIHGefT0qN2IGcAH604Z2kBtwPOCMVHgg8Lj2wTTAQHcD6j1phPIxTtzAZCgj65pp3cjGM88cUAIRx2yO4phHzEc8DuKeGOw4U+xqMnuDn8DimAyS4iilhjkdVeZ9kSnq7AFsD8ATSk45xzmuYv9H8QtrtrqMeoWtxHDkLBKhiXlt2cDOG6fNknAFdDE87qBJAit32vux+O0UgJjjHb8DTCeeefypTx1OOccU3d68/WmBrKpJzuJA/vOQKXC8EEDPORuNRneST5i4AHKsSaQls8O3HXC9T+dQXYkUBlYK43DjJ9fxpDvUgs6/y//XQGz1VlHuB/jSb16bmGD9KAHBjjG1seop4QNw+44ORnAxULGTcuxgo77l3E/Q5FPR2VMAOWx94YBoAlK7VLZx+PSm7kUkhzjvimh328hiRx83Bo3Fx98k56ZoFZjgF2YB4HO7FMAiU5DKvsCOv1Jpy5wMtx0xnNKwXHUeoGcf0oEITgdyDzyAaiLZYKRtbacEr29PpUwRACyjnHU/40mHAJ2hT14/8ArUXCwxZGAU9gOcLjHr1oMyNli+f4cHBP6UoZ+m4AdwwPWlLgKMqoHTJHX9KYDgVYghRx93PUH/GgMN4XHSkLFsYVRx3NG1yMhVx/sr/9ahK4DiwVsYGD3yBSh1AyysO3JpuxiFJjGOw4yPwoJ+YKcA/T/ChpgImXyFOAR1J6/hT2LMBn5WxyCcChs5GNzY6FQMmmBvMbDJIMcYcY/TmkBMoVl4Ktjp82Mj2pr7VyCFGeOX60KsYJyij/AGTjH8qYWOQqRhh13K//ANfigBgn2uYTHKo/vAAL+Bz/AEp7eW4wUVh79KOmACwwPuqAcU3JGMuWY9yB/SmLQcApbau4D/ZzXK+LdOLQ/aVjCnBVyw/ImukeRoxkuAw5yo5NZt/cLe27wyKGXPLdx/hT5WwukcDen7Tpto65ChSrH3HHNbPiHw5aW+jW9zYxbZF2mQ7iSVYcHnpg/wA6j1Ky8ixSKxhLKrksoPzHPU89fpV4X11c+GWtJ4WEzQlAWwGBB+Unr6D8Kn2bHzI1PDCbdCiQqMqWDfpWso7gBh1zkiud8M3V8tm0GoQpDsb91skJZh33Y4HbH41vAKW3F5txHG5tw/CqSaWor3JAdzHjBHQZwfwNMYblO0sp6c8kUpcldp554yMfzpuxhl8Nj1PagBOAOXXcBg7jj9KQlFbG0BT+lNwNxwoVjwdo6/pQzIxw249/vY/WjQBwCnJwuezE4prbgoIGRnrwR+dMwU43jb/KojGnnGQgs3+0xH6dKegD928kEr7YBFN3nJyGwOjFT/OhjGTyMHr14qHzo2+44z6dKYDmDupG9lB77iKRcfxOzAcDOTS7xtBOMeuaiNwNxXcQB6IxH8qANgOq5BdGHblsn9aCYSQAFUjp8vGaQOcDIGMccYpXcMpBwMH+LOKzKHjBPG3PXOBS7iQcMyn1C8VCCD8ykEY7ZwKUEvxvJ47KcUCJo3G0ZZj05x1prguBl8dyCu7P50wFskYYDGc8kUgm3q3luCc8ZB/D/IoGWAxzg8EdTimuy7eCq47jtVRDcuhEgAzwTEp5Hpk9KeZlDbRj5cDGc4rSML7kOS6E4kyTgs2OhXNOPmBQWBT03dT9KZFIMjBFPlYs2TngYBHPFEoWHGVxCzc/Ov1yQaFKOC43EHj15phIJ4VvwxTWX5lAbA7rjH5elZjuShUXdl2JB+n9Ka+3dgF2PoD0/wAKaGZepPsDzj9KVnKjkdehB/TpmqsFySJSpLShgoHCkjJ/Kpi5wDkDPQY4qu7ErvBAXHfioWuN4DDr3FbQiraGUpPqXtwKjD5980hZejMpH8qzxNgHk80jT54yK05Lkc1jQDQAZJH5ZqMuinKOVPqABWf5p65OfrSGTnrS9lEPaM0c5bglgPXB5qOQu6lAFDY+XccA++Bn+dVBPtHWoJZ5dp8lgJGIVc9Mk96h0kXGpc0lMyALI6bu23d0/KmNKE+7jd64wadG2YwuVJXjA/xNVLkMjEH6ilTSY5toZPNngkVlXSh2yCQ3qOKnlc4GKpSOcnOa3srGHMUpriSI/vAzD1FSwXqBiFfnuP8AEVDcEMpGOtZ8seGLKSCOMilaw0zoEkBO4Y59PWr8F0ykKTuz2PBH4Vx39qS2w/eKWHTcv+FX7XWIZiBvXPYE81LSe5UW0doroRjAbuMsT+tNO7OBIwGeeelZ+nXaTwskcitLG3zKxztH09Ov41d3OyhXKbunyjH5ZrnaszdAY1Y5fHXv/wDrpCQvI/8AQcYpGIKbCilc4Bx1pjOwYLsbHT5ccUAOLMQM42n3phKDJBII9qkL4Jy6sfrUb4Cklh9Ac0wGvjIKkEk9hgj8aYBySS2ffnH6U4AH13exprgBiA2eO1ADSp3ElnH4UhTIBx17Fafu55IXHam/KCSHIz65NGoF+VMMJGl27V4DPtQ/jjJ/OguFK7yqhvusvIPt9PyrJneNbqK2uLi4ZgMAxMzE+7hR+PzDFXEh5Uw6hMzDkqW4b8MZGO2MUWFcuq4lUkBwBkAkFeR9RURuPMLAKu0A8b8sfpgimFpgreWplB4UBtpU985FUbea5aOV761fbkqsccPzH6gMw6dwaSQNsuy6kIVRdjqzDjzTt2jtmpIrtriFWhaJ2X7yxyhh+Bqst48ETeZarbxqDu8xwFA7dAcH8Ky5fEBtrpRNLaiJlzGsLbmY/U8fhgU7Cuak90ykqzMCP4Sfu+nTimR3Sl9x+YEYyOe9UodQTUbpl8uVCFB/fY3N2zgfhT3ttvKkqfVa2SdjNs1Emx8wNW0nWRNpOG6g1iRQ3qqCYg2RkbWHI+lAvQGIJ2svUEYIp6ME7G47hVIJUnH3WYfNSGN3UoyS49Qh2/1rOW7jl2iTG4dGxkioLyOJ4Wa5tIZYzhRtZvlHboDnt24rFwaNFK5fuby2s9ouHUKcYLOqAY6dWHX6UJqdnKNxu4FKj7puFJH1wSPyrBfSNOt5luYPDyShuHIVWJ913DHXrk1cEVtIf3mmKzIRtXyIgU9MDcf6UcqFzM1/tKMwjAZi3QhODnpz0qu+UbIz61UF5JJOtqNNvSGIDSNIqgZ65wecc5xV59igIg4UY454rWmrETsyIucCoiwJ4PNNnkVaotNgkg81ukc7kaHm4zzxSGQZ61ni5x1pGl3AENzTaDmL5cClilHnoSBjcOM+9Zb3Dq205NAuCVJ7ioktBxlqdURuZWywIbsxx9PSo70ZiVu4qvHc3EKo0No1xGwGC0gUnIzkZHzdepwKszsJYC4UjIyVbGR+VYQsmdE7tGJK2Sfb1qnJzk1cn+8cGqcjAV0JHM3qVJRk/SqrrwRVtzmoWGTRYSbKbQbhggflVYaehbOCOeo7Vp7eOgoC/MOOKlxTLUmXNLRILoT7QWI2uT/ED1z/ADrp0t3YjJXb1BJ4x2zXMRHHStq0um8gAk/KcZNRKmmzaM2W3idGJJOB3JzTS/GOCR6kilWVHXB4/lVaeXyAD5MkgY4Gxc4+vpWUoNbGkZX3JXwxBCbmHcgE5+tMLOMZAXtjABppmGNwLbVGTxUbylkBjABY/LuJwfxGaRQ9yrEctnGNqtt/PFNJ2kAHBA9c4pgbK4baWP8ACOaASSxKsOwBI5oAeSxwvyhQOeOfrUTIGwTx9GNOk8wKdrquRwSOn681VkjlZVBkgZhnJKEj8OTRqBrPZW7CJdgVUbdhXZDu9SQRk1KLZN4ZGkULydsrAH160EqrYMbsB05FNckZ2ttI7s+F/lUXAmDBQR8x7gg9qUFCc7VzkN83Y+v1qMEmPJcjIz8pwCPxpNm5hk7QOcYBP50gJHQSIUbcVbghWHI/Go47GAsx3MuQfmCKrHjGAcAge3FKc4OxmUD+EAHP0zTZZQpXB3Nz8oYqCPfiqTYWBtMsYI3MbusxX5csdueoGOgquiF1DAckbhxU8z7Yt7NtCgswVj29MYzXO6X4jtr25mtoUZPLyyBnLFl/vAkDv69M1tTbZnPQ2DelW3buOyjnNMlaC6UG5jbI4DKfmX3z/SqM8wSaNx908nHrilWUOowRk81rYzuBsJICXil82ItlSAcgehFPjnmhxjPB7dD9DRHMQ3yuCe4zx+VWRcWw4kKqxHXr+tKwhsN5ArsZIVLNy27nP51oQXdszMfuyMc4WMEt+I5qodOguOY5o8Ec7gQR/PP4VdiS0sVVIwWkI+8cZP51Din0LUmhxMMReXyhG7D5iF+Yjtk1m3N8qggELjOdxq/Ltmj3R5IPDDYNw/OqTaHNM4CxMOpLPhV6cYxn8aqNo7kTu9jLlvCx6bhjNVJLxQOQR+NbK6Q4bE0DZA+6oLE+4I7fhUg8PQzAmUxxKDtIUbmyfqe3WtPaJGHs5M5WXUwnQZz05qu+rzbRsRAG6Ev1rsG8M6ejKBcMZFwQrKDn6gdM9OKy5tBt1YEuXJOUAXge2cgD0zR7RMXs2jnP7Yu42INtEwBxw5B/WrMV/O5USKkCt/GxLYHc/L2+tb6aNaDaVmjXnjIUfmP60h0iK2mWSFldmfCLAihu+duelS5FqLRYTUrJVSJL9bhlxuVoN/OOpIxj1yBx6VG3iC3gujbyS2aszDAMDKxB6bcMWY89ccd6l1DRLe9tg73N5auvQKpXJ9So757jiqx8OuHjkk1O4eNSpCsNpbHr0P5VkopG3O7WL0/3zjOM96oynGauTyDcTjGe1Zs781vEwlciZgcioywpHYfjUJkIqrEXJi3v1pwYcetVhID9KXzBkc1LRSLyNgVail2HHYis6OTJx1qVnII5oNEzUW5OBhh9KsR3Lk5A/KsQTEHOcHrViLUCpHy9+xpMq5trOEADR7e4+XFM/dEtsQKW6jJ2/l2/CqZvC4Jz7HvUMtxsUMCR2IPXNS4plKTQya9u7e6kEtptt84RkbcQPU8Yz7ZqWG53wptdmB7uMGoknebkFyVB+5gkD8acJ3T/AFiSsQCchAf5HJrGSsaxdy0zfLkspB6EDrUKuWz14OMjHNQxXYuJSVMsbY6PEAT+Yz+FTEE/fKN6fLj+tIo0i9+bgBTafZgOQVYPnPrnH6Ux9Rt4isE19bRXGMspkCk+vDdac5ihgZpEcKBz8xY4/M5qCSzguGUi1haLGQzRqck9xk+w7ZqR6lkTRTxkwziUqRuKsG/Dj19Kj8y2lyouVYKDuVbjG09DzntVSexsodz3CbRL1TeFjbnG1VyMe9MNloljDg2VoikgENsTAPQ7mIz9M5p2FqWEnhgHmfayiFtoU3CsGPoN3P8AWrxuVOdrIozwd2M1Ue1hjUizhgtpAuY2WBRjPXnbwD7c02Fr4wL9ouYl5wSoDD68gYoAi1EXUqMsd1CqsMqrIG3enJ5rkho7Q3RukkEMykkMBtwcc8H9a6+5EzQGMXOCwC74VVSQep5OPywaz4o7lGW2K2UsYxnzCQxX6Ac/pzVR0M56nNnxBJApW4dLpecMhCnHTGO/86ki16BlJKXKgjp5RJJ9BiruraZcT3Kx71t8NuQQ5G7no2Rg4H4VYgW5soQ8iQoUP33ickehG3gdelac5nysiinaWMSrBcxKDjLxFckj3700TxMuw3G4g4bzBgj04ratXuXmUq8UhGSzCcBskdMMOfpTbhSJtskaoMg72QNkfXOafOh8hHb3JQBSyk+tacVxvGxhvB4PGCfoTWXPPFD8++HA/iA65+gycenapPtTRKrx232oHkBXG0/j/jTUkxcrR0FjbuxaSN9yDkBuCD6Gp4madyC6ZA4VM5P6YrFsdbU+ehtGhZQC8e4sRnocEcH3q3I81zFFMuWixuVlnAB+oOMc+5/SouylpsaErSRxEE7SPvYBbB/DiqYkmaUqhZuflAjbd9Rx1qKOwllcBpvIxjA8ze2P97j+v1q++nnbg30jH/ac8/Wi9hWbM1rKYSI7BuP4egHpljnn/wDXTktrmEAoUIUZVWO4A+ue9aaQCJi7OrN0JDN/I8Z96QvuJ+ZCR3YYz9DT5ri5DPNteSJt8mIDbuyyA/gMfypssU8cS+ZZJKTgltwwD9MZFaQkMbAyPtPXjofbJ6U8zoVPmOhbtuIGPxNLmYchiPp5R2c20yZAyYJcL9euP0qvKzKrYM67V25l+bjsa2JdQ+VoxBKxA4ZMOPocc1z97d7QyMkp65Vkx+pq467kSstihPcurYLq3qRkZqg94ykcfkRSTTEjkqAeR/8ArqjJKinggfUmtbdjDmLZu1Y8tgn1qN7lBwW/Ks55yM5wR7GoHuEySAAv54ouFzSNynZuPrSLexA8uqn0Y1iPOp4Drn8KrNOwBUBD3IHepchpnXR3aMB864+tTG6Unhxt6HBzXFBiQCIgAe3P9O9dHpVoJYSjRzrz9yZCOfUY5IqeZGsVc1BOjx5LgbR07sKYlwGcKuD6EZpYtMQjB5J4JU/y7fhSjSIFk4jk3453vtI/DP8A9alzovlZO8zLH8jDGclfQdKiN4kalZWVQScknjOOCKd9gQqRIk+3HUNuA/AGmHR7PeC+d56GYHkewNHOh8rM+41G78yNLJ2V93zMrAcY47962rCXVZFIljBIwPmlUgevzYyfoBx61Pa21vDuZbeNV6Bgi9PUEc1bRlI3Ku0e6kH8qylK5rGNhVSXAMkkYYf3Uzj8/wClCDGd20n1xjNIGfeeV29c5OfyoLk/xVJdjXCxuEJBVVO5V2kc/WkkLuwTdKmTyUZST+J5FZ8enLEoeN3hfsrSZH5r1ouY7nyS872RQdWeNmYj8AMfgCamwXZfe3SXh5JQynG5eWHsM5qC4022uFKzIjhR8peIMcfkP0rFhi0W5Yp5cRfvtd159ge3vU8mnahE4k066umQdI2usqPwZSMfiKqzJvc0IrCFbVraKRogDgeS7JtP03H9MUgVLGFYZHuZZG4VgrEfnt4/Gs2WxvJv9e+pQuw5eJ4mTP8Au9cflVaLSYNPcyHW54Gz8yqyqM+47UW8wv5HQMoSLBmKfL8o2ru+nTBNU4IIJJHnlTz5Fxw0SFkA6dOR9OtVS8+wzQ3TyBf4o7hT+J2huahjvGmO06ncyFRjbIiAD/gTBc0wuaVxGs0QSGY20pP3mBU/Qbv6ZpyWsqpCZLo/Kc/I2FYenIOfXio42JjxNaXDhlwzwDKt+AJH5U+DSbeENJD9ohBHqFP/AI8OKTAjETFwLlLdo+djqNrKfoT+ue9TgNFEEjuHwG4aYls/lQElVSpDMpb5WKqcj3K8fnSFbiNGb7Qqr/dCgg/gGoAljcBd8sjPtbdkvhQPwFRy3qSxb4YBMB/DG27HuelZM+q38TAwyIUB+YXKKikfUEnNPj15TFiaSIS4zmNiFH4Bf60WC6JJJI7x98ttIu3s24Fh6ce/bpWpDNKgGPL2dl4IHsc4rEbxHGqyFrmzCqCuFjmx/wACb7tMg1uzvRiSQBWONyMQFb/gRxj0Ip6k6HQ+ZMFYpbSMpOdqqv6HNWIrx2BQpLGw7ypj8PSueAk+VVmWU4+8wRmwfr1/z1qommTRSnZfSAs27ZjOcegOV/lTuG2x15nLOBvwB/tAA/j1p8dxbFNmVZV64O45/EVyhju9pWV1k53IpVUH0wB0H41VWdobnbNayqfvb/tCsM9yADupi1Oz+22yspEgG4Zw5ADL7VJLcQBQHjUKem7BBriLa/sfNdhNPEyZYqyA8/72DxWhDrMNwyhI7lkKjLLGFXcOoBbBP1HFJjRryvZKsrMFVWA25baPw5AIrAm1KxWVws0TRjIeJQTg9MDnA78j9auzwxyowDhgwKhQhZh7jaTz+lczqkH2ab7HHMZXGS0UUe7av95yp2g47fjVRfcznG+xDeXSvMzRKscfZcZwPc+tZ01w5BHynjtTryGOzhWWZGaRxlFY7QR/e9h+dZryoGLqiqvclxgfma05jDkHSzM2cow47MarGdwMAvx/wIVJ5gYcMpHqHzmmk7skKwGOw4obBQK7SMd29SR6gFSKb0cMN4x/Fv6D8qsoryyKiOoLcckf1qdozAyiTavTqACffGetSWokmmAPci2KKZB83zHAIxxknj0/OuvtpnWE2xSSFkAwyjereo5zg57A1z+nWaalfvPHPJuKAM5wzH2Pt3rprKOx05TFG8gLffYAkt9cD17VDZrFE0m/aDLfuiAYI+zICB/OpEaORVEDRy/7TfKR+GP0qYspAKTuzHHDHaPyp485sYZiFHPK4/xP51NzSxWEB2Fj0PG1V2kfjUJMsOAiPI2eCxUcf8CP8quAS+aFChgwwzHjaPoTTDbyLtIuXVRyRtUke3SgBsUxRDm2kUA8lcN+PFWEnDclJF9Ay7c/rR8ioMEsSc8BRn61Bmc5BWBVPIKsSf1GM0iiR2cgBQCc85yaYyyE8svr9wj+tADIDnBI7jv703cSSPxzigZtv5gLHco9N8QIH4g5pxLMpG7kEZKMOfwI6Uwy7E3nc3YBQG/I5qNLqN2K4YEcEMpXH51NrDuR3Nhp04zd2sW49SwC5/Ws/wD4RrRXYm2klhH/AExnK5/U1snDpzHuHYkDBqHywcEwxD3CAfrTTYrIzf7OuLd9tre6so7MHVh+AP8AhTfNvUbZNdNcAHpcWBY/mBW1v2rgpn1JH8qQyELt+aM+uM07hyoyzLbR4YwW8T/3gjKf5US6tZnaskqKCf8AlrbMwP8AwLtWpHMApDOzDHpULEo5wVjUnG5kLH9B/Oi4rFd0RlBtYbOQtySJWT9FBq5aLcNEc26Rt22TBz+ZFQrBbzE7p7Zj3CqVI/WkNlbo37ra3cqZyB+AzQBLc2Rdd8tzefQKrH/0Gs9bOytZt8Y1RpCcMdjKp9idpH4Ve8uNCMjd6gOcD8KkRlYYEeQRwSrZP+fpSHYjMdvJDg2D4Az8u3+XHNKmnWckID2xiT+6WO4+52nj9alEKFQBJIR/dU7QD9MCoxaw4YyZcgfLv3HH05ouFiKXSLbhEjZoz1VpWCgeuDkU2LSLJASttGGHIO8MfyxxTnCwsHhtVfHdRkj/AMepRN5pCGCfnkBrdgoPrnNCFZEEuiKzGSS4kKkjCMFZR7j5af8A2Y0ce+OZgRyPJRAT+mKmLSxDcrJtbquGY/gDSP5rAtGpUZ5Vtqg/mKYirOzrC2xLuJsY8z7KrKP5/wAqzS2rRKTEttcE/dM6smPcDZitkyXSYMdvuJzgs6jA+u3mnNJcDb+8XJ5KBlP5UBY50NrDsfPeWA5HyxXETqforKDVmIXiRku9w4/3IV/9BIrY8lJGVjbMG7srhcn86ll8pExIEUgcbm3EfnxQ5dg5TFlt2uIRiCfcTkMyKVz7jv8AShbQ2iyo7LCJFwy7Y41J9wBzSXmpR27BIpUVwQCVQHvz05qPzppY2dUDf7W9lOPoTgVSTJZz+rWT27NLG4w2PvbsZx2J7cVz8i3DOc/MM5JbG3Pp06VvX2oTmZkNsT8xUkEn65Jzk/jWZK6OjM0AdwflwRgd8nHuOnemZtGdLE24OFiUBcZYAkehB/pV/S4RtaWXzjGvTyQzDpydy+n+c1PBKjEM+nssm3losbT6kAqf5+lAvNR87aLMPBxw0bFjz1yMA/ljNDBCO1zE5EKTjB+VmiCnHPO45P6D+tWbRL2dCrQzMG43Nt2/Uttz+Wauxy62sKEQxeYvJUlQM+uBgggVajvdVxkwR9R91dxA/ug9CQe/v0oKsR6dpk0cw3llVeS8XGD6dPTqOv0rc/1CbBLKST0K5Az071RN7c+SGlYxHbnAjAYDvkE8VCb2e4XYjtJg4YsoUD/GkM0wVj+aV3kPbCHP6Cpla2ddwMi+gKlf6VTsl2x790qnGMev4/41MPnbcZGYddu3igdy2iNIuN4JPPD5/nSPCU2ljk+h+UCoQ8TfKQFPowIqTykC4RgR2CtgfrzSKuMkRg3ByevBP+FRItypyfK64wQ2f1qx5G9VExDFem0ldv60iQLDkAOe5JdiP1NACBJmbaEiUk8Euef0qrJcTQsQ0EhOcZQgj9ankaTnY2znnGD+pzTXDZyzFm7np/8AWpD0ZrKkCkmJVVh3EWDUqzllwXBAPGc/yApqQoqhkAU47Cgko5A55I5JP9aRRKLgN8kjjjpgcVAY0RiwupVX+6r8fkf8aeIw6lh8p74HXNMV2EjISCB6qKBDyxYD97Me+SVI/lTy7FdxzgdwvWkcAIDtHI7DFVGmYEjC+nSkPQsvISM75VOMcqOfxpuAIiWWNhjGclWH59arByqZAGfcn/GnRR/apNgOz1OSx/DJ4piYrMqKAAoRQAMsWx+vSnR+XneCWI6FFx1+hNNYNGgIkcnIH3jTGuWaTy2UH3/OmLYsbgzMqqC2Bk7xn8s04JKRtCMuOfmct+PWoVMmAFcKCegUelI0ssbkbgR6DI/rSGi8FcYVnIyPUf4U11fdltxPbGMH6VUinEmCEA59c1OyYLYZlJHVTikFwIY5YPgqMEEk/wBKZLOYQBK7gdiY2IP44NV0uVikYGPPocgY/SpY7t3YgFl452tjNUSR/wBoAsf3byA/xLEw/P1ofUUbCrHOMf8ATMjP4E1YaR0wfMlPHQsP8KWOQykl+eO3HegLspnVpSSBZX+CfvrGuPrgtSm8DnEjJnHAkiZW/GrxhEjHDMBngEA4/Smy2824xPNG8eT8pi/+vRdAVRcB4QoaBx0KszYI/wCBCoSxVdqacFHTcrDmn3lvHavlZLnkZ2ib5fyINVp7qWHG0QgEdkwfzzTFcjaBfNJCASE5O7du/MZp1zHcpEzxh92MKrOoX8sj9aqxXbKQT5m4Z5WQgflT5L9pMp5agnjd1NNEnIan9pkuJHmRVAbbuC7d3HBOKoo0eCsm3Y33NhwPy79P0rtkKs7eYC+WxjcQPy6VBc2tq7xv9njXPGFUAY9DxzRcm3UwYlsrSBXTz5JGOEEgKkMMehC8++ccVNFd2oiZ5tTu4mYt8qsxAPYZxn9e1aIu4Ibtrc2uQsAkUh8YP0IPbitKe3WZbeMBUWVdxGwEDHHAPFMaVzmzqDeVlXuGSNcZE/yknr8vr6HINXNOtNRnhjuYZNoXlQ7iTcvoAASPXrWlNBDGjSi3g2IwwPLG7OOu7/61W7eZ7i6Nu/CiMMCpIP060rjK09xdo3zwB29MEgH8agTUpZwFSANggHjoPqf6VoXMZhVkDAgcjKiqK6hieSN4UfYASSeuf5UAXbaaR49+9h/slSSTTiNzby5A9Ap/+vVf+1ZEkZFjTA/rUhkMrkqBHhQ3y9/akNFhHjK7d4BPZ+KlEQIyHDem05FV/MZYxnBJ5zjpSwHzvmbqT24pjLCxPtG9iD/ssRik2MjZUlmHOSTgUAHGQ7jnoGpl272gDkh+emMf41IxfIaVsiWVSTjCsMfhwabLsUBfOPHdgCTSNI0aF1Zhntxj+VVctI5ycfhTA//Z"/>
          <p:cNvSpPr>
            <a:spLocks noChangeAspect="1" noChangeArrowheads="1"/>
          </p:cNvSpPr>
          <p:nvPr/>
        </p:nvSpPr>
        <p:spPr bwMode="auto">
          <a:xfrm>
            <a:off x="6416891" y="3795082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919080" y="1298803"/>
            <a:ext cx="3577934" cy="24902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425555" y="2590362"/>
            <a:ext cx="3577934" cy="25403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7373610" y="3969493"/>
            <a:ext cx="3577934" cy="25149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1" name="rounded-cloud_20581"/>
          <p:cNvSpPr>
            <a:spLocks noChangeAspect="1"/>
          </p:cNvSpPr>
          <p:nvPr/>
        </p:nvSpPr>
        <p:spPr bwMode="auto">
          <a:xfrm>
            <a:off x="9541007" y="-56412"/>
            <a:ext cx="3348549" cy="1561099"/>
          </a:xfrm>
          <a:custGeom>
            <a:avLst/>
            <a:gdLst>
              <a:gd name="T0" fmla="*/ 372171 w 604011"/>
              <a:gd name="T1" fmla="*/ 372171 w 604011"/>
              <a:gd name="T2" fmla="*/ 372171 w 604011"/>
              <a:gd name="T3" fmla="*/ 372171 w 604011"/>
              <a:gd name="T4" fmla="*/ 372171 w 604011"/>
              <a:gd name="T5" fmla="*/ 372171 w 604011"/>
              <a:gd name="T6" fmla="*/ 372171 w 604011"/>
              <a:gd name="T7" fmla="*/ 372171 w 604011"/>
              <a:gd name="T8" fmla="*/ 372171 w 604011"/>
              <a:gd name="T9" fmla="*/ 372171 w 604011"/>
              <a:gd name="T10" fmla="*/ 372171 w 604011"/>
              <a:gd name="T11" fmla="*/ 372171 w 604011"/>
              <a:gd name="T12" fmla="*/ 372171 w 604011"/>
              <a:gd name="T13" fmla="*/ 372171 w 604011"/>
              <a:gd name="T14" fmla="*/ 372171 w 604011"/>
              <a:gd name="T15" fmla="*/ 372171 w 604011"/>
              <a:gd name="T16" fmla="*/ 372171 w 604011"/>
              <a:gd name="T17" fmla="*/ 372171 w 604011"/>
              <a:gd name="T18" fmla="*/ 372171 w 604011"/>
              <a:gd name="T19" fmla="*/ 372171 w 604011"/>
              <a:gd name="T20" fmla="*/ 372171 w 604011"/>
              <a:gd name="T21" fmla="*/ 372171 w 604011"/>
              <a:gd name="T22" fmla="*/ 372171 w 604011"/>
              <a:gd name="T23" fmla="*/ 372171 w 604011"/>
              <a:gd name="T24" fmla="*/ 372171 w 604011"/>
              <a:gd name="T25" fmla="*/ 372171 w 604011"/>
              <a:gd name="T26" fmla="*/ 372171 w 604011"/>
              <a:gd name="T27" fmla="*/ 372171 w 604011"/>
              <a:gd name="T28" fmla="*/ 372171 w 604011"/>
              <a:gd name="T29" fmla="*/ 372171 w 6040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4164" h="3461">
                <a:moveTo>
                  <a:pt x="2255" y="3461"/>
                </a:moveTo>
                <a:cubicBezTo>
                  <a:pt x="1907" y="3461"/>
                  <a:pt x="1571" y="3322"/>
                  <a:pt x="1324" y="3077"/>
                </a:cubicBezTo>
                <a:cubicBezTo>
                  <a:pt x="1241" y="3112"/>
                  <a:pt x="1151" y="3131"/>
                  <a:pt x="1061" y="3131"/>
                </a:cubicBezTo>
                <a:cubicBezTo>
                  <a:pt x="695" y="3131"/>
                  <a:pt x="398" y="2834"/>
                  <a:pt x="398" y="2468"/>
                </a:cubicBezTo>
                <a:cubicBezTo>
                  <a:pt x="398" y="2429"/>
                  <a:pt x="402" y="2389"/>
                  <a:pt x="409" y="2350"/>
                </a:cubicBezTo>
                <a:cubicBezTo>
                  <a:pt x="152" y="2159"/>
                  <a:pt x="0" y="1860"/>
                  <a:pt x="0" y="1539"/>
                </a:cubicBezTo>
                <a:cubicBezTo>
                  <a:pt x="0" y="1034"/>
                  <a:pt x="382" y="604"/>
                  <a:pt x="878" y="540"/>
                </a:cubicBezTo>
                <a:cubicBezTo>
                  <a:pt x="1002" y="215"/>
                  <a:pt x="1312" y="0"/>
                  <a:pt x="1665" y="0"/>
                </a:cubicBezTo>
                <a:cubicBezTo>
                  <a:pt x="1972" y="0"/>
                  <a:pt x="2254" y="168"/>
                  <a:pt x="2401" y="434"/>
                </a:cubicBezTo>
                <a:cubicBezTo>
                  <a:pt x="2507" y="397"/>
                  <a:pt x="2618" y="378"/>
                  <a:pt x="2732" y="378"/>
                </a:cubicBezTo>
                <a:cubicBezTo>
                  <a:pt x="3291" y="378"/>
                  <a:pt x="3746" y="833"/>
                  <a:pt x="3746" y="1393"/>
                </a:cubicBezTo>
                <a:cubicBezTo>
                  <a:pt x="3746" y="1416"/>
                  <a:pt x="3745" y="1440"/>
                  <a:pt x="3743" y="1465"/>
                </a:cubicBezTo>
                <a:cubicBezTo>
                  <a:pt x="3994" y="1563"/>
                  <a:pt x="4164" y="1808"/>
                  <a:pt x="4164" y="2082"/>
                </a:cubicBezTo>
                <a:cubicBezTo>
                  <a:pt x="4164" y="2470"/>
                  <a:pt x="3826" y="2781"/>
                  <a:pt x="3433" y="2741"/>
                </a:cubicBezTo>
                <a:cubicBezTo>
                  <a:pt x="3207" y="3180"/>
                  <a:pt x="2751" y="3461"/>
                  <a:pt x="2255" y="3461"/>
                </a:cubicBezTo>
                <a:close/>
              </a:path>
            </a:pathLst>
          </a:custGeom>
          <a:solidFill>
            <a:srgbClr val="F1FAFF"/>
          </a:solidFill>
          <a:ln>
            <a:noFill/>
          </a:ln>
        </p:spPr>
      </p:sp>
      <p:grpSp>
        <p:nvGrpSpPr>
          <p:cNvPr id="29" name="组合 28"/>
          <p:cNvGrpSpPr>
            <a:grpSpLocks noChangeAspect="1"/>
          </p:cNvGrpSpPr>
          <p:nvPr/>
        </p:nvGrpSpPr>
        <p:grpSpPr>
          <a:xfrm>
            <a:off x="2015210" y="4601168"/>
            <a:ext cx="1017403" cy="1824095"/>
            <a:chOff x="2956131" y="0"/>
            <a:chExt cx="3705225" cy="6643074"/>
          </a:xfrm>
        </p:grpSpPr>
        <p:grpSp>
          <p:nvGrpSpPr>
            <p:cNvPr id="30" name="组合 29"/>
            <p:cNvGrpSpPr/>
            <p:nvPr/>
          </p:nvGrpSpPr>
          <p:grpSpPr>
            <a:xfrm>
              <a:off x="3062854" y="593486"/>
              <a:ext cx="2587624" cy="6049588"/>
              <a:chOff x="5127626" y="-3175"/>
              <a:chExt cx="2786061" cy="6513513"/>
            </a:xfrm>
          </p:grpSpPr>
          <p:sp>
            <p:nvSpPr>
              <p:cNvPr id="46" name="Freeform 69"/>
              <p:cNvSpPr/>
              <p:nvPr/>
            </p:nvSpPr>
            <p:spPr bwMode="auto">
              <a:xfrm>
                <a:off x="5610225" y="4106863"/>
                <a:ext cx="1039812" cy="758825"/>
              </a:xfrm>
              <a:custGeom>
                <a:avLst/>
                <a:gdLst>
                  <a:gd name="T0" fmla="*/ 419 w 838"/>
                  <a:gd name="T1" fmla="*/ 613 h 613"/>
                  <a:gd name="T2" fmla="*/ 419 w 838"/>
                  <a:gd name="T3" fmla="*/ 613 h 613"/>
                  <a:gd name="T4" fmla="*/ 838 w 838"/>
                  <a:gd name="T5" fmla="*/ 194 h 613"/>
                  <a:gd name="T6" fmla="*/ 838 w 838"/>
                  <a:gd name="T7" fmla="*/ 138 h 613"/>
                  <a:gd name="T8" fmla="*/ 700 w 838"/>
                  <a:gd name="T9" fmla="*/ 0 h 613"/>
                  <a:gd name="T10" fmla="*/ 139 w 838"/>
                  <a:gd name="T11" fmla="*/ 0 h 613"/>
                  <a:gd name="T12" fmla="*/ 0 w 838"/>
                  <a:gd name="T13" fmla="*/ 138 h 613"/>
                  <a:gd name="T14" fmla="*/ 0 w 838"/>
                  <a:gd name="T15" fmla="*/ 194 h 613"/>
                  <a:gd name="T16" fmla="*/ 419 w 838"/>
                  <a:gd name="T17" fmla="*/ 613 h 6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38" h="613">
                    <a:moveTo>
                      <a:pt x="419" y="613"/>
                    </a:moveTo>
                    <a:cubicBezTo>
                      <a:pt x="419" y="613"/>
                      <a:pt x="419" y="613"/>
                      <a:pt x="419" y="613"/>
                    </a:cubicBezTo>
                    <a:cubicBezTo>
                      <a:pt x="650" y="613"/>
                      <a:pt x="838" y="425"/>
                      <a:pt x="838" y="194"/>
                    </a:cubicBezTo>
                    <a:cubicBezTo>
                      <a:pt x="838" y="138"/>
                      <a:pt x="838" y="138"/>
                      <a:pt x="838" y="138"/>
                    </a:cubicBezTo>
                    <a:cubicBezTo>
                      <a:pt x="838" y="62"/>
                      <a:pt x="776" y="0"/>
                      <a:pt x="700" y="0"/>
                    </a:cubicBezTo>
                    <a:cubicBezTo>
                      <a:pt x="139" y="0"/>
                      <a:pt x="139" y="0"/>
                      <a:pt x="139" y="0"/>
                    </a:cubicBezTo>
                    <a:cubicBezTo>
                      <a:pt x="62" y="0"/>
                      <a:pt x="0" y="62"/>
                      <a:pt x="0" y="138"/>
                    </a:cubicBezTo>
                    <a:cubicBezTo>
                      <a:pt x="0" y="194"/>
                      <a:pt x="0" y="194"/>
                      <a:pt x="0" y="194"/>
                    </a:cubicBezTo>
                    <a:cubicBezTo>
                      <a:pt x="0" y="425"/>
                      <a:pt x="188" y="613"/>
                      <a:pt x="419" y="613"/>
                    </a:cubicBezTo>
                    <a:close/>
                  </a:path>
                </a:pathLst>
              </a:custGeom>
              <a:solidFill>
                <a:srgbClr val="2D33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7" name="Freeform 70"/>
              <p:cNvSpPr/>
              <p:nvPr/>
            </p:nvSpPr>
            <p:spPr bwMode="auto">
              <a:xfrm>
                <a:off x="5383213" y="5935663"/>
                <a:ext cx="260350" cy="219075"/>
              </a:xfrm>
              <a:custGeom>
                <a:avLst/>
                <a:gdLst>
                  <a:gd name="T0" fmla="*/ 15 w 164"/>
                  <a:gd name="T1" fmla="*/ 0 h 138"/>
                  <a:gd name="T2" fmla="*/ 164 w 164"/>
                  <a:gd name="T3" fmla="*/ 19 h 138"/>
                  <a:gd name="T4" fmla="*/ 147 w 164"/>
                  <a:gd name="T5" fmla="*/ 138 h 138"/>
                  <a:gd name="T6" fmla="*/ 0 w 164"/>
                  <a:gd name="T7" fmla="*/ 119 h 138"/>
                  <a:gd name="T8" fmla="*/ 15 w 164"/>
                  <a:gd name="T9" fmla="*/ 0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4" h="138">
                    <a:moveTo>
                      <a:pt x="15" y="0"/>
                    </a:moveTo>
                    <a:lnTo>
                      <a:pt x="164" y="19"/>
                    </a:lnTo>
                    <a:lnTo>
                      <a:pt x="147" y="138"/>
                    </a:lnTo>
                    <a:lnTo>
                      <a:pt x="0" y="119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FFBA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8" name="Freeform 71"/>
              <p:cNvSpPr/>
              <p:nvPr/>
            </p:nvSpPr>
            <p:spPr bwMode="auto">
              <a:xfrm>
                <a:off x="5286375" y="6049963"/>
                <a:ext cx="685800" cy="387350"/>
              </a:xfrm>
              <a:custGeom>
                <a:avLst/>
                <a:gdLst>
                  <a:gd name="T0" fmla="*/ 541 w 554"/>
                  <a:gd name="T1" fmla="*/ 311 h 312"/>
                  <a:gd name="T2" fmla="*/ 30 w 554"/>
                  <a:gd name="T3" fmla="*/ 244 h 312"/>
                  <a:gd name="T4" fmla="*/ 2 w 554"/>
                  <a:gd name="T5" fmla="*/ 207 h 312"/>
                  <a:gd name="T6" fmla="*/ 24 w 554"/>
                  <a:gd name="T7" fmla="*/ 45 h 312"/>
                  <a:gd name="T8" fmla="*/ 79 w 554"/>
                  <a:gd name="T9" fmla="*/ 3 h 312"/>
                  <a:gd name="T10" fmla="*/ 309 w 554"/>
                  <a:gd name="T11" fmla="*/ 34 h 312"/>
                  <a:gd name="T12" fmla="*/ 305 w 554"/>
                  <a:gd name="T13" fmla="*/ 60 h 312"/>
                  <a:gd name="T14" fmla="*/ 356 w 554"/>
                  <a:gd name="T15" fmla="*/ 74 h 312"/>
                  <a:gd name="T16" fmla="*/ 546 w 554"/>
                  <a:gd name="T17" fmla="*/ 272 h 312"/>
                  <a:gd name="T18" fmla="*/ 552 w 554"/>
                  <a:gd name="T19" fmla="*/ 299 h 312"/>
                  <a:gd name="T20" fmla="*/ 541 w 554"/>
                  <a:gd name="T21" fmla="*/ 311 h 3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54" h="312">
                    <a:moveTo>
                      <a:pt x="541" y="311"/>
                    </a:moveTo>
                    <a:cubicBezTo>
                      <a:pt x="30" y="244"/>
                      <a:pt x="30" y="244"/>
                      <a:pt x="30" y="244"/>
                    </a:cubicBezTo>
                    <a:cubicBezTo>
                      <a:pt x="12" y="241"/>
                      <a:pt x="0" y="225"/>
                      <a:pt x="2" y="207"/>
                    </a:cubicBezTo>
                    <a:cubicBezTo>
                      <a:pt x="24" y="45"/>
                      <a:pt x="24" y="45"/>
                      <a:pt x="24" y="45"/>
                    </a:cubicBezTo>
                    <a:cubicBezTo>
                      <a:pt x="27" y="18"/>
                      <a:pt x="52" y="0"/>
                      <a:pt x="79" y="3"/>
                    </a:cubicBezTo>
                    <a:cubicBezTo>
                      <a:pt x="309" y="34"/>
                      <a:pt x="309" y="34"/>
                      <a:pt x="309" y="34"/>
                    </a:cubicBezTo>
                    <a:cubicBezTo>
                      <a:pt x="305" y="60"/>
                      <a:pt x="305" y="60"/>
                      <a:pt x="305" y="60"/>
                    </a:cubicBezTo>
                    <a:cubicBezTo>
                      <a:pt x="356" y="74"/>
                      <a:pt x="356" y="74"/>
                      <a:pt x="356" y="74"/>
                    </a:cubicBezTo>
                    <a:cubicBezTo>
                      <a:pt x="450" y="101"/>
                      <a:pt x="523" y="176"/>
                      <a:pt x="546" y="272"/>
                    </a:cubicBezTo>
                    <a:cubicBezTo>
                      <a:pt x="552" y="299"/>
                      <a:pt x="552" y="299"/>
                      <a:pt x="552" y="299"/>
                    </a:cubicBezTo>
                    <a:cubicBezTo>
                      <a:pt x="554" y="306"/>
                      <a:pt x="548" y="312"/>
                      <a:pt x="541" y="311"/>
                    </a:cubicBezTo>
                    <a:close/>
                  </a:path>
                </a:pathLst>
              </a:custGeom>
              <a:solidFill>
                <a:srgbClr val="F1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9" name="Freeform 72"/>
              <p:cNvSpPr/>
              <p:nvPr/>
            </p:nvSpPr>
            <p:spPr bwMode="auto">
              <a:xfrm>
                <a:off x="5614988" y="6048375"/>
                <a:ext cx="276225" cy="211138"/>
              </a:xfrm>
              <a:custGeom>
                <a:avLst/>
                <a:gdLst>
                  <a:gd name="T0" fmla="*/ 74 w 222"/>
                  <a:gd name="T1" fmla="*/ 7 h 171"/>
                  <a:gd name="T2" fmla="*/ 41 w 222"/>
                  <a:gd name="T3" fmla="*/ 2 h 171"/>
                  <a:gd name="T4" fmla="*/ 9 w 222"/>
                  <a:gd name="T5" fmla="*/ 26 h 171"/>
                  <a:gd name="T6" fmla="*/ 0 w 222"/>
                  <a:gd name="T7" fmla="*/ 99 h 171"/>
                  <a:gd name="T8" fmla="*/ 175 w 222"/>
                  <a:gd name="T9" fmla="*/ 171 h 171"/>
                  <a:gd name="T10" fmla="*/ 222 w 222"/>
                  <a:gd name="T11" fmla="*/ 145 h 171"/>
                  <a:gd name="T12" fmla="*/ 95 w 222"/>
                  <a:gd name="T13" fmla="*/ 57 h 171"/>
                  <a:gd name="T14" fmla="*/ 98 w 222"/>
                  <a:gd name="T15" fmla="*/ 39 h 171"/>
                  <a:gd name="T16" fmla="*/ 74 w 222"/>
                  <a:gd name="T17" fmla="*/ 7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22" h="171">
                    <a:moveTo>
                      <a:pt x="74" y="7"/>
                    </a:moveTo>
                    <a:cubicBezTo>
                      <a:pt x="41" y="2"/>
                      <a:pt x="41" y="2"/>
                      <a:pt x="41" y="2"/>
                    </a:cubicBezTo>
                    <a:cubicBezTo>
                      <a:pt x="25" y="0"/>
                      <a:pt x="11" y="11"/>
                      <a:pt x="9" y="26"/>
                    </a:cubicBezTo>
                    <a:cubicBezTo>
                      <a:pt x="0" y="99"/>
                      <a:pt x="0" y="99"/>
                      <a:pt x="0" y="99"/>
                    </a:cubicBezTo>
                    <a:cubicBezTo>
                      <a:pt x="0" y="99"/>
                      <a:pt x="107" y="91"/>
                      <a:pt x="175" y="171"/>
                    </a:cubicBezTo>
                    <a:cubicBezTo>
                      <a:pt x="222" y="145"/>
                      <a:pt x="222" y="145"/>
                      <a:pt x="222" y="145"/>
                    </a:cubicBezTo>
                    <a:cubicBezTo>
                      <a:pt x="222" y="145"/>
                      <a:pt x="181" y="79"/>
                      <a:pt x="95" y="57"/>
                    </a:cubicBezTo>
                    <a:cubicBezTo>
                      <a:pt x="98" y="39"/>
                      <a:pt x="98" y="39"/>
                      <a:pt x="98" y="39"/>
                    </a:cubicBezTo>
                    <a:cubicBezTo>
                      <a:pt x="100" y="24"/>
                      <a:pt x="90" y="9"/>
                      <a:pt x="74" y="7"/>
                    </a:cubicBezTo>
                    <a:close/>
                  </a:path>
                </a:pathLst>
              </a:custGeom>
              <a:solidFill>
                <a:srgbClr val="0B92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0" name="Freeform 73"/>
              <p:cNvSpPr/>
              <p:nvPr/>
            </p:nvSpPr>
            <p:spPr bwMode="auto">
              <a:xfrm>
                <a:off x="5264150" y="6300788"/>
                <a:ext cx="747712" cy="176213"/>
              </a:xfrm>
              <a:custGeom>
                <a:avLst/>
                <a:gdLst>
                  <a:gd name="T0" fmla="*/ 19 w 603"/>
                  <a:gd name="T1" fmla="*/ 67 h 143"/>
                  <a:gd name="T2" fmla="*/ 575 w 603"/>
                  <a:gd name="T3" fmla="*/ 141 h 143"/>
                  <a:gd name="T4" fmla="*/ 598 w 603"/>
                  <a:gd name="T5" fmla="*/ 124 h 143"/>
                  <a:gd name="T6" fmla="*/ 602 w 603"/>
                  <a:gd name="T7" fmla="*/ 98 h 143"/>
                  <a:gd name="T8" fmla="*/ 584 w 603"/>
                  <a:gd name="T9" fmla="*/ 75 h 143"/>
                  <a:gd name="T10" fmla="*/ 28 w 603"/>
                  <a:gd name="T11" fmla="*/ 2 h 143"/>
                  <a:gd name="T12" fmla="*/ 5 w 603"/>
                  <a:gd name="T13" fmla="*/ 19 h 143"/>
                  <a:gd name="T14" fmla="*/ 2 w 603"/>
                  <a:gd name="T15" fmla="*/ 45 h 143"/>
                  <a:gd name="T16" fmla="*/ 19 w 603"/>
                  <a:gd name="T17" fmla="*/ 67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3" h="143">
                    <a:moveTo>
                      <a:pt x="19" y="67"/>
                    </a:moveTo>
                    <a:cubicBezTo>
                      <a:pt x="575" y="141"/>
                      <a:pt x="575" y="141"/>
                      <a:pt x="575" y="141"/>
                    </a:cubicBezTo>
                    <a:cubicBezTo>
                      <a:pt x="587" y="143"/>
                      <a:pt x="597" y="135"/>
                      <a:pt x="598" y="124"/>
                    </a:cubicBezTo>
                    <a:cubicBezTo>
                      <a:pt x="602" y="98"/>
                      <a:pt x="602" y="98"/>
                      <a:pt x="602" y="98"/>
                    </a:cubicBezTo>
                    <a:cubicBezTo>
                      <a:pt x="603" y="87"/>
                      <a:pt x="595" y="77"/>
                      <a:pt x="584" y="75"/>
                    </a:cubicBezTo>
                    <a:cubicBezTo>
                      <a:pt x="28" y="2"/>
                      <a:pt x="28" y="2"/>
                      <a:pt x="28" y="2"/>
                    </a:cubicBezTo>
                    <a:cubicBezTo>
                      <a:pt x="17" y="0"/>
                      <a:pt x="7" y="8"/>
                      <a:pt x="5" y="19"/>
                    </a:cubicBezTo>
                    <a:cubicBezTo>
                      <a:pt x="2" y="45"/>
                      <a:pt x="2" y="45"/>
                      <a:pt x="2" y="45"/>
                    </a:cubicBezTo>
                    <a:cubicBezTo>
                      <a:pt x="0" y="56"/>
                      <a:pt x="8" y="66"/>
                      <a:pt x="19" y="67"/>
                    </a:cubicBezTo>
                    <a:close/>
                  </a:path>
                </a:pathLst>
              </a:custGeom>
              <a:solidFill>
                <a:srgbClr val="7F77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1" name="Freeform 74"/>
              <p:cNvSpPr/>
              <p:nvPr/>
            </p:nvSpPr>
            <p:spPr bwMode="auto">
              <a:xfrm>
                <a:off x="6588125" y="6007100"/>
                <a:ext cx="263525" cy="225425"/>
              </a:xfrm>
              <a:custGeom>
                <a:avLst/>
                <a:gdLst>
                  <a:gd name="T0" fmla="*/ 0 w 166"/>
                  <a:gd name="T1" fmla="*/ 23 h 142"/>
                  <a:gd name="T2" fmla="*/ 147 w 166"/>
                  <a:gd name="T3" fmla="*/ 0 h 142"/>
                  <a:gd name="T4" fmla="*/ 166 w 166"/>
                  <a:gd name="T5" fmla="*/ 119 h 142"/>
                  <a:gd name="T6" fmla="*/ 18 w 166"/>
                  <a:gd name="T7" fmla="*/ 142 h 142"/>
                  <a:gd name="T8" fmla="*/ 0 w 166"/>
                  <a:gd name="T9" fmla="*/ 23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6" h="142">
                    <a:moveTo>
                      <a:pt x="0" y="23"/>
                    </a:moveTo>
                    <a:lnTo>
                      <a:pt x="147" y="0"/>
                    </a:lnTo>
                    <a:lnTo>
                      <a:pt x="166" y="119"/>
                    </a:lnTo>
                    <a:lnTo>
                      <a:pt x="18" y="142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FFBA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2" name="Freeform 75"/>
              <p:cNvSpPr/>
              <p:nvPr/>
            </p:nvSpPr>
            <p:spPr bwMode="auto">
              <a:xfrm>
                <a:off x="6543675" y="6121400"/>
                <a:ext cx="725487" cy="349250"/>
              </a:xfrm>
              <a:custGeom>
                <a:avLst/>
                <a:gdLst>
                  <a:gd name="T0" fmla="*/ 576 w 586"/>
                  <a:gd name="T1" fmla="*/ 200 h 283"/>
                  <a:gd name="T2" fmla="*/ 67 w 586"/>
                  <a:gd name="T3" fmla="*/ 280 h 283"/>
                  <a:gd name="T4" fmla="*/ 30 w 586"/>
                  <a:gd name="T5" fmla="*/ 253 h 283"/>
                  <a:gd name="T6" fmla="*/ 4 w 586"/>
                  <a:gd name="T7" fmla="*/ 92 h 283"/>
                  <a:gd name="T8" fmla="*/ 45 w 586"/>
                  <a:gd name="T9" fmla="*/ 36 h 283"/>
                  <a:gd name="T10" fmla="*/ 274 w 586"/>
                  <a:gd name="T11" fmla="*/ 0 h 283"/>
                  <a:gd name="T12" fmla="*/ 279 w 586"/>
                  <a:gd name="T13" fmla="*/ 26 h 283"/>
                  <a:gd name="T14" fmla="*/ 331 w 586"/>
                  <a:gd name="T15" fmla="*/ 25 h 283"/>
                  <a:gd name="T16" fmla="*/ 569 w 586"/>
                  <a:gd name="T17" fmla="*/ 161 h 283"/>
                  <a:gd name="T18" fmla="*/ 583 w 586"/>
                  <a:gd name="T19" fmla="*/ 185 h 283"/>
                  <a:gd name="T20" fmla="*/ 576 w 586"/>
                  <a:gd name="T21" fmla="*/ 200 h 2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86" h="283">
                    <a:moveTo>
                      <a:pt x="576" y="200"/>
                    </a:moveTo>
                    <a:cubicBezTo>
                      <a:pt x="67" y="280"/>
                      <a:pt x="67" y="280"/>
                      <a:pt x="67" y="280"/>
                    </a:cubicBezTo>
                    <a:cubicBezTo>
                      <a:pt x="49" y="283"/>
                      <a:pt x="32" y="271"/>
                      <a:pt x="30" y="253"/>
                    </a:cubicBezTo>
                    <a:cubicBezTo>
                      <a:pt x="4" y="92"/>
                      <a:pt x="4" y="92"/>
                      <a:pt x="4" y="92"/>
                    </a:cubicBezTo>
                    <a:cubicBezTo>
                      <a:pt x="0" y="65"/>
                      <a:pt x="18" y="40"/>
                      <a:pt x="45" y="36"/>
                    </a:cubicBezTo>
                    <a:cubicBezTo>
                      <a:pt x="274" y="0"/>
                      <a:pt x="274" y="0"/>
                      <a:pt x="274" y="0"/>
                    </a:cubicBezTo>
                    <a:cubicBezTo>
                      <a:pt x="279" y="26"/>
                      <a:pt x="279" y="26"/>
                      <a:pt x="279" y="26"/>
                    </a:cubicBezTo>
                    <a:cubicBezTo>
                      <a:pt x="331" y="25"/>
                      <a:pt x="331" y="25"/>
                      <a:pt x="331" y="25"/>
                    </a:cubicBezTo>
                    <a:cubicBezTo>
                      <a:pt x="429" y="24"/>
                      <a:pt x="520" y="76"/>
                      <a:pt x="569" y="161"/>
                    </a:cubicBezTo>
                    <a:cubicBezTo>
                      <a:pt x="583" y="185"/>
                      <a:pt x="583" y="185"/>
                      <a:pt x="583" y="185"/>
                    </a:cubicBezTo>
                    <a:cubicBezTo>
                      <a:pt x="586" y="191"/>
                      <a:pt x="583" y="199"/>
                      <a:pt x="576" y="200"/>
                    </a:cubicBezTo>
                    <a:close/>
                  </a:path>
                </a:pathLst>
              </a:custGeom>
              <a:solidFill>
                <a:srgbClr val="F1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3" name="Freeform 76"/>
              <p:cNvSpPr/>
              <p:nvPr/>
            </p:nvSpPr>
            <p:spPr bwMode="auto">
              <a:xfrm>
                <a:off x="6837363" y="6072188"/>
                <a:ext cx="296862" cy="161925"/>
              </a:xfrm>
              <a:custGeom>
                <a:avLst/>
                <a:gdLst>
                  <a:gd name="T0" fmla="*/ 59 w 240"/>
                  <a:gd name="T1" fmla="*/ 2 h 131"/>
                  <a:gd name="T2" fmla="*/ 26 w 240"/>
                  <a:gd name="T3" fmla="*/ 7 h 131"/>
                  <a:gd name="T4" fmla="*/ 3 w 240"/>
                  <a:gd name="T5" fmla="*/ 39 h 131"/>
                  <a:gd name="T6" fmla="*/ 14 w 240"/>
                  <a:gd name="T7" fmla="*/ 112 h 131"/>
                  <a:gd name="T8" fmla="*/ 202 w 240"/>
                  <a:gd name="T9" fmla="*/ 131 h 131"/>
                  <a:gd name="T10" fmla="*/ 240 w 240"/>
                  <a:gd name="T11" fmla="*/ 92 h 131"/>
                  <a:gd name="T12" fmla="*/ 93 w 240"/>
                  <a:gd name="T13" fmla="*/ 44 h 131"/>
                  <a:gd name="T14" fmla="*/ 91 w 240"/>
                  <a:gd name="T15" fmla="*/ 26 h 131"/>
                  <a:gd name="T16" fmla="*/ 59 w 240"/>
                  <a:gd name="T17" fmla="*/ 2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0" h="131">
                    <a:moveTo>
                      <a:pt x="59" y="2"/>
                    </a:moveTo>
                    <a:cubicBezTo>
                      <a:pt x="26" y="7"/>
                      <a:pt x="26" y="7"/>
                      <a:pt x="26" y="7"/>
                    </a:cubicBezTo>
                    <a:cubicBezTo>
                      <a:pt x="11" y="10"/>
                      <a:pt x="0" y="24"/>
                      <a:pt x="3" y="39"/>
                    </a:cubicBezTo>
                    <a:cubicBezTo>
                      <a:pt x="14" y="112"/>
                      <a:pt x="14" y="112"/>
                      <a:pt x="14" y="112"/>
                    </a:cubicBezTo>
                    <a:cubicBezTo>
                      <a:pt x="14" y="112"/>
                      <a:pt x="114" y="74"/>
                      <a:pt x="202" y="131"/>
                    </a:cubicBezTo>
                    <a:cubicBezTo>
                      <a:pt x="240" y="92"/>
                      <a:pt x="240" y="92"/>
                      <a:pt x="240" y="92"/>
                    </a:cubicBezTo>
                    <a:cubicBezTo>
                      <a:pt x="240" y="92"/>
                      <a:pt x="182" y="41"/>
                      <a:pt x="93" y="44"/>
                    </a:cubicBezTo>
                    <a:cubicBezTo>
                      <a:pt x="91" y="26"/>
                      <a:pt x="91" y="26"/>
                      <a:pt x="91" y="26"/>
                    </a:cubicBezTo>
                    <a:cubicBezTo>
                      <a:pt x="89" y="11"/>
                      <a:pt x="75" y="0"/>
                      <a:pt x="59" y="2"/>
                    </a:cubicBezTo>
                    <a:close/>
                  </a:path>
                </a:pathLst>
              </a:custGeom>
              <a:solidFill>
                <a:srgbClr val="0B92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4" name="Freeform 77"/>
              <p:cNvSpPr/>
              <p:nvPr/>
            </p:nvSpPr>
            <p:spPr bwMode="auto">
              <a:xfrm>
                <a:off x="6564313" y="6318250"/>
                <a:ext cx="746125" cy="192088"/>
              </a:xfrm>
              <a:custGeom>
                <a:avLst/>
                <a:gdLst>
                  <a:gd name="T0" fmla="*/ 29 w 602"/>
                  <a:gd name="T1" fmla="*/ 154 h 156"/>
                  <a:gd name="T2" fmla="*/ 584 w 602"/>
                  <a:gd name="T3" fmla="*/ 67 h 156"/>
                  <a:gd name="T4" fmla="*/ 600 w 602"/>
                  <a:gd name="T5" fmla="*/ 43 h 156"/>
                  <a:gd name="T6" fmla="*/ 596 w 602"/>
                  <a:gd name="T7" fmla="*/ 18 h 156"/>
                  <a:gd name="T8" fmla="*/ 573 w 602"/>
                  <a:gd name="T9" fmla="*/ 1 h 156"/>
                  <a:gd name="T10" fmla="*/ 19 w 602"/>
                  <a:gd name="T11" fmla="*/ 89 h 156"/>
                  <a:gd name="T12" fmla="*/ 2 w 602"/>
                  <a:gd name="T13" fmla="*/ 112 h 156"/>
                  <a:gd name="T14" fmla="*/ 6 w 602"/>
                  <a:gd name="T15" fmla="*/ 137 h 156"/>
                  <a:gd name="T16" fmla="*/ 29 w 602"/>
                  <a:gd name="T17" fmla="*/ 154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2" h="156">
                    <a:moveTo>
                      <a:pt x="29" y="154"/>
                    </a:moveTo>
                    <a:cubicBezTo>
                      <a:pt x="584" y="67"/>
                      <a:pt x="584" y="67"/>
                      <a:pt x="584" y="67"/>
                    </a:cubicBezTo>
                    <a:cubicBezTo>
                      <a:pt x="595" y="65"/>
                      <a:pt x="602" y="55"/>
                      <a:pt x="600" y="43"/>
                    </a:cubicBezTo>
                    <a:cubicBezTo>
                      <a:pt x="596" y="18"/>
                      <a:pt x="596" y="18"/>
                      <a:pt x="596" y="18"/>
                    </a:cubicBezTo>
                    <a:cubicBezTo>
                      <a:pt x="595" y="7"/>
                      <a:pt x="584" y="0"/>
                      <a:pt x="573" y="1"/>
                    </a:cubicBezTo>
                    <a:cubicBezTo>
                      <a:pt x="19" y="89"/>
                      <a:pt x="19" y="89"/>
                      <a:pt x="19" y="89"/>
                    </a:cubicBezTo>
                    <a:cubicBezTo>
                      <a:pt x="8" y="90"/>
                      <a:pt x="0" y="101"/>
                      <a:pt x="2" y="112"/>
                    </a:cubicBezTo>
                    <a:cubicBezTo>
                      <a:pt x="6" y="137"/>
                      <a:pt x="6" y="137"/>
                      <a:pt x="6" y="137"/>
                    </a:cubicBezTo>
                    <a:cubicBezTo>
                      <a:pt x="8" y="148"/>
                      <a:pt x="18" y="156"/>
                      <a:pt x="29" y="154"/>
                    </a:cubicBezTo>
                    <a:close/>
                  </a:path>
                </a:pathLst>
              </a:custGeom>
              <a:solidFill>
                <a:srgbClr val="7F77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5" name="Freeform 78"/>
              <p:cNvSpPr/>
              <p:nvPr/>
            </p:nvSpPr>
            <p:spPr bwMode="auto">
              <a:xfrm>
                <a:off x="6264275" y="4479925"/>
                <a:ext cx="620712" cy="1590675"/>
              </a:xfrm>
              <a:custGeom>
                <a:avLst/>
                <a:gdLst>
                  <a:gd name="T0" fmla="*/ 163 w 391"/>
                  <a:gd name="T1" fmla="*/ 1002 h 1002"/>
                  <a:gd name="T2" fmla="*/ 391 w 391"/>
                  <a:gd name="T3" fmla="*/ 963 h 1002"/>
                  <a:gd name="T4" fmla="*/ 229 w 391"/>
                  <a:gd name="T5" fmla="*/ 0 h 1002"/>
                  <a:gd name="T6" fmla="*/ 0 w 391"/>
                  <a:gd name="T7" fmla="*/ 38 h 1002"/>
                  <a:gd name="T8" fmla="*/ 163 w 391"/>
                  <a:gd name="T9" fmla="*/ 1002 h 10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1" h="1002">
                    <a:moveTo>
                      <a:pt x="163" y="1002"/>
                    </a:moveTo>
                    <a:lnTo>
                      <a:pt x="391" y="963"/>
                    </a:lnTo>
                    <a:lnTo>
                      <a:pt x="229" y="0"/>
                    </a:lnTo>
                    <a:lnTo>
                      <a:pt x="0" y="38"/>
                    </a:lnTo>
                    <a:lnTo>
                      <a:pt x="163" y="1002"/>
                    </a:lnTo>
                    <a:close/>
                  </a:path>
                </a:pathLst>
              </a:custGeom>
              <a:solidFill>
                <a:srgbClr val="2D33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/>
              </a:p>
            </p:txBody>
          </p:sp>
          <p:sp>
            <p:nvSpPr>
              <p:cNvPr id="56" name="Freeform 79"/>
              <p:cNvSpPr/>
              <p:nvPr/>
            </p:nvSpPr>
            <p:spPr bwMode="auto">
              <a:xfrm>
                <a:off x="5343525" y="4384675"/>
                <a:ext cx="638175" cy="1617663"/>
              </a:xfrm>
              <a:custGeom>
                <a:avLst/>
                <a:gdLst>
                  <a:gd name="T0" fmla="*/ 228 w 402"/>
                  <a:gd name="T1" fmla="*/ 1019 h 1019"/>
                  <a:gd name="T2" fmla="*/ 402 w 402"/>
                  <a:gd name="T3" fmla="*/ 40 h 1019"/>
                  <a:gd name="T4" fmla="*/ 174 w 402"/>
                  <a:gd name="T5" fmla="*/ 0 h 1019"/>
                  <a:gd name="T6" fmla="*/ 0 w 402"/>
                  <a:gd name="T7" fmla="*/ 978 h 1019"/>
                  <a:gd name="T8" fmla="*/ 228 w 402"/>
                  <a:gd name="T9" fmla="*/ 1019 h 10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2" h="1019">
                    <a:moveTo>
                      <a:pt x="228" y="1019"/>
                    </a:moveTo>
                    <a:lnTo>
                      <a:pt x="402" y="40"/>
                    </a:lnTo>
                    <a:lnTo>
                      <a:pt x="174" y="0"/>
                    </a:lnTo>
                    <a:lnTo>
                      <a:pt x="0" y="978"/>
                    </a:lnTo>
                    <a:lnTo>
                      <a:pt x="228" y="1019"/>
                    </a:lnTo>
                    <a:close/>
                  </a:path>
                </a:pathLst>
              </a:custGeom>
              <a:solidFill>
                <a:srgbClr val="2D33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7" name="Freeform 80"/>
              <p:cNvSpPr/>
              <p:nvPr/>
            </p:nvSpPr>
            <p:spPr bwMode="auto">
              <a:xfrm>
                <a:off x="5343525" y="4106863"/>
                <a:ext cx="833437" cy="1895475"/>
              </a:xfrm>
              <a:custGeom>
                <a:avLst/>
                <a:gdLst>
                  <a:gd name="T0" fmla="*/ 216 w 673"/>
                  <a:gd name="T1" fmla="*/ 194 h 1530"/>
                  <a:gd name="T2" fmla="*/ 216 w 673"/>
                  <a:gd name="T3" fmla="*/ 138 h 1530"/>
                  <a:gd name="T4" fmla="*/ 355 w 673"/>
                  <a:gd name="T5" fmla="*/ 0 h 1530"/>
                  <a:gd name="T6" fmla="*/ 673 w 673"/>
                  <a:gd name="T7" fmla="*/ 0 h 1530"/>
                  <a:gd name="T8" fmla="*/ 673 w 673"/>
                  <a:gd name="T9" fmla="*/ 611 h 1530"/>
                  <a:gd name="T10" fmla="*/ 635 w 673"/>
                  <a:gd name="T11" fmla="*/ 613 h 1530"/>
                  <a:gd name="T12" fmla="*/ 635 w 673"/>
                  <a:gd name="T13" fmla="*/ 613 h 1530"/>
                  <a:gd name="T14" fmla="*/ 462 w 673"/>
                  <a:gd name="T15" fmla="*/ 575 h 1530"/>
                  <a:gd name="T16" fmla="*/ 292 w 673"/>
                  <a:gd name="T17" fmla="*/ 1530 h 1530"/>
                  <a:gd name="T18" fmla="*/ 0 w 673"/>
                  <a:gd name="T19" fmla="*/ 1478 h 1530"/>
                  <a:gd name="T20" fmla="*/ 219 w 673"/>
                  <a:gd name="T21" fmla="*/ 243 h 1530"/>
                  <a:gd name="T22" fmla="*/ 216 w 673"/>
                  <a:gd name="T23" fmla="*/ 194 h 15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73" h="1530">
                    <a:moveTo>
                      <a:pt x="216" y="194"/>
                    </a:moveTo>
                    <a:cubicBezTo>
                      <a:pt x="216" y="138"/>
                      <a:pt x="216" y="138"/>
                      <a:pt x="216" y="138"/>
                    </a:cubicBezTo>
                    <a:cubicBezTo>
                      <a:pt x="216" y="62"/>
                      <a:pt x="278" y="0"/>
                      <a:pt x="355" y="0"/>
                    </a:cubicBezTo>
                    <a:cubicBezTo>
                      <a:pt x="673" y="0"/>
                      <a:pt x="673" y="0"/>
                      <a:pt x="673" y="0"/>
                    </a:cubicBezTo>
                    <a:cubicBezTo>
                      <a:pt x="673" y="611"/>
                      <a:pt x="673" y="611"/>
                      <a:pt x="673" y="611"/>
                    </a:cubicBezTo>
                    <a:cubicBezTo>
                      <a:pt x="660" y="612"/>
                      <a:pt x="648" y="613"/>
                      <a:pt x="635" y="613"/>
                    </a:cubicBezTo>
                    <a:cubicBezTo>
                      <a:pt x="635" y="613"/>
                      <a:pt x="635" y="613"/>
                      <a:pt x="635" y="613"/>
                    </a:cubicBezTo>
                    <a:cubicBezTo>
                      <a:pt x="573" y="613"/>
                      <a:pt x="515" y="599"/>
                      <a:pt x="462" y="575"/>
                    </a:cubicBezTo>
                    <a:cubicBezTo>
                      <a:pt x="292" y="1530"/>
                      <a:pt x="292" y="1530"/>
                      <a:pt x="292" y="1530"/>
                    </a:cubicBezTo>
                    <a:cubicBezTo>
                      <a:pt x="0" y="1478"/>
                      <a:pt x="0" y="1478"/>
                      <a:pt x="0" y="1478"/>
                    </a:cubicBezTo>
                    <a:cubicBezTo>
                      <a:pt x="219" y="243"/>
                      <a:pt x="219" y="243"/>
                      <a:pt x="219" y="243"/>
                    </a:cubicBezTo>
                    <a:cubicBezTo>
                      <a:pt x="218" y="227"/>
                      <a:pt x="216" y="211"/>
                      <a:pt x="216" y="194"/>
                    </a:cubicBezTo>
                    <a:close/>
                  </a:path>
                </a:pathLst>
              </a:custGeom>
              <a:solidFill>
                <a:srgbClr val="2226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8" name="Freeform 81"/>
              <p:cNvSpPr/>
              <p:nvPr/>
            </p:nvSpPr>
            <p:spPr bwMode="auto">
              <a:xfrm>
                <a:off x="5343525" y="4106863"/>
                <a:ext cx="468312" cy="1835150"/>
              </a:xfrm>
              <a:custGeom>
                <a:avLst/>
                <a:gdLst>
                  <a:gd name="T0" fmla="*/ 219 w 378"/>
                  <a:gd name="T1" fmla="*/ 243 h 1482"/>
                  <a:gd name="T2" fmla="*/ 216 w 378"/>
                  <a:gd name="T3" fmla="*/ 194 h 1482"/>
                  <a:gd name="T4" fmla="*/ 216 w 378"/>
                  <a:gd name="T5" fmla="*/ 138 h 1482"/>
                  <a:gd name="T6" fmla="*/ 355 w 378"/>
                  <a:gd name="T7" fmla="*/ 0 h 1482"/>
                  <a:gd name="T8" fmla="*/ 378 w 378"/>
                  <a:gd name="T9" fmla="*/ 0 h 1482"/>
                  <a:gd name="T10" fmla="*/ 240 w 378"/>
                  <a:gd name="T11" fmla="*/ 138 h 1482"/>
                  <a:gd name="T12" fmla="*/ 240 w 378"/>
                  <a:gd name="T13" fmla="*/ 194 h 1482"/>
                  <a:gd name="T14" fmla="*/ 243 w 378"/>
                  <a:gd name="T15" fmla="*/ 243 h 1482"/>
                  <a:gd name="T16" fmla="*/ 23 w 378"/>
                  <a:gd name="T17" fmla="*/ 1482 h 1482"/>
                  <a:gd name="T18" fmla="*/ 0 w 378"/>
                  <a:gd name="T19" fmla="*/ 1478 h 1482"/>
                  <a:gd name="T20" fmla="*/ 219 w 378"/>
                  <a:gd name="T21" fmla="*/ 243 h 14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78" h="1482">
                    <a:moveTo>
                      <a:pt x="219" y="243"/>
                    </a:moveTo>
                    <a:cubicBezTo>
                      <a:pt x="218" y="227"/>
                      <a:pt x="216" y="211"/>
                      <a:pt x="216" y="194"/>
                    </a:cubicBezTo>
                    <a:cubicBezTo>
                      <a:pt x="216" y="138"/>
                      <a:pt x="216" y="138"/>
                      <a:pt x="216" y="138"/>
                    </a:cubicBezTo>
                    <a:cubicBezTo>
                      <a:pt x="216" y="62"/>
                      <a:pt x="278" y="0"/>
                      <a:pt x="355" y="0"/>
                    </a:cubicBezTo>
                    <a:cubicBezTo>
                      <a:pt x="378" y="0"/>
                      <a:pt x="378" y="0"/>
                      <a:pt x="378" y="0"/>
                    </a:cubicBezTo>
                    <a:cubicBezTo>
                      <a:pt x="302" y="0"/>
                      <a:pt x="240" y="62"/>
                      <a:pt x="240" y="138"/>
                    </a:cubicBezTo>
                    <a:cubicBezTo>
                      <a:pt x="240" y="194"/>
                      <a:pt x="240" y="194"/>
                      <a:pt x="240" y="194"/>
                    </a:cubicBezTo>
                    <a:cubicBezTo>
                      <a:pt x="240" y="211"/>
                      <a:pt x="241" y="227"/>
                      <a:pt x="243" y="243"/>
                    </a:cubicBezTo>
                    <a:cubicBezTo>
                      <a:pt x="23" y="1482"/>
                      <a:pt x="23" y="1482"/>
                      <a:pt x="23" y="1482"/>
                    </a:cubicBezTo>
                    <a:cubicBezTo>
                      <a:pt x="0" y="1478"/>
                      <a:pt x="0" y="1478"/>
                      <a:pt x="0" y="1478"/>
                    </a:cubicBezTo>
                    <a:lnTo>
                      <a:pt x="219" y="243"/>
                    </a:lnTo>
                    <a:close/>
                  </a:path>
                </a:pathLst>
              </a:custGeom>
              <a:solidFill>
                <a:srgbClr val="2D33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9" name="Freeform 82"/>
              <p:cNvSpPr/>
              <p:nvPr/>
            </p:nvSpPr>
            <p:spPr bwMode="auto">
              <a:xfrm>
                <a:off x="5845175" y="2030413"/>
                <a:ext cx="912812" cy="1220788"/>
              </a:xfrm>
              <a:custGeom>
                <a:avLst/>
                <a:gdLst>
                  <a:gd name="T0" fmla="*/ 0 w 737"/>
                  <a:gd name="T1" fmla="*/ 986 h 986"/>
                  <a:gd name="T2" fmla="*/ 397 w 737"/>
                  <a:gd name="T3" fmla="*/ 986 h 986"/>
                  <a:gd name="T4" fmla="*/ 737 w 737"/>
                  <a:gd name="T5" fmla="*/ 646 h 986"/>
                  <a:gd name="T6" fmla="*/ 737 w 737"/>
                  <a:gd name="T7" fmla="*/ 0 h 986"/>
                  <a:gd name="T8" fmla="*/ 0 w 737"/>
                  <a:gd name="T9" fmla="*/ 0 h 986"/>
                  <a:gd name="T10" fmla="*/ 0 w 737"/>
                  <a:gd name="T11" fmla="*/ 986 h 9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37" h="986">
                    <a:moveTo>
                      <a:pt x="0" y="986"/>
                    </a:moveTo>
                    <a:cubicBezTo>
                      <a:pt x="397" y="986"/>
                      <a:pt x="397" y="986"/>
                      <a:pt x="397" y="986"/>
                    </a:cubicBezTo>
                    <a:cubicBezTo>
                      <a:pt x="585" y="986"/>
                      <a:pt x="737" y="834"/>
                      <a:pt x="737" y="646"/>
                    </a:cubicBezTo>
                    <a:cubicBezTo>
                      <a:pt x="737" y="0"/>
                      <a:pt x="737" y="0"/>
                      <a:pt x="737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986"/>
                    </a:lnTo>
                    <a:close/>
                  </a:path>
                </a:pathLst>
              </a:custGeom>
              <a:solidFill>
                <a:srgbClr val="FFC4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0" name="Freeform 83"/>
              <p:cNvSpPr/>
              <p:nvPr/>
            </p:nvSpPr>
            <p:spPr bwMode="auto">
              <a:xfrm>
                <a:off x="5521325" y="2432050"/>
                <a:ext cx="268287" cy="407988"/>
              </a:xfrm>
              <a:custGeom>
                <a:avLst/>
                <a:gdLst>
                  <a:gd name="T0" fmla="*/ 190 w 217"/>
                  <a:gd name="T1" fmla="*/ 0 h 330"/>
                  <a:gd name="T2" fmla="*/ 81 w 217"/>
                  <a:gd name="T3" fmla="*/ 0 h 330"/>
                  <a:gd name="T4" fmla="*/ 15 w 217"/>
                  <a:gd name="T5" fmla="*/ 91 h 330"/>
                  <a:gd name="T6" fmla="*/ 33 w 217"/>
                  <a:gd name="T7" fmla="*/ 147 h 330"/>
                  <a:gd name="T8" fmla="*/ 194 w 217"/>
                  <a:gd name="T9" fmla="*/ 321 h 330"/>
                  <a:gd name="T10" fmla="*/ 217 w 217"/>
                  <a:gd name="T11" fmla="*/ 330 h 330"/>
                  <a:gd name="T12" fmla="*/ 190 w 217"/>
                  <a:gd name="T13" fmla="*/ 0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7" h="330">
                    <a:moveTo>
                      <a:pt x="190" y="0"/>
                    </a:moveTo>
                    <a:cubicBezTo>
                      <a:pt x="81" y="0"/>
                      <a:pt x="81" y="0"/>
                      <a:pt x="81" y="0"/>
                    </a:cubicBezTo>
                    <a:cubicBezTo>
                      <a:pt x="34" y="0"/>
                      <a:pt x="0" y="46"/>
                      <a:pt x="15" y="91"/>
                    </a:cubicBezTo>
                    <a:cubicBezTo>
                      <a:pt x="33" y="147"/>
                      <a:pt x="33" y="147"/>
                      <a:pt x="33" y="147"/>
                    </a:cubicBezTo>
                    <a:cubicBezTo>
                      <a:pt x="58" y="226"/>
                      <a:pt x="117" y="290"/>
                      <a:pt x="194" y="321"/>
                    </a:cubicBezTo>
                    <a:cubicBezTo>
                      <a:pt x="217" y="330"/>
                      <a:pt x="217" y="330"/>
                      <a:pt x="217" y="330"/>
                    </a:cubicBezTo>
                    <a:lnTo>
                      <a:pt x="190" y="0"/>
                    </a:lnTo>
                    <a:close/>
                  </a:path>
                </a:pathLst>
              </a:custGeom>
              <a:solidFill>
                <a:srgbClr val="FFC4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1" name="Freeform 84"/>
              <p:cNvSpPr/>
              <p:nvPr/>
            </p:nvSpPr>
            <p:spPr bwMode="auto">
              <a:xfrm>
                <a:off x="5614988" y="1497013"/>
                <a:ext cx="1458912" cy="1754188"/>
              </a:xfrm>
              <a:custGeom>
                <a:avLst/>
                <a:gdLst>
                  <a:gd name="T0" fmla="*/ 186 w 1177"/>
                  <a:gd name="T1" fmla="*/ 1417 h 1417"/>
                  <a:gd name="T2" fmla="*/ 186 w 1177"/>
                  <a:gd name="T3" fmla="*/ 739 h 1417"/>
                  <a:gd name="T4" fmla="*/ 923 w 1177"/>
                  <a:gd name="T5" fmla="*/ 431 h 1417"/>
                  <a:gd name="T6" fmla="*/ 1086 w 1177"/>
                  <a:gd name="T7" fmla="*/ 352 h 1417"/>
                  <a:gd name="T8" fmla="*/ 1064 w 1177"/>
                  <a:gd name="T9" fmla="*/ 150 h 1417"/>
                  <a:gd name="T10" fmla="*/ 543 w 1177"/>
                  <a:gd name="T11" fmla="*/ 27 h 1417"/>
                  <a:gd name="T12" fmla="*/ 276 w 1177"/>
                  <a:gd name="T13" fmla="*/ 169 h 1417"/>
                  <a:gd name="T14" fmla="*/ 186 w 1177"/>
                  <a:gd name="T15" fmla="*/ 410 h 1417"/>
                  <a:gd name="T16" fmla="*/ 186 w 1177"/>
                  <a:gd name="T17" fmla="*/ 410 h 1417"/>
                  <a:gd name="T18" fmla="*/ 23 w 1177"/>
                  <a:gd name="T19" fmla="*/ 674 h 1417"/>
                  <a:gd name="T20" fmla="*/ 36 w 1177"/>
                  <a:gd name="T21" fmla="*/ 739 h 1417"/>
                  <a:gd name="T22" fmla="*/ 186 w 1177"/>
                  <a:gd name="T23" fmla="*/ 1417 h 14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177" h="1417">
                    <a:moveTo>
                      <a:pt x="186" y="1417"/>
                    </a:moveTo>
                    <a:cubicBezTo>
                      <a:pt x="186" y="739"/>
                      <a:pt x="186" y="739"/>
                      <a:pt x="186" y="739"/>
                    </a:cubicBezTo>
                    <a:cubicBezTo>
                      <a:pt x="923" y="431"/>
                      <a:pt x="923" y="431"/>
                      <a:pt x="923" y="431"/>
                    </a:cubicBezTo>
                    <a:cubicBezTo>
                      <a:pt x="1086" y="352"/>
                      <a:pt x="1086" y="352"/>
                      <a:pt x="1086" y="352"/>
                    </a:cubicBezTo>
                    <a:cubicBezTo>
                      <a:pt x="1177" y="307"/>
                      <a:pt x="1162" y="173"/>
                      <a:pt x="1064" y="150"/>
                    </a:cubicBezTo>
                    <a:cubicBezTo>
                      <a:pt x="543" y="27"/>
                      <a:pt x="543" y="27"/>
                      <a:pt x="543" y="27"/>
                    </a:cubicBezTo>
                    <a:cubicBezTo>
                      <a:pt x="431" y="0"/>
                      <a:pt x="317" y="61"/>
                      <a:pt x="276" y="169"/>
                    </a:cubicBezTo>
                    <a:cubicBezTo>
                      <a:pt x="186" y="410"/>
                      <a:pt x="186" y="410"/>
                      <a:pt x="186" y="410"/>
                    </a:cubicBezTo>
                    <a:cubicBezTo>
                      <a:pt x="186" y="410"/>
                      <a:pt x="186" y="410"/>
                      <a:pt x="186" y="410"/>
                    </a:cubicBezTo>
                    <a:cubicBezTo>
                      <a:pt x="71" y="442"/>
                      <a:pt x="0" y="557"/>
                      <a:pt x="23" y="674"/>
                    </a:cubicBezTo>
                    <a:cubicBezTo>
                      <a:pt x="36" y="739"/>
                      <a:pt x="36" y="739"/>
                      <a:pt x="36" y="739"/>
                    </a:cubicBezTo>
                    <a:lnTo>
                      <a:pt x="186" y="1417"/>
                    </a:lnTo>
                    <a:close/>
                  </a:path>
                </a:pathLst>
              </a:custGeom>
              <a:solidFill>
                <a:srgbClr val="4C31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2" name="Oval 85"/>
              <p:cNvSpPr>
                <a:spLocks noChangeArrowheads="1"/>
              </p:cNvSpPr>
              <p:nvPr/>
            </p:nvSpPr>
            <p:spPr bwMode="auto">
              <a:xfrm>
                <a:off x="6426200" y="2352675"/>
                <a:ext cx="249237" cy="333375"/>
              </a:xfrm>
              <a:prstGeom prst="ellipse">
                <a:avLst/>
              </a:prstGeom>
              <a:solidFill>
                <a:srgbClr val="4C31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3" name="Oval 86"/>
              <p:cNvSpPr>
                <a:spLocks noChangeArrowheads="1"/>
              </p:cNvSpPr>
              <p:nvPr/>
            </p:nvSpPr>
            <p:spPr bwMode="auto">
              <a:xfrm>
                <a:off x="6051550" y="2352675"/>
                <a:ext cx="249237" cy="333375"/>
              </a:xfrm>
              <a:prstGeom prst="ellipse">
                <a:avLst/>
              </a:prstGeom>
              <a:solidFill>
                <a:srgbClr val="4C31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4" name="Freeform 87"/>
              <p:cNvSpPr/>
              <p:nvPr/>
            </p:nvSpPr>
            <p:spPr bwMode="auto">
              <a:xfrm>
                <a:off x="6281738" y="2597150"/>
                <a:ext cx="279400" cy="314325"/>
              </a:xfrm>
              <a:custGeom>
                <a:avLst/>
                <a:gdLst>
                  <a:gd name="T0" fmla="*/ 117 w 226"/>
                  <a:gd name="T1" fmla="*/ 0 h 253"/>
                  <a:gd name="T2" fmla="*/ 203 w 226"/>
                  <a:gd name="T3" fmla="*/ 157 h 253"/>
                  <a:gd name="T4" fmla="*/ 146 w 226"/>
                  <a:gd name="T5" fmla="*/ 253 h 253"/>
                  <a:gd name="T6" fmla="*/ 0 w 226"/>
                  <a:gd name="T7" fmla="*/ 253 h 253"/>
                  <a:gd name="T8" fmla="*/ 117 w 226"/>
                  <a:gd name="T9" fmla="*/ 0 h 2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6" h="253">
                    <a:moveTo>
                      <a:pt x="117" y="0"/>
                    </a:moveTo>
                    <a:cubicBezTo>
                      <a:pt x="203" y="157"/>
                      <a:pt x="203" y="157"/>
                      <a:pt x="203" y="157"/>
                    </a:cubicBezTo>
                    <a:cubicBezTo>
                      <a:pt x="226" y="200"/>
                      <a:pt x="195" y="253"/>
                      <a:pt x="146" y="253"/>
                    </a:cubicBezTo>
                    <a:cubicBezTo>
                      <a:pt x="0" y="253"/>
                      <a:pt x="0" y="253"/>
                      <a:pt x="0" y="253"/>
                    </a:cubicBezTo>
                    <a:lnTo>
                      <a:pt x="117" y="0"/>
                    </a:lnTo>
                    <a:close/>
                  </a:path>
                </a:pathLst>
              </a:custGeom>
              <a:solidFill>
                <a:srgbClr val="F08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5" name="Freeform 88"/>
              <p:cNvSpPr/>
              <p:nvPr/>
            </p:nvSpPr>
            <p:spPr bwMode="auto">
              <a:xfrm>
                <a:off x="6456363" y="2230438"/>
                <a:ext cx="247650" cy="84138"/>
              </a:xfrm>
              <a:custGeom>
                <a:avLst/>
                <a:gdLst>
                  <a:gd name="T0" fmla="*/ 23 w 200"/>
                  <a:gd name="T1" fmla="*/ 67 h 67"/>
                  <a:gd name="T2" fmla="*/ 26 w 200"/>
                  <a:gd name="T3" fmla="*/ 67 h 67"/>
                  <a:gd name="T4" fmla="*/ 180 w 200"/>
                  <a:gd name="T5" fmla="*/ 44 h 67"/>
                  <a:gd name="T6" fmla="*/ 198 w 200"/>
                  <a:gd name="T7" fmla="*/ 20 h 67"/>
                  <a:gd name="T8" fmla="*/ 174 w 200"/>
                  <a:gd name="T9" fmla="*/ 2 h 67"/>
                  <a:gd name="T10" fmla="*/ 20 w 200"/>
                  <a:gd name="T11" fmla="*/ 25 h 67"/>
                  <a:gd name="T12" fmla="*/ 2 w 200"/>
                  <a:gd name="T13" fmla="*/ 49 h 67"/>
                  <a:gd name="T14" fmla="*/ 23 w 200"/>
                  <a:gd name="T15" fmla="*/ 67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0" h="67">
                    <a:moveTo>
                      <a:pt x="23" y="67"/>
                    </a:moveTo>
                    <a:cubicBezTo>
                      <a:pt x="24" y="67"/>
                      <a:pt x="25" y="67"/>
                      <a:pt x="26" y="67"/>
                    </a:cubicBezTo>
                    <a:cubicBezTo>
                      <a:pt x="180" y="44"/>
                      <a:pt x="180" y="44"/>
                      <a:pt x="180" y="44"/>
                    </a:cubicBezTo>
                    <a:cubicBezTo>
                      <a:pt x="192" y="42"/>
                      <a:pt x="200" y="31"/>
                      <a:pt x="198" y="20"/>
                    </a:cubicBezTo>
                    <a:cubicBezTo>
                      <a:pt x="196" y="8"/>
                      <a:pt x="185" y="0"/>
                      <a:pt x="174" y="2"/>
                    </a:cubicBezTo>
                    <a:cubicBezTo>
                      <a:pt x="20" y="25"/>
                      <a:pt x="20" y="25"/>
                      <a:pt x="20" y="25"/>
                    </a:cubicBezTo>
                    <a:cubicBezTo>
                      <a:pt x="8" y="27"/>
                      <a:pt x="0" y="38"/>
                      <a:pt x="2" y="49"/>
                    </a:cubicBezTo>
                    <a:cubicBezTo>
                      <a:pt x="4" y="60"/>
                      <a:pt x="13" y="67"/>
                      <a:pt x="23" y="67"/>
                    </a:cubicBezTo>
                    <a:close/>
                  </a:path>
                </a:pathLst>
              </a:custGeom>
              <a:solidFill>
                <a:srgbClr val="4C31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6" name="Freeform 89"/>
              <p:cNvSpPr/>
              <p:nvPr/>
            </p:nvSpPr>
            <p:spPr bwMode="auto">
              <a:xfrm>
                <a:off x="6053138" y="2230438"/>
                <a:ext cx="246062" cy="84138"/>
              </a:xfrm>
              <a:custGeom>
                <a:avLst/>
                <a:gdLst>
                  <a:gd name="T0" fmla="*/ 177 w 199"/>
                  <a:gd name="T1" fmla="*/ 67 h 67"/>
                  <a:gd name="T2" fmla="*/ 174 w 199"/>
                  <a:gd name="T3" fmla="*/ 67 h 67"/>
                  <a:gd name="T4" fmla="*/ 20 w 199"/>
                  <a:gd name="T5" fmla="*/ 44 h 67"/>
                  <a:gd name="T6" fmla="*/ 2 w 199"/>
                  <a:gd name="T7" fmla="*/ 20 h 67"/>
                  <a:gd name="T8" fmla="*/ 26 w 199"/>
                  <a:gd name="T9" fmla="*/ 2 h 67"/>
                  <a:gd name="T10" fmla="*/ 180 w 199"/>
                  <a:gd name="T11" fmla="*/ 25 h 67"/>
                  <a:gd name="T12" fmla="*/ 198 w 199"/>
                  <a:gd name="T13" fmla="*/ 49 h 67"/>
                  <a:gd name="T14" fmla="*/ 177 w 199"/>
                  <a:gd name="T15" fmla="*/ 67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9" h="67">
                    <a:moveTo>
                      <a:pt x="177" y="67"/>
                    </a:moveTo>
                    <a:cubicBezTo>
                      <a:pt x="176" y="67"/>
                      <a:pt x="175" y="67"/>
                      <a:pt x="174" y="67"/>
                    </a:cubicBezTo>
                    <a:cubicBezTo>
                      <a:pt x="20" y="44"/>
                      <a:pt x="20" y="44"/>
                      <a:pt x="20" y="44"/>
                    </a:cubicBezTo>
                    <a:cubicBezTo>
                      <a:pt x="8" y="42"/>
                      <a:pt x="0" y="31"/>
                      <a:pt x="2" y="20"/>
                    </a:cubicBezTo>
                    <a:cubicBezTo>
                      <a:pt x="4" y="8"/>
                      <a:pt x="15" y="0"/>
                      <a:pt x="26" y="2"/>
                    </a:cubicBezTo>
                    <a:cubicBezTo>
                      <a:pt x="180" y="25"/>
                      <a:pt x="180" y="25"/>
                      <a:pt x="180" y="25"/>
                    </a:cubicBezTo>
                    <a:cubicBezTo>
                      <a:pt x="191" y="27"/>
                      <a:pt x="199" y="38"/>
                      <a:pt x="198" y="49"/>
                    </a:cubicBezTo>
                    <a:cubicBezTo>
                      <a:pt x="196" y="60"/>
                      <a:pt x="187" y="67"/>
                      <a:pt x="177" y="67"/>
                    </a:cubicBezTo>
                    <a:close/>
                  </a:path>
                </a:pathLst>
              </a:custGeom>
              <a:solidFill>
                <a:srgbClr val="4C31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7" name="Freeform 90"/>
              <p:cNvSpPr/>
              <p:nvPr/>
            </p:nvSpPr>
            <p:spPr bwMode="auto">
              <a:xfrm>
                <a:off x="6176963" y="2952750"/>
                <a:ext cx="376237" cy="168275"/>
              </a:xfrm>
              <a:custGeom>
                <a:avLst/>
                <a:gdLst>
                  <a:gd name="T0" fmla="*/ 301 w 303"/>
                  <a:gd name="T1" fmla="*/ 0 h 136"/>
                  <a:gd name="T2" fmla="*/ 0 w 303"/>
                  <a:gd name="T3" fmla="*/ 0 h 136"/>
                  <a:gd name="T4" fmla="*/ 167 w 303"/>
                  <a:gd name="T5" fmla="*/ 136 h 136"/>
                  <a:gd name="T6" fmla="*/ 301 w 303"/>
                  <a:gd name="T7" fmla="*/ 0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3" h="136">
                    <a:moveTo>
                      <a:pt x="30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32" y="136"/>
                      <a:pt x="167" y="136"/>
                    </a:cubicBezTo>
                    <a:cubicBezTo>
                      <a:pt x="303" y="136"/>
                      <a:pt x="301" y="0"/>
                      <a:pt x="301" y="0"/>
                    </a:cubicBezTo>
                    <a:close/>
                  </a:path>
                </a:pathLst>
              </a:custGeom>
              <a:solidFill>
                <a:srgbClr val="7266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8" name="Freeform 91"/>
              <p:cNvSpPr/>
              <p:nvPr/>
            </p:nvSpPr>
            <p:spPr bwMode="auto">
              <a:xfrm>
                <a:off x="5610225" y="3289300"/>
                <a:ext cx="1039812" cy="1336675"/>
              </a:xfrm>
              <a:custGeom>
                <a:avLst/>
                <a:gdLst>
                  <a:gd name="T0" fmla="*/ 319 w 838"/>
                  <a:gd name="T1" fmla="*/ 1080 h 1080"/>
                  <a:gd name="T2" fmla="*/ 519 w 838"/>
                  <a:gd name="T3" fmla="*/ 1080 h 1080"/>
                  <a:gd name="T4" fmla="*/ 838 w 838"/>
                  <a:gd name="T5" fmla="*/ 761 h 1080"/>
                  <a:gd name="T6" fmla="*/ 838 w 838"/>
                  <a:gd name="T7" fmla="*/ 0 h 1080"/>
                  <a:gd name="T8" fmla="*/ 0 w 838"/>
                  <a:gd name="T9" fmla="*/ 0 h 1080"/>
                  <a:gd name="T10" fmla="*/ 0 w 838"/>
                  <a:gd name="T11" fmla="*/ 761 h 1080"/>
                  <a:gd name="T12" fmla="*/ 319 w 838"/>
                  <a:gd name="T13" fmla="*/ 1080 h 10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38" h="1080">
                    <a:moveTo>
                      <a:pt x="319" y="1080"/>
                    </a:moveTo>
                    <a:cubicBezTo>
                      <a:pt x="519" y="1080"/>
                      <a:pt x="519" y="1080"/>
                      <a:pt x="519" y="1080"/>
                    </a:cubicBezTo>
                    <a:cubicBezTo>
                      <a:pt x="695" y="1080"/>
                      <a:pt x="838" y="937"/>
                      <a:pt x="838" y="761"/>
                    </a:cubicBezTo>
                    <a:cubicBezTo>
                      <a:pt x="838" y="0"/>
                      <a:pt x="838" y="0"/>
                      <a:pt x="83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761"/>
                      <a:pt x="0" y="761"/>
                      <a:pt x="0" y="761"/>
                    </a:cubicBezTo>
                    <a:cubicBezTo>
                      <a:pt x="0" y="937"/>
                      <a:pt x="143" y="1080"/>
                      <a:pt x="319" y="1080"/>
                    </a:cubicBezTo>
                    <a:close/>
                  </a:path>
                </a:pathLst>
              </a:custGeom>
              <a:solidFill>
                <a:srgbClr val="0B92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9" name="Freeform 92"/>
              <p:cNvSpPr/>
              <p:nvPr/>
            </p:nvSpPr>
            <p:spPr bwMode="auto">
              <a:xfrm>
                <a:off x="5610225" y="3289300"/>
                <a:ext cx="566737" cy="1336675"/>
              </a:xfrm>
              <a:custGeom>
                <a:avLst/>
                <a:gdLst>
                  <a:gd name="T0" fmla="*/ 457 w 457"/>
                  <a:gd name="T1" fmla="*/ 1080 h 1080"/>
                  <a:gd name="T2" fmla="*/ 319 w 457"/>
                  <a:gd name="T3" fmla="*/ 1080 h 1080"/>
                  <a:gd name="T4" fmla="*/ 0 w 457"/>
                  <a:gd name="T5" fmla="*/ 761 h 1080"/>
                  <a:gd name="T6" fmla="*/ 0 w 457"/>
                  <a:gd name="T7" fmla="*/ 0 h 1080"/>
                  <a:gd name="T8" fmla="*/ 457 w 457"/>
                  <a:gd name="T9" fmla="*/ 0 h 1080"/>
                  <a:gd name="T10" fmla="*/ 457 w 457"/>
                  <a:gd name="T11" fmla="*/ 1080 h 10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57" h="1080">
                    <a:moveTo>
                      <a:pt x="457" y="1080"/>
                    </a:moveTo>
                    <a:cubicBezTo>
                      <a:pt x="319" y="1080"/>
                      <a:pt x="319" y="1080"/>
                      <a:pt x="319" y="1080"/>
                    </a:cubicBezTo>
                    <a:cubicBezTo>
                      <a:pt x="143" y="1080"/>
                      <a:pt x="0" y="937"/>
                      <a:pt x="0" y="76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57" y="0"/>
                      <a:pt x="457" y="0"/>
                      <a:pt x="457" y="0"/>
                    </a:cubicBezTo>
                    <a:lnTo>
                      <a:pt x="457" y="1080"/>
                    </a:lnTo>
                    <a:close/>
                  </a:path>
                </a:pathLst>
              </a:custGeom>
              <a:solidFill>
                <a:srgbClr val="0978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0" name="Freeform 93"/>
              <p:cNvSpPr/>
              <p:nvPr/>
            </p:nvSpPr>
            <p:spPr bwMode="auto">
              <a:xfrm>
                <a:off x="6650038" y="2489200"/>
                <a:ext cx="1250950" cy="1163638"/>
              </a:xfrm>
              <a:custGeom>
                <a:avLst/>
                <a:gdLst>
                  <a:gd name="T0" fmla="*/ 0 w 1009"/>
                  <a:gd name="T1" fmla="*/ 940 h 940"/>
                  <a:gd name="T2" fmla="*/ 608 w 1009"/>
                  <a:gd name="T3" fmla="*/ 940 h 940"/>
                  <a:gd name="T4" fmla="*/ 1009 w 1009"/>
                  <a:gd name="T5" fmla="*/ 539 h 940"/>
                  <a:gd name="T6" fmla="*/ 1009 w 1009"/>
                  <a:gd name="T7" fmla="*/ 0 h 940"/>
                  <a:gd name="T8" fmla="*/ 713 w 1009"/>
                  <a:gd name="T9" fmla="*/ 0 h 940"/>
                  <a:gd name="T10" fmla="*/ 713 w 1009"/>
                  <a:gd name="T11" fmla="*/ 539 h 940"/>
                  <a:gd name="T12" fmla="*/ 608 w 1009"/>
                  <a:gd name="T13" fmla="*/ 643 h 940"/>
                  <a:gd name="T14" fmla="*/ 0 w 1009"/>
                  <a:gd name="T15" fmla="*/ 643 h 940"/>
                  <a:gd name="T16" fmla="*/ 0 w 1009"/>
                  <a:gd name="T17" fmla="*/ 940 h 9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09" h="940">
                    <a:moveTo>
                      <a:pt x="0" y="940"/>
                    </a:moveTo>
                    <a:cubicBezTo>
                      <a:pt x="608" y="940"/>
                      <a:pt x="608" y="940"/>
                      <a:pt x="608" y="940"/>
                    </a:cubicBezTo>
                    <a:cubicBezTo>
                      <a:pt x="829" y="940"/>
                      <a:pt x="1009" y="760"/>
                      <a:pt x="1009" y="539"/>
                    </a:cubicBezTo>
                    <a:cubicBezTo>
                      <a:pt x="1009" y="0"/>
                      <a:pt x="1009" y="0"/>
                      <a:pt x="1009" y="0"/>
                    </a:cubicBezTo>
                    <a:cubicBezTo>
                      <a:pt x="713" y="0"/>
                      <a:pt x="713" y="0"/>
                      <a:pt x="713" y="0"/>
                    </a:cubicBezTo>
                    <a:cubicBezTo>
                      <a:pt x="713" y="539"/>
                      <a:pt x="713" y="539"/>
                      <a:pt x="713" y="539"/>
                    </a:cubicBezTo>
                    <a:cubicBezTo>
                      <a:pt x="713" y="596"/>
                      <a:pt x="666" y="643"/>
                      <a:pt x="608" y="643"/>
                    </a:cubicBezTo>
                    <a:cubicBezTo>
                      <a:pt x="0" y="643"/>
                      <a:pt x="0" y="643"/>
                      <a:pt x="0" y="643"/>
                    </a:cubicBezTo>
                    <a:lnTo>
                      <a:pt x="0" y="940"/>
                    </a:lnTo>
                    <a:close/>
                  </a:path>
                </a:pathLst>
              </a:custGeom>
              <a:solidFill>
                <a:srgbClr val="0B92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1" name="Freeform 94"/>
              <p:cNvSpPr/>
              <p:nvPr/>
            </p:nvSpPr>
            <p:spPr bwMode="auto">
              <a:xfrm>
                <a:off x="7518400" y="2130425"/>
                <a:ext cx="395287" cy="515938"/>
              </a:xfrm>
              <a:custGeom>
                <a:avLst/>
                <a:gdLst>
                  <a:gd name="T0" fmla="*/ 319 w 319"/>
                  <a:gd name="T1" fmla="*/ 30 h 416"/>
                  <a:gd name="T2" fmla="*/ 290 w 319"/>
                  <a:gd name="T3" fmla="*/ 0 h 416"/>
                  <a:gd name="T4" fmla="*/ 260 w 319"/>
                  <a:gd name="T5" fmla="*/ 0 h 416"/>
                  <a:gd name="T6" fmla="*/ 230 w 319"/>
                  <a:gd name="T7" fmla="*/ 30 h 416"/>
                  <a:gd name="T8" fmla="*/ 230 w 319"/>
                  <a:gd name="T9" fmla="*/ 113 h 416"/>
                  <a:gd name="T10" fmla="*/ 160 w 319"/>
                  <a:gd name="T11" fmla="*/ 97 h 416"/>
                  <a:gd name="T12" fmla="*/ 0 w 319"/>
                  <a:gd name="T13" fmla="*/ 256 h 416"/>
                  <a:gd name="T14" fmla="*/ 160 w 319"/>
                  <a:gd name="T15" fmla="*/ 416 h 416"/>
                  <a:gd name="T16" fmla="*/ 319 w 319"/>
                  <a:gd name="T17" fmla="*/ 256 h 416"/>
                  <a:gd name="T18" fmla="*/ 319 w 319"/>
                  <a:gd name="T19" fmla="*/ 241 h 416"/>
                  <a:gd name="T20" fmla="*/ 319 w 319"/>
                  <a:gd name="T21" fmla="*/ 241 h 416"/>
                  <a:gd name="T22" fmla="*/ 319 w 319"/>
                  <a:gd name="T23" fmla="*/ 30 h 4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19" h="416">
                    <a:moveTo>
                      <a:pt x="319" y="30"/>
                    </a:moveTo>
                    <a:cubicBezTo>
                      <a:pt x="319" y="14"/>
                      <a:pt x="306" y="0"/>
                      <a:pt x="290" y="0"/>
                    </a:cubicBezTo>
                    <a:cubicBezTo>
                      <a:pt x="260" y="0"/>
                      <a:pt x="260" y="0"/>
                      <a:pt x="260" y="0"/>
                    </a:cubicBezTo>
                    <a:cubicBezTo>
                      <a:pt x="244" y="0"/>
                      <a:pt x="230" y="14"/>
                      <a:pt x="230" y="30"/>
                    </a:cubicBezTo>
                    <a:cubicBezTo>
                      <a:pt x="230" y="113"/>
                      <a:pt x="230" y="113"/>
                      <a:pt x="230" y="113"/>
                    </a:cubicBezTo>
                    <a:cubicBezTo>
                      <a:pt x="209" y="103"/>
                      <a:pt x="185" y="97"/>
                      <a:pt x="160" y="97"/>
                    </a:cubicBezTo>
                    <a:cubicBezTo>
                      <a:pt x="72" y="97"/>
                      <a:pt x="0" y="168"/>
                      <a:pt x="0" y="256"/>
                    </a:cubicBezTo>
                    <a:cubicBezTo>
                      <a:pt x="0" y="345"/>
                      <a:pt x="72" y="416"/>
                      <a:pt x="160" y="416"/>
                    </a:cubicBezTo>
                    <a:cubicBezTo>
                      <a:pt x="248" y="416"/>
                      <a:pt x="319" y="345"/>
                      <a:pt x="319" y="256"/>
                    </a:cubicBezTo>
                    <a:cubicBezTo>
                      <a:pt x="319" y="251"/>
                      <a:pt x="319" y="246"/>
                      <a:pt x="319" y="241"/>
                    </a:cubicBezTo>
                    <a:cubicBezTo>
                      <a:pt x="319" y="241"/>
                      <a:pt x="319" y="241"/>
                      <a:pt x="319" y="241"/>
                    </a:cubicBezTo>
                    <a:lnTo>
                      <a:pt x="319" y="30"/>
                    </a:lnTo>
                    <a:close/>
                  </a:path>
                </a:pathLst>
              </a:custGeom>
              <a:solidFill>
                <a:srgbClr val="FFC4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2" name="Freeform 95"/>
              <p:cNvSpPr/>
              <p:nvPr/>
            </p:nvSpPr>
            <p:spPr bwMode="auto">
              <a:xfrm>
                <a:off x="5789613" y="3240088"/>
                <a:ext cx="642937" cy="128588"/>
              </a:xfrm>
              <a:custGeom>
                <a:avLst/>
                <a:gdLst>
                  <a:gd name="T0" fmla="*/ 52 w 518"/>
                  <a:gd name="T1" fmla="*/ 103 h 103"/>
                  <a:gd name="T2" fmla="*/ 466 w 518"/>
                  <a:gd name="T3" fmla="*/ 103 h 103"/>
                  <a:gd name="T4" fmla="*/ 518 w 518"/>
                  <a:gd name="T5" fmla="*/ 51 h 103"/>
                  <a:gd name="T6" fmla="*/ 518 w 518"/>
                  <a:gd name="T7" fmla="*/ 51 h 103"/>
                  <a:gd name="T8" fmla="*/ 466 w 518"/>
                  <a:gd name="T9" fmla="*/ 0 h 103"/>
                  <a:gd name="T10" fmla="*/ 52 w 518"/>
                  <a:gd name="T11" fmla="*/ 0 h 103"/>
                  <a:gd name="T12" fmla="*/ 0 w 518"/>
                  <a:gd name="T13" fmla="*/ 51 h 103"/>
                  <a:gd name="T14" fmla="*/ 0 w 518"/>
                  <a:gd name="T15" fmla="*/ 51 h 103"/>
                  <a:gd name="T16" fmla="*/ 52 w 518"/>
                  <a:gd name="T17" fmla="*/ 103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18" h="103">
                    <a:moveTo>
                      <a:pt x="52" y="103"/>
                    </a:moveTo>
                    <a:cubicBezTo>
                      <a:pt x="466" y="103"/>
                      <a:pt x="466" y="103"/>
                      <a:pt x="466" y="103"/>
                    </a:cubicBezTo>
                    <a:cubicBezTo>
                      <a:pt x="495" y="103"/>
                      <a:pt x="518" y="80"/>
                      <a:pt x="518" y="51"/>
                    </a:cubicBezTo>
                    <a:cubicBezTo>
                      <a:pt x="518" y="51"/>
                      <a:pt x="518" y="51"/>
                      <a:pt x="518" y="51"/>
                    </a:cubicBezTo>
                    <a:cubicBezTo>
                      <a:pt x="518" y="23"/>
                      <a:pt x="495" y="0"/>
                      <a:pt x="466" y="0"/>
                    </a:cubicBezTo>
                    <a:cubicBezTo>
                      <a:pt x="52" y="0"/>
                      <a:pt x="52" y="0"/>
                      <a:pt x="52" y="0"/>
                    </a:cubicBezTo>
                    <a:cubicBezTo>
                      <a:pt x="23" y="0"/>
                      <a:pt x="0" y="23"/>
                      <a:pt x="0" y="51"/>
                    </a:cubicBezTo>
                    <a:cubicBezTo>
                      <a:pt x="0" y="51"/>
                      <a:pt x="0" y="51"/>
                      <a:pt x="0" y="51"/>
                    </a:cubicBezTo>
                    <a:cubicBezTo>
                      <a:pt x="0" y="80"/>
                      <a:pt x="23" y="103"/>
                      <a:pt x="52" y="103"/>
                    </a:cubicBezTo>
                    <a:close/>
                  </a:path>
                </a:pathLst>
              </a:custGeom>
              <a:solidFill>
                <a:srgbClr val="0EBA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3" name="Rectangle 96"/>
              <p:cNvSpPr>
                <a:spLocks noChangeArrowheads="1"/>
              </p:cNvSpPr>
              <p:nvPr/>
            </p:nvSpPr>
            <p:spPr bwMode="auto">
              <a:xfrm>
                <a:off x="6327775" y="3240088"/>
                <a:ext cx="39687" cy="128588"/>
              </a:xfrm>
              <a:prstGeom prst="rect">
                <a:avLst/>
              </a:prstGeom>
              <a:solidFill>
                <a:srgbClr val="0CA1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4" name="Rectangle 97"/>
              <p:cNvSpPr>
                <a:spLocks noChangeArrowheads="1"/>
              </p:cNvSpPr>
              <p:nvPr/>
            </p:nvSpPr>
            <p:spPr bwMode="auto">
              <a:xfrm>
                <a:off x="6208713" y="3240088"/>
                <a:ext cx="39687" cy="128588"/>
              </a:xfrm>
              <a:prstGeom prst="rect">
                <a:avLst/>
              </a:prstGeom>
              <a:solidFill>
                <a:srgbClr val="0CA1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5" name="Rectangle 98"/>
              <p:cNvSpPr>
                <a:spLocks noChangeArrowheads="1"/>
              </p:cNvSpPr>
              <p:nvPr/>
            </p:nvSpPr>
            <p:spPr bwMode="auto">
              <a:xfrm>
                <a:off x="6089650" y="3240088"/>
                <a:ext cx="39687" cy="128588"/>
              </a:xfrm>
              <a:prstGeom prst="rect">
                <a:avLst/>
              </a:prstGeom>
              <a:solidFill>
                <a:srgbClr val="0CA1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6" name="Rectangle 99"/>
              <p:cNvSpPr>
                <a:spLocks noChangeArrowheads="1"/>
              </p:cNvSpPr>
              <p:nvPr/>
            </p:nvSpPr>
            <p:spPr bwMode="auto">
              <a:xfrm>
                <a:off x="5970588" y="3240088"/>
                <a:ext cx="39687" cy="128588"/>
              </a:xfrm>
              <a:prstGeom prst="rect">
                <a:avLst/>
              </a:prstGeom>
              <a:solidFill>
                <a:srgbClr val="0CA1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7" name="Freeform 100"/>
              <p:cNvSpPr/>
              <p:nvPr/>
            </p:nvSpPr>
            <p:spPr bwMode="auto">
              <a:xfrm>
                <a:off x="5851525" y="3240088"/>
                <a:ext cx="39687" cy="128588"/>
              </a:xfrm>
              <a:custGeom>
                <a:avLst/>
                <a:gdLst>
                  <a:gd name="T0" fmla="*/ 0 w 32"/>
                  <a:gd name="T1" fmla="*/ 102 h 103"/>
                  <a:gd name="T2" fmla="*/ 0 w 32"/>
                  <a:gd name="T3" fmla="*/ 0 h 103"/>
                  <a:gd name="T4" fmla="*/ 3 w 32"/>
                  <a:gd name="T5" fmla="*/ 0 h 103"/>
                  <a:gd name="T6" fmla="*/ 32 w 32"/>
                  <a:gd name="T7" fmla="*/ 0 h 103"/>
                  <a:gd name="T8" fmla="*/ 32 w 32"/>
                  <a:gd name="T9" fmla="*/ 103 h 103"/>
                  <a:gd name="T10" fmla="*/ 3 w 32"/>
                  <a:gd name="T11" fmla="*/ 103 h 103"/>
                  <a:gd name="T12" fmla="*/ 0 w 32"/>
                  <a:gd name="T13" fmla="*/ 102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" h="103">
                    <a:moveTo>
                      <a:pt x="0" y="102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2" y="0"/>
                      <a:pt x="3" y="0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32" y="103"/>
                      <a:pt x="32" y="103"/>
                      <a:pt x="32" y="103"/>
                    </a:cubicBezTo>
                    <a:cubicBezTo>
                      <a:pt x="3" y="103"/>
                      <a:pt x="3" y="103"/>
                      <a:pt x="3" y="103"/>
                    </a:cubicBezTo>
                    <a:cubicBezTo>
                      <a:pt x="2" y="103"/>
                      <a:pt x="1" y="102"/>
                      <a:pt x="0" y="102"/>
                    </a:cubicBezTo>
                    <a:close/>
                  </a:path>
                </a:pathLst>
              </a:custGeom>
              <a:solidFill>
                <a:srgbClr val="0CA1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8" name="Freeform 101"/>
              <p:cNvSpPr/>
              <p:nvPr/>
            </p:nvSpPr>
            <p:spPr bwMode="auto">
              <a:xfrm>
                <a:off x="5157788" y="369888"/>
                <a:ext cx="638175" cy="3421063"/>
              </a:xfrm>
              <a:custGeom>
                <a:avLst/>
                <a:gdLst>
                  <a:gd name="T0" fmla="*/ 299 w 515"/>
                  <a:gd name="T1" fmla="*/ 0 h 2762"/>
                  <a:gd name="T2" fmla="*/ 0 w 515"/>
                  <a:gd name="T3" fmla="*/ 27 h 2762"/>
                  <a:gd name="T4" fmla="*/ 191 w 515"/>
                  <a:gd name="T5" fmla="*/ 2157 h 2762"/>
                  <a:gd name="T6" fmla="*/ 338 w 515"/>
                  <a:gd name="T7" fmla="*/ 2684 h 2762"/>
                  <a:gd name="T8" fmla="*/ 365 w 515"/>
                  <a:gd name="T9" fmla="*/ 2741 h 2762"/>
                  <a:gd name="T10" fmla="*/ 502 w 515"/>
                  <a:gd name="T11" fmla="*/ 2762 h 2762"/>
                  <a:gd name="T12" fmla="*/ 515 w 515"/>
                  <a:gd name="T13" fmla="*/ 2407 h 2762"/>
                  <a:gd name="T14" fmla="*/ 299 w 515"/>
                  <a:gd name="T15" fmla="*/ 0 h 27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15" h="2762">
                    <a:moveTo>
                      <a:pt x="299" y="0"/>
                    </a:moveTo>
                    <a:cubicBezTo>
                      <a:pt x="0" y="27"/>
                      <a:pt x="0" y="27"/>
                      <a:pt x="0" y="27"/>
                    </a:cubicBezTo>
                    <a:cubicBezTo>
                      <a:pt x="191" y="2157"/>
                      <a:pt x="191" y="2157"/>
                      <a:pt x="191" y="2157"/>
                    </a:cubicBezTo>
                    <a:cubicBezTo>
                      <a:pt x="207" y="2340"/>
                      <a:pt x="257" y="2519"/>
                      <a:pt x="338" y="2684"/>
                    </a:cubicBezTo>
                    <a:cubicBezTo>
                      <a:pt x="365" y="2741"/>
                      <a:pt x="365" y="2741"/>
                      <a:pt x="365" y="2741"/>
                    </a:cubicBezTo>
                    <a:cubicBezTo>
                      <a:pt x="502" y="2762"/>
                      <a:pt x="502" y="2762"/>
                      <a:pt x="502" y="2762"/>
                    </a:cubicBezTo>
                    <a:cubicBezTo>
                      <a:pt x="515" y="2407"/>
                      <a:pt x="515" y="2407"/>
                      <a:pt x="515" y="2407"/>
                    </a:cubicBezTo>
                    <a:lnTo>
                      <a:pt x="299" y="0"/>
                    </a:lnTo>
                    <a:close/>
                  </a:path>
                </a:pathLst>
              </a:custGeom>
              <a:solidFill>
                <a:srgbClr val="0978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9" name="Freeform 102"/>
              <p:cNvSpPr/>
              <p:nvPr/>
            </p:nvSpPr>
            <p:spPr bwMode="auto">
              <a:xfrm>
                <a:off x="5157788" y="369888"/>
                <a:ext cx="876300" cy="4256088"/>
              </a:xfrm>
              <a:custGeom>
                <a:avLst/>
                <a:gdLst>
                  <a:gd name="T0" fmla="*/ 387 w 706"/>
                  <a:gd name="T1" fmla="*/ 3118 h 3437"/>
                  <a:gd name="T2" fmla="*/ 387 w 706"/>
                  <a:gd name="T3" fmla="*/ 2741 h 3437"/>
                  <a:gd name="T4" fmla="*/ 360 w 706"/>
                  <a:gd name="T5" fmla="*/ 2684 h 3437"/>
                  <a:gd name="T6" fmla="*/ 213 w 706"/>
                  <a:gd name="T7" fmla="*/ 2157 h 3437"/>
                  <a:gd name="T8" fmla="*/ 22 w 706"/>
                  <a:gd name="T9" fmla="*/ 27 h 3437"/>
                  <a:gd name="T10" fmla="*/ 299 w 706"/>
                  <a:gd name="T11" fmla="*/ 2 h 3437"/>
                  <a:gd name="T12" fmla="*/ 299 w 706"/>
                  <a:gd name="T13" fmla="*/ 0 h 3437"/>
                  <a:gd name="T14" fmla="*/ 0 w 706"/>
                  <a:gd name="T15" fmla="*/ 27 h 3437"/>
                  <a:gd name="T16" fmla="*/ 191 w 706"/>
                  <a:gd name="T17" fmla="*/ 2157 h 3437"/>
                  <a:gd name="T18" fmla="*/ 338 w 706"/>
                  <a:gd name="T19" fmla="*/ 2684 h 3437"/>
                  <a:gd name="T20" fmla="*/ 365 w 706"/>
                  <a:gd name="T21" fmla="*/ 2741 h 3437"/>
                  <a:gd name="T22" fmla="*/ 365 w 706"/>
                  <a:gd name="T23" fmla="*/ 3118 h 3437"/>
                  <a:gd name="T24" fmla="*/ 684 w 706"/>
                  <a:gd name="T25" fmla="*/ 3437 h 3437"/>
                  <a:gd name="T26" fmla="*/ 706 w 706"/>
                  <a:gd name="T27" fmla="*/ 3437 h 3437"/>
                  <a:gd name="T28" fmla="*/ 387 w 706"/>
                  <a:gd name="T29" fmla="*/ 3118 h 34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06" h="3437">
                    <a:moveTo>
                      <a:pt x="387" y="3118"/>
                    </a:moveTo>
                    <a:cubicBezTo>
                      <a:pt x="387" y="2741"/>
                      <a:pt x="387" y="2741"/>
                      <a:pt x="387" y="2741"/>
                    </a:cubicBezTo>
                    <a:cubicBezTo>
                      <a:pt x="360" y="2684"/>
                      <a:pt x="360" y="2684"/>
                      <a:pt x="360" y="2684"/>
                    </a:cubicBezTo>
                    <a:cubicBezTo>
                      <a:pt x="279" y="2519"/>
                      <a:pt x="229" y="2340"/>
                      <a:pt x="213" y="2157"/>
                    </a:cubicBezTo>
                    <a:cubicBezTo>
                      <a:pt x="22" y="27"/>
                      <a:pt x="22" y="27"/>
                      <a:pt x="22" y="27"/>
                    </a:cubicBezTo>
                    <a:cubicBezTo>
                      <a:pt x="299" y="2"/>
                      <a:pt x="299" y="2"/>
                      <a:pt x="299" y="2"/>
                    </a:cubicBezTo>
                    <a:cubicBezTo>
                      <a:pt x="299" y="0"/>
                      <a:pt x="299" y="0"/>
                      <a:pt x="299" y="0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191" y="2157"/>
                      <a:pt x="191" y="2157"/>
                      <a:pt x="191" y="2157"/>
                    </a:cubicBezTo>
                    <a:cubicBezTo>
                      <a:pt x="207" y="2340"/>
                      <a:pt x="257" y="2519"/>
                      <a:pt x="338" y="2684"/>
                    </a:cubicBezTo>
                    <a:cubicBezTo>
                      <a:pt x="365" y="2741"/>
                      <a:pt x="365" y="2741"/>
                      <a:pt x="365" y="2741"/>
                    </a:cubicBezTo>
                    <a:cubicBezTo>
                      <a:pt x="365" y="3118"/>
                      <a:pt x="365" y="3118"/>
                      <a:pt x="365" y="3118"/>
                    </a:cubicBezTo>
                    <a:cubicBezTo>
                      <a:pt x="365" y="3294"/>
                      <a:pt x="508" y="3437"/>
                      <a:pt x="684" y="3437"/>
                    </a:cubicBezTo>
                    <a:cubicBezTo>
                      <a:pt x="706" y="3437"/>
                      <a:pt x="706" y="3437"/>
                      <a:pt x="706" y="3437"/>
                    </a:cubicBezTo>
                    <a:cubicBezTo>
                      <a:pt x="530" y="3437"/>
                      <a:pt x="387" y="3294"/>
                      <a:pt x="387" y="3118"/>
                    </a:cubicBezTo>
                    <a:close/>
                  </a:path>
                </a:pathLst>
              </a:custGeom>
              <a:solidFill>
                <a:srgbClr val="0B92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0" name="Freeform 103"/>
              <p:cNvSpPr/>
              <p:nvPr/>
            </p:nvSpPr>
            <p:spPr bwMode="auto">
              <a:xfrm>
                <a:off x="5127626" y="-3175"/>
                <a:ext cx="436562" cy="569913"/>
              </a:xfrm>
              <a:custGeom>
                <a:avLst/>
                <a:gdLst>
                  <a:gd name="T0" fmla="*/ 75 w 352"/>
                  <a:gd name="T1" fmla="*/ 26 h 459"/>
                  <a:gd name="T2" fmla="*/ 111 w 352"/>
                  <a:gd name="T3" fmla="*/ 4 h 459"/>
                  <a:gd name="T4" fmla="*/ 139 w 352"/>
                  <a:gd name="T5" fmla="*/ 11 h 459"/>
                  <a:gd name="T6" fmla="*/ 161 w 352"/>
                  <a:gd name="T7" fmla="*/ 47 h 459"/>
                  <a:gd name="T8" fmla="*/ 142 w 352"/>
                  <a:gd name="T9" fmla="*/ 128 h 459"/>
                  <a:gd name="T10" fmla="*/ 214 w 352"/>
                  <a:gd name="T11" fmla="*/ 128 h 459"/>
                  <a:gd name="T12" fmla="*/ 331 w 352"/>
                  <a:gd name="T13" fmla="*/ 321 h 459"/>
                  <a:gd name="T14" fmla="*/ 138 w 352"/>
                  <a:gd name="T15" fmla="*/ 438 h 459"/>
                  <a:gd name="T16" fmla="*/ 21 w 352"/>
                  <a:gd name="T17" fmla="*/ 245 h 459"/>
                  <a:gd name="T18" fmla="*/ 25 w 352"/>
                  <a:gd name="T19" fmla="*/ 231 h 459"/>
                  <a:gd name="T20" fmla="*/ 25 w 352"/>
                  <a:gd name="T21" fmla="*/ 231 h 459"/>
                  <a:gd name="T22" fmla="*/ 75 w 352"/>
                  <a:gd name="T23" fmla="*/ 26 h 4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2" h="459">
                    <a:moveTo>
                      <a:pt x="75" y="26"/>
                    </a:moveTo>
                    <a:cubicBezTo>
                      <a:pt x="79" y="10"/>
                      <a:pt x="95" y="0"/>
                      <a:pt x="111" y="4"/>
                    </a:cubicBezTo>
                    <a:cubicBezTo>
                      <a:pt x="139" y="11"/>
                      <a:pt x="139" y="11"/>
                      <a:pt x="139" y="11"/>
                    </a:cubicBezTo>
                    <a:cubicBezTo>
                      <a:pt x="155" y="15"/>
                      <a:pt x="165" y="31"/>
                      <a:pt x="161" y="47"/>
                    </a:cubicBezTo>
                    <a:cubicBezTo>
                      <a:pt x="142" y="128"/>
                      <a:pt x="142" y="128"/>
                      <a:pt x="142" y="128"/>
                    </a:cubicBezTo>
                    <a:cubicBezTo>
                      <a:pt x="165" y="122"/>
                      <a:pt x="189" y="122"/>
                      <a:pt x="214" y="128"/>
                    </a:cubicBezTo>
                    <a:cubicBezTo>
                      <a:pt x="300" y="149"/>
                      <a:pt x="352" y="236"/>
                      <a:pt x="331" y="321"/>
                    </a:cubicBezTo>
                    <a:cubicBezTo>
                      <a:pt x="310" y="407"/>
                      <a:pt x="224" y="459"/>
                      <a:pt x="138" y="438"/>
                    </a:cubicBezTo>
                    <a:cubicBezTo>
                      <a:pt x="52" y="417"/>
                      <a:pt x="0" y="331"/>
                      <a:pt x="21" y="245"/>
                    </a:cubicBezTo>
                    <a:cubicBezTo>
                      <a:pt x="22" y="240"/>
                      <a:pt x="24" y="236"/>
                      <a:pt x="25" y="231"/>
                    </a:cubicBezTo>
                    <a:cubicBezTo>
                      <a:pt x="25" y="231"/>
                      <a:pt x="25" y="231"/>
                      <a:pt x="25" y="231"/>
                    </a:cubicBezTo>
                    <a:lnTo>
                      <a:pt x="75" y="26"/>
                    </a:lnTo>
                    <a:close/>
                  </a:path>
                </a:pathLst>
              </a:custGeom>
              <a:solidFill>
                <a:srgbClr val="FFC4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32" name="组合 31"/>
            <p:cNvGrpSpPr/>
            <p:nvPr/>
          </p:nvGrpSpPr>
          <p:grpSpPr>
            <a:xfrm>
              <a:off x="2956131" y="0"/>
              <a:ext cx="3705225" cy="3441700"/>
              <a:chOff x="3000376" y="17463"/>
              <a:chExt cx="3705225" cy="3441700"/>
            </a:xfrm>
          </p:grpSpPr>
          <p:sp>
            <p:nvSpPr>
              <p:cNvPr id="33" name="Freeform 107"/>
              <p:cNvSpPr/>
              <p:nvPr/>
            </p:nvSpPr>
            <p:spPr bwMode="auto">
              <a:xfrm>
                <a:off x="3546476" y="531813"/>
                <a:ext cx="2598738" cy="2400300"/>
              </a:xfrm>
              <a:custGeom>
                <a:avLst/>
                <a:gdLst>
                  <a:gd name="T0" fmla="*/ 192 w 1637"/>
                  <a:gd name="T1" fmla="*/ 0 h 1512"/>
                  <a:gd name="T2" fmla="*/ 0 w 1637"/>
                  <a:gd name="T3" fmla="*/ 215 h 1512"/>
                  <a:gd name="T4" fmla="*/ 1445 w 1637"/>
                  <a:gd name="T5" fmla="*/ 1512 h 1512"/>
                  <a:gd name="T6" fmla="*/ 1637 w 1637"/>
                  <a:gd name="T7" fmla="*/ 1298 h 1512"/>
                  <a:gd name="T8" fmla="*/ 192 w 1637"/>
                  <a:gd name="T9" fmla="*/ 0 h 15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37" h="1512">
                    <a:moveTo>
                      <a:pt x="192" y="0"/>
                    </a:moveTo>
                    <a:lnTo>
                      <a:pt x="0" y="215"/>
                    </a:lnTo>
                    <a:lnTo>
                      <a:pt x="1445" y="1512"/>
                    </a:lnTo>
                    <a:lnTo>
                      <a:pt x="1637" y="129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rgbClr val="5962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4" name="Freeform 108"/>
              <p:cNvSpPr/>
              <p:nvPr/>
            </p:nvSpPr>
            <p:spPr bwMode="auto">
              <a:xfrm>
                <a:off x="3546476" y="531813"/>
                <a:ext cx="2598738" cy="2400300"/>
              </a:xfrm>
              <a:custGeom>
                <a:avLst/>
                <a:gdLst>
                  <a:gd name="T0" fmla="*/ 192 w 1637"/>
                  <a:gd name="T1" fmla="*/ 0 h 1512"/>
                  <a:gd name="T2" fmla="*/ 0 w 1637"/>
                  <a:gd name="T3" fmla="*/ 215 h 1512"/>
                  <a:gd name="T4" fmla="*/ 1445 w 1637"/>
                  <a:gd name="T5" fmla="*/ 1512 h 1512"/>
                  <a:gd name="T6" fmla="*/ 1637 w 1637"/>
                  <a:gd name="T7" fmla="*/ 1298 h 1512"/>
                  <a:gd name="T8" fmla="*/ 192 w 1637"/>
                  <a:gd name="T9" fmla="*/ 0 h 15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37" h="1512">
                    <a:moveTo>
                      <a:pt x="192" y="0"/>
                    </a:moveTo>
                    <a:lnTo>
                      <a:pt x="0" y="215"/>
                    </a:lnTo>
                    <a:lnTo>
                      <a:pt x="1445" y="1512"/>
                    </a:lnTo>
                    <a:lnTo>
                      <a:pt x="1637" y="1298"/>
                    </a:lnTo>
                    <a:lnTo>
                      <a:pt x="19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5" name="Freeform 109"/>
              <p:cNvSpPr/>
              <p:nvPr/>
            </p:nvSpPr>
            <p:spPr bwMode="auto">
              <a:xfrm>
                <a:off x="3000376" y="17463"/>
                <a:ext cx="1055688" cy="1063625"/>
              </a:xfrm>
              <a:custGeom>
                <a:avLst/>
                <a:gdLst>
                  <a:gd name="T0" fmla="*/ 610 w 735"/>
                  <a:gd name="T1" fmla="*/ 588 h 739"/>
                  <a:gd name="T2" fmla="*/ 583 w 735"/>
                  <a:gd name="T3" fmla="*/ 108 h 739"/>
                  <a:gd name="T4" fmla="*/ 234 w 735"/>
                  <a:gd name="T5" fmla="*/ 45 h 739"/>
                  <a:gd name="T6" fmla="*/ 456 w 735"/>
                  <a:gd name="T7" fmla="*/ 244 h 739"/>
                  <a:gd name="T8" fmla="*/ 428 w 735"/>
                  <a:gd name="T9" fmla="*/ 433 h 739"/>
                  <a:gd name="T10" fmla="*/ 244 w 735"/>
                  <a:gd name="T11" fmla="*/ 481 h 739"/>
                  <a:gd name="T12" fmla="*/ 26 w 735"/>
                  <a:gd name="T13" fmla="*/ 286 h 739"/>
                  <a:gd name="T14" fmla="*/ 130 w 735"/>
                  <a:gd name="T15" fmla="*/ 614 h 739"/>
                  <a:gd name="T16" fmla="*/ 610 w 735"/>
                  <a:gd name="T17" fmla="*/ 588 h 7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35" h="739">
                    <a:moveTo>
                      <a:pt x="610" y="588"/>
                    </a:moveTo>
                    <a:cubicBezTo>
                      <a:pt x="735" y="448"/>
                      <a:pt x="723" y="234"/>
                      <a:pt x="583" y="108"/>
                    </a:cubicBezTo>
                    <a:cubicBezTo>
                      <a:pt x="485" y="20"/>
                      <a:pt x="350" y="0"/>
                      <a:pt x="234" y="45"/>
                    </a:cubicBezTo>
                    <a:cubicBezTo>
                      <a:pt x="456" y="244"/>
                      <a:pt x="456" y="244"/>
                      <a:pt x="456" y="244"/>
                    </a:cubicBezTo>
                    <a:cubicBezTo>
                      <a:pt x="428" y="433"/>
                      <a:pt x="428" y="433"/>
                      <a:pt x="428" y="433"/>
                    </a:cubicBezTo>
                    <a:cubicBezTo>
                      <a:pt x="244" y="481"/>
                      <a:pt x="244" y="481"/>
                      <a:pt x="244" y="481"/>
                    </a:cubicBezTo>
                    <a:cubicBezTo>
                      <a:pt x="26" y="286"/>
                      <a:pt x="26" y="286"/>
                      <a:pt x="26" y="286"/>
                    </a:cubicBezTo>
                    <a:cubicBezTo>
                      <a:pt x="0" y="402"/>
                      <a:pt x="36" y="529"/>
                      <a:pt x="130" y="614"/>
                    </a:cubicBezTo>
                    <a:cubicBezTo>
                      <a:pt x="270" y="739"/>
                      <a:pt x="484" y="727"/>
                      <a:pt x="610" y="588"/>
                    </a:cubicBezTo>
                  </a:path>
                </a:pathLst>
              </a:custGeom>
              <a:solidFill>
                <a:srgbClr val="F1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6" name="Freeform 110"/>
              <p:cNvSpPr/>
              <p:nvPr/>
            </p:nvSpPr>
            <p:spPr bwMode="auto">
              <a:xfrm>
                <a:off x="3025776" y="50800"/>
                <a:ext cx="754063" cy="771525"/>
              </a:xfrm>
              <a:custGeom>
                <a:avLst/>
                <a:gdLst>
                  <a:gd name="T0" fmla="*/ 216 w 525"/>
                  <a:gd name="T1" fmla="*/ 537 h 537"/>
                  <a:gd name="T2" fmla="*/ 484 w 525"/>
                  <a:gd name="T3" fmla="*/ 466 h 537"/>
                  <a:gd name="T4" fmla="*/ 525 w 525"/>
                  <a:gd name="T5" fmla="*/ 192 h 537"/>
                  <a:gd name="T6" fmla="*/ 311 w 525"/>
                  <a:gd name="T7" fmla="*/ 0 h 537"/>
                  <a:gd name="T8" fmla="*/ 216 w 525"/>
                  <a:gd name="T9" fmla="*/ 22 h 537"/>
                  <a:gd name="T10" fmla="*/ 438 w 525"/>
                  <a:gd name="T11" fmla="*/ 221 h 537"/>
                  <a:gd name="T12" fmla="*/ 410 w 525"/>
                  <a:gd name="T13" fmla="*/ 410 h 537"/>
                  <a:gd name="T14" fmla="*/ 226 w 525"/>
                  <a:gd name="T15" fmla="*/ 458 h 537"/>
                  <a:gd name="T16" fmla="*/ 8 w 525"/>
                  <a:gd name="T17" fmla="*/ 263 h 537"/>
                  <a:gd name="T18" fmla="*/ 0 w 525"/>
                  <a:gd name="T19" fmla="*/ 344 h 537"/>
                  <a:gd name="T20" fmla="*/ 216 w 525"/>
                  <a:gd name="T21" fmla="*/ 537 h 5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25" h="537">
                    <a:moveTo>
                      <a:pt x="216" y="537"/>
                    </a:moveTo>
                    <a:cubicBezTo>
                      <a:pt x="484" y="466"/>
                      <a:pt x="484" y="466"/>
                      <a:pt x="484" y="466"/>
                    </a:cubicBezTo>
                    <a:cubicBezTo>
                      <a:pt x="525" y="192"/>
                      <a:pt x="525" y="192"/>
                      <a:pt x="525" y="192"/>
                    </a:cubicBezTo>
                    <a:cubicBezTo>
                      <a:pt x="311" y="0"/>
                      <a:pt x="311" y="0"/>
                      <a:pt x="311" y="0"/>
                    </a:cubicBezTo>
                    <a:cubicBezTo>
                      <a:pt x="279" y="3"/>
                      <a:pt x="247" y="10"/>
                      <a:pt x="216" y="22"/>
                    </a:cubicBezTo>
                    <a:cubicBezTo>
                      <a:pt x="438" y="221"/>
                      <a:pt x="438" y="221"/>
                      <a:pt x="438" y="221"/>
                    </a:cubicBezTo>
                    <a:cubicBezTo>
                      <a:pt x="410" y="410"/>
                      <a:pt x="410" y="410"/>
                      <a:pt x="410" y="410"/>
                    </a:cubicBezTo>
                    <a:cubicBezTo>
                      <a:pt x="226" y="458"/>
                      <a:pt x="226" y="458"/>
                      <a:pt x="226" y="458"/>
                    </a:cubicBezTo>
                    <a:cubicBezTo>
                      <a:pt x="8" y="263"/>
                      <a:pt x="8" y="263"/>
                      <a:pt x="8" y="263"/>
                    </a:cubicBezTo>
                    <a:cubicBezTo>
                      <a:pt x="2" y="290"/>
                      <a:pt x="0" y="317"/>
                      <a:pt x="0" y="344"/>
                    </a:cubicBezTo>
                    <a:cubicBezTo>
                      <a:pt x="216" y="537"/>
                      <a:pt x="216" y="537"/>
                      <a:pt x="216" y="537"/>
                    </a:cubicBezTo>
                  </a:path>
                </a:pathLst>
              </a:custGeom>
              <a:solidFill>
                <a:srgbClr val="D1D3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7" name="Freeform 111"/>
              <p:cNvSpPr/>
              <p:nvPr/>
            </p:nvSpPr>
            <p:spPr bwMode="auto">
              <a:xfrm>
                <a:off x="5649913" y="2397125"/>
                <a:ext cx="1055688" cy="1062038"/>
              </a:xfrm>
              <a:custGeom>
                <a:avLst/>
                <a:gdLst>
                  <a:gd name="T0" fmla="*/ 278 w 735"/>
                  <a:gd name="T1" fmla="*/ 494 h 738"/>
                  <a:gd name="T2" fmla="*/ 307 w 735"/>
                  <a:gd name="T3" fmla="*/ 306 h 738"/>
                  <a:gd name="T4" fmla="*/ 491 w 735"/>
                  <a:gd name="T5" fmla="*/ 257 h 738"/>
                  <a:gd name="T6" fmla="*/ 708 w 735"/>
                  <a:gd name="T7" fmla="*/ 452 h 738"/>
                  <a:gd name="T8" fmla="*/ 604 w 735"/>
                  <a:gd name="T9" fmla="*/ 125 h 738"/>
                  <a:gd name="T10" fmla="*/ 125 w 735"/>
                  <a:gd name="T11" fmla="*/ 151 h 738"/>
                  <a:gd name="T12" fmla="*/ 151 w 735"/>
                  <a:gd name="T13" fmla="*/ 630 h 738"/>
                  <a:gd name="T14" fmla="*/ 500 w 735"/>
                  <a:gd name="T15" fmla="*/ 694 h 738"/>
                  <a:gd name="T16" fmla="*/ 278 w 735"/>
                  <a:gd name="T17" fmla="*/ 494 h 7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35" h="738">
                    <a:moveTo>
                      <a:pt x="278" y="494"/>
                    </a:moveTo>
                    <a:cubicBezTo>
                      <a:pt x="307" y="306"/>
                      <a:pt x="307" y="306"/>
                      <a:pt x="307" y="306"/>
                    </a:cubicBezTo>
                    <a:cubicBezTo>
                      <a:pt x="491" y="257"/>
                      <a:pt x="491" y="257"/>
                      <a:pt x="491" y="257"/>
                    </a:cubicBezTo>
                    <a:cubicBezTo>
                      <a:pt x="708" y="452"/>
                      <a:pt x="708" y="452"/>
                      <a:pt x="708" y="452"/>
                    </a:cubicBezTo>
                    <a:cubicBezTo>
                      <a:pt x="735" y="336"/>
                      <a:pt x="699" y="210"/>
                      <a:pt x="604" y="125"/>
                    </a:cubicBezTo>
                    <a:cubicBezTo>
                      <a:pt x="465" y="0"/>
                      <a:pt x="250" y="11"/>
                      <a:pt x="125" y="151"/>
                    </a:cubicBezTo>
                    <a:cubicBezTo>
                      <a:pt x="0" y="290"/>
                      <a:pt x="12" y="505"/>
                      <a:pt x="151" y="630"/>
                    </a:cubicBezTo>
                    <a:cubicBezTo>
                      <a:pt x="249" y="718"/>
                      <a:pt x="385" y="738"/>
                      <a:pt x="500" y="694"/>
                    </a:cubicBezTo>
                    <a:cubicBezTo>
                      <a:pt x="278" y="494"/>
                      <a:pt x="278" y="494"/>
                      <a:pt x="278" y="494"/>
                    </a:cubicBezTo>
                  </a:path>
                </a:pathLst>
              </a:custGeom>
              <a:solidFill>
                <a:srgbClr val="F1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8" name="Freeform 112"/>
              <p:cNvSpPr/>
              <p:nvPr/>
            </p:nvSpPr>
            <p:spPr bwMode="auto">
              <a:xfrm>
                <a:off x="5924551" y="2654300"/>
                <a:ext cx="755650" cy="771525"/>
              </a:xfrm>
              <a:custGeom>
                <a:avLst/>
                <a:gdLst>
                  <a:gd name="T0" fmla="*/ 310 w 526"/>
                  <a:gd name="T1" fmla="*/ 0 h 537"/>
                  <a:gd name="T2" fmla="*/ 41 w 526"/>
                  <a:gd name="T3" fmla="*/ 71 h 537"/>
                  <a:gd name="T4" fmla="*/ 0 w 526"/>
                  <a:gd name="T5" fmla="*/ 345 h 537"/>
                  <a:gd name="T6" fmla="*/ 214 w 526"/>
                  <a:gd name="T7" fmla="*/ 537 h 537"/>
                  <a:gd name="T8" fmla="*/ 309 w 526"/>
                  <a:gd name="T9" fmla="*/ 515 h 537"/>
                  <a:gd name="T10" fmla="*/ 87 w 526"/>
                  <a:gd name="T11" fmla="*/ 316 h 537"/>
                  <a:gd name="T12" fmla="*/ 115 w 526"/>
                  <a:gd name="T13" fmla="*/ 128 h 537"/>
                  <a:gd name="T14" fmla="*/ 300 w 526"/>
                  <a:gd name="T15" fmla="*/ 79 h 537"/>
                  <a:gd name="T16" fmla="*/ 517 w 526"/>
                  <a:gd name="T17" fmla="*/ 274 h 537"/>
                  <a:gd name="T18" fmla="*/ 525 w 526"/>
                  <a:gd name="T19" fmla="*/ 194 h 537"/>
                  <a:gd name="T20" fmla="*/ 310 w 526"/>
                  <a:gd name="T21" fmla="*/ 0 h 5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26" h="537">
                    <a:moveTo>
                      <a:pt x="310" y="0"/>
                    </a:moveTo>
                    <a:cubicBezTo>
                      <a:pt x="41" y="71"/>
                      <a:pt x="41" y="71"/>
                      <a:pt x="41" y="71"/>
                    </a:cubicBezTo>
                    <a:cubicBezTo>
                      <a:pt x="0" y="345"/>
                      <a:pt x="0" y="345"/>
                      <a:pt x="0" y="345"/>
                    </a:cubicBezTo>
                    <a:cubicBezTo>
                      <a:pt x="214" y="537"/>
                      <a:pt x="214" y="537"/>
                      <a:pt x="214" y="537"/>
                    </a:cubicBezTo>
                    <a:cubicBezTo>
                      <a:pt x="246" y="534"/>
                      <a:pt x="279" y="527"/>
                      <a:pt x="309" y="515"/>
                    </a:cubicBezTo>
                    <a:cubicBezTo>
                      <a:pt x="87" y="316"/>
                      <a:pt x="87" y="316"/>
                      <a:pt x="87" y="316"/>
                    </a:cubicBezTo>
                    <a:cubicBezTo>
                      <a:pt x="115" y="128"/>
                      <a:pt x="115" y="128"/>
                      <a:pt x="115" y="128"/>
                    </a:cubicBezTo>
                    <a:cubicBezTo>
                      <a:pt x="300" y="79"/>
                      <a:pt x="300" y="79"/>
                      <a:pt x="300" y="79"/>
                    </a:cubicBezTo>
                    <a:cubicBezTo>
                      <a:pt x="517" y="274"/>
                      <a:pt x="517" y="274"/>
                      <a:pt x="517" y="274"/>
                    </a:cubicBezTo>
                    <a:cubicBezTo>
                      <a:pt x="523" y="248"/>
                      <a:pt x="526" y="221"/>
                      <a:pt x="525" y="194"/>
                    </a:cubicBezTo>
                    <a:cubicBezTo>
                      <a:pt x="310" y="0"/>
                      <a:pt x="310" y="0"/>
                      <a:pt x="310" y="0"/>
                    </a:cubicBezTo>
                  </a:path>
                </a:pathLst>
              </a:custGeom>
              <a:solidFill>
                <a:srgbClr val="D1D3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" name="Freeform 113"/>
              <p:cNvSpPr/>
              <p:nvPr/>
            </p:nvSpPr>
            <p:spPr bwMode="auto">
              <a:xfrm>
                <a:off x="3186113" y="900113"/>
                <a:ext cx="9525" cy="6350"/>
              </a:xfrm>
              <a:custGeom>
                <a:avLst/>
                <a:gdLst>
                  <a:gd name="T0" fmla="*/ 0 w 6"/>
                  <a:gd name="T1" fmla="*/ 0 h 4"/>
                  <a:gd name="T2" fmla="*/ 6 w 6"/>
                  <a:gd name="T3" fmla="*/ 4 h 4"/>
                  <a:gd name="T4" fmla="*/ 0 w 6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4">
                    <a:moveTo>
                      <a:pt x="0" y="0"/>
                    </a:moveTo>
                    <a:cubicBezTo>
                      <a:pt x="2" y="1"/>
                      <a:pt x="4" y="3"/>
                      <a:pt x="6" y="4"/>
                    </a:cubicBezTo>
                    <a:cubicBezTo>
                      <a:pt x="4" y="3"/>
                      <a:pt x="2" y="1"/>
                      <a:pt x="0" y="0"/>
                    </a:cubicBezTo>
                  </a:path>
                </a:pathLst>
              </a:custGeom>
              <a:solidFill>
                <a:srgbClr val="DEDE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" name="Freeform 114"/>
              <p:cNvSpPr/>
              <p:nvPr/>
            </p:nvSpPr>
            <p:spPr bwMode="auto">
              <a:xfrm>
                <a:off x="3681413" y="863600"/>
                <a:ext cx="2147888" cy="1960563"/>
              </a:xfrm>
              <a:custGeom>
                <a:avLst/>
                <a:gdLst>
                  <a:gd name="T0" fmla="*/ 136 w 1494"/>
                  <a:gd name="T1" fmla="*/ 0 h 1363"/>
                  <a:gd name="T2" fmla="*/ 136 w 1494"/>
                  <a:gd name="T3" fmla="*/ 0 h 1363"/>
                  <a:gd name="T4" fmla="*/ 0 w 1494"/>
                  <a:gd name="T5" fmla="*/ 92 h 1363"/>
                  <a:gd name="T6" fmla="*/ 1417 w 1494"/>
                  <a:gd name="T7" fmla="*/ 1363 h 1363"/>
                  <a:gd name="T8" fmla="*/ 1494 w 1494"/>
                  <a:gd name="T9" fmla="*/ 1218 h 1363"/>
                  <a:gd name="T10" fmla="*/ 1494 w 1494"/>
                  <a:gd name="T11" fmla="*/ 1218 h 1363"/>
                  <a:gd name="T12" fmla="*/ 136 w 1494"/>
                  <a:gd name="T13" fmla="*/ 0 h 13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94" h="1363">
                    <a:moveTo>
                      <a:pt x="136" y="0"/>
                    </a:moveTo>
                    <a:cubicBezTo>
                      <a:pt x="136" y="0"/>
                      <a:pt x="136" y="0"/>
                      <a:pt x="136" y="0"/>
                    </a:cubicBezTo>
                    <a:cubicBezTo>
                      <a:pt x="97" y="42"/>
                      <a:pt x="50" y="73"/>
                      <a:pt x="0" y="92"/>
                    </a:cubicBezTo>
                    <a:cubicBezTo>
                      <a:pt x="1417" y="1363"/>
                      <a:pt x="1417" y="1363"/>
                      <a:pt x="1417" y="1363"/>
                    </a:cubicBezTo>
                    <a:cubicBezTo>
                      <a:pt x="1430" y="1311"/>
                      <a:pt x="1456" y="1261"/>
                      <a:pt x="1494" y="1218"/>
                    </a:cubicBezTo>
                    <a:cubicBezTo>
                      <a:pt x="1494" y="1218"/>
                      <a:pt x="1494" y="1218"/>
                      <a:pt x="1494" y="1218"/>
                    </a:cubicBezTo>
                    <a:cubicBezTo>
                      <a:pt x="136" y="0"/>
                      <a:pt x="136" y="0"/>
                      <a:pt x="136" y="0"/>
                    </a:cubicBezTo>
                  </a:path>
                </a:pathLst>
              </a:custGeom>
              <a:solidFill>
                <a:srgbClr val="4E55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" name="Freeform 115"/>
              <p:cNvSpPr/>
              <p:nvPr/>
            </p:nvSpPr>
            <p:spPr bwMode="auto">
              <a:xfrm>
                <a:off x="3000376" y="428625"/>
                <a:ext cx="876300" cy="595313"/>
              </a:xfrm>
              <a:custGeom>
                <a:avLst/>
                <a:gdLst>
                  <a:gd name="T0" fmla="*/ 26 w 610"/>
                  <a:gd name="T1" fmla="*/ 0 h 414"/>
                  <a:gd name="T2" fmla="*/ 26 w 610"/>
                  <a:gd name="T3" fmla="*/ 0 h 414"/>
                  <a:gd name="T4" fmla="*/ 130 w 610"/>
                  <a:gd name="T5" fmla="*/ 328 h 414"/>
                  <a:gd name="T6" fmla="*/ 130 w 610"/>
                  <a:gd name="T7" fmla="*/ 328 h 414"/>
                  <a:gd name="T8" fmla="*/ 136 w 610"/>
                  <a:gd name="T9" fmla="*/ 332 h 414"/>
                  <a:gd name="T10" fmla="*/ 357 w 610"/>
                  <a:gd name="T11" fmla="*/ 414 h 414"/>
                  <a:gd name="T12" fmla="*/ 474 w 610"/>
                  <a:gd name="T13" fmla="*/ 394 h 414"/>
                  <a:gd name="T14" fmla="*/ 474 w 610"/>
                  <a:gd name="T15" fmla="*/ 394 h 414"/>
                  <a:gd name="T16" fmla="*/ 610 w 610"/>
                  <a:gd name="T17" fmla="*/ 302 h 414"/>
                  <a:gd name="T18" fmla="*/ 610 w 610"/>
                  <a:gd name="T19" fmla="*/ 302 h 414"/>
                  <a:gd name="T20" fmla="*/ 500 w 610"/>
                  <a:gd name="T21" fmla="*/ 204 h 414"/>
                  <a:gd name="T22" fmla="*/ 234 w 610"/>
                  <a:gd name="T23" fmla="*/ 274 h 414"/>
                  <a:gd name="T24" fmla="*/ 18 w 610"/>
                  <a:gd name="T25" fmla="*/ 81 h 414"/>
                  <a:gd name="T26" fmla="*/ 26 w 610"/>
                  <a:gd name="T27" fmla="*/ 0 h 4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10" h="414">
                    <a:moveTo>
                      <a:pt x="26" y="0"/>
                    </a:moveTo>
                    <a:cubicBezTo>
                      <a:pt x="26" y="0"/>
                      <a:pt x="26" y="0"/>
                      <a:pt x="26" y="0"/>
                    </a:cubicBezTo>
                    <a:cubicBezTo>
                      <a:pt x="0" y="116"/>
                      <a:pt x="36" y="243"/>
                      <a:pt x="130" y="328"/>
                    </a:cubicBezTo>
                    <a:cubicBezTo>
                      <a:pt x="130" y="328"/>
                      <a:pt x="130" y="328"/>
                      <a:pt x="130" y="328"/>
                    </a:cubicBezTo>
                    <a:cubicBezTo>
                      <a:pt x="132" y="329"/>
                      <a:pt x="134" y="331"/>
                      <a:pt x="136" y="332"/>
                    </a:cubicBezTo>
                    <a:cubicBezTo>
                      <a:pt x="200" y="387"/>
                      <a:pt x="278" y="414"/>
                      <a:pt x="357" y="414"/>
                    </a:cubicBezTo>
                    <a:cubicBezTo>
                      <a:pt x="396" y="414"/>
                      <a:pt x="436" y="407"/>
                      <a:pt x="474" y="394"/>
                    </a:cubicBezTo>
                    <a:cubicBezTo>
                      <a:pt x="474" y="394"/>
                      <a:pt x="474" y="394"/>
                      <a:pt x="474" y="394"/>
                    </a:cubicBezTo>
                    <a:cubicBezTo>
                      <a:pt x="524" y="375"/>
                      <a:pt x="571" y="344"/>
                      <a:pt x="610" y="302"/>
                    </a:cubicBezTo>
                    <a:cubicBezTo>
                      <a:pt x="610" y="302"/>
                      <a:pt x="610" y="302"/>
                      <a:pt x="610" y="302"/>
                    </a:cubicBezTo>
                    <a:cubicBezTo>
                      <a:pt x="500" y="204"/>
                      <a:pt x="500" y="204"/>
                      <a:pt x="500" y="204"/>
                    </a:cubicBezTo>
                    <a:cubicBezTo>
                      <a:pt x="234" y="274"/>
                      <a:pt x="234" y="274"/>
                      <a:pt x="234" y="274"/>
                    </a:cubicBezTo>
                    <a:cubicBezTo>
                      <a:pt x="18" y="81"/>
                      <a:pt x="18" y="81"/>
                      <a:pt x="18" y="81"/>
                    </a:cubicBezTo>
                    <a:cubicBezTo>
                      <a:pt x="18" y="54"/>
                      <a:pt x="20" y="27"/>
                      <a:pt x="26" y="0"/>
                    </a:cubicBezTo>
                  </a:path>
                </a:pathLst>
              </a:custGeom>
              <a:solidFill>
                <a:srgbClr val="D2D2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2" name="Freeform 116"/>
              <p:cNvSpPr/>
              <p:nvPr/>
            </p:nvSpPr>
            <p:spPr bwMode="auto">
              <a:xfrm>
                <a:off x="3025776" y="428625"/>
                <a:ext cx="692150" cy="393700"/>
              </a:xfrm>
              <a:custGeom>
                <a:avLst/>
                <a:gdLst>
                  <a:gd name="T0" fmla="*/ 8 w 482"/>
                  <a:gd name="T1" fmla="*/ 0 h 274"/>
                  <a:gd name="T2" fmla="*/ 8 w 482"/>
                  <a:gd name="T3" fmla="*/ 0 h 274"/>
                  <a:gd name="T4" fmla="*/ 0 w 482"/>
                  <a:gd name="T5" fmla="*/ 81 h 274"/>
                  <a:gd name="T6" fmla="*/ 216 w 482"/>
                  <a:gd name="T7" fmla="*/ 274 h 274"/>
                  <a:gd name="T8" fmla="*/ 482 w 482"/>
                  <a:gd name="T9" fmla="*/ 204 h 274"/>
                  <a:gd name="T10" fmla="*/ 411 w 482"/>
                  <a:gd name="T11" fmla="*/ 140 h 274"/>
                  <a:gd name="T12" fmla="*/ 410 w 482"/>
                  <a:gd name="T13" fmla="*/ 147 h 274"/>
                  <a:gd name="T14" fmla="*/ 226 w 482"/>
                  <a:gd name="T15" fmla="*/ 195 h 274"/>
                  <a:gd name="T16" fmla="*/ 8 w 482"/>
                  <a:gd name="T17" fmla="*/ 0 h 2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82" h="274">
                    <a:moveTo>
                      <a:pt x="8" y="0"/>
                    </a:moveTo>
                    <a:cubicBezTo>
                      <a:pt x="8" y="0"/>
                      <a:pt x="8" y="0"/>
                      <a:pt x="8" y="0"/>
                    </a:cubicBezTo>
                    <a:cubicBezTo>
                      <a:pt x="2" y="27"/>
                      <a:pt x="0" y="54"/>
                      <a:pt x="0" y="81"/>
                    </a:cubicBezTo>
                    <a:cubicBezTo>
                      <a:pt x="216" y="274"/>
                      <a:pt x="216" y="274"/>
                      <a:pt x="216" y="274"/>
                    </a:cubicBezTo>
                    <a:cubicBezTo>
                      <a:pt x="482" y="204"/>
                      <a:pt x="482" y="204"/>
                      <a:pt x="482" y="204"/>
                    </a:cubicBezTo>
                    <a:cubicBezTo>
                      <a:pt x="411" y="140"/>
                      <a:pt x="411" y="140"/>
                      <a:pt x="411" y="140"/>
                    </a:cubicBezTo>
                    <a:cubicBezTo>
                      <a:pt x="410" y="147"/>
                      <a:pt x="410" y="147"/>
                      <a:pt x="410" y="147"/>
                    </a:cubicBezTo>
                    <a:cubicBezTo>
                      <a:pt x="226" y="195"/>
                      <a:pt x="226" y="195"/>
                      <a:pt x="226" y="195"/>
                    </a:cubicBezTo>
                    <a:cubicBezTo>
                      <a:pt x="8" y="0"/>
                      <a:pt x="8" y="0"/>
                      <a:pt x="8" y="0"/>
                    </a:cubicBezTo>
                  </a:path>
                </a:pathLst>
              </a:custGeom>
              <a:solidFill>
                <a:srgbClr val="B6B7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3" name="Freeform 117"/>
              <p:cNvSpPr>
                <a:spLocks noEditPoints="1"/>
              </p:cNvSpPr>
              <p:nvPr/>
            </p:nvSpPr>
            <p:spPr bwMode="auto">
              <a:xfrm>
                <a:off x="6049963" y="2847975"/>
                <a:ext cx="319088" cy="547688"/>
              </a:xfrm>
              <a:custGeom>
                <a:avLst/>
                <a:gdLst>
                  <a:gd name="T0" fmla="*/ 222 w 222"/>
                  <a:gd name="T1" fmla="*/ 380 h 381"/>
                  <a:gd name="T2" fmla="*/ 222 w 222"/>
                  <a:gd name="T3" fmla="*/ 380 h 381"/>
                  <a:gd name="T4" fmla="*/ 222 w 222"/>
                  <a:gd name="T5" fmla="*/ 381 h 381"/>
                  <a:gd name="T6" fmla="*/ 222 w 222"/>
                  <a:gd name="T7" fmla="*/ 381 h 381"/>
                  <a:gd name="T8" fmla="*/ 222 w 222"/>
                  <a:gd name="T9" fmla="*/ 380 h 381"/>
                  <a:gd name="T10" fmla="*/ 28 w 222"/>
                  <a:gd name="T11" fmla="*/ 0 h 381"/>
                  <a:gd name="T12" fmla="*/ 0 w 222"/>
                  <a:gd name="T13" fmla="*/ 181 h 381"/>
                  <a:gd name="T14" fmla="*/ 0 w 222"/>
                  <a:gd name="T15" fmla="*/ 181 h 381"/>
                  <a:gd name="T16" fmla="*/ 28 w 222"/>
                  <a:gd name="T17" fmla="*/ 0 h 3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22" h="381">
                    <a:moveTo>
                      <a:pt x="222" y="380"/>
                    </a:moveTo>
                    <a:cubicBezTo>
                      <a:pt x="222" y="380"/>
                      <a:pt x="222" y="380"/>
                      <a:pt x="222" y="380"/>
                    </a:cubicBezTo>
                    <a:cubicBezTo>
                      <a:pt x="222" y="381"/>
                      <a:pt x="222" y="381"/>
                      <a:pt x="222" y="381"/>
                    </a:cubicBezTo>
                    <a:cubicBezTo>
                      <a:pt x="222" y="381"/>
                      <a:pt x="222" y="381"/>
                      <a:pt x="222" y="381"/>
                    </a:cubicBezTo>
                    <a:cubicBezTo>
                      <a:pt x="222" y="380"/>
                      <a:pt x="222" y="380"/>
                      <a:pt x="222" y="380"/>
                    </a:cubicBezTo>
                    <a:moveTo>
                      <a:pt x="28" y="0"/>
                    </a:moveTo>
                    <a:cubicBezTo>
                      <a:pt x="0" y="181"/>
                      <a:pt x="0" y="181"/>
                      <a:pt x="0" y="181"/>
                    </a:cubicBezTo>
                    <a:cubicBezTo>
                      <a:pt x="0" y="181"/>
                      <a:pt x="0" y="181"/>
                      <a:pt x="0" y="181"/>
                    </a:cubicBezTo>
                    <a:cubicBezTo>
                      <a:pt x="28" y="0"/>
                      <a:pt x="28" y="0"/>
                      <a:pt x="28" y="0"/>
                    </a:cubicBezTo>
                  </a:path>
                </a:pathLst>
              </a:custGeom>
              <a:solidFill>
                <a:srgbClr val="DEDE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4" name="Freeform 118"/>
              <p:cNvSpPr>
                <a:spLocks noEditPoints="1"/>
              </p:cNvSpPr>
              <p:nvPr/>
            </p:nvSpPr>
            <p:spPr bwMode="auto">
              <a:xfrm>
                <a:off x="5676901" y="2614613"/>
                <a:ext cx="692150" cy="814388"/>
              </a:xfrm>
              <a:custGeom>
                <a:avLst/>
                <a:gdLst>
                  <a:gd name="T0" fmla="*/ 286 w 481"/>
                  <a:gd name="T1" fmla="*/ 162 h 566"/>
                  <a:gd name="T2" fmla="*/ 259 w 481"/>
                  <a:gd name="T3" fmla="*/ 343 h 566"/>
                  <a:gd name="T4" fmla="*/ 259 w 481"/>
                  <a:gd name="T5" fmla="*/ 343 h 566"/>
                  <a:gd name="T6" fmla="*/ 287 w 481"/>
                  <a:gd name="T7" fmla="*/ 162 h 566"/>
                  <a:gd name="T8" fmla="*/ 286 w 481"/>
                  <a:gd name="T9" fmla="*/ 162 h 566"/>
                  <a:gd name="T10" fmla="*/ 106 w 481"/>
                  <a:gd name="T11" fmla="*/ 0 h 566"/>
                  <a:gd name="T12" fmla="*/ 106 w 481"/>
                  <a:gd name="T13" fmla="*/ 0 h 566"/>
                  <a:gd name="T14" fmla="*/ 29 w 481"/>
                  <a:gd name="T15" fmla="*/ 145 h 566"/>
                  <a:gd name="T16" fmla="*/ 29 w 481"/>
                  <a:gd name="T17" fmla="*/ 145 h 566"/>
                  <a:gd name="T18" fmla="*/ 132 w 481"/>
                  <a:gd name="T19" fmla="*/ 479 h 566"/>
                  <a:gd name="T20" fmla="*/ 358 w 481"/>
                  <a:gd name="T21" fmla="*/ 566 h 566"/>
                  <a:gd name="T22" fmla="*/ 481 w 481"/>
                  <a:gd name="T23" fmla="*/ 543 h 566"/>
                  <a:gd name="T24" fmla="*/ 481 w 481"/>
                  <a:gd name="T25" fmla="*/ 542 h 566"/>
                  <a:gd name="T26" fmla="*/ 386 w 481"/>
                  <a:gd name="T27" fmla="*/ 564 h 566"/>
                  <a:gd name="T28" fmla="*/ 172 w 481"/>
                  <a:gd name="T29" fmla="*/ 372 h 566"/>
                  <a:gd name="T30" fmla="*/ 213 w 481"/>
                  <a:gd name="T31" fmla="*/ 98 h 566"/>
                  <a:gd name="T32" fmla="*/ 215 w 481"/>
                  <a:gd name="T33" fmla="*/ 97 h 566"/>
                  <a:gd name="T34" fmla="*/ 106 w 481"/>
                  <a:gd name="T35" fmla="*/ 0 h 5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81" h="566">
                    <a:moveTo>
                      <a:pt x="286" y="162"/>
                    </a:moveTo>
                    <a:cubicBezTo>
                      <a:pt x="259" y="343"/>
                      <a:pt x="259" y="343"/>
                      <a:pt x="259" y="343"/>
                    </a:cubicBezTo>
                    <a:cubicBezTo>
                      <a:pt x="259" y="343"/>
                      <a:pt x="259" y="343"/>
                      <a:pt x="259" y="343"/>
                    </a:cubicBezTo>
                    <a:cubicBezTo>
                      <a:pt x="287" y="162"/>
                      <a:pt x="287" y="162"/>
                      <a:pt x="287" y="162"/>
                    </a:cubicBezTo>
                    <a:cubicBezTo>
                      <a:pt x="286" y="162"/>
                      <a:pt x="286" y="162"/>
                      <a:pt x="286" y="162"/>
                    </a:cubicBezTo>
                    <a:moveTo>
                      <a:pt x="106" y="0"/>
                    </a:moveTo>
                    <a:cubicBezTo>
                      <a:pt x="106" y="0"/>
                      <a:pt x="106" y="0"/>
                      <a:pt x="106" y="0"/>
                    </a:cubicBezTo>
                    <a:cubicBezTo>
                      <a:pt x="68" y="43"/>
                      <a:pt x="42" y="93"/>
                      <a:pt x="29" y="145"/>
                    </a:cubicBezTo>
                    <a:cubicBezTo>
                      <a:pt x="29" y="145"/>
                      <a:pt x="29" y="145"/>
                      <a:pt x="29" y="145"/>
                    </a:cubicBezTo>
                    <a:cubicBezTo>
                      <a:pt x="0" y="263"/>
                      <a:pt x="35" y="392"/>
                      <a:pt x="132" y="479"/>
                    </a:cubicBezTo>
                    <a:cubicBezTo>
                      <a:pt x="197" y="537"/>
                      <a:pt x="278" y="566"/>
                      <a:pt x="358" y="566"/>
                    </a:cubicBezTo>
                    <a:cubicBezTo>
                      <a:pt x="400" y="566"/>
                      <a:pt x="442" y="558"/>
                      <a:pt x="481" y="543"/>
                    </a:cubicBezTo>
                    <a:cubicBezTo>
                      <a:pt x="481" y="542"/>
                      <a:pt x="481" y="542"/>
                      <a:pt x="481" y="542"/>
                    </a:cubicBezTo>
                    <a:cubicBezTo>
                      <a:pt x="450" y="554"/>
                      <a:pt x="418" y="561"/>
                      <a:pt x="386" y="564"/>
                    </a:cubicBezTo>
                    <a:cubicBezTo>
                      <a:pt x="172" y="372"/>
                      <a:pt x="172" y="372"/>
                      <a:pt x="172" y="372"/>
                    </a:cubicBezTo>
                    <a:cubicBezTo>
                      <a:pt x="213" y="98"/>
                      <a:pt x="213" y="98"/>
                      <a:pt x="213" y="98"/>
                    </a:cubicBezTo>
                    <a:cubicBezTo>
                      <a:pt x="215" y="97"/>
                      <a:pt x="215" y="97"/>
                      <a:pt x="215" y="97"/>
                    </a:cubicBezTo>
                    <a:cubicBezTo>
                      <a:pt x="106" y="0"/>
                      <a:pt x="106" y="0"/>
                      <a:pt x="106" y="0"/>
                    </a:cubicBezTo>
                  </a:path>
                </a:pathLst>
              </a:custGeom>
              <a:solidFill>
                <a:srgbClr val="D2D2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5" name="Freeform 119"/>
              <p:cNvSpPr/>
              <p:nvPr/>
            </p:nvSpPr>
            <p:spPr bwMode="auto">
              <a:xfrm>
                <a:off x="5924551" y="2754313"/>
                <a:ext cx="444500" cy="671513"/>
              </a:xfrm>
              <a:custGeom>
                <a:avLst/>
                <a:gdLst>
                  <a:gd name="T0" fmla="*/ 43 w 309"/>
                  <a:gd name="T1" fmla="*/ 0 h 467"/>
                  <a:gd name="T2" fmla="*/ 41 w 309"/>
                  <a:gd name="T3" fmla="*/ 1 h 467"/>
                  <a:gd name="T4" fmla="*/ 0 w 309"/>
                  <a:gd name="T5" fmla="*/ 275 h 467"/>
                  <a:gd name="T6" fmla="*/ 214 w 309"/>
                  <a:gd name="T7" fmla="*/ 467 h 467"/>
                  <a:gd name="T8" fmla="*/ 309 w 309"/>
                  <a:gd name="T9" fmla="*/ 445 h 467"/>
                  <a:gd name="T10" fmla="*/ 309 w 309"/>
                  <a:gd name="T11" fmla="*/ 445 h 467"/>
                  <a:gd name="T12" fmla="*/ 87 w 309"/>
                  <a:gd name="T13" fmla="*/ 246 h 467"/>
                  <a:gd name="T14" fmla="*/ 87 w 309"/>
                  <a:gd name="T15" fmla="*/ 246 h 467"/>
                  <a:gd name="T16" fmla="*/ 87 w 309"/>
                  <a:gd name="T17" fmla="*/ 246 h 467"/>
                  <a:gd name="T18" fmla="*/ 87 w 309"/>
                  <a:gd name="T19" fmla="*/ 246 h 467"/>
                  <a:gd name="T20" fmla="*/ 114 w 309"/>
                  <a:gd name="T21" fmla="*/ 65 h 467"/>
                  <a:gd name="T22" fmla="*/ 43 w 309"/>
                  <a:gd name="T23" fmla="*/ 0 h 4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09" h="467">
                    <a:moveTo>
                      <a:pt x="43" y="0"/>
                    </a:moveTo>
                    <a:cubicBezTo>
                      <a:pt x="41" y="1"/>
                      <a:pt x="41" y="1"/>
                      <a:pt x="41" y="1"/>
                    </a:cubicBezTo>
                    <a:cubicBezTo>
                      <a:pt x="0" y="275"/>
                      <a:pt x="0" y="275"/>
                      <a:pt x="0" y="275"/>
                    </a:cubicBezTo>
                    <a:cubicBezTo>
                      <a:pt x="214" y="467"/>
                      <a:pt x="214" y="467"/>
                      <a:pt x="214" y="467"/>
                    </a:cubicBezTo>
                    <a:cubicBezTo>
                      <a:pt x="246" y="464"/>
                      <a:pt x="278" y="457"/>
                      <a:pt x="309" y="445"/>
                    </a:cubicBezTo>
                    <a:cubicBezTo>
                      <a:pt x="309" y="445"/>
                      <a:pt x="309" y="445"/>
                      <a:pt x="309" y="445"/>
                    </a:cubicBezTo>
                    <a:cubicBezTo>
                      <a:pt x="87" y="246"/>
                      <a:pt x="87" y="246"/>
                      <a:pt x="87" y="246"/>
                    </a:cubicBezTo>
                    <a:cubicBezTo>
                      <a:pt x="87" y="246"/>
                      <a:pt x="87" y="246"/>
                      <a:pt x="87" y="246"/>
                    </a:cubicBezTo>
                    <a:cubicBezTo>
                      <a:pt x="87" y="246"/>
                      <a:pt x="87" y="246"/>
                      <a:pt x="87" y="246"/>
                    </a:cubicBezTo>
                    <a:cubicBezTo>
                      <a:pt x="87" y="246"/>
                      <a:pt x="87" y="246"/>
                      <a:pt x="87" y="246"/>
                    </a:cubicBezTo>
                    <a:cubicBezTo>
                      <a:pt x="114" y="65"/>
                      <a:pt x="114" y="65"/>
                      <a:pt x="114" y="65"/>
                    </a:cubicBezTo>
                    <a:cubicBezTo>
                      <a:pt x="43" y="0"/>
                      <a:pt x="43" y="0"/>
                      <a:pt x="43" y="0"/>
                    </a:cubicBezTo>
                  </a:path>
                </a:pathLst>
              </a:custGeom>
              <a:solidFill>
                <a:srgbClr val="B6B7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197" name="组合 196"/>
          <p:cNvGrpSpPr>
            <a:grpSpLocks noChangeAspect="1"/>
          </p:cNvGrpSpPr>
          <p:nvPr/>
        </p:nvGrpSpPr>
        <p:grpSpPr>
          <a:xfrm>
            <a:off x="9427729" y="2126456"/>
            <a:ext cx="1302094" cy="1824095"/>
            <a:chOff x="5961063" y="434976"/>
            <a:chExt cx="4260850" cy="5969000"/>
          </a:xfrm>
        </p:grpSpPr>
        <p:sp>
          <p:nvSpPr>
            <p:cNvPr id="198" name="Freeform 64"/>
            <p:cNvSpPr/>
            <p:nvPr/>
          </p:nvSpPr>
          <p:spPr bwMode="auto">
            <a:xfrm>
              <a:off x="5961063" y="2025651"/>
              <a:ext cx="1500188" cy="1235075"/>
            </a:xfrm>
            <a:custGeom>
              <a:avLst/>
              <a:gdLst>
                <a:gd name="T0" fmla="*/ 857 w 920"/>
                <a:gd name="T1" fmla="*/ 630 h 758"/>
                <a:gd name="T2" fmla="*/ 174 w 920"/>
                <a:gd name="T3" fmla="*/ 751 h 758"/>
                <a:gd name="T4" fmla="*/ 93 w 920"/>
                <a:gd name="T5" fmla="*/ 694 h 758"/>
                <a:gd name="T6" fmla="*/ 7 w 920"/>
                <a:gd name="T7" fmla="*/ 208 h 758"/>
                <a:gd name="T8" fmla="*/ 64 w 920"/>
                <a:gd name="T9" fmla="*/ 128 h 758"/>
                <a:gd name="T10" fmla="*/ 746 w 920"/>
                <a:gd name="T11" fmla="*/ 7 h 758"/>
                <a:gd name="T12" fmla="*/ 827 w 920"/>
                <a:gd name="T13" fmla="*/ 63 h 758"/>
                <a:gd name="T14" fmla="*/ 914 w 920"/>
                <a:gd name="T15" fmla="*/ 549 h 758"/>
                <a:gd name="T16" fmla="*/ 857 w 920"/>
                <a:gd name="T17" fmla="*/ 630 h 7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20" h="758">
                  <a:moveTo>
                    <a:pt x="857" y="630"/>
                  </a:moveTo>
                  <a:cubicBezTo>
                    <a:pt x="174" y="751"/>
                    <a:pt x="174" y="751"/>
                    <a:pt x="174" y="751"/>
                  </a:cubicBezTo>
                  <a:cubicBezTo>
                    <a:pt x="136" y="758"/>
                    <a:pt x="100" y="732"/>
                    <a:pt x="93" y="694"/>
                  </a:cubicBezTo>
                  <a:cubicBezTo>
                    <a:pt x="7" y="208"/>
                    <a:pt x="7" y="208"/>
                    <a:pt x="7" y="208"/>
                  </a:cubicBezTo>
                  <a:cubicBezTo>
                    <a:pt x="0" y="171"/>
                    <a:pt x="26" y="134"/>
                    <a:pt x="64" y="128"/>
                  </a:cubicBezTo>
                  <a:cubicBezTo>
                    <a:pt x="746" y="7"/>
                    <a:pt x="746" y="7"/>
                    <a:pt x="746" y="7"/>
                  </a:cubicBezTo>
                  <a:cubicBezTo>
                    <a:pt x="784" y="0"/>
                    <a:pt x="821" y="25"/>
                    <a:pt x="827" y="63"/>
                  </a:cubicBezTo>
                  <a:cubicBezTo>
                    <a:pt x="914" y="549"/>
                    <a:pt x="914" y="549"/>
                    <a:pt x="914" y="549"/>
                  </a:cubicBezTo>
                  <a:cubicBezTo>
                    <a:pt x="920" y="587"/>
                    <a:pt x="895" y="623"/>
                    <a:pt x="857" y="630"/>
                  </a:cubicBezTo>
                  <a:close/>
                </a:path>
              </a:pathLst>
            </a:custGeom>
            <a:solidFill>
              <a:srgbClr val="0B91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9" name="Freeform 65"/>
            <p:cNvSpPr/>
            <p:nvPr/>
          </p:nvSpPr>
          <p:spPr bwMode="auto">
            <a:xfrm>
              <a:off x="7037388" y="1860551"/>
              <a:ext cx="400050" cy="400050"/>
            </a:xfrm>
            <a:custGeom>
              <a:avLst/>
              <a:gdLst>
                <a:gd name="T0" fmla="*/ 211 w 245"/>
                <a:gd name="T1" fmla="*/ 185 h 245"/>
                <a:gd name="T2" fmla="*/ 60 w 245"/>
                <a:gd name="T3" fmla="*/ 211 h 245"/>
                <a:gd name="T4" fmla="*/ 34 w 245"/>
                <a:gd name="T5" fmla="*/ 61 h 245"/>
                <a:gd name="T6" fmla="*/ 184 w 245"/>
                <a:gd name="T7" fmla="*/ 35 h 245"/>
                <a:gd name="T8" fmla="*/ 211 w 245"/>
                <a:gd name="T9" fmla="*/ 185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5" h="245">
                  <a:moveTo>
                    <a:pt x="211" y="185"/>
                  </a:moveTo>
                  <a:cubicBezTo>
                    <a:pt x="176" y="234"/>
                    <a:pt x="109" y="245"/>
                    <a:pt x="60" y="211"/>
                  </a:cubicBezTo>
                  <a:cubicBezTo>
                    <a:pt x="12" y="177"/>
                    <a:pt x="0" y="110"/>
                    <a:pt x="34" y="61"/>
                  </a:cubicBezTo>
                  <a:cubicBezTo>
                    <a:pt x="68" y="12"/>
                    <a:pt x="135" y="0"/>
                    <a:pt x="184" y="35"/>
                  </a:cubicBezTo>
                  <a:cubicBezTo>
                    <a:pt x="233" y="69"/>
                    <a:pt x="245" y="136"/>
                    <a:pt x="211" y="185"/>
                  </a:cubicBezTo>
                  <a:close/>
                </a:path>
              </a:pathLst>
            </a:custGeom>
            <a:solidFill>
              <a:srgbClr val="2D33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0" name="Freeform 66"/>
            <p:cNvSpPr/>
            <p:nvPr/>
          </p:nvSpPr>
          <p:spPr bwMode="auto">
            <a:xfrm>
              <a:off x="7142163" y="1966913"/>
              <a:ext cx="188913" cy="188913"/>
            </a:xfrm>
            <a:custGeom>
              <a:avLst/>
              <a:gdLst>
                <a:gd name="T0" fmla="*/ 108 w 116"/>
                <a:gd name="T1" fmla="*/ 76 h 116"/>
                <a:gd name="T2" fmla="*/ 77 w 116"/>
                <a:gd name="T3" fmla="*/ 55 h 116"/>
                <a:gd name="T4" fmla="*/ 99 w 116"/>
                <a:gd name="T5" fmla="*/ 23 h 116"/>
                <a:gd name="T6" fmla="*/ 96 w 116"/>
                <a:gd name="T7" fmla="*/ 4 h 116"/>
                <a:gd name="T8" fmla="*/ 77 w 116"/>
                <a:gd name="T9" fmla="*/ 8 h 116"/>
                <a:gd name="T10" fmla="*/ 55 w 116"/>
                <a:gd name="T11" fmla="*/ 39 h 116"/>
                <a:gd name="T12" fmla="*/ 24 w 116"/>
                <a:gd name="T13" fmla="*/ 17 h 116"/>
                <a:gd name="T14" fmla="*/ 5 w 116"/>
                <a:gd name="T15" fmla="*/ 20 h 116"/>
                <a:gd name="T16" fmla="*/ 8 w 116"/>
                <a:gd name="T17" fmla="*/ 40 h 116"/>
                <a:gd name="T18" fmla="*/ 39 w 116"/>
                <a:gd name="T19" fmla="*/ 61 h 116"/>
                <a:gd name="T20" fmla="*/ 17 w 116"/>
                <a:gd name="T21" fmla="*/ 93 h 116"/>
                <a:gd name="T22" fmla="*/ 21 w 116"/>
                <a:gd name="T23" fmla="*/ 112 h 116"/>
                <a:gd name="T24" fmla="*/ 40 w 116"/>
                <a:gd name="T25" fmla="*/ 108 h 116"/>
                <a:gd name="T26" fmla="*/ 62 w 116"/>
                <a:gd name="T27" fmla="*/ 77 h 116"/>
                <a:gd name="T28" fmla="*/ 93 w 116"/>
                <a:gd name="T29" fmla="*/ 99 h 116"/>
                <a:gd name="T30" fmla="*/ 112 w 116"/>
                <a:gd name="T31" fmla="*/ 95 h 116"/>
                <a:gd name="T32" fmla="*/ 108 w 116"/>
                <a:gd name="T33" fmla="*/ 76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6" h="116">
                  <a:moveTo>
                    <a:pt x="108" y="76"/>
                  </a:moveTo>
                  <a:cubicBezTo>
                    <a:pt x="77" y="55"/>
                    <a:pt x="77" y="55"/>
                    <a:pt x="77" y="55"/>
                  </a:cubicBezTo>
                  <a:cubicBezTo>
                    <a:pt x="99" y="23"/>
                    <a:pt x="99" y="23"/>
                    <a:pt x="99" y="23"/>
                  </a:cubicBezTo>
                  <a:cubicBezTo>
                    <a:pt x="103" y="17"/>
                    <a:pt x="102" y="9"/>
                    <a:pt x="96" y="4"/>
                  </a:cubicBezTo>
                  <a:cubicBezTo>
                    <a:pt x="89" y="0"/>
                    <a:pt x="81" y="2"/>
                    <a:pt x="77" y="8"/>
                  </a:cubicBezTo>
                  <a:cubicBezTo>
                    <a:pt x="55" y="39"/>
                    <a:pt x="55" y="39"/>
                    <a:pt x="55" y="39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17" y="13"/>
                    <a:pt x="9" y="14"/>
                    <a:pt x="5" y="20"/>
                  </a:cubicBezTo>
                  <a:cubicBezTo>
                    <a:pt x="0" y="27"/>
                    <a:pt x="2" y="35"/>
                    <a:pt x="8" y="40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17" y="93"/>
                    <a:pt x="17" y="93"/>
                    <a:pt x="17" y="93"/>
                  </a:cubicBezTo>
                  <a:cubicBezTo>
                    <a:pt x="13" y="99"/>
                    <a:pt x="14" y="107"/>
                    <a:pt x="21" y="112"/>
                  </a:cubicBezTo>
                  <a:cubicBezTo>
                    <a:pt x="27" y="116"/>
                    <a:pt x="35" y="114"/>
                    <a:pt x="40" y="108"/>
                  </a:cubicBezTo>
                  <a:cubicBezTo>
                    <a:pt x="62" y="77"/>
                    <a:pt x="62" y="77"/>
                    <a:pt x="62" y="77"/>
                  </a:cubicBezTo>
                  <a:cubicBezTo>
                    <a:pt x="93" y="99"/>
                    <a:pt x="93" y="99"/>
                    <a:pt x="93" y="99"/>
                  </a:cubicBezTo>
                  <a:cubicBezTo>
                    <a:pt x="99" y="103"/>
                    <a:pt x="107" y="102"/>
                    <a:pt x="112" y="95"/>
                  </a:cubicBezTo>
                  <a:cubicBezTo>
                    <a:pt x="116" y="89"/>
                    <a:pt x="115" y="81"/>
                    <a:pt x="108" y="7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1" name="Freeform 67"/>
            <p:cNvSpPr/>
            <p:nvPr/>
          </p:nvSpPr>
          <p:spPr bwMode="auto">
            <a:xfrm>
              <a:off x="6188075" y="2366963"/>
              <a:ext cx="1031875" cy="268288"/>
            </a:xfrm>
            <a:custGeom>
              <a:avLst/>
              <a:gdLst>
                <a:gd name="T0" fmla="*/ 606 w 633"/>
                <a:gd name="T1" fmla="*/ 61 h 165"/>
                <a:gd name="T2" fmla="*/ 37 w 633"/>
                <a:gd name="T3" fmla="*/ 162 h 165"/>
                <a:gd name="T4" fmla="*/ 3 w 633"/>
                <a:gd name="T5" fmla="*/ 138 h 165"/>
                <a:gd name="T6" fmla="*/ 3 w 633"/>
                <a:gd name="T7" fmla="*/ 138 h 165"/>
                <a:gd name="T8" fmla="*/ 27 w 633"/>
                <a:gd name="T9" fmla="*/ 103 h 165"/>
                <a:gd name="T10" fmla="*/ 596 w 633"/>
                <a:gd name="T11" fmla="*/ 3 h 165"/>
                <a:gd name="T12" fmla="*/ 630 w 633"/>
                <a:gd name="T13" fmla="*/ 27 h 165"/>
                <a:gd name="T14" fmla="*/ 630 w 633"/>
                <a:gd name="T15" fmla="*/ 27 h 165"/>
                <a:gd name="T16" fmla="*/ 606 w 633"/>
                <a:gd name="T17" fmla="*/ 61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33" h="165">
                  <a:moveTo>
                    <a:pt x="606" y="61"/>
                  </a:moveTo>
                  <a:cubicBezTo>
                    <a:pt x="37" y="162"/>
                    <a:pt x="37" y="162"/>
                    <a:pt x="37" y="162"/>
                  </a:cubicBezTo>
                  <a:cubicBezTo>
                    <a:pt x="21" y="165"/>
                    <a:pt x="6" y="154"/>
                    <a:pt x="3" y="138"/>
                  </a:cubicBezTo>
                  <a:cubicBezTo>
                    <a:pt x="3" y="138"/>
                    <a:pt x="3" y="138"/>
                    <a:pt x="3" y="138"/>
                  </a:cubicBezTo>
                  <a:cubicBezTo>
                    <a:pt x="0" y="122"/>
                    <a:pt x="11" y="106"/>
                    <a:pt x="27" y="103"/>
                  </a:cubicBezTo>
                  <a:cubicBezTo>
                    <a:pt x="596" y="3"/>
                    <a:pt x="596" y="3"/>
                    <a:pt x="596" y="3"/>
                  </a:cubicBezTo>
                  <a:cubicBezTo>
                    <a:pt x="612" y="0"/>
                    <a:pt x="627" y="11"/>
                    <a:pt x="630" y="27"/>
                  </a:cubicBezTo>
                  <a:cubicBezTo>
                    <a:pt x="630" y="27"/>
                    <a:pt x="630" y="27"/>
                    <a:pt x="630" y="27"/>
                  </a:cubicBezTo>
                  <a:cubicBezTo>
                    <a:pt x="633" y="43"/>
                    <a:pt x="622" y="58"/>
                    <a:pt x="606" y="61"/>
                  </a:cubicBezTo>
                  <a:close/>
                </a:path>
              </a:pathLst>
            </a:custGeom>
            <a:solidFill>
              <a:srgbClr val="DBB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2" name="Freeform 68"/>
            <p:cNvSpPr/>
            <p:nvPr/>
          </p:nvSpPr>
          <p:spPr bwMode="auto">
            <a:xfrm>
              <a:off x="6219825" y="2554288"/>
              <a:ext cx="1031875" cy="266700"/>
            </a:xfrm>
            <a:custGeom>
              <a:avLst/>
              <a:gdLst>
                <a:gd name="T0" fmla="*/ 606 w 633"/>
                <a:gd name="T1" fmla="*/ 61 h 164"/>
                <a:gd name="T2" fmla="*/ 38 w 633"/>
                <a:gd name="T3" fmla="*/ 162 h 164"/>
                <a:gd name="T4" fmla="*/ 3 w 633"/>
                <a:gd name="T5" fmla="*/ 138 h 164"/>
                <a:gd name="T6" fmla="*/ 3 w 633"/>
                <a:gd name="T7" fmla="*/ 138 h 164"/>
                <a:gd name="T8" fmla="*/ 27 w 633"/>
                <a:gd name="T9" fmla="*/ 103 h 164"/>
                <a:gd name="T10" fmla="*/ 596 w 633"/>
                <a:gd name="T11" fmla="*/ 2 h 164"/>
                <a:gd name="T12" fmla="*/ 630 w 633"/>
                <a:gd name="T13" fmla="*/ 26 h 164"/>
                <a:gd name="T14" fmla="*/ 630 w 633"/>
                <a:gd name="T15" fmla="*/ 26 h 164"/>
                <a:gd name="T16" fmla="*/ 606 w 633"/>
                <a:gd name="T17" fmla="*/ 61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33" h="164">
                  <a:moveTo>
                    <a:pt x="606" y="61"/>
                  </a:moveTo>
                  <a:cubicBezTo>
                    <a:pt x="38" y="162"/>
                    <a:pt x="38" y="162"/>
                    <a:pt x="38" y="162"/>
                  </a:cubicBezTo>
                  <a:cubicBezTo>
                    <a:pt x="21" y="164"/>
                    <a:pt x="6" y="154"/>
                    <a:pt x="3" y="138"/>
                  </a:cubicBezTo>
                  <a:cubicBezTo>
                    <a:pt x="3" y="138"/>
                    <a:pt x="3" y="138"/>
                    <a:pt x="3" y="138"/>
                  </a:cubicBezTo>
                  <a:cubicBezTo>
                    <a:pt x="0" y="121"/>
                    <a:pt x="11" y="106"/>
                    <a:pt x="27" y="103"/>
                  </a:cubicBezTo>
                  <a:cubicBezTo>
                    <a:pt x="596" y="2"/>
                    <a:pt x="596" y="2"/>
                    <a:pt x="596" y="2"/>
                  </a:cubicBezTo>
                  <a:cubicBezTo>
                    <a:pt x="612" y="0"/>
                    <a:pt x="627" y="10"/>
                    <a:pt x="630" y="26"/>
                  </a:cubicBezTo>
                  <a:cubicBezTo>
                    <a:pt x="630" y="26"/>
                    <a:pt x="630" y="26"/>
                    <a:pt x="630" y="26"/>
                  </a:cubicBezTo>
                  <a:cubicBezTo>
                    <a:pt x="633" y="43"/>
                    <a:pt x="622" y="58"/>
                    <a:pt x="606" y="61"/>
                  </a:cubicBezTo>
                  <a:close/>
                </a:path>
              </a:pathLst>
            </a:custGeom>
            <a:solidFill>
              <a:srgbClr val="DBB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3" name="Freeform 69"/>
            <p:cNvSpPr/>
            <p:nvPr/>
          </p:nvSpPr>
          <p:spPr bwMode="auto">
            <a:xfrm>
              <a:off x="6254750" y="2740026"/>
              <a:ext cx="1031875" cy="268288"/>
            </a:xfrm>
            <a:custGeom>
              <a:avLst/>
              <a:gdLst>
                <a:gd name="T0" fmla="*/ 606 w 633"/>
                <a:gd name="T1" fmla="*/ 62 h 165"/>
                <a:gd name="T2" fmla="*/ 37 w 633"/>
                <a:gd name="T3" fmla="*/ 162 h 165"/>
                <a:gd name="T4" fmla="*/ 3 w 633"/>
                <a:gd name="T5" fmla="*/ 138 h 165"/>
                <a:gd name="T6" fmla="*/ 3 w 633"/>
                <a:gd name="T7" fmla="*/ 138 h 165"/>
                <a:gd name="T8" fmla="*/ 27 w 633"/>
                <a:gd name="T9" fmla="*/ 104 h 165"/>
                <a:gd name="T10" fmla="*/ 595 w 633"/>
                <a:gd name="T11" fmla="*/ 3 h 165"/>
                <a:gd name="T12" fmla="*/ 630 w 633"/>
                <a:gd name="T13" fmla="*/ 27 h 165"/>
                <a:gd name="T14" fmla="*/ 630 w 633"/>
                <a:gd name="T15" fmla="*/ 27 h 165"/>
                <a:gd name="T16" fmla="*/ 606 w 633"/>
                <a:gd name="T17" fmla="*/ 62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33" h="165">
                  <a:moveTo>
                    <a:pt x="606" y="62"/>
                  </a:moveTo>
                  <a:cubicBezTo>
                    <a:pt x="37" y="162"/>
                    <a:pt x="37" y="162"/>
                    <a:pt x="37" y="162"/>
                  </a:cubicBezTo>
                  <a:cubicBezTo>
                    <a:pt x="21" y="165"/>
                    <a:pt x="5" y="154"/>
                    <a:pt x="3" y="138"/>
                  </a:cubicBezTo>
                  <a:cubicBezTo>
                    <a:pt x="3" y="138"/>
                    <a:pt x="3" y="138"/>
                    <a:pt x="3" y="138"/>
                  </a:cubicBezTo>
                  <a:cubicBezTo>
                    <a:pt x="0" y="122"/>
                    <a:pt x="10" y="107"/>
                    <a:pt x="27" y="104"/>
                  </a:cubicBezTo>
                  <a:cubicBezTo>
                    <a:pt x="595" y="3"/>
                    <a:pt x="595" y="3"/>
                    <a:pt x="595" y="3"/>
                  </a:cubicBezTo>
                  <a:cubicBezTo>
                    <a:pt x="611" y="0"/>
                    <a:pt x="627" y="11"/>
                    <a:pt x="630" y="27"/>
                  </a:cubicBezTo>
                  <a:cubicBezTo>
                    <a:pt x="630" y="27"/>
                    <a:pt x="630" y="27"/>
                    <a:pt x="630" y="27"/>
                  </a:cubicBezTo>
                  <a:cubicBezTo>
                    <a:pt x="633" y="43"/>
                    <a:pt x="622" y="59"/>
                    <a:pt x="606" y="62"/>
                  </a:cubicBezTo>
                  <a:close/>
                </a:path>
              </a:pathLst>
            </a:custGeom>
            <a:solidFill>
              <a:srgbClr val="DBB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4" name="Freeform 70"/>
            <p:cNvSpPr/>
            <p:nvPr/>
          </p:nvSpPr>
          <p:spPr bwMode="auto">
            <a:xfrm>
              <a:off x="8651875" y="492126"/>
              <a:ext cx="1431925" cy="1133475"/>
            </a:xfrm>
            <a:custGeom>
              <a:avLst/>
              <a:gdLst>
                <a:gd name="T0" fmla="*/ 758 w 878"/>
                <a:gd name="T1" fmla="*/ 693 h 696"/>
                <a:gd name="T2" fmla="*/ 67 w 878"/>
                <a:gd name="T3" fmla="*/ 634 h 696"/>
                <a:gd name="T4" fmla="*/ 3 w 878"/>
                <a:gd name="T5" fmla="*/ 559 h 696"/>
                <a:gd name="T6" fmla="*/ 45 w 878"/>
                <a:gd name="T7" fmla="*/ 67 h 696"/>
                <a:gd name="T8" fmla="*/ 120 w 878"/>
                <a:gd name="T9" fmla="*/ 4 h 696"/>
                <a:gd name="T10" fmla="*/ 811 w 878"/>
                <a:gd name="T11" fmla="*/ 62 h 696"/>
                <a:gd name="T12" fmla="*/ 875 w 878"/>
                <a:gd name="T13" fmla="*/ 138 h 696"/>
                <a:gd name="T14" fmla="*/ 833 w 878"/>
                <a:gd name="T15" fmla="*/ 629 h 696"/>
                <a:gd name="T16" fmla="*/ 758 w 878"/>
                <a:gd name="T17" fmla="*/ 693 h 6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78" h="696">
                  <a:moveTo>
                    <a:pt x="758" y="693"/>
                  </a:moveTo>
                  <a:cubicBezTo>
                    <a:pt x="67" y="634"/>
                    <a:pt x="67" y="634"/>
                    <a:pt x="67" y="634"/>
                  </a:cubicBezTo>
                  <a:cubicBezTo>
                    <a:pt x="28" y="631"/>
                    <a:pt x="0" y="597"/>
                    <a:pt x="3" y="559"/>
                  </a:cubicBezTo>
                  <a:cubicBezTo>
                    <a:pt x="45" y="67"/>
                    <a:pt x="45" y="67"/>
                    <a:pt x="45" y="67"/>
                  </a:cubicBezTo>
                  <a:cubicBezTo>
                    <a:pt x="48" y="29"/>
                    <a:pt x="82" y="0"/>
                    <a:pt x="120" y="4"/>
                  </a:cubicBezTo>
                  <a:cubicBezTo>
                    <a:pt x="811" y="62"/>
                    <a:pt x="811" y="62"/>
                    <a:pt x="811" y="62"/>
                  </a:cubicBezTo>
                  <a:cubicBezTo>
                    <a:pt x="850" y="65"/>
                    <a:pt x="878" y="99"/>
                    <a:pt x="875" y="138"/>
                  </a:cubicBezTo>
                  <a:cubicBezTo>
                    <a:pt x="833" y="629"/>
                    <a:pt x="833" y="629"/>
                    <a:pt x="833" y="629"/>
                  </a:cubicBezTo>
                  <a:cubicBezTo>
                    <a:pt x="830" y="668"/>
                    <a:pt x="796" y="696"/>
                    <a:pt x="758" y="693"/>
                  </a:cubicBezTo>
                  <a:close/>
                </a:path>
              </a:pathLst>
            </a:custGeom>
            <a:solidFill>
              <a:srgbClr val="5962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5" name="Freeform 71"/>
            <p:cNvSpPr/>
            <p:nvPr/>
          </p:nvSpPr>
          <p:spPr bwMode="auto">
            <a:xfrm>
              <a:off x="9828213" y="434976"/>
              <a:ext cx="393700" cy="393700"/>
            </a:xfrm>
            <a:custGeom>
              <a:avLst/>
              <a:gdLst>
                <a:gd name="T0" fmla="*/ 190 w 242"/>
                <a:gd name="T1" fmla="*/ 204 h 242"/>
                <a:gd name="T2" fmla="*/ 38 w 242"/>
                <a:gd name="T3" fmla="*/ 191 h 242"/>
                <a:gd name="T4" fmla="*/ 51 w 242"/>
                <a:gd name="T5" fmla="*/ 39 h 242"/>
                <a:gd name="T6" fmla="*/ 203 w 242"/>
                <a:gd name="T7" fmla="*/ 52 h 242"/>
                <a:gd name="T8" fmla="*/ 190 w 242"/>
                <a:gd name="T9" fmla="*/ 204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2" h="242">
                  <a:moveTo>
                    <a:pt x="190" y="204"/>
                  </a:moveTo>
                  <a:cubicBezTo>
                    <a:pt x="145" y="242"/>
                    <a:pt x="77" y="236"/>
                    <a:pt x="38" y="191"/>
                  </a:cubicBezTo>
                  <a:cubicBezTo>
                    <a:pt x="0" y="145"/>
                    <a:pt x="6" y="77"/>
                    <a:pt x="51" y="39"/>
                  </a:cubicBezTo>
                  <a:cubicBezTo>
                    <a:pt x="97" y="0"/>
                    <a:pt x="165" y="6"/>
                    <a:pt x="203" y="52"/>
                  </a:cubicBezTo>
                  <a:cubicBezTo>
                    <a:pt x="242" y="97"/>
                    <a:pt x="236" y="165"/>
                    <a:pt x="190" y="204"/>
                  </a:cubicBezTo>
                  <a:close/>
                </a:path>
              </a:pathLst>
            </a:custGeom>
            <a:solidFill>
              <a:srgbClr val="2D33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6" name="Freeform 72"/>
            <p:cNvSpPr/>
            <p:nvPr/>
          </p:nvSpPr>
          <p:spPr bwMode="auto">
            <a:xfrm>
              <a:off x="9936163" y="541338"/>
              <a:ext cx="179388" cy="179388"/>
            </a:xfrm>
            <a:custGeom>
              <a:avLst/>
              <a:gdLst>
                <a:gd name="T0" fmla="*/ 99 w 110"/>
                <a:gd name="T1" fmla="*/ 86 h 110"/>
                <a:gd name="T2" fmla="*/ 74 w 110"/>
                <a:gd name="T3" fmla="*/ 57 h 110"/>
                <a:gd name="T4" fmla="*/ 103 w 110"/>
                <a:gd name="T5" fmla="*/ 32 h 110"/>
                <a:gd name="T6" fmla="*/ 105 w 110"/>
                <a:gd name="T7" fmla="*/ 13 h 110"/>
                <a:gd name="T8" fmla="*/ 86 w 110"/>
                <a:gd name="T9" fmla="*/ 11 h 110"/>
                <a:gd name="T10" fmla="*/ 56 w 110"/>
                <a:gd name="T11" fmla="*/ 36 h 110"/>
                <a:gd name="T12" fmla="*/ 32 w 110"/>
                <a:gd name="T13" fmla="*/ 7 h 110"/>
                <a:gd name="T14" fmla="*/ 13 w 110"/>
                <a:gd name="T15" fmla="*/ 5 h 110"/>
                <a:gd name="T16" fmla="*/ 11 w 110"/>
                <a:gd name="T17" fmla="*/ 25 h 110"/>
                <a:gd name="T18" fmla="*/ 36 w 110"/>
                <a:gd name="T19" fmla="*/ 54 h 110"/>
                <a:gd name="T20" fmla="*/ 6 w 110"/>
                <a:gd name="T21" fmla="*/ 78 h 110"/>
                <a:gd name="T22" fmla="*/ 5 w 110"/>
                <a:gd name="T23" fmla="*/ 97 h 110"/>
                <a:gd name="T24" fmla="*/ 24 w 110"/>
                <a:gd name="T25" fmla="*/ 99 h 110"/>
                <a:gd name="T26" fmla="*/ 53 w 110"/>
                <a:gd name="T27" fmla="*/ 75 h 110"/>
                <a:gd name="T28" fmla="*/ 78 w 110"/>
                <a:gd name="T29" fmla="*/ 104 h 110"/>
                <a:gd name="T30" fmla="*/ 97 w 110"/>
                <a:gd name="T31" fmla="*/ 105 h 110"/>
                <a:gd name="T32" fmla="*/ 99 w 110"/>
                <a:gd name="T33" fmla="*/ 8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0" h="110">
                  <a:moveTo>
                    <a:pt x="99" y="86"/>
                  </a:moveTo>
                  <a:cubicBezTo>
                    <a:pt x="74" y="57"/>
                    <a:pt x="74" y="57"/>
                    <a:pt x="74" y="57"/>
                  </a:cubicBezTo>
                  <a:cubicBezTo>
                    <a:pt x="103" y="32"/>
                    <a:pt x="103" y="32"/>
                    <a:pt x="103" y="32"/>
                  </a:cubicBezTo>
                  <a:cubicBezTo>
                    <a:pt x="109" y="28"/>
                    <a:pt x="110" y="19"/>
                    <a:pt x="105" y="13"/>
                  </a:cubicBezTo>
                  <a:cubicBezTo>
                    <a:pt x="100" y="7"/>
                    <a:pt x="91" y="7"/>
                    <a:pt x="86" y="11"/>
                  </a:cubicBezTo>
                  <a:cubicBezTo>
                    <a:pt x="56" y="36"/>
                    <a:pt x="56" y="36"/>
                    <a:pt x="56" y="36"/>
                  </a:cubicBezTo>
                  <a:cubicBezTo>
                    <a:pt x="32" y="7"/>
                    <a:pt x="32" y="7"/>
                    <a:pt x="32" y="7"/>
                  </a:cubicBezTo>
                  <a:cubicBezTo>
                    <a:pt x="27" y="1"/>
                    <a:pt x="18" y="0"/>
                    <a:pt x="13" y="5"/>
                  </a:cubicBezTo>
                  <a:cubicBezTo>
                    <a:pt x="7" y="10"/>
                    <a:pt x="6" y="19"/>
                    <a:pt x="11" y="2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6" y="78"/>
                    <a:pt x="6" y="78"/>
                    <a:pt x="6" y="78"/>
                  </a:cubicBezTo>
                  <a:cubicBezTo>
                    <a:pt x="1" y="83"/>
                    <a:pt x="0" y="92"/>
                    <a:pt x="5" y="97"/>
                  </a:cubicBezTo>
                  <a:cubicBezTo>
                    <a:pt x="10" y="103"/>
                    <a:pt x="18" y="104"/>
                    <a:pt x="24" y="99"/>
                  </a:cubicBezTo>
                  <a:cubicBezTo>
                    <a:pt x="53" y="75"/>
                    <a:pt x="53" y="75"/>
                    <a:pt x="53" y="75"/>
                  </a:cubicBezTo>
                  <a:cubicBezTo>
                    <a:pt x="78" y="104"/>
                    <a:pt x="78" y="104"/>
                    <a:pt x="78" y="104"/>
                  </a:cubicBezTo>
                  <a:cubicBezTo>
                    <a:pt x="83" y="109"/>
                    <a:pt x="91" y="110"/>
                    <a:pt x="97" y="105"/>
                  </a:cubicBezTo>
                  <a:cubicBezTo>
                    <a:pt x="103" y="100"/>
                    <a:pt x="104" y="92"/>
                    <a:pt x="99" y="8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7" name="Freeform 73"/>
            <p:cNvSpPr/>
            <p:nvPr/>
          </p:nvSpPr>
          <p:spPr bwMode="auto">
            <a:xfrm>
              <a:off x="8877300" y="828676"/>
              <a:ext cx="1039813" cy="180975"/>
            </a:xfrm>
            <a:custGeom>
              <a:avLst/>
              <a:gdLst>
                <a:gd name="T0" fmla="*/ 604 w 638"/>
                <a:gd name="T1" fmla="*/ 109 h 111"/>
                <a:gd name="T2" fmla="*/ 29 w 638"/>
                <a:gd name="T3" fmla="*/ 60 h 111"/>
                <a:gd name="T4" fmla="*/ 2 w 638"/>
                <a:gd name="T5" fmla="*/ 29 h 111"/>
                <a:gd name="T6" fmla="*/ 2 w 638"/>
                <a:gd name="T7" fmla="*/ 29 h 111"/>
                <a:gd name="T8" fmla="*/ 34 w 638"/>
                <a:gd name="T9" fmla="*/ 2 h 111"/>
                <a:gd name="T10" fmla="*/ 609 w 638"/>
                <a:gd name="T11" fmla="*/ 50 h 111"/>
                <a:gd name="T12" fmla="*/ 636 w 638"/>
                <a:gd name="T13" fmla="*/ 82 h 111"/>
                <a:gd name="T14" fmla="*/ 636 w 638"/>
                <a:gd name="T15" fmla="*/ 82 h 111"/>
                <a:gd name="T16" fmla="*/ 604 w 638"/>
                <a:gd name="T17" fmla="*/ 109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38" h="111">
                  <a:moveTo>
                    <a:pt x="604" y="109"/>
                  </a:moveTo>
                  <a:cubicBezTo>
                    <a:pt x="29" y="60"/>
                    <a:pt x="29" y="60"/>
                    <a:pt x="29" y="60"/>
                  </a:cubicBezTo>
                  <a:cubicBezTo>
                    <a:pt x="12" y="59"/>
                    <a:pt x="0" y="45"/>
                    <a:pt x="2" y="29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3" y="12"/>
                    <a:pt x="17" y="0"/>
                    <a:pt x="34" y="2"/>
                  </a:cubicBezTo>
                  <a:cubicBezTo>
                    <a:pt x="609" y="50"/>
                    <a:pt x="609" y="50"/>
                    <a:pt x="609" y="50"/>
                  </a:cubicBezTo>
                  <a:cubicBezTo>
                    <a:pt x="625" y="52"/>
                    <a:pt x="638" y="66"/>
                    <a:pt x="636" y="82"/>
                  </a:cubicBezTo>
                  <a:cubicBezTo>
                    <a:pt x="636" y="82"/>
                    <a:pt x="636" y="82"/>
                    <a:pt x="636" y="82"/>
                  </a:cubicBezTo>
                  <a:cubicBezTo>
                    <a:pt x="635" y="99"/>
                    <a:pt x="620" y="111"/>
                    <a:pt x="604" y="109"/>
                  </a:cubicBezTo>
                  <a:close/>
                </a:path>
              </a:pathLst>
            </a:custGeom>
            <a:solidFill>
              <a:srgbClr val="4950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8" name="Freeform 74"/>
            <p:cNvSpPr/>
            <p:nvPr/>
          </p:nvSpPr>
          <p:spPr bwMode="auto">
            <a:xfrm>
              <a:off x="8859838" y="1017588"/>
              <a:ext cx="1041400" cy="180975"/>
            </a:xfrm>
            <a:custGeom>
              <a:avLst/>
              <a:gdLst>
                <a:gd name="T0" fmla="*/ 604 w 638"/>
                <a:gd name="T1" fmla="*/ 109 h 111"/>
                <a:gd name="T2" fmla="*/ 29 w 638"/>
                <a:gd name="T3" fmla="*/ 61 h 111"/>
                <a:gd name="T4" fmla="*/ 2 w 638"/>
                <a:gd name="T5" fmla="*/ 29 h 111"/>
                <a:gd name="T6" fmla="*/ 2 w 638"/>
                <a:gd name="T7" fmla="*/ 29 h 111"/>
                <a:gd name="T8" fmla="*/ 34 w 638"/>
                <a:gd name="T9" fmla="*/ 2 h 111"/>
                <a:gd name="T10" fmla="*/ 609 w 638"/>
                <a:gd name="T11" fmla="*/ 51 h 111"/>
                <a:gd name="T12" fmla="*/ 636 w 638"/>
                <a:gd name="T13" fmla="*/ 83 h 111"/>
                <a:gd name="T14" fmla="*/ 636 w 638"/>
                <a:gd name="T15" fmla="*/ 83 h 111"/>
                <a:gd name="T16" fmla="*/ 604 w 638"/>
                <a:gd name="T17" fmla="*/ 109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38" h="111">
                  <a:moveTo>
                    <a:pt x="604" y="109"/>
                  </a:moveTo>
                  <a:cubicBezTo>
                    <a:pt x="29" y="61"/>
                    <a:pt x="29" y="61"/>
                    <a:pt x="29" y="61"/>
                  </a:cubicBezTo>
                  <a:cubicBezTo>
                    <a:pt x="12" y="59"/>
                    <a:pt x="0" y="45"/>
                    <a:pt x="2" y="29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3" y="12"/>
                    <a:pt x="17" y="0"/>
                    <a:pt x="34" y="2"/>
                  </a:cubicBezTo>
                  <a:cubicBezTo>
                    <a:pt x="609" y="51"/>
                    <a:pt x="609" y="51"/>
                    <a:pt x="609" y="51"/>
                  </a:cubicBezTo>
                  <a:cubicBezTo>
                    <a:pt x="626" y="52"/>
                    <a:pt x="638" y="66"/>
                    <a:pt x="636" y="83"/>
                  </a:cubicBezTo>
                  <a:cubicBezTo>
                    <a:pt x="636" y="83"/>
                    <a:pt x="636" y="83"/>
                    <a:pt x="636" y="83"/>
                  </a:cubicBezTo>
                  <a:cubicBezTo>
                    <a:pt x="635" y="99"/>
                    <a:pt x="621" y="111"/>
                    <a:pt x="604" y="109"/>
                  </a:cubicBezTo>
                  <a:close/>
                </a:path>
              </a:pathLst>
            </a:custGeom>
            <a:solidFill>
              <a:srgbClr val="4950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9" name="Freeform 75"/>
            <p:cNvSpPr/>
            <p:nvPr/>
          </p:nvSpPr>
          <p:spPr bwMode="auto">
            <a:xfrm>
              <a:off x="8845550" y="1208088"/>
              <a:ext cx="1039813" cy="179388"/>
            </a:xfrm>
            <a:custGeom>
              <a:avLst/>
              <a:gdLst>
                <a:gd name="T0" fmla="*/ 603 w 637"/>
                <a:gd name="T1" fmla="*/ 109 h 110"/>
                <a:gd name="T2" fmla="*/ 28 w 637"/>
                <a:gd name="T3" fmla="*/ 60 h 110"/>
                <a:gd name="T4" fmla="*/ 1 w 637"/>
                <a:gd name="T5" fmla="*/ 28 h 110"/>
                <a:gd name="T6" fmla="*/ 1 w 637"/>
                <a:gd name="T7" fmla="*/ 28 h 110"/>
                <a:gd name="T8" fmla="*/ 33 w 637"/>
                <a:gd name="T9" fmla="*/ 1 h 110"/>
                <a:gd name="T10" fmla="*/ 608 w 637"/>
                <a:gd name="T11" fmla="*/ 50 h 110"/>
                <a:gd name="T12" fmla="*/ 635 w 637"/>
                <a:gd name="T13" fmla="*/ 82 h 110"/>
                <a:gd name="T14" fmla="*/ 635 w 637"/>
                <a:gd name="T15" fmla="*/ 82 h 110"/>
                <a:gd name="T16" fmla="*/ 603 w 637"/>
                <a:gd name="T17" fmla="*/ 109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37" h="110">
                  <a:moveTo>
                    <a:pt x="603" y="109"/>
                  </a:moveTo>
                  <a:cubicBezTo>
                    <a:pt x="28" y="60"/>
                    <a:pt x="28" y="60"/>
                    <a:pt x="28" y="60"/>
                  </a:cubicBezTo>
                  <a:cubicBezTo>
                    <a:pt x="12" y="58"/>
                    <a:pt x="0" y="44"/>
                    <a:pt x="1" y="28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2" y="12"/>
                    <a:pt x="17" y="0"/>
                    <a:pt x="33" y="1"/>
                  </a:cubicBezTo>
                  <a:cubicBezTo>
                    <a:pt x="608" y="50"/>
                    <a:pt x="608" y="50"/>
                    <a:pt x="608" y="50"/>
                  </a:cubicBezTo>
                  <a:cubicBezTo>
                    <a:pt x="625" y="51"/>
                    <a:pt x="637" y="65"/>
                    <a:pt x="635" y="82"/>
                  </a:cubicBezTo>
                  <a:cubicBezTo>
                    <a:pt x="635" y="82"/>
                    <a:pt x="635" y="82"/>
                    <a:pt x="635" y="82"/>
                  </a:cubicBezTo>
                  <a:cubicBezTo>
                    <a:pt x="634" y="98"/>
                    <a:pt x="620" y="110"/>
                    <a:pt x="603" y="109"/>
                  </a:cubicBezTo>
                  <a:close/>
                </a:path>
              </a:pathLst>
            </a:custGeom>
            <a:solidFill>
              <a:srgbClr val="4950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0" name="Freeform 76"/>
            <p:cNvSpPr/>
            <p:nvPr/>
          </p:nvSpPr>
          <p:spPr bwMode="auto">
            <a:xfrm>
              <a:off x="8370888" y="4279901"/>
              <a:ext cx="930275" cy="679450"/>
            </a:xfrm>
            <a:custGeom>
              <a:avLst/>
              <a:gdLst>
                <a:gd name="T0" fmla="*/ 285 w 570"/>
                <a:gd name="T1" fmla="*/ 417 h 417"/>
                <a:gd name="T2" fmla="*/ 285 w 570"/>
                <a:gd name="T3" fmla="*/ 417 h 417"/>
                <a:gd name="T4" fmla="*/ 0 w 570"/>
                <a:gd name="T5" fmla="*/ 132 h 417"/>
                <a:gd name="T6" fmla="*/ 0 w 570"/>
                <a:gd name="T7" fmla="*/ 94 h 417"/>
                <a:gd name="T8" fmla="*/ 94 w 570"/>
                <a:gd name="T9" fmla="*/ 0 h 417"/>
                <a:gd name="T10" fmla="*/ 476 w 570"/>
                <a:gd name="T11" fmla="*/ 0 h 417"/>
                <a:gd name="T12" fmla="*/ 570 w 570"/>
                <a:gd name="T13" fmla="*/ 94 h 417"/>
                <a:gd name="T14" fmla="*/ 570 w 570"/>
                <a:gd name="T15" fmla="*/ 132 h 417"/>
                <a:gd name="T16" fmla="*/ 285 w 570"/>
                <a:gd name="T17" fmla="*/ 417 h 4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0" h="417">
                  <a:moveTo>
                    <a:pt x="285" y="417"/>
                  </a:moveTo>
                  <a:cubicBezTo>
                    <a:pt x="285" y="417"/>
                    <a:pt x="285" y="417"/>
                    <a:pt x="285" y="417"/>
                  </a:cubicBezTo>
                  <a:cubicBezTo>
                    <a:pt x="127" y="417"/>
                    <a:pt x="0" y="289"/>
                    <a:pt x="0" y="132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42"/>
                    <a:pt x="42" y="0"/>
                    <a:pt x="94" y="0"/>
                  </a:cubicBezTo>
                  <a:cubicBezTo>
                    <a:pt x="476" y="0"/>
                    <a:pt x="476" y="0"/>
                    <a:pt x="476" y="0"/>
                  </a:cubicBezTo>
                  <a:cubicBezTo>
                    <a:pt x="528" y="0"/>
                    <a:pt x="570" y="42"/>
                    <a:pt x="570" y="94"/>
                  </a:cubicBezTo>
                  <a:cubicBezTo>
                    <a:pt x="570" y="132"/>
                    <a:pt x="570" y="132"/>
                    <a:pt x="570" y="132"/>
                  </a:cubicBezTo>
                  <a:cubicBezTo>
                    <a:pt x="570" y="289"/>
                    <a:pt x="442" y="417"/>
                    <a:pt x="285" y="417"/>
                  </a:cubicBezTo>
                  <a:close/>
                </a:path>
              </a:pathLst>
            </a:custGeom>
            <a:solidFill>
              <a:srgbClr val="2D33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1" name="Freeform 77"/>
            <p:cNvSpPr/>
            <p:nvPr/>
          </p:nvSpPr>
          <p:spPr bwMode="auto">
            <a:xfrm>
              <a:off x="9272588" y="5918201"/>
              <a:ext cx="233363" cy="198438"/>
            </a:xfrm>
            <a:custGeom>
              <a:avLst/>
              <a:gdLst>
                <a:gd name="T0" fmla="*/ 133 w 147"/>
                <a:gd name="T1" fmla="*/ 0 h 125"/>
                <a:gd name="T2" fmla="*/ 0 w 147"/>
                <a:gd name="T3" fmla="*/ 18 h 125"/>
                <a:gd name="T4" fmla="*/ 15 w 147"/>
                <a:gd name="T5" fmla="*/ 125 h 125"/>
                <a:gd name="T6" fmla="*/ 147 w 147"/>
                <a:gd name="T7" fmla="*/ 107 h 125"/>
                <a:gd name="T8" fmla="*/ 133 w 147"/>
                <a:gd name="T9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125">
                  <a:moveTo>
                    <a:pt x="133" y="0"/>
                  </a:moveTo>
                  <a:lnTo>
                    <a:pt x="0" y="18"/>
                  </a:lnTo>
                  <a:lnTo>
                    <a:pt x="15" y="125"/>
                  </a:lnTo>
                  <a:lnTo>
                    <a:pt x="147" y="107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B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2" name="Freeform 78"/>
            <p:cNvSpPr/>
            <p:nvPr/>
          </p:nvSpPr>
          <p:spPr bwMode="auto">
            <a:xfrm>
              <a:off x="8977313" y="6021388"/>
              <a:ext cx="615950" cy="346075"/>
            </a:xfrm>
            <a:custGeom>
              <a:avLst/>
              <a:gdLst>
                <a:gd name="T0" fmla="*/ 8 w 377"/>
                <a:gd name="T1" fmla="*/ 213 h 213"/>
                <a:gd name="T2" fmla="*/ 356 w 377"/>
                <a:gd name="T3" fmla="*/ 167 h 213"/>
                <a:gd name="T4" fmla="*/ 375 w 377"/>
                <a:gd name="T5" fmla="*/ 142 h 213"/>
                <a:gd name="T6" fmla="*/ 361 w 377"/>
                <a:gd name="T7" fmla="*/ 31 h 213"/>
                <a:gd name="T8" fmla="*/ 323 w 377"/>
                <a:gd name="T9" fmla="*/ 3 h 213"/>
                <a:gd name="T10" fmla="*/ 166 w 377"/>
                <a:gd name="T11" fmla="*/ 24 h 213"/>
                <a:gd name="T12" fmla="*/ 169 w 377"/>
                <a:gd name="T13" fmla="*/ 42 h 213"/>
                <a:gd name="T14" fmla="*/ 135 w 377"/>
                <a:gd name="T15" fmla="*/ 51 h 213"/>
                <a:gd name="T16" fmla="*/ 5 w 377"/>
                <a:gd name="T17" fmla="*/ 186 h 213"/>
                <a:gd name="T18" fmla="*/ 1 w 377"/>
                <a:gd name="T19" fmla="*/ 205 h 213"/>
                <a:gd name="T20" fmla="*/ 8 w 377"/>
                <a:gd name="T21" fmla="*/ 213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7" h="213">
                  <a:moveTo>
                    <a:pt x="8" y="213"/>
                  </a:moveTo>
                  <a:cubicBezTo>
                    <a:pt x="356" y="167"/>
                    <a:pt x="356" y="167"/>
                    <a:pt x="356" y="167"/>
                  </a:cubicBezTo>
                  <a:cubicBezTo>
                    <a:pt x="368" y="165"/>
                    <a:pt x="377" y="154"/>
                    <a:pt x="375" y="142"/>
                  </a:cubicBezTo>
                  <a:cubicBezTo>
                    <a:pt x="361" y="31"/>
                    <a:pt x="361" y="31"/>
                    <a:pt x="361" y="31"/>
                  </a:cubicBezTo>
                  <a:cubicBezTo>
                    <a:pt x="358" y="13"/>
                    <a:pt x="342" y="0"/>
                    <a:pt x="323" y="3"/>
                  </a:cubicBezTo>
                  <a:cubicBezTo>
                    <a:pt x="166" y="24"/>
                    <a:pt x="166" y="24"/>
                    <a:pt x="166" y="24"/>
                  </a:cubicBezTo>
                  <a:cubicBezTo>
                    <a:pt x="169" y="42"/>
                    <a:pt x="169" y="42"/>
                    <a:pt x="169" y="42"/>
                  </a:cubicBezTo>
                  <a:cubicBezTo>
                    <a:pt x="135" y="51"/>
                    <a:pt x="135" y="51"/>
                    <a:pt x="135" y="51"/>
                  </a:cubicBezTo>
                  <a:cubicBezTo>
                    <a:pt x="70" y="69"/>
                    <a:pt x="20" y="121"/>
                    <a:pt x="5" y="186"/>
                  </a:cubicBezTo>
                  <a:cubicBezTo>
                    <a:pt x="1" y="205"/>
                    <a:pt x="1" y="205"/>
                    <a:pt x="1" y="205"/>
                  </a:cubicBezTo>
                  <a:cubicBezTo>
                    <a:pt x="0" y="209"/>
                    <a:pt x="3" y="213"/>
                    <a:pt x="8" y="213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3" name="Freeform 79"/>
            <p:cNvSpPr/>
            <p:nvPr/>
          </p:nvSpPr>
          <p:spPr bwMode="auto">
            <a:xfrm>
              <a:off x="9051925" y="6021388"/>
              <a:ext cx="246063" cy="188913"/>
            </a:xfrm>
            <a:custGeom>
              <a:avLst/>
              <a:gdLst>
                <a:gd name="T0" fmla="*/ 100 w 151"/>
                <a:gd name="T1" fmla="*/ 4 h 116"/>
                <a:gd name="T2" fmla="*/ 123 w 151"/>
                <a:gd name="T3" fmla="*/ 1 h 116"/>
                <a:gd name="T4" fmla="*/ 144 w 151"/>
                <a:gd name="T5" fmla="*/ 17 h 116"/>
                <a:gd name="T6" fmla="*/ 151 w 151"/>
                <a:gd name="T7" fmla="*/ 67 h 116"/>
                <a:gd name="T8" fmla="*/ 31 w 151"/>
                <a:gd name="T9" fmla="*/ 116 h 116"/>
                <a:gd name="T10" fmla="*/ 0 w 151"/>
                <a:gd name="T11" fmla="*/ 98 h 116"/>
                <a:gd name="T12" fmla="*/ 86 w 151"/>
                <a:gd name="T13" fmla="*/ 38 h 116"/>
                <a:gd name="T14" fmla="*/ 84 w 151"/>
                <a:gd name="T15" fmla="*/ 26 h 116"/>
                <a:gd name="T16" fmla="*/ 100 w 151"/>
                <a:gd name="T17" fmla="*/ 4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1" h="116">
                  <a:moveTo>
                    <a:pt x="100" y="4"/>
                  </a:moveTo>
                  <a:cubicBezTo>
                    <a:pt x="123" y="1"/>
                    <a:pt x="123" y="1"/>
                    <a:pt x="123" y="1"/>
                  </a:cubicBezTo>
                  <a:cubicBezTo>
                    <a:pt x="133" y="0"/>
                    <a:pt x="143" y="7"/>
                    <a:pt x="144" y="17"/>
                  </a:cubicBezTo>
                  <a:cubicBezTo>
                    <a:pt x="151" y="67"/>
                    <a:pt x="151" y="67"/>
                    <a:pt x="151" y="67"/>
                  </a:cubicBezTo>
                  <a:cubicBezTo>
                    <a:pt x="151" y="67"/>
                    <a:pt x="78" y="61"/>
                    <a:pt x="31" y="116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27" y="53"/>
                    <a:pt x="86" y="38"/>
                  </a:cubicBezTo>
                  <a:cubicBezTo>
                    <a:pt x="84" y="26"/>
                    <a:pt x="84" y="26"/>
                    <a:pt x="84" y="26"/>
                  </a:cubicBezTo>
                  <a:cubicBezTo>
                    <a:pt x="82" y="15"/>
                    <a:pt x="90" y="5"/>
                    <a:pt x="100" y="4"/>
                  </a:cubicBezTo>
                  <a:close/>
                </a:path>
              </a:pathLst>
            </a:custGeom>
            <a:solidFill>
              <a:srgbClr val="FFC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4" name="Freeform 80"/>
            <p:cNvSpPr/>
            <p:nvPr/>
          </p:nvSpPr>
          <p:spPr bwMode="auto">
            <a:xfrm>
              <a:off x="8942388" y="6246813"/>
              <a:ext cx="669925" cy="157163"/>
            </a:xfrm>
            <a:custGeom>
              <a:avLst/>
              <a:gdLst>
                <a:gd name="T0" fmla="*/ 398 w 411"/>
                <a:gd name="T1" fmla="*/ 45 h 96"/>
                <a:gd name="T2" fmla="*/ 19 w 411"/>
                <a:gd name="T3" fmla="*/ 95 h 96"/>
                <a:gd name="T4" fmla="*/ 4 w 411"/>
                <a:gd name="T5" fmla="*/ 84 h 96"/>
                <a:gd name="T6" fmla="*/ 1 w 411"/>
                <a:gd name="T7" fmla="*/ 66 h 96"/>
                <a:gd name="T8" fmla="*/ 13 w 411"/>
                <a:gd name="T9" fmla="*/ 51 h 96"/>
                <a:gd name="T10" fmla="*/ 392 w 411"/>
                <a:gd name="T11" fmla="*/ 1 h 96"/>
                <a:gd name="T12" fmla="*/ 408 w 411"/>
                <a:gd name="T13" fmla="*/ 12 h 96"/>
                <a:gd name="T14" fmla="*/ 410 w 411"/>
                <a:gd name="T15" fmla="*/ 30 h 96"/>
                <a:gd name="T16" fmla="*/ 398 w 411"/>
                <a:gd name="T17" fmla="*/ 45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1" h="96">
                  <a:moveTo>
                    <a:pt x="398" y="45"/>
                  </a:moveTo>
                  <a:cubicBezTo>
                    <a:pt x="19" y="95"/>
                    <a:pt x="19" y="95"/>
                    <a:pt x="19" y="95"/>
                  </a:cubicBezTo>
                  <a:cubicBezTo>
                    <a:pt x="11" y="96"/>
                    <a:pt x="5" y="91"/>
                    <a:pt x="4" y="84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0" y="59"/>
                    <a:pt x="6" y="52"/>
                    <a:pt x="13" y="51"/>
                  </a:cubicBezTo>
                  <a:cubicBezTo>
                    <a:pt x="392" y="1"/>
                    <a:pt x="392" y="1"/>
                    <a:pt x="392" y="1"/>
                  </a:cubicBezTo>
                  <a:cubicBezTo>
                    <a:pt x="400" y="0"/>
                    <a:pt x="407" y="5"/>
                    <a:pt x="408" y="12"/>
                  </a:cubicBezTo>
                  <a:cubicBezTo>
                    <a:pt x="410" y="30"/>
                    <a:pt x="410" y="30"/>
                    <a:pt x="410" y="30"/>
                  </a:cubicBezTo>
                  <a:cubicBezTo>
                    <a:pt x="411" y="37"/>
                    <a:pt x="406" y="44"/>
                    <a:pt x="398" y="45"/>
                  </a:cubicBezTo>
                  <a:close/>
                </a:path>
              </a:pathLst>
            </a:custGeom>
            <a:solidFill>
              <a:srgbClr val="7F77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5" name="Freeform 81"/>
            <p:cNvSpPr/>
            <p:nvPr/>
          </p:nvSpPr>
          <p:spPr bwMode="auto">
            <a:xfrm>
              <a:off x="8291513" y="5967413"/>
              <a:ext cx="227013" cy="188913"/>
            </a:xfrm>
            <a:custGeom>
              <a:avLst/>
              <a:gdLst>
                <a:gd name="T0" fmla="*/ 143 w 143"/>
                <a:gd name="T1" fmla="*/ 11 h 119"/>
                <a:gd name="T2" fmla="*/ 9 w 143"/>
                <a:gd name="T3" fmla="*/ 0 h 119"/>
                <a:gd name="T4" fmla="*/ 0 w 143"/>
                <a:gd name="T5" fmla="*/ 108 h 119"/>
                <a:gd name="T6" fmla="*/ 133 w 143"/>
                <a:gd name="T7" fmla="*/ 119 h 119"/>
                <a:gd name="T8" fmla="*/ 143 w 143"/>
                <a:gd name="T9" fmla="*/ 11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3" h="119">
                  <a:moveTo>
                    <a:pt x="143" y="11"/>
                  </a:moveTo>
                  <a:lnTo>
                    <a:pt x="9" y="0"/>
                  </a:lnTo>
                  <a:lnTo>
                    <a:pt x="0" y="108"/>
                  </a:lnTo>
                  <a:lnTo>
                    <a:pt x="133" y="119"/>
                  </a:lnTo>
                  <a:lnTo>
                    <a:pt x="143" y="11"/>
                  </a:lnTo>
                  <a:close/>
                </a:path>
              </a:pathLst>
            </a:custGeom>
            <a:solidFill>
              <a:srgbClr val="FFB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6" name="Freeform 82"/>
            <p:cNvSpPr/>
            <p:nvPr/>
          </p:nvSpPr>
          <p:spPr bwMode="auto">
            <a:xfrm>
              <a:off x="7927975" y="6073776"/>
              <a:ext cx="641350" cy="293688"/>
            </a:xfrm>
            <a:custGeom>
              <a:avLst/>
              <a:gdLst>
                <a:gd name="T0" fmla="*/ 8 w 393"/>
                <a:gd name="T1" fmla="*/ 150 h 181"/>
                <a:gd name="T2" fmla="*/ 358 w 393"/>
                <a:gd name="T3" fmla="*/ 180 h 181"/>
                <a:gd name="T4" fmla="*/ 382 w 393"/>
                <a:gd name="T5" fmla="*/ 160 h 181"/>
                <a:gd name="T6" fmla="*/ 391 w 393"/>
                <a:gd name="T7" fmla="*/ 49 h 181"/>
                <a:gd name="T8" fmla="*/ 361 w 393"/>
                <a:gd name="T9" fmla="*/ 13 h 181"/>
                <a:gd name="T10" fmla="*/ 203 w 393"/>
                <a:gd name="T11" fmla="*/ 0 h 181"/>
                <a:gd name="T12" fmla="*/ 202 w 393"/>
                <a:gd name="T13" fmla="*/ 18 h 181"/>
                <a:gd name="T14" fmla="*/ 166 w 393"/>
                <a:gd name="T15" fmla="*/ 20 h 181"/>
                <a:gd name="T16" fmla="*/ 10 w 393"/>
                <a:gd name="T17" fmla="*/ 123 h 181"/>
                <a:gd name="T18" fmla="*/ 2 w 393"/>
                <a:gd name="T19" fmla="*/ 140 h 181"/>
                <a:gd name="T20" fmla="*/ 8 w 393"/>
                <a:gd name="T21" fmla="*/ 150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93" h="181">
                  <a:moveTo>
                    <a:pt x="8" y="150"/>
                  </a:moveTo>
                  <a:cubicBezTo>
                    <a:pt x="358" y="180"/>
                    <a:pt x="358" y="180"/>
                    <a:pt x="358" y="180"/>
                  </a:cubicBezTo>
                  <a:cubicBezTo>
                    <a:pt x="370" y="181"/>
                    <a:pt x="381" y="172"/>
                    <a:pt x="382" y="160"/>
                  </a:cubicBezTo>
                  <a:cubicBezTo>
                    <a:pt x="391" y="49"/>
                    <a:pt x="391" y="49"/>
                    <a:pt x="391" y="49"/>
                  </a:cubicBezTo>
                  <a:cubicBezTo>
                    <a:pt x="393" y="31"/>
                    <a:pt x="379" y="15"/>
                    <a:pt x="361" y="13"/>
                  </a:cubicBezTo>
                  <a:cubicBezTo>
                    <a:pt x="203" y="0"/>
                    <a:pt x="203" y="0"/>
                    <a:pt x="203" y="0"/>
                  </a:cubicBezTo>
                  <a:cubicBezTo>
                    <a:pt x="202" y="18"/>
                    <a:pt x="202" y="18"/>
                    <a:pt x="202" y="18"/>
                  </a:cubicBezTo>
                  <a:cubicBezTo>
                    <a:pt x="166" y="20"/>
                    <a:pt x="166" y="20"/>
                    <a:pt x="166" y="20"/>
                  </a:cubicBezTo>
                  <a:cubicBezTo>
                    <a:pt x="99" y="23"/>
                    <a:pt x="40" y="63"/>
                    <a:pt x="10" y="123"/>
                  </a:cubicBezTo>
                  <a:cubicBezTo>
                    <a:pt x="2" y="140"/>
                    <a:pt x="2" y="140"/>
                    <a:pt x="2" y="140"/>
                  </a:cubicBezTo>
                  <a:cubicBezTo>
                    <a:pt x="0" y="145"/>
                    <a:pt x="3" y="150"/>
                    <a:pt x="8" y="150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7" name="Freeform 83"/>
            <p:cNvSpPr/>
            <p:nvPr/>
          </p:nvSpPr>
          <p:spPr bwMode="auto">
            <a:xfrm>
              <a:off x="8039100" y="6032501"/>
              <a:ext cx="260350" cy="153988"/>
            </a:xfrm>
            <a:custGeom>
              <a:avLst/>
              <a:gdLst>
                <a:gd name="T0" fmla="*/ 119 w 160"/>
                <a:gd name="T1" fmla="*/ 1 h 95"/>
                <a:gd name="T2" fmla="*/ 142 w 160"/>
                <a:gd name="T3" fmla="*/ 3 h 95"/>
                <a:gd name="T4" fmla="*/ 159 w 160"/>
                <a:gd name="T5" fmla="*/ 23 h 95"/>
                <a:gd name="T6" fmla="*/ 155 w 160"/>
                <a:gd name="T7" fmla="*/ 73 h 95"/>
                <a:gd name="T8" fmla="*/ 27 w 160"/>
                <a:gd name="T9" fmla="*/ 95 h 95"/>
                <a:gd name="T10" fmla="*/ 0 w 160"/>
                <a:gd name="T11" fmla="*/ 71 h 95"/>
                <a:gd name="T12" fmla="*/ 98 w 160"/>
                <a:gd name="T13" fmla="*/ 31 h 95"/>
                <a:gd name="T14" fmla="*/ 98 w 160"/>
                <a:gd name="T15" fmla="*/ 19 h 95"/>
                <a:gd name="T16" fmla="*/ 119 w 160"/>
                <a:gd name="T17" fmla="*/ 1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0" h="95">
                  <a:moveTo>
                    <a:pt x="119" y="1"/>
                  </a:moveTo>
                  <a:cubicBezTo>
                    <a:pt x="142" y="3"/>
                    <a:pt x="142" y="3"/>
                    <a:pt x="142" y="3"/>
                  </a:cubicBezTo>
                  <a:cubicBezTo>
                    <a:pt x="152" y="4"/>
                    <a:pt x="160" y="13"/>
                    <a:pt x="159" y="23"/>
                  </a:cubicBezTo>
                  <a:cubicBezTo>
                    <a:pt x="155" y="73"/>
                    <a:pt x="155" y="73"/>
                    <a:pt x="155" y="73"/>
                  </a:cubicBezTo>
                  <a:cubicBezTo>
                    <a:pt x="155" y="73"/>
                    <a:pt x="84" y="52"/>
                    <a:pt x="27" y="95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37" y="33"/>
                    <a:pt x="98" y="31"/>
                  </a:cubicBezTo>
                  <a:cubicBezTo>
                    <a:pt x="98" y="19"/>
                    <a:pt x="98" y="19"/>
                    <a:pt x="98" y="19"/>
                  </a:cubicBezTo>
                  <a:cubicBezTo>
                    <a:pt x="99" y="8"/>
                    <a:pt x="108" y="0"/>
                    <a:pt x="119" y="1"/>
                  </a:cubicBezTo>
                  <a:close/>
                </a:path>
              </a:pathLst>
            </a:custGeom>
            <a:solidFill>
              <a:srgbClr val="FFC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8" name="Freeform 84"/>
            <p:cNvSpPr/>
            <p:nvPr/>
          </p:nvSpPr>
          <p:spPr bwMode="auto">
            <a:xfrm>
              <a:off x="7893050" y="6273801"/>
              <a:ext cx="669925" cy="130175"/>
            </a:xfrm>
            <a:custGeom>
              <a:avLst/>
              <a:gdLst>
                <a:gd name="T0" fmla="*/ 394 w 411"/>
                <a:gd name="T1" fmla="*/ 79 h 80"/>
                <a:gd name="T2" fmla="*/ 13 w 411"/>
                <a:gd name="T3" fmla="*/ 46 h 80"/>
                <a:gd name="T4" fmla="*/ 1 w 411"/>
                <a:gd name="T5" fmla="*/ 31 h 80"/>
                <a:gd name="T6" fmla="*/ 2 w 411"/>
                <a:gd name="T7" fmla="*/ 13 h 80"/>
                <a:gd name="T8" fmla="*/ 17 w 411"/>
                <a:gd name="T9" fmla="*/ 1 h 80"/>
                <a:gd name="T10" fmla="*/ 398 w 411"/>
                <a:gd name="T11" fmla="*/ 34 h 80"/>
                <a:gd name="T12" fmla="*/ 411 w 411"/>
                <a:gd name="T13" fmla="*/ 49 h 80"/>
                <a:gd name="T14" fmla="*/ 409 w 411"/>
                <a:gd name="T15" fmla="*/ 66 h 80"/>
                <a:gd name="T16" fmla="*/ 394 w 411"/>
                <a:gd name="T17" fmla="*/ 79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1" h="80">
                  <a:moveTo>
                    <a:pt x="394" y="79"/>
                  </a:moveTo>
                  <a:cubicBezTo>
                    <a:pt x="13" y="46"/>
                    <a:pt x="13" y="46"/>
                    <a:pt x="13" y="46"/>
                  </a:cubicBezTo>
                  <a:cubicBezTo>
                    <a:pt x="6" y="45"/>
                    <a:pt x="0" y="38"/>
                    <a:pt x="1" y="31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3" y="6"/>
                    <a:pt x="9" y="0"/>
                    <a:pt x="17" y="1"/>
                  </a:cubicBezTo>
                  <a:cubicBezTo>
                    <a:pt x="398" y="34"/>
                    <a:pt x="398" y="34"/>
                    <a:pt x="398" y="34"/>
                  </a:cubicBezTo>
                  <a:cubicBezTo>
                    <a:pt x="406" y="35"/>
                    <a:pt x="411" y="41"/>
                    <a:pt x="411" y="49"/>
                  </a:cubicBezTo>
                  <a:cubicBezTo>
                    <a:pt x="409" y="66"/>
                    <a:pt x="409" y="66"/>
                    <a:pt x="409" y="66"/>
                  </a:cubicBezTo>
                  <a:cubicBezTo>
                    <a:pt x="409" y="74"/>
                    <a:pt x="402" y="80"/>
                    <a:pt x="394" y="79"/>
                  </a:cubicBezTo>
                  <a:close/>
                </a:path>
              </a:pathLst>
            </a:custGeom>
            <a:solidFill>
              <a:srgbClr val="7F77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9" name="Freeform 85"/>
            <p:cNvSpPr/>
            <p:nvPr/>
          </p:nvSpPr>
          <p:spPr bwMode="auto">
            <a:xfrm>
              <a:off x="8250238" y="4591051"/>
              <a:ext cx="473075" cy="1412875"/>
            </a:xfrm>
            <a:custGeom>
              <a:avLst/>
              <a:gdLst>
                <a:gd name="T0" fmla="*/ 207 w 298"/>
                <a:gd name="T1" fmla="*/ 890 h 890"/>
                <a:gd name="T2" fmla="*/ 0 w 298"/>
                <a:gd name="T3" fmla="*/ 871 h 890"/>
                <a:gd name="T4" fmla="*/ 92 w 298"/>
                <a:gd name="T5" fmla="*/ 0 h 890"/>
                <a:gd name="T6" fmla="*/ 298 w 298"/>
                <a:gd name="T7" fmla="*/ 20 h 890"/>
                <a:gd name="T8" fmla="*/ 207 w 298"/>
                <a:gd name="T9" fmla="*/ 890 h 8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8" h="890">
                  <a:moveTo>
                    <a:pt x="207" y="890"/>
                  </a:moveTo>
                  <a:lnTo>
                    <a:pt x="0" y="871"/>
                  </a:lnTo>
                  <a:lnTo>
                    <a:pt x="92" y="0"/>
                  </a:lnTo>
                  <a:lnTo>
                    <a:pt x="298" y="20"/>
                  </a:lnTo>
                  <a:lnTo>
                    <a:pt x="207" y="890"/>
                  </a:lnTo>
                  <a:close/>
                </a:path>
              </a:pathLst>
            </a:custGeom>
            <a:solidFill>
              <a:srgbClr val="2D33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0" name="Freeform 86"/>
            <p:cNvSpPr/>
            <p:nvPr/>
          </p:nvSpPr>
          <p:spPr bwMode="auto">
            <a:xfrm>
              <a:off x="8969375" y="4527551"/>
              <a:ext cx="571500" cy="1450975"/>
            </a:xfrm>
            <a:custGeom>
              <a:avLst/>
              <a:gdLst>
                <a:gd name="T0" fmla="*/ 155 w 360"/>
                <a:gd name="T1" fmla="*/ 914 h 914"/>
                <a:gd name="T2" fmla="*/ 0 w 360"/>
                <a:gd name="T3" fmla="*/ 37 h 914"/>
                <a:gd name="T4" fmla="*/ 205 w 360"/>
                <a:gd name="T5" fmla="*/ 0 h 914"/>
                <a:gd name="T6" fmla="*/ 360 w 360"/>
                <a:gd name="T7" fmla="*/ 878 h 914"/>
                <a:gd name="T8" fmla="*/ 155 w 360"/>
                <a:gd name="T9" fmla="*/ 914 h 9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0" h="914">
                  <a:moveTo>
                    <a:pt x="155" y="914"/>
                  </a:moveTo>
                  <a:lnTo>
                    <a:pt x="0" y="37"/>
                  </a:lnTo>
                  <a:lnTo>
                    <a:pt x="205" y="0"/>
                  </a:lnTo>
                  <a:lnTo>
                    <a:pt x="360" y="878"/>
                  </a:lnTo>
                  <a:lnTo>
                    <a:pt x="155" y="914"/>
                  </a:lnTo>
                  <a:close/>
                </a:path>
              </a:pathLst>
            </a:custGeom>
            <a:solidFill>
              <a:srgbClr val="2D33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1" name="Freeform 87"/>
            <p:cNvSpPr/>
            <p:nvPr/>
          </p:nvSpPr>
          <p:spPr bwMode="auto">
            <a:xfrm>
              <a:off x="8793163" y="4279901"/>
              <a:ext cx="747713" cy="1698625"/>
            </a:xfrm>
            <a:custGeom>
              <a:avLst/>
              <a:gdLst>
                <a:gd name="T0" fmla="*/ 311 w 458"/>
                <a:gd name="T1" fmla="*/ 132 h 1042"/>
                <a:gd name="T2" fmla="*/ 311 w 458"/>
                <a:gd name="T3" fmla="*/ 94 h 1042"/>
                <a:gd name="T4" fmla="*/ 217 w 458"/>
                <a:gd name="T5" fmla="*/ 0 h 1042"/>
                <a:gd name="T6" fmla="*/ 0 w 458"/>
                <a:gd name="T7" fmla="*/ 0 h 1042"/>
                <a:gd name="T8" fmla="*/ 0 w 458"/>
                <a:gd name="T9" fmla="*/ 416 h 1042"/>
                <a:gd name="T10" fmla="*/ 26 w 458"/>
                <a:gd name="T11" fmla="*/ 417 h 1042"/>
                <a:gd name="T12" fmla="*/ 26 w 458"/>
                <a:gd name="T13" fmla="*/ 417 h 1042"/>
                <a:gd name="T14" fmla="*/ 144 w 458"/>
                <a:gd name="T15" fmla="*/ 391 h 1042"/>
                <a:gd name="T16" fmla="*/ 259 w 458"/>
                <a:gd name="T17" fmla="*/ 1042 h 1042"/>
                <a:gd name="T18" fmla="*/ 458 w 458"/>
                <a:gd name="T19" fmla="*/ 1007 h 1042"/>
                <a:gd name="T20" fmla="*/ 309 w 458"/>
                <a:gd name="T21" fmla="*/ 165 h 1042"/>
                <a:gd name="T22" fmla="*/ 311 w 458"/>
                <a:gd name="T23" fmla="*/ 132 h 10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58" h="1042">
                  <a:moveTo>
                    <a:pt x="311" y="132"/>
                  </a:moveTo>
                  <a:cubicBezTo>
                    <a:pt x="311" y="94"/>
                    <a:pt x="311" y="94"/>
                    <a:pt x="311" y="94"/>
                  </a:cubicBezTo>
                  <a:cubicBezTo>
                    <a:pt x="311" y="42"/>
                    <a:pt x="269" y="0"/>
                    <a:pt x="21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16"/>
                    <a:pt x="0" y="416"/>
                    <a:pt x="0" y="416"/>
                  </a:cubicBezTo>
                  <a:cubicBezTo>
                    <a:pt x="9" y="417"/>
                    <a:pt x="17" y="417"/>
                    <a:pt x="26" y="417"/>
                  </a:cubicBezTo>
                  <a:cubicBezTo>
                    <a:pt x="26" y="417"/>
                    <a:pt x="26" y="417"/>
                    <a:pt x="26" y="417"/>
                  </a:cubicBezTo>
                  <a:cubicBezTo>
                    <a:pt x="68" y="417"/>
                    <a:pt x="108" y="408"/>
                    <a:pt x="144" y="391"/>
                  </a:cubicBezTo>
                  <a:cubicBezTo>
                    <a:pt x="259" y="1042"/>
                    <a:pt x="259" y="1042"/>
                    <a:pt x="259" y="1042"/>
                  </a:cubicBezTo>
                  <a:cubicBezTo>
                    <a:pt x="458" y="1007"/>
                    <a:pt x="458" y="1007"/>
                    <a:pt x="458" y="1007"/>
                  </a:cubicBezTo>
                  <a:cubicBezTo>
                    <a:pt x="309" y="165"/>
                    <a:pt x="309" y="165"/>
                    <a:pt x="309" y="165"/>
                  </a:cubicBezTo>
                  <a:cubicBezTo>
                    <a:pt x="310" y="154"/>
                    <a:pt x="311" y="143"/>
                    <a:pt x="311" y="132"/>
                  </a:cubicBezTo>
                  <a:close/>
                </a:path>
              </a:pathLst>
            </a:custGeom>
            <a:solidFill>
              <a:srgbClr val="2226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2" name="Freeform 88"/>
            <p:cNvSpPr/>
            <p:nvPr/>
          </p:nvSpPr>
          <p:spPr bwMode="auto">
            <a:xfrm>
              <a:off x="9121775" y="4279901"/>
              <a:ext cx="419100" cy="1644650"/>
            </a:xfrm>
            <a:custGeom>
              <a:avLst/>
              <a:gdLst>
                <a:gd name="T0" fmla="*/ 108 w 257"/>
                <a:gd name="T1" fmla="*/ 165 h 1009"/>
                <a:gd name="T2" fmla="*/ 110 w 257"/>
                <a:gd name="T3" fmla="*/ 132 h 1009"/>
                <a:gd name="T4" fmla="*/ 110 w 257"/>
                <a:gd name="T5" fmla="*/ 94 h 1009"/>
                <a:gd name="T6" fmla="*/ 16 w 257"/>
                <a:gd name="T7" fmla="*/ 0 h 1009"/>
                <a:gd name="T8" fmla="*/ 0 w 257"/>
                <a:gd name="T9" fmla="*/ 0 h 1009"/>
                <a:gd name="T10" fmla="*/ 94 w 257"/>
                <a:gd name="T11" fmla="*/ 94 h 1009"/>
                <a:gd name="T12" fmla="*/ 94 w 257"/>
                <a:gd name="T13" fmla="*/ 132 h 1009"/>
                <a:gd name="T14" fmla="*/ 92 w 257"/>
                <a:gd name="T15" fmla="*/ 165 h 1009"/>
                <a:gd name="T16" fmla="*/ 242 w 257"/>
                <a:gd name="T17" fmla="*/ 1009 h 1009"/>
                <a:gd name="T18" fmla="*/ 257 w 257"/>
                <a:gd name="T19" fmla="*/ 1007 h 1009"/>
                <a:gd name="T20" fmla="*/ 108 w 257"/>
                <a:gd name="T21" fmla="*/ 165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57" h="1009">
                  <a:moveTo>
                    <a:pt x="108" y="165"/>
                  </a:moveTo>
                  <a:cubicBezTo>
                    <a:pt x="109" y="154"/>
                    <a:pt x="110" y="143"/>
                    <a:pt x="110" y="132"/>
                  </a:cubicBezTo>
                  <a:cubicBezTo>
                    <a:pt x="110" y="94"/>
                    <a:pt x="110" y="94"/>
                    <a:pt x="110" y="94"/>
                  </a:cubicBezTo>
                  <a:cubicBezTo>
                    <a:pt x="110" y="42"/>
                    <a:pt x="68" y="0"/>
                    <a:pt x="1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2" y="0"/>
                    <a:pt x="94" y="42"/>
                    <a:pt x="94" y="94"/>
                  </a:cubicBezTo>
                  <a:cubicBezTo>
                    <a:pt x="94" y="132"/>
                    <a:pt x="94" y="132"/>
                    <a:pt x="94" y="132"/>
                  </a:cubicBezTo>
                  <a:cubicBezTo>
                    <a:pt x="94" y="143"/>
                    <a:pt x="93" y="154"/>
                    <a:pt x="92" y="165"/>
                  </a:cubicBezTo>
                  <a:cubicBezTo>
                    <a:pt x="242" y="1009"/>
                    <a:pt x="242" y="1009"/>
                    <a:pt x="242" y="1009"/>
                  </a:cubicBezTo>
                  <a:cubicBezTo>
                    <a:pt x="257" y="1007"/>
                    <a:pt x="257" y="1007"/>
                    <a:pt x="257" y="1007"/>
                  </a:cubicBezTo>
                  <a:lnTo>
                    <a:pt x="108" y="165"/>
                  </a:lnTo>
                  <a:close/>
                </a:path>
              </a:pathLst>
            </a:custGeom>
            <a:solidFill>
              <a:srgbClr val="2D33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3" name="Freeform 89"/>
            <p:cNvSpPr/>
            <p:nvPr/>
          </p:nvSpPr>
          <p:spPr bwMode="auto">
            <a:xfrm>
              <a:off x="7723188" y="2374901"/>
              <a:ext cx="1096963" cy="1233488"/>
            </a:xfrm>
            <a:custGeom>
              <a:avLst/>
              <a:gdLst>
                <a:gd name="T0" fmla="*/ 672 w 672"/>
                <a:gd name="T1" fmla="*/ 645 h 757"/>
                <a:gd name="T2" fmla="*/ 412 w 672"/>
                <a:gd name="T3" fmla="*/ 721 h 757"/>
                <a:gd name="T4" fmla="*/ 124 w 672"/>
                <a:gd name="T5" fmla="*/ 564 h 757"/>
                <a:gd name="T6" fmla="*/ 0 w 672"/>
                <a:gd name="T7" fmla="*/ 141 h 757"/>
                <a:gd name="T8" fmla="*/ 482 w 672"/>
                <a:gd name="T9" fmla="*/ 0 h 757"/>
                <a:gd name="T10" fmla="*/ 672 w 672"/>
                <a:gd name="T11" fmla="*/ 645 h 7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72" h="757">
                  <a:moveTo>
                    <a:pt x="672" y="645"/>
                  </a:moveTo>
                  <a:cubicBezTo>
                    <a:pt x="412" y="721"/>
                    <a:pt x="412" y="721"/>
                    <a:pt x="412" y="721"/>
                  </a:cubicBezTo>
                  <a:cubicBezTo>
                    <a:pt x="289" y="757"/>
                    <a:pt x="160" y="687"/>
                    <a:pt x="124" y="564"/>
                  </a:cubicBezTo>
                  <a:cubicBezTo>
                    <a:pt x="0" y="141"/>
                    <a:pt x="0" y="141"/>
                    <a:pt x="0" y="141"/>
                  </a:cubicBezTo>
                  <a:cubicBezTo>
                    <a:pt x="482" y="0"/>
                    <a:pt x="482" y="0"/>
                    <a:pt x="482" y="0"/>
                  </a:cubicBezTo>
                  <a:lnTo>
                    <a:pt x="672" y="645"/>
                  </a:lnTo>
                  <a:close/>
                </a:path>
              </a:pathLst>
            </a:custGeom>
            <a:solidFill>
              <a:srgbClr val="FFC4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4" name="Freeform 90"/>
            <p:cNvSpPr/>
            <p:nvPr/>
          </p:nvSpPr>
          <p:spPr bwMode="auto">
            <a:xfrm>
              <a:off x="8688388" y="2647951"/>
              <a:ext cx="215900" cy="409575"/>
            </a:xfrm>
            <a:custGeom>
              <a:avLst/>
              <a:gdLst>
                <a:gd name="T0" fmla="*/ 0 w 133"/>
                <a:gd name="T1" fmla="*/ 30 h 251"/>
                <a:gd name="T2" fmla="*/ 71 w 133"/>
                <a:gd name="T3" fmla="*/ 9 h 251"/>
                <a:gd name="T4" fmla="*/ 132 w 133"/>
                <a:gd name="T5" fmla="*/ 56 h 251"/>
                <a:gd name="T6" fmla="*/ 131 w 133"/>
                <a:gd name="T7" fmla="*/ 96 h 251"/>
                <a:gd name="T8" fmla="*/ 59 w 133"/>
                <a:gd name="T9" fmla="*/ 241 h 251"/>
                <a:gd name="T10" fmla="*/ 46 w 133"/>
                <a:gd name="T11" fmla="*/ 251 h 251"/>
                <a:gd name="T12" fmla="*/ 0 w 133"/>
                <a:gd name="T13" fmla="*/ 30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3" h="251">
                  <a:moveTo>
                    <a:pt x="0" y="30"/>
                  </a:moveTo>
                  <a:cubicBezTo>
                    <a:pt x="71" y="9"/>
                    <a:pt x="71" y="9"/>
                    <a:pt x="71" y="9"/>
                  </a:cubicBezTo>
                  <a:cubicBezTo>
                    <a:pt x="102" y="0"/>
                    <a:pt x="133" y="24"/>
                    <a:pt x="132" y="56"/>
                  </a:cubicBezTo>
                  <a:cubicBezTo>
                    <a:pt x="131" y="96"/>
                    <a:pt x="131" y="96"/>
                    <a:pt x="131" y="96"/>
                  </a:cubicBezTo>
                  <a:cubicBezTo>
                    <a:pt x="130" y="153"/>
                    <a:pt x="103" y="205"/>
                    <a:pt x="59" y="241"/>
                  </a:cubicBezTo>
                  <a:cubicBezTo>
                    <a:pt x="46" y="251"/>
                    <a:pt x="46" y="251"/>
                    <a:pt x="46" y="251"/>
                  </a:cubicBezTo>
                  <a:lnTo>
                    <a:pt x="0" y="30"/>
                  </a:lnTo>
                  <a:close/>
                </a:path>
              </a:pathLst>
            </a:custGeom>
            <a:solidFill>
              <a:srgbClr val="FFC4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5" name="Freeform 91"/>
            <p:cNvSpPr/>
            <p:nvPr/>
          </p:nvSpPr>
          <p:spPr bwMode="auto">
            <a:xfrm>
              <a:off x="7389813" y="1990726"/>
              <a:ext cx="1430338" cy="1435100"/>
            </a:xfrm>
            <a:custGeom>
              <a:avLst/>
              <a:gdLst>
                <a:gd name="T0" fmla="*/ 877 w 877"/>
                <a:gd name="T1" fmla="*/ 880 h 880"/>
                <a:gd name="T2" fmla="*/ 747 w 877"/>
                <a:gd name="T3" fmla="*/ 436 h 880"/>
                <a:gd name="T4" fmla="*/ 205 w 877"/>
                <a:gd name="T5" fmla="*/ 376 h 880"/>
                <a:gd name="T6" fmla="*/ 84 w 877"/>
                <a:gd name="T7" fmla="*/ 356 h 880"/>
                <a:gd name="T8" fmla="*/ 59 w 877"/>
                <a:gd name="T9" fmla="*/ 220 h 880"/>
                <a:gd name="T10" fmla="*/ 376 w 877"/>
                <a:gd name="T11" fmla="*/ 39 h 880"/>
                <a:gd name="T12" fmla="*/ 578 w 877"/>
                <a:gd name="T13" fmla="*/ 81 h 880"/>
                <a:gd name="T14" fmla="*/ 683 w 877"/>
                <a:gd name="T15" fmla="*/ 221 h 880"/>
                <a:gd name="T16" fmla="*/ 683 w 877"/>
                <a:gd name="T17" fmla="*/ 221 h 880"/>
                <a:gd name="T18" fmla="*/ 840 w 877"/>
                <a:gd name="T19" fmla="*/ 362 h 880"/>
                <a:gd name="T20" fmla="*/ 845 w 877"/>
                <a:gd name="T21" fmla="*/ 407 h 880"/>
                <a:gd name="T22" fmla="*/ 877 w 877"/>
                <a:gd name="T23" fmla="*/ 880 h 8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77" h="880">
                  <a:moveTo>
                    <a:pt x="877" y="880"/>
                  </a:moveTo>
                  <a:cubicBezTo>
                    <a:pt x="747" y="436"/>
                    <a:pt x="747" y="436"/>
                    <a:pt x="747" y="436"/>
                  </a:cubicBezTo>
                  <a:cubicBezTo>
                    <a:pt x="205" y="376"/>
                    <a:pt x="205" y="376"/>
                    <a:pt x="205" y="376"/>
                  </a:cubicBezTo>
                  <a:cubicBezTo>
                    <a:pt x="84" y="356"/>
                    <a:pt x="84" y="356"/>
                    <a:pt x="84" y="356"/>
                  </a:cubicBezTo>
                  <a:cubicBezTo>
                    <a:pt x="16" y="345"/>
                    <a:pt x="0" y="254"/>
                    <a:pt x="59" y="220"/>
                  </a:cubicBezTo>
                  <a:cubicBezTo>
                    <a:pt x="376" y="39"/>
                    <a:pt x="376" y="39"/>
                    <a:pt x="376" y="39"/>
                  </a:cubicBezTo>
                  <a:cubicBezTo>
                    <a:pt x="444" y="0"/>
                    <a:pt x="531" y="18"/>
                    <a:pt x="578" y="81"/>
                  </a:cubicBezTo>
                  <a:cubicBezTo>
                    <a:pt x="683" y="221"/>
                    <a:pt x="683" y="221"/>
                    <a:pt x="683" y="221"/>
                  </a:cubicBezTo>
                  <a:cubicBezTo>
                    <a:pt x="683" y="221"/>
                    <a:pt x="683" y="221"/>
                    <a:pt x="683" y="221"/>
                  </a:cubicBezTo>
                  <a:cubicBezTo>
                    <a:pt x="764" y="220"/>
                    <a:pt x="833" y="281"/>
                    <a:pt x="840" y="362"/>
                  </a:cubicBezTo>
                  <a:cubicBezTo>
                    <a:pt x="845" y="407"/>
                    <a:pt x="845" y="407"/>
                    <a:pt x="845" y="407"/>
                  </a:cubicBezTo>
                  <a:lnTo>
                    <a:pt x="877" y="880"/>
                  </a:lnTo>
                  <a:close/>
                </a:path>
              </a:pathLst>
            </a:custGeom>
            <a:solidFill>
              <a:srgbClr val="4C31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6" name="Freeform 92"/>
            <p:cNvSpPr/>
            <p:nvPr/>
          </p:nvSpPr>
          <p:spPr bwMode="auto">
            <a:xfrm>
              <a:off x="7896225" y="2811463"/>
              <a:ext cx="261938" cy="322263"/>
            </a:xfrm>
            <a:custGeom>
              <a:avLst/>
              <a:gdLst>
                <a:gd name="T0" fmla="*/ 146 w 160"/>
                <a:gd name="T1" fmla="*/ 80 h 198"/>
                <a:gd name="T2" fmla="*/ 106 w 160"/>
                <a:gd name="T3" fmla="*/ 187 h 198"/>
                <a:gd name="T4" fmla="*/ 14 w 160"/>
                <a:gd name="T5" fmla="*/ 118 h 198"/>
                <a:gd name="T6" fmla="*/ 54 w 160"/>
                <a:gd name="T7" fmla="*/ 11 h 198"/>
                <a:gd name="T8" fmla="*/ 146 w 160"/>
                <a:gd name="T9" fmla="*/ 8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0" h="198">
                  <a:moveTo>
                    <a:pt x="146" y="80"/>
                  </a:moveTo>
                  <a:cubicBezTo>
                    <a:pt x="160" y="128"/>
                    <a:pt x="142" y="177"/>
                    <a:pt x="106" y="187"/>
                  </a:cubicBezTo>
                  <a:cubicBezTo>
                    <a:pt x="69" y="198"/>
                    <a:pt x="28" y="167"/>
                    <a:pt x="14" y="118"/>
                  </a:cubicBezTo>
                  <a:cubicBezTo>
                    <a:pt x="0" y="70"/>
                    <a:pt x="18" y="22"/>
                    <a:pt x="54" y="11"/>
                  </a:cubicBezTo>
                  <a:cubicBezTo>
                    <a:pt x="90" y="0"/>
                    <a:pt x="131" y="31"/>
                    <a:pt x="146" y="80"/>
                  </a:cubicBezTo>
                  <a:close/>
                </a:path>
              </a:pathLst>
            </a:custGeom>
            <a:solidFill>
              <a:srgbClr val="4C31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7" name="Freeform 93"/>
            <p:cNvSpPr/>
            <p:nvPr/>
          </p:nvSpPr>
          <p:spPr bwMode="auto">
            <a:xfrm>
              <a:off x="8218488" y="2716213"/>
              <a:ext cx="260350" cy="323850"/>
            </a:xfrm>
            <a:custGeom>
              <a:avLst/>
              <a:gdLst>
                <a:gd name="T0" fmla="*/ 146 w 160"/>
                <a:gd name="T1" fmla="*/ 80 h 198"/>
                <a:gd name="T2" fmla="*/ 106 w 160"/>
                <a:gd name="T3" fmla="*/ 187 h 198"/>
                <a:gd name="T4" fmla="*/ 14 w 160"/>
                <a:gd name="T5" fmla="*/ 119 h 198"/>
                <a:gd name="T6" fmla="*/ 54 w 160"/>
                <a:gd name="T7" fmla="*/ 11 h 198"/>
                <a:gd name="T8" fmla="*/ 146 w 160"/>
                <a:gd name="T9" fmla="*/ 8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0" h="198">
                  <a:moveTo>
                    <a:pt x="146" y="80"/>
                  </a:moveTo>
                  <a:cubicBezTo>
                    <a:pt x="160" y="129"/>
                    <a:pt x="142" y="177"/>
                    <a:pt x="106" y="187"/>
                  </a:cubicBezTo>
                  <a:cubicBezTo>
                    <a:pt x="69" y="198"/>
                    <a:pt x="28" y="167"/>
                    <a:pt x="14" y="119"/>
                  </a:cubicBezTo>
                  <a:cubicBezTo>
                    <a:pt x="0" y="70"/>
                    <a:pt x="18" y="22"/>
                    <a:pt x="54" y="11"/>
                  </a:cubicBezTo>
                  <a:cubicBezTo>
                    <a:pt x="90" y="0"/>
                    <a:pt x="131" y="31"/>
                    <a:pt x="146" y="80"/>
                  </a:cubicBezTo>
                  <a:close/>
                </a:path>
              </a:pathLst>
            </a:custGeom>
            <a:solidFill>
              <a:srgbClr val="4C31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8" name="Freeform 94"/>
            <p:cNvSpPr/>
            <p:nvPr/>
          </p:nvSpPr>
          <p:spPr bwMode="auto">
            <a:xfrm>
              <a:off x="8099425" y="3008313"/>
              <a:ext cx="257175" cy="295275"/>
            </a:xfrm>
            <a:custGeom>
              <a:avLst/>
              <a:gdLst>
                <a:gd name="T0" fmla="*/ 34 w 158"/>
                <a:gd name="T1" fmla="*/ 0 h 181"/>
                <a:gd name="T2" fmla="*/ 8 w 158"/>
                <a:gd name="T3" fmla="*/ 120 h 181"/>
                <a:gd name="T4" fmla="*/ 63 w 158"/>
                <a:gd name="T5" fmla="*/ 171 h 181"/>
                <a:gd name="T6" fmla="*/ 158 w 158"/>
                <a:gd name="T7" fmla="*/ 143 h 181"/>
                <a:gd name="T8" fmla="*/ 34 w 158"/>
                <a:gd name="T9" fmla="*/ 0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8" h="181">
                  <a:moveTo>
                    <a:pt x="34" y="0"/>
                  </a:moveTo>
                  <a:cubicBezTo>
                    <a:pt x="8" y="120"/>
                    <a:pt x="8" y="120"/>
                    <a:pt x="8" y="120"/>
                  </a:cubicBezTo>
                  <a:cubicBezTo>
                    <a:pt x="0" y="152"/>
                    <a:pt x="31" y="181"/>
                    <a:pt x="63" y="171"/>
                  </a:cubicBezTo>
                  <a:cubicBezTo>
                    <a:pt x="158" y="143"/>
                    <a:pt x="158" y="143"/>
                    <a:pt x="158" y="143"/>
                  </a:cubicBezTo>
                  <a:lnTo>
                    <a:pt x="34" y="0"/>
                  </a:lnTo>
                  <a:close/>
                </a:path>
              </a:pathLst>
            </a:custGeom>
            <a:solidFill>
              <a:srgbClr val="F08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9" name="Freeform 95"/>
            <p:cNvSpPr/>
            <p:nvPr/>
          </p:nvSpPr>
          <p:spPr bwMode="auto">
            <a:xfrm>
              <a:off x="7827963" y="2733676"/>
              <a:ext cx="222250" cy="73025"/>
            </a:xfrm>
            <a:custGeom>
              <a:avLst/>
              <a:gdLst>
                <a:gd name="T0" fmla="*/ 125 w 136"/>
                <a:gd name="T1" fmla="*/ 29 h 45"/>
                <a:gd name="T2" fmla="*/ 123 w 136"/>
                <a:gd name="T3" fmla="*/ 30 h 45"/>
                <a:gd name="T4" fmla="*/ 18 w 136"/>
                <a:gd name="T5" fmla="*/ 44 h 45"/>
                <a:gd name="T6" fmla="*/ 1 w 136"/>
                <a:gd name="T7" fmla="*/ 31 h 45"/>
                <a:gd name="T8" fmla="*/ 14 w 136"/>
                <a:gd name="T9" fmla="*/ 15 h 45"/>
                <a:gd name="T10" fmla="*/ 119 w 136"/>
                <a:gd name="T11" fmla="*/ 1 h 45"/>
                <a:gd name="T12" fmla="*/ 135 w 136"/>
                <a:gd name="T13" fmla="*/ 13 h 45"/>
                <a:gd name="T14" fmla="*/ 125 w 136"/>
                <a:gd name="T15" fmla="*/ 29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6" h="45">
                  <a:moveTo>
                    <a:pt x="125" y="29"/>
                  </a:moveTo>
                  <a:cubicBezTo>
                    <a:pt x="124" y="29"/>
                    <a:pt x="123" y="29"/>
                    <a:pt x="123" y="30"/>
                  </a:cubicBezTo>
                  <a:cubicBezTo>
                    <a:pt x="18" y="44"/>
                    <a:pt x="18" y="44"/>
                    <a:pt x="18" y="44"/>
                  </a:cubicBezTo>
                  <a:cubicBezTo>
                    <a:pt x="10" y="45"/>
                    <a:pt x="2" y="39"/>
                    <a:pt x="1" y="31"/>
                  </a:cubicBezTo>
                  <a:cubicBezTo>
                    <a:pt x="0" y="24"/>
                    <a:pt x="6" y="16"/>
                    <a:pt x="14" y="15"/>
                  </a:cubicBezTo>
                  <a:cubicBezTo>
                    <a:pt x="119" y="1"/>
                    <a:pt x="119" y="1"/>
                    <a:pt x="119" y="1"/>
                  </a:cubicBezTo>
                  <a:cubicBezTo>
                    <a:pt x="127" y="0"/>
                    <a:pt x="134" y="5"/>
                    <a:pt x="135" y="13"/>
                  </a:cubicBezTo>
                  <a:cubicBezTo>
                    <a:pt x="136" y="20"/>
                    <a:pt x="132" y="27"/>
                    <a:pt x="125" y="29"/>
                  </a:cubicBezTo>
                  <a:close/>
                </a:path>
              </a:pathLst>
            </a:custGeom>
            <a:solidFill>
              <a:srgbClr val="4C31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0" name="Freeform 96"/>
            <p:cNvSpPr/>
            <p:nvPr/>
          </p:nvSpPr>
          <p:spPr bwMode="auto">
            <a:xfrm>
              <a:off x="8180388" y="2603501"/>
              <a:ext cx="211138" cy="127000"/>
            </a:xfrm>
            <a:custGeom>
              <a:avLst/>
              <a:gdLst>
                <a:gd name="T0" fmla="*/ 21 w 129"/>
                <a:gd name="T1" fmla="*/ 75 h 77"/>
                <a:gd name="T2" fmla="*/ 23 w 129"/>
                <a:gd name="T3" fmla="*/ 74 h 77"/>
                <a:gd name="T4" fmla="*/ 119 w 129"/>
                <a:gd name="T5" fmla="*/ 29 h 77"/>
                <a:gd name="T6" fmla="*/ 126 w 129"/>
                <a:gd name="T7" fmla="*/ 10 h 77"/>
                <a:gd name="T8" fmla="*/ 107 w 129"/>
                <a:gd name="T9" fmla="*/ 3 h 77"/>
                <a:gd name="T10" fmla="*/ 11 w 129"/>
                <a:gd name="T11" fmla="*/ 48 h 77"/>
                <a:gd name="T12" fmla="*/ 4 w 129"/>
                <a:gd name="T13" fmla="*/ 67 h 77"/>
                <a:gd name="T14" fmla="*/ 21 w 129"/>
                <a:gd name="T15" fmla="*/ 7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9" h="77">
                  <a:moveTo>
                    <a:pt x="21" y="75"/>
                  </a:moveTo>
                  <a:cubicBezTo>
                    <a:pt x="22" y="75"/>
                    <a:pt x="22" y="75"/>
                    <a:pt x="23" y="74"/>
                  </a:cubicBezTo>
                  <a:cubicBezTo>
                    <a:pt x="119" y="29"/>
                    <a:pt x="119" y="29"/>
                    <a:pt x="119" y="29"/>
                  </a:cubicBezTo>
                  <a:cubicBezTo>
                    <a:pt x="126" y="26"/>
                    <a:pt x="129" y="18"/>
                    <a:pt x="126" y="10"/>
                  </a:cubicBezTo>
                  <a:cubicBezTo>
                    <a:pt x="123" y="3"/>
                    <a:pt x="114" y="0"/>
                    <a:pt x="107" y="3"/>
                  </a:cubicBezTo>
                  <a:cubicBezTo>
                    <a:pt x="11" y="48"/>
                    <a:pt x="11" y="48"/>
                    <a:pt x="11" y="48"/>
                  </a:cubicBezTo>
                  <a:cubicBezTo>
                    <a:pt x="3" y="52"/>
                    <a:pt x="0" y="60"/>
                    <a:pt x="4" y="67"/>
                  </a:cubicBezTo>
                  <a:cubicBezTo>
                    <a:pt x="7" y="74"/>
                    <a:pt x="14" y="77"/>
                    <a:pt x="21" y="75"/>
                  </a:cubicBezTo>
                  <a:close/>
                </a:path>
              </a:pathLst>
            </a:custGeom>
            <a:solidFill>
              <a:srgbClr val="4C31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1" name="Freeform 97"/>
            <p:cNvSpPr/>
            <p:nvPr/>
          </p:nvSpPr>
          <p:spPr bwMode="auto">
            <a:xfrm>
              <a:off x="8135938" y="3251201"/>
              <a:ext cx="330200" cy="239713"/>
            </a:xfrm>
            <a:custGeom>
              <a:avLst/>
              <a:gdLst>
                <a:gd name="T0" fmla="*/ 0 w 202"/>
                <a:gd name="T1" fmla="*/ 58 h 147"/>
                <a:gd name="T2" fmla="*/ 197 w 202"/>
                <a:gd name="T3" fmla="*/ 0 h 147"/>
                <a:gd name="T4" fmla="*/ 114 w 202"/>
                <a:gd name="T5" fmla="*/ 121 h 147"/>
                <a:gd name="T6" fmla="*/ 0 w 202"/>
                <a:gd name="T7" fmla="*/ 58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2" h="147">
                  <a:moveTo>
                    <a:pt x="0" y="58"/>
                  </a:moveTo>
                  <a:cubicBezTo>
                    <a:pt x="197" y="0"/>
                    <a:pt x="197" y="0"/>
                    <a:pt x="197" y="0"/>
                  </a:cubicBezTo>
                  <a:cubicBezTo>
                    <a:pt x="197" y="0"/>
                    <a:pt x="202" y="95"/>
                    <a:pt x="114" y="121"/>
                  </a:cubicBezTo>
                  <a:cubicBezTo>
                    <a:pt x="25" y="147"/>
                    <a:pt x="0" y="58"/>
                    <a:pt x="0" y="58"/>
                  </a:cubicBezTo>
                  <a:close/>
                </a:path>
              </a:pathLst>
            </a:custGeom>
            <a:solidFill>
              <a:srgbClr val="7266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2" name="Freeform 98"/>
            <p:cNvSpPr/>
            <p:nvPr/>
          </p:nvSpPr>
          <p:spPr bwMode="auto">
            <a:xfrm>
              <a:off x="8135938" y="3398838"/>
              <a:ext cx="1187450" cy="1366838"/>
            </a:xfrm>
            <a:custGeom>
              <a:avLst/>
              <a:gdLst>
                <a:gd name="T0" fmla="*/ 547 w 728"/>
                <a:gd name="T1" fmla="*/ 767 h 839"/>
                <a:gd name="T2" fmla="*/ 416 w 728"/>
                <a:gd name="T3" fmla="*/ 805 h 839"/>
                <a:gd name="T4" fmla="*/ 147 w 728"/>
                <a:gd name="T5" fmla="*/ 658 h 839"/>
                <a:gd name="T6" fmla="*/ 0 w 728"/>
                <a:gd name="T7" fmla="*/ 161 h 839"/>
                <a:gd name="T8" fmla="*/ 548 w 728"/>
                <a:gd name="T9" fmla="*/ 0 h 839"/>
                <a:gd name="T10" fmla="*/ 694 w 728"/>
                <a:gd name="T11" fmla="*/ 497 h 839"/>
                <a:gd name="T12" fmla="*/ 547 w 728"/>
                <a:gd name="T13" fmla="*/ 767 h 8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8" h="839">
                  <a:moveTo>
                    <a:pt x="547" y="767"/>
                  </a:moveTo>
                  <a:cubicBezTo>
                    <a:pt x="416" y="805"/>
                    <a:pt x="416" y="805"/>
                    <a:pt x="416" y="805"/>
                  </a:cubicBezTo>
                  <a:cubicBezTo>
                    <a:pt x="301" y="839"/>
                    <a:pt x="180" y="773"/>
                    <a:pt x="147" y="658"/>
                  </a:cubicBezTo>
                  <a:cubicBezTo>
                    <a:pt x="0" y="161"/>
                    <a:pt x="0" y="161"/>
                    <a:pt x="0" y="161"/>
                  </a:cubicBezTo>
                  <a:cubicBezTo>
                    <a:pt x="548" y="0"/>
                    <a:pt x="548" y="0"/>
                    <a:pt x="548" y="0"/>
                  </a:cubicBezTo>
                  <a:cubicBezTo>
                    <a:pt x="694" y="497"/>
                    <a:pt x="694" y="497"/>
                    <a:pt x="694" y="497"/>
                  </a:cubicBezTo>
                  <a:cubicBezTo>
                    <a:pt x="728" y="612"/>
                    <a:pt x="662" y="733"/>
                    <a:pt x="547" y="767"/>
                  </a:cubicBezTo>
                  <a:close/>
                </a:path>
              </a:pathLst>
            </a:custGeom>
            <a:solidFill>
              <a:srgbClr val="1C75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3" name="Freeform 99"/>
            <p:cNvSpPr/>
            <p:nvPr/>
          </p:nvSpPr>
          <p:spPr bwMode="auto">
            <a:xfrm>
              <a:off x="8542338" y="3398838"/>
              <a:ext cx="781050" cy="1292225"/>
            </a:xfrm>
            <a:custGeom>
              <a:avLst/>
              <a:gdLst>
                <a:gd name="T0" fmla="*/ 208 w 479"/>
                <a:gd name="T1" fmla="*/ 793 h 793"/>
                <a:gd name="T2" fmla="*/ 298 w 479"/>
                <a:gd name="T3" fmla="*/ 767 h 793"/>
                <a:gd name="T4" fmla="*/ 445 w 479"/>
                <a:gd name="T5" fmla="*/ 497 h 793"/>
                <a:gd name="T6" fmla="*/ 299 w 479"/>
                <a:gd name="T7" fmla="*/ 0 h 793"/>
                <a:gd name="T8" fmla="*/ 0 w 479"/>
                <a:gd name="T9" fmla="*/ 88 h 793"/>
                <a:gd name="T10" fmla="*/ 208 w 479"/>
                <a:gd name="T11" fmla="*/ 793 h 7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9" h="793">
                  <a:moveTo>
                    <a:pt x="208" y="793"/>
                  </a:moveTo>
                  <a:cubicBezTo>
                    <a:pt x="298" y="767"/>
                    <a:pt x="298" y="767"/>
                    <a:pt x="298" y="767"/>
                  </a:cubicBezTo>
                  <a:cubicBezTo>
                    <a:pt x="413" y="733"/>
                    <a:pt x="479" y="612"/>
                    <a:pt x="445" y="497"/>
                  </a:cubicBezTo>
                  <a:cubicBezTo>
                    <a:pt x="299" y="0"/>
                    <a:pt x="299" y="0"/>
                    <a:pt x="299" y="0"/>
                  </a:cubicBezTo>
                  <a:cubicBezTo>
                    <a:pt x="0" y="88"/>
                    <a:pt x="0" y="88"/>
                    <a:pt x="0" y="88"/>
                  </a:cubicBezTo>
                  <a:lnTo>
                    <a:pt x="208" y="793"/>
                  </a:lnTo>
                  <a:close/>
                </a:path>
              </a:pathLst>
            </a:custGeom>
            <a:solidFill>
              <a:srgbClr val="1866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/>
            </a:p>
          </p:txBody>
        </p:sp>
        <p:sp>
          <p:nvSpPr>
            <p:cNvPr id="234" name="Freeform 100"/>
            <p:cNvSpPr/>
            <p:nvPr/>
          </p:nvSpPr>
          <p:spPr bwMode="auto">
            <a:xfrm>
              <a:off x="6858000" y="3194051"/>
              <a:ext cx="1371600" cy="1038225"/>
            </a:xfrm>
            <a:custGeom>
              <a:avLst/>
              <a:gdLst>
                <a:gd name="T0" fmla="*/ 841 w 841"/>
                <a:gd name="T1" fmla="*/ 478 h 637"/>
                <a:gd name="T2" fmla="*/ 443 w 841"/>
                <a:gd name="T3" fmla="*/ 595 h 637"/>
                <a:gd name="T4" fmla="*/ 104 w 841"/>
                <a:gd name="T5" fmla="*/ 410 h 637"/>
                <a:gd name="T6" fmla="*/ 0 w 841"/>
                <a:gd name="T7" fmla="*/ 57 h 637"/>
                <a:gd name="T8" fmla="*/ 194 w 841"/>
                <a:gd name="T9" fmla="*/ 0 h 637"/>
                <a:gd name="T10" fmla="*/ 298 w 841"/>
                <a:gd name="T11" fmla="*/ 353 h 637"/>
                <a:gd name="T12" fmla="*/ 386 w 841"/>
                <a:gd name="T13" fmla="*/ 401 h 637"/>
                <a:gd name="T14" fmla="*/ 784 w 841"/>
                <a:gd name="T15" fmla="*/ 284 h 637"/>
                <a:gd name="T16" fmla="*/ 841 w 841"/>
                <a:gd name="T17" fmla="*/ 478 h 6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41" h="637">
                  <a:moveTo>
                    <a:pt x="841" y="478"/>
                  </a:moveTo>
                  <a:cubicBezTo>
                    <a:pt x="443" y="595"/>
                    <a:pt x="443" y="595"/>
                    <a:pt x="443" y="595"/>
                  </a:cubicBezTo>
                  <a:cubicBezTo>
                    <a:pt x="298" y="637"/>
                    <a:pt x="146" y="554"/>
                    <a:pt x="104" y="410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194" y="0"/>
                    <a:pt x="194" y="0"/>
                    <a:pt x="194" y="0"/>
                  </a:cubicBezTo>
                  <a:cubicBezTo>
                    <a:pt x="298" y="353"/>
                    <a:pt x="298" y="353"/>
                    <a:pt x="298" y="353"/>
                  </a:cubicBezTo>
                  <a:cubicBezTo>
                    <a:pt x="309" y="390"/>
                    <a:pt x="348" y="412"/>
                    <a:pt x="386" y="401"/>
                  </a:cubicBezTo>
                  <a:cubicBezTo>
                    <a:pt x="784" y="284"/>
                    <a:pt x="784" y="284"/>
                    <a:pt x="784" y="284"/>
                  </a:cubicBezTo>
                  <a:lnTo>
                    <a:pt x="841" y="478"/>
                  </a:lnTo>
                  <a:close/>
                </a:path>
              </a:pathLst>
            </a:custGeom>
            <a:solidFill>
              <a:srgbClr val="1866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5" name="Freeform 101"/>
            <p:cNvSpPr/>
            <p:nvPr/>
          </p:nvSpPr>
          <p:spPr bwMode="auto">
            <a:xfrm>
              <a:off x="8801100" y="1577976"/>
              <a:ext cx="741363" cy="2146300"/>
            </a:xfrm>
            <a:custGeom>
              <a:avLst/>
              <a:gdLst>
                <a:gd name="T0" fmla="*/ 204 w 467"/>
                <a:gd name="T1" fmla="*/ 1352 h 1352"/>
                <a:gd name="T2" fmla="*/ 0 w 467"/>
                <a:gd name="T3" fmla="*/ 1311 h 1352"/>
                <a:gd name="T4" fmla="*/ 262 w 467"/>
                <a:gd name="T5" fmla="*/ 0 h 1352"/>
                <a:gd name="T6" fmla="*/ 467 w 467"/>
                <a:gd name="T7" fmla="*/ 41 h 1352"/>
                <a:gd name="T8" fmla="*/ 204 w 467"/>
                <a:gd name="T9" fmla="*/ 1352 h 1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7" h="1352">
                  <a:moveTo>
                    <a:pt x="204" y="1352"/>
                  </a:moveTo>
                  <a:lnTo>
                    <a:pt x="0" y="1311"/>
                  </a:lnTo>
                  <a:lnTo>
                    <a:pt x="262" y="0"/>
                  </a:lnTo>
                  <a:lnTo>
                    <a:pt x="467" y="41"/>
                  </a:lnTo>
                  <a:lnTo>
                    <a:pt x="204" y="1352"/>
                  </a:lnTo>
                  <a:close/>
                </a:path>
              </a:pathLst>
            </a:custGeom>
            <a:solidFill>
              <a:srgbClr val="1866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6" name="Freeform 102"/>
            <p:cNvSpPr/>
            <p:nvPr/>
          </p:nvSpPr>
          <p:spPr bwMode="auto">
            <a:xfrm>
              <a:off x="8882063" y="1635126"/>
              <a:ext cx="660400" cy="3055938"/>
            </a:xfrm>
            <a:custGeom>
              <a:avLst/>
              <a:gdLst>
                <a:gd name="T0" fmla="*/ 385 w 405"/>
                <a:gd name="T1" fmla="*/ 0 h 1874"/>
                <a:gd name="T2" fmla="*/ 130 w 405"/>
                <a:gd name="T3" fmla="*/ 1275 h 1874"/>
                <a:gd name="T4" fmla="*/ 218 w 405"/>
                <a:gd name="T5" fmla="*/ 1574 h 1874"/>
                <a:gd name="T6" fmla="*/ 0 w 405"/>
                <a:gd name="T7" fmla="*/ 1874 h 1874"/>
                <a:gd name="T8" fmla="*/ 90 w 405"/>
                <a:gd name="T9" fmla="*/ 1848 h 1874"/>
                <a:gd name="T10" fmla="*/ 237 w 405"/>
                <a:gd name="T11" fmla="*/ 1578 h 1874"/>
                <a:gd name="T12" fmla="*/ 149 w 405"/>
                <a:gd name="T13" fmla="*/ 1279 h 1874"/>
                <a:gd name="T14" fmla="*/ 405 w 405"/>
                <a:gd name="T15" fmla="*/ 4 h 1874"/>
                <a:gd name="T16" fmla="*/ 385 w 405"/>
                <a:gd name="T17" fmla="*/ 0 h 18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5" h="1874">
                  <a:moveTo>
                    <a:pt x="385" y="0"/>
                  </a:moveTo>
                  <a:cubicBezTo>
                    <a:pt x="130" y="1275"/>
                    <a:pt x="130" y="1275"/>
                    <a:pt x="130" y="1275"/>
                  </a:cubicBezTo>
                  <a:cubicBezTo>
                    <a:pt x="218" y="1574"/>
                    <a:pt x="218" y="1574"/>
                    <a:pt x="218" y="1574"/>
                  </a:cubicBezTo>
                  <a:cubicBezTo>
                    <a:pt x="287" y="1798"/>
                    <a:pt x="0" y="1874"/>
                    <a:pt x="0" y="1874"/>
                  </a:cubicBezTo>
                  <a:cubicBezTo>
                    <a:pt x="90" y="1848"/>
                    <a:pt x="90" y="1848"/>
                    <a:pt x="90" y="1848"/>
                  </a:cubicBezTo>
                  <a:cubicBezTo>
                    <a:pt x="205" y="1814"/>
                    <a:pt x="271" y="1693"/>
                    <a:pt x="237" y="1578"/>
                  </a:cubicBezTo>
                  <a:cubicBezTo>
                    <a:pt x="149" y="1279"/>
                    <a:pt x="149" y="1279"/>
                    <a:pt x="149" y="1279"/>
                  </a:cubicBezTo>
                  <a:cubicBezTo>
                    <a:pt x="405" y="4"/>
                    <a:pt x="405" y="4"/>
                    <a:pt x="405" y="4"/>
                  </a:cubicBezTo>
                  <a:lnTo>
                    <a:pt x="385" y="0"/>
                  </a:lnTo>
                  <a:close/>
                </a:path>
              </a:pathLst>
            </a:custGeom>
            <a:solidFill>
              <a:srgbClr val="1C75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7" name="Freeform 103"/>
            <p:cNvSpPr/>
            <p:nvPr/>
          </p:nvSpPr>
          <p:spPr bwMode="auto">
            <a:xfrm>
              <a:off x="9180513" y="1276351"/>
              <a:ext cx="395288" cy="515938"/>
            </a:xfrm>
            <a:custGeom>
              <a:avLst/>
              <a:gdLst>
                <a:gd name="T0" fmla="*/ 182 w 243"/>
                <a:gd name="T1" fmla="*/ 17 h 317"/>
                <a:gd name="T2" fmla="*/ 157 w 243"/>
                <a:gd name="T3" fmla="*/ 3 h 317"/>
                <a:gd name="T4" fmla="*/ 138 w 243"/>
                <a:gd name="T5" fmla="*/ 9 h 317"/>
                <a:gd name="T6" fmla="*/ 124 w 243"/>
                <a:gd name="T7" fmla="*/ 34 h 317"/>
                <a:gd name="T8" fmla="*/ 140 w 243"/>
                <a:gd name="T9" fmla="*/ 88 h 317"/>
                <a:gd name="T10" fmla="*/ 91 w 243"/>
                <a:gd name="T11" fmla="*/ 91 h 317"/>
                <a:gd name="T12" fmla="*/ 17 w 243"/>
                <a:gd name="T13" fmla="*/ 226 h 317"/>
                <a:gd name="T14" fmla="*/ 152 w 243"/>
                <a:gd name="T15" fmla="*/ 300 h 317"/>
                <a:gd name="T16" fmla="*/ 226 w 243"/>
                <a:gd name="T17" fmla="*/ 165 h 317"/>
                <a:gd name="T18" fmla="*/ 222 w 243"/>
                <a:gd name="T19" fmla="*/ 155 h 317"/>
                <a:gd name="T20" fmla="*/ 223 w 243"/>
                <a:gd name="T21" fmla="*/ 155 h 317"/>
                <a:gd name="T22" fmla="*/ 182 w 243"/>
                <a:gd name="T23" fmla="*/ 17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3" h="317">
                  <a:moveTo>
                    <a:pt x="182" y="17"/>
                  </a:moveTo>
                  <a:cubicBezTo>
                    <a:pt x="179" y="6"/>
                    <a:pt x="168" y="0"/>
                    <a:pt x="157" y="3"/>
                  </a:cubicBezTo>
                  <a:cubicBezTo>
                    <a:pt x="138" y="9"/>
                    <a:pt x="138" y="9"/>
                    <a:pt x="138" y="9"/>
                  </a:cubicBezTo>
                  <a:cubicBezTo>
                    <a:pt x="127" y="12"/>
                    <a:pt x="121" y="23"/>
                    <a:pt x="124" y="34"/>
                  </a:cubicBezTo>
                  <a:cubicBezTo>
                    <a:pt x="140" y="88"/>
                    <a:pt x="140" y="88"/>
                    <a:pt x="140" y="88"/>
                  </a:cubicBezTo>
                  <a:cubicBezTo>
                    <a:pt x="124" y="85"/>
                    <a:pt x="107" y="86"/>
                    <a:pt x="91" y="91"/>
                  </a:cubicBezTo>
                  <a:cubicBezTo>
                    <a:pt x="33" y="108"/>
                    <a:pt x="0" y="168"/>
                    <a:pt x="17" y="226"/>
                  </a:cubicBezTo>
                  <a:cubicBezTo>
                    <a:pt x="34" y="284"/>
                    <a:pt x="94" y="317"/>
                    <a:pt x="152" y="300"/>
                  </a:cubicBezTo>
                  <a:cubicBezTo>
                    <a:pt x="210" y="283"/>
                    <a:pt x="243" y="222"/>
                    <a:pt x="226" y="165"/>
                  </a:cubicBezTo>
                  <a:cubicBezTo>
                    <a:pt x="225" y="161"/>
                    <a:pt x="224" y="158"/>
                    <a:pt x="222" y="155"/>
                  </a:cubicBezTo>
                  <a:cubicBezTo>
                    <a:pt x="223" y="155"/>
                    <a:pt x="223" y="155"/>
                    <a:pt x="223" y="155"/>
                  </a:cubicBezTo>
                  <a:lnTo>
                    <a:pt x="182" y="17"/>
                  </a:lnTo>
                  <a:close/>
                </a:path>
              </a:pathLst>
            </a:custGeom>
            <a:solidFill>
              <a:srgbClr val="FFC4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8" name="Freeform 104"/>
            <p:cNvSpPr/>
            <p:nvPr/>
          </p:nvSpPr>
          <p:spPr bwMode="auto">
            <a:xfrm>
              <a:off x="6759575" y="2959101"/>
              <a:ext cx="444500" cy="446088"/>
            </a:xfrm>
            <a:custGeom>
              <a:avLst/>
              <a:gdLst>
                <a:gd name="T0" fmla="*/ 3 w 272"/>
                <a:gd name="T1" fmla="*/ 35 h 273"/>
                <a:gd name="T2" fmla="*/ 17 w 272"/>
                <a:gd name="T3" fmla="*/ 9 h 273"/>
                <a:gd name="T4" fmla="*/ 36 w 272"/>
                <a:gd name="T5" fmla="*/ 4 h 273"/>
                <a:gd name="T6" fmla="*/ 61 w 272"/>
                <a:gd name="T7" fmla="*/ 17 h 273"/>
                <a:gd name="T8" fmla="*/ 77 w 272"/>
                <a:gd name="T9" fmla="*/ 72 h 273"/>
                <a:gd name="T10" fmla="*/ 120 w 272"/>
                <a:gd name="T11" fmla="*/ 47 h 273"/>
                <a:gd name="T12" fmla="*/ 255 w 272"/>
                <a:gd name="T13" fmla="*/ 121 h 273"/>
                <a:gd name="T14" fmla="*/ 182 w 272"/>
                <a:gd name="T15" fmla="*/ 256 h 273"/>
                <a:gd name="T16" fmla="*/ 47 w 272"/>
                <a:gd name="T17" fmla="*/ 182 h 273"/>
                <a:gd name="T18" fmla="*/ 44 w 272"/>
                <a:gd name="T19" fmla="*/ 172 h 273"/>
                <a:gd name="T20" fmla="*/ 44 w 272"/>
                <a:gd name="T21" fmla="*/ 173 h 273"/>
                <a:gd name="T22" fmla="*/ 3 w 272"/>
                <a:gd name="T23" fmla="*/ 35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72" h="273">
                  <a:moveTo>
                    <a:pt x="3" y="35"/>
                  </a:moveTo>
                  <a:cubicBezTo>
                    <a:pt x="0" y="24"/>
                    <a:pt x="6" y="12"/>
                    <a:pt x="17" y="9"/>
                  </a:cubicBezTo>
                  <a:cubicBezTo>
                    <a:pt x="36" y="4"/>
                    <a:pt x="36" y="4"/>
                    <a:pt x="36" y="4"/>
                  </a:cubicBezTo>
                  <a:cubicBezTo>
                    <a:pt x="47" y="0"/>
                    <a:pt x="58" y="7"/>
                    <a:pt x="61" y="17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89" y="61"/>
                    <a:pt x="104" y="52"/>
                    <a:pt x="120" y="47"/>
                  </a:cubicBezTo>
                  <a:cubicBezTo>
                    <a:pt x="178" y="30"/>
                    <a:pt x="238" y="63"/>
                    <a:pt x="255" y="121"/>
                  </a:cubicBezTo>
                  <a:cubicBezTo>
                    <a:pt x="272" y="179"/>
                    <a:pt x="239" y="239"/>
                    <a:pt x="182" y="256"/>
                  </a:cubicBezTo>
                  <a:cubicBezTo>
                    <a:pt x="124" y="273"/>
                    <a:pt x="63" y="240"/>
                    <a:pt x="47" y="182"/>
                  </a:cubicBezTo>
                  <a:cubicBezTo>
                    <a:pt x="46" y="179"/>
                    <a:pt x="45" y="176"/>
                    <a:pt x="44" y="172"/>
                  </a:cubicBezTo>
                  <a:cubicBezTo>
                    <a:pt x="44" y="173"/>
                    <a:pt x="44" y="173"/>
                    <a:pt x="44" y="173"/>
                  </a:cubicBezTo>
                  <a:lnTo>
                    <a:pt x="3" y="35"/>
                  </a:lnTo>
                  <a:close/>
                </a:path>
              </a:pathLst>
            </a:custGeom>
            <a:solidFill>
              <a:srgbClr val="FFC4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9" name="Freeform 105"/>
            <p:cNvSpPr/>
            <p:nvPr/>
          </p:nvSpPr>
          <p:spPr bwMode="auto">
            <a:xfrm>
              <a:off x="8318500" y="3409951"/>
              <a:ext cx="569913" cy="255588"/>
            </a:xfrm>
            <a:custGeom>
              <a:avLst/>
              <a:gdLst>
                <a:gd name="T0" fmla="*/ 320 w 349"/>
                <a:gd name="T1" fmla="*/ 72 h 157"/>
                <a:gd name="T2" fmla="*/ 48 w 349"/>
                <a:gd name="T3" fmla="*/ 152 h 157"/>
                <a:gd name="T4" fmla="*/ 5 w 349"/>
                <a:gd name="T5" fmla="*/ 128 h 157"/>
                <a:gd name="T6" fmla="*/ 5 w 349"/>
                <a:gd name="T7" fmla="*/ 128 h 157"/>
                <a:gd name="T8" fmla="*/ 29 w 349"/>
                <a:gd name="T9" fmla="*/ 85 h 157"/>
                <a:gd name="T10" fmla="*/ 300 w 349"/>
                <a:gd name="T11" fmla="*/ 5 h 157"/>
                <a:gd name="T12" fmla="*/ 343 w 349"/>
                <a:gd name="T13" fmla="*/ 29 h 157"/>
                <a:gd name="T14" fmla="*/ 343 w 349"/>
                <a:gd name="T15" fmla="*/ 29 h 157"/>
                <a:gd name="T16" fmla="*/ 320 w 349"/>
                <a:gd name="T17" fmla="*/ 72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9" h="157">
                  <a:moveTo>
                    <a:pt x="320" y="72"/>
                  </a:moveTo>
                  <a:cubicBezTo>
                    <a:pt x="48" y="152"/>
                    <a:pt x="48" y="152"/>
                    <a:pt x="48" y="152"/>
                  </a:cubicBezTo>
                  <a:cubicBezTo>
                    <a:pt x="30" y="157"/>
                    <a:pt x="11" y="147"/>
                    <a:pt x="5" y="128"/>
                  </a:cubicBezTo>
                  <a:cubicBezTo>
                    <a:pt x="5" y="128"/>
                    <a:pt x="5" y="128"/>
                    <a:pt x="5" y="128"/>
                  </a:cubicBezTo>
                  <a:cubicBezTo>
                    <a:pt x="0" y="110"/>
                    <a:pt x="10" y="90"/>
                    <a:pt x="29" y="85"/>
                  </a:cubicBezTo>
                  <a:cubicBezTo>
                    <a:pt x="300" y="5"/>
                    <a:pt x="300" y="5"/>
                    <a:pt x="300" y="5"/>
                  </a:cubicBezTo>
                  <a:cubicBezTo>
                    <a:pt x="318" y="0"/>
                    <a:pt x="338" y="10"/>
                    <a:pt x="343" y="29"/>
                  </a:cubicBezTo>
                  <a:cubicBezTo>
                    <a:pt x="343" y="29"/>
                    <a:pt x="343" y="29"/>
                    <a:pt x="343" y="29"/>
                  </a:cubicBezTo>
                  <a:cubicBezTo>
                    <a:pt x="349" y="47"/>
                    <a:pt x="338" y="67"/>
                    <a:pt x="320" y="72"/>
                  </a:cubicBezTo>
                  <a:close/>
                </a:path>
              </a:pathLst>
            </a:custGeom>
            <a:solidFill>
              <a:srgbClr val="EBB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0" name="Freeform 106"/>
            <p:cNvSpPr/>
            <p:nvPr/>
          </p:nvSpPr>
          <p:spPr bwMode="auto">
            <a:xfrm>
              <a:off x="8366125" y="3538538"/>
              <a:ext cx="66675" cy="119063"/>
            </a:xfrm>
            <a:custGeom>
              <a:avLst/>
              <a:gdLst>
                <a:gd name="T0" fmla="*/ 21 w 42"/>
                <a:gd name="T1" fmla="*/ 75 h 75"/>
                <a:gd name="T2" fmla="*/ 42 w 42"/>
                <a:gd name="T3" fmla="*/ 69 h 75"/>
                <a:gd name="T4" fmla="*/ 22 w 42"/>
                <a:gd name="T5" fmla="*/ 0 h 75"/>
                <a:gd name="T6" fmla="*/ 0 w 42"/>
                <a:gd name="T7" fmla="*/ 6 h 75"/>
                <a:gd name="T8" fmla="*/ 21 w 42"/>
                <a:gd name="T9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75">
                  <a:moveTo>
                    <a:pt x="21" y="75"/>
                  </a:moveTo>
                  <a:lnTo>
                    <a:pt x="42" y="69"/>
                  </a:lnTo>
                  <a:lnTo>
                    <a:pt x="22" y="0"/>
                  </a:lnTo>
                  <a:lnTo>
                    <a:pt x="0" y="6"/>
                  </a:lnTo>
                  <a:lnTo>
                    <a:pt x="21" y="75"/>
                  </a:lnTo>
                  <a:close/>
                </a:path>
              </a:pathLst>
            </a:custGeom>
            <a:solidFill>
              <a:srgbClr val="C78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1" name="Freeform 107"/>
            <p:cNvSpPr/>
            <p:nvPr/>
          </p:nvSpPr>
          <p:spPr bwMode="auto">
            <a:xfrm>
              <a:off x="8469313" y="3506788"/>
              <a:ext cx="66675" cy="119063"/>
            </a:xfrm>
            <a:custGeom>
              <a:avLst/>
              <a:gdLst>
                <a:gd name="T0" fmla="*/ 21 w 42"/>
                <a:gd name="T1" fmla="*/ 0 h 75"/>
                <a:gd name="T2" fmla="*/ 0 w 42"/>
                <a:gd name="T3" fmla="*/ 6 h 75"/>
                <a:gd name="T4" fmla="*/ 20 w 42"/>
                <a:gd name="T5" fmla="*/ 75 h 75"/>
                <a:gd name="T6" fmla="*/ 42 w 42"/>
                <a:gd name="T7" fmla="*/ 69 h 75"/>
                <a:gd name="T8" fmla="*/ 21 w 42"/>
                <a:gd name="T9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75">
                  <a:moveTo>
                    <a:pt x="21" y="0"/>
                  </a:moveTo>
                  <a:lnTo>
                    <a:pt x="0" y="6"/>
                  </a:lnTo>
                  <a:lnTo>
                    <a:pt x="20" y="75"/>
                  </a:lnTo>
                  <a:lnTo>
                    <a:pt x="42" y="69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C78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2" name="Freeform 108"/>
            <p:cNvSpPr/>
            <p:nvPr/>
          </p:nvSpPr>
          <p:spPr bwMode="auto">
            <a:xfrm>
              <a:off x="8572500" y="3478213"/>
              <a:ext cx="66675" cy="119063"/>
            </a:xfrm>
            <a:custGeom>
              <a:avLst/>
              <a:gdLst>
                <a:gd name="T0" fmla="*/ 21 w 42"/>
                <a:gd name="T1" fmla="*/ 0 h 75"/>
                <a:gd name="T2" fmla="*/ 0 w 42"/>
                <a:gd name="T3" fmla="*/ 6 h 75"/>
                <a:gd name="T4" fmla="*/ 20 w 42"/>
                <a:gd name="T5" fmla="*/ 75 h 75"/>
                <a:gd name="T6" fmla="*/ 42 w 42"/>
                <a:gd name="T7" fmla="*/ 69 h 75"/>
                <a:gd name="T8" fmla="*/ 21 w 42"/>
                <a:gd name="T9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75">
                  <a:moveTo>
                    <a:pt x="21" y="0"/>
                  </a:moveTo>
                  <a:lnTo>
                    <a:pt x="0" y="6"/>
                  </a:lnTo>
                  <a:lnTo>
                    <a:pt x="20" y="75"/>
                  </a:lnTo>
                  <a:lnTo>
                    <a:pt x="42" y="69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C78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3" name="Freeform 109"/>
            <p:cNvSpPr/>
            <p:nvPr/>
          </p:nvSpPr>
          <p:spPr bwMode="auto">
            <a:xfrm>
              <a:off x="8674100" y="3446463"/>
              <a:ext cx="66675" cy="119063"/>
            </a:xfrm>
            <a:custGeom>
              <a:avLst/>
              <a:gdLst>
                <a:gd name="T0" fmla="*/ 22 w 42"/>
                <a:gd name="T1" fmla="*/ 0 h 75"/>
                <a:gd name="T2" fmla="*/ 0 w 42"/>
                <a:gd name="T3" fmla="*/ 6 h 75"/>
                <a:gd name="T4" fmla="*/ 21 w 42"/>
                <a:gd name="T5" fmla="*/ 75 h 75"/>
                <a:gd name="T6" fmla="*/ 42 w 42"/>
                <a:gd name="T7" fmla="*/ 69 h 75"/>
                <a:gd name="T8" fmla="*/ 22 w 42"/>
                <a:gd name="T9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75">
                  <a:moveTo>
                    <a:pt x="22" y="0"/>
                  </a:moveTo>
                  <a:lnTo>
                    <a:pt x="0" y="6"/>
                  </a:lnTo>
                  <a:lnTo>
                    <a:pt x="21" y="75"/>
                  </a:lnTo>
                  <a:lnTo>
                    <a:pt x="42" y="69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C78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4" name="Freeform 110"/>
            <p:cNvSpPr/>
            <p:nvPr/>
          </p:nvSpPr>
          <p:spPr bwMode="auto">
            <a:xfrm>
              <a:off x="8777288" y="3417888"/>
              <a:ext cx="66675" cy="119063"/>
            </a:xfrm>
            <a:custGeom>
              <a:avLst/>
              <a:gdLst>
                <a:gd name="T0" fmla="*/ 41 w 41"/>
                <a:gd name="T1" fmla="*/ 66 h 73"/>
                <a:gd name="T2" fmla="*/ 21 w 41"/>
                <a:gd name="T3" fmla="*/ 0 h 73"/>
                <a:gd name="T4" fmla="*/ 19 w 41"/>
                <a:gd name="T5" fmla="*/ 0 h 73"/>
                <a:gd name="T6" fmla="*/ 0 w 41"/>
                <a:gd name="T7" fmla="*/ 6 h 73"/>
                <a:gd name="T8" fmla="*/ 19 w 41"/>
                <a:gd name="T9" fmla="*/ 73 h 73"/>
                <a:gd name="T10" fmla="*/ 39 w 41"/>
                <a:gd name="T11" fmla="*/ 67 h 73"/>
                <a:gd name="T12" fmla="*/ 41 w 41"/>
                <a:gd name="T13" fmla="*/ 66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73">
                  <a:moveTo>
                    <a:pt x="41" y="66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20" y="0"/>
                    <a:pt x="20" y="0"/>
                    <a:pt x="19" y="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9" y="73"/>
                    <a:pt x="19" y="73"/>
                    <a:pt x="19" y="73"/>
                  </a:cubicBezTo>
                  <a:cubicBezTo>
                    <a:pt x="39" y="67"/>
                    <a:pt x="39" y="67"/>
                    <a:pt x="39" y="67"/>
                  </a:cubicBezTo>
                  <a:cubicBezTo>
                    <a:pt x="39" y="67"/>
                    <a:pt x="40" y="67"/>
                    <a:pt x="41" y="66"/>
                  </a:cubicBezTo>
                  <a:close/>
                </a:path>
              </a:pathLst>
            </a:custGeom>
            <a:solidFill>
              <a:srgbClr val="C78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5" name="Freeform 111"/>
            <p:cNvSpPr/>
            <p:nvPr/>
          </p:nvSpPr>
          <p:spPr bwMode="auto">
            <a:xfrm>
              <a:off x="7820025" y="735013"/>
              <a:ext cx="895350" cy="1100138"/>
            </a:xfrm>
            <a:custGeom>
              <a:avLst/>
              <a:gdLst>
                <a:gd name="T0" fmla="*/ 549 w 549"/>
                <a:gd name="T1" fmla="*/ 281 h 675"/>
                <a:gd name="T2" fmla="*/ 260 w 549"/>
                <a:gd name="T3" fmla="*/ 9 h 675"/>
                <a:gd name="T4" fmla="*/ 6 w 549"/>
                <a:gd name="T5" fmla="*/ 267 h 675"/>
                <a:gd name="T6" fmla="*/ 187 w 549"/>
                <a:gd name="T7" fmla="*/ 537 h 675"/>
                <a:gd name="T8" fmla="*/ 187 w 549"/>
                <a:gd name="T9" fmla="*/ 585 h 675"/>
                <a:gd name="T10" fmla="*/ 277 w 549"/>
                <a:gd name="T11" fmla="*/ 675 h 675"/>
                <a:gd name="T12" fmla="*/ 277 w 549"/>
                <a:gd name="T13" fmla="*/ 675 h 675"/>
                <a:gd name="T14" fmla="*/ 367 w 549"/>
                <a:gd name="T15" fmla="*/ 585 h 675"/>
                <a:gd name="T16" fmla="*/ 367 w 549"/>
                <a:gd name="T17" fmla="*/ 537 h 675"/>
                <a:gd name="T18" fmla="*/ 549 w 549"/>
                <a:gd name="T19" fmla="*/ 281 h 6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49" h="675">
                  <a:moveTo>
                    <a:pt x="549" y="281"/>
                  </a:moveTo>
                  <a:cubicBezTo>
                    <a:pt x="549" y="125"/>
                    <a:pt x="418" y="0"/>
                    <a:pt x="260" y="9"/>
                  </a:cubicBezTo>
                  <a:cubicBezTo>
                    <a:pt x="123" y="18"/>
                    <a:pt x="12" y="130"/>
                    <a:pt x="6" y="267"/>
                  </a:cubicBezTo>
                  <a:cubicBezTo>
                    <a:pt x="0" y="391"/>
                    <a:pt x="77" y="498"/>
                    <a:pt x="187" y="537"/>
                  </a:cubicBezTo>
                  <a:cubicBezTo>
                    <a:pt x="187" y="585"/>
                    <a:pt x="187" y="585"/>
                    <a:pt x="187" y="585"/>
                  </a:cubicBezTo>
                  <a:cubicBezTo>
                    <a:pt x="187" y="635"/>
                    <a:pt x="227" y="675"/>
                    <a:pt x="277" y="675"/>
                  </a:cubicBezTo>
                  <a:cubicBezTo>
                    <a:pt x="277" y="675"/>
                    <a:pt x="277" y="675"/>
                    <a:pt x="277" y="675"/>
                  </a:cubicBezTo>
                  <a:cubicBezTo>
                    <a:pt x="327" y="675"/>
                    <a:pt x="367" y="635"/>
                    <a:pt x="367" y="585"/>
                  </a:cubicBezTo>
                  <a:cubicBezTo>
                    <a:pt x="367" y="537"/>
                    <a:pt x="367" y="537"/>
                    <a:pt x="367" y="537"/>
                  </a:cubicBezTo>
                  <a:cubicBezTo>
                    <a:pt x="473" y="500"/>
                    <a:pt x="549" y="399"/>
                    <a:pt x="549" y="28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3D2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云形 3"/>
          <p:cNvSpPr/>
          <p:nvPr/>
        </p:nvSpPr>
        <p:spPr>
          <a:xfrm>
            <a:off x="-856343" y="5942818"/>
            <a:ext cx="13251766" cy="3137096"/>
          </a:xfrm>
          <a:prstGeom prst="cloud">
            <a:avLst/>
          </a:prstGeom>
          <a:solidFill>
            <a:srgbClr val="F1FAFF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六边形 9"/>
          <p:cNvSpPr/>
          <p:nvPr/>
        </p:nvSpPr>
        <p:spPr>
          <a:xfrm>
            <a:off x="0" y="215264"/>
            <a:ext cx="957918" cy="488121"/>
          </a:xfrm>
          <a:custGeom>
            <a:avLst/>
            <a:gdLst>
              <a:gd name="connsiteX0" fmla="*/ 0 w 2138289"/>
              <a:gd name="connsiteY0" fmla="*/ 562708 h 1125415"/>
              <a:gd name="connsiteX1" fmla="*/ 281354 w 2138289"/>
              <a:gd name="connsiteY1" fmla="*/ 0 h 1125415"/>
              <a:gd name="connsiteX2" fmla="*/ 1856935 w 2138289"/>
              <a:gd name="connsiteY2" fmla="*/ 0 h 1125415"/>
              <a:gd name="connsiteX3" fmla="*/ 2138289 w 2138289"/>
              <a:gd name="connsiteY3" fmla="*/ 562708 h 1125415"/>
              <a:gd name="connsiteX4" fmla="*/ 1856935 w 2138289"/>
              <a:gd name="connsiteY4" fmla="*/ 1125415 h 1125415"/>
              <a:gd name="connsiteX5" fmla="*/ 281354 w 2138289"/>
              <a:gd name="connsiteY5" fmla="*/ 1125415 h 1125415"/>
              <a:gd name="connsiteX6" fmla="*/ 0 w 2138289"/>
              <a:gd name="connsiteY6" fmla="*/ 562708 h 1125415"/>
              <a:gd name="connsiteX0-1" fmla="*/ 0 w 2138289"/>
              <a:gd name="connsiteY0-2" fmla="*/ 576775 h 1139482"/>
              <a:gd name="connsiteX1-3" fmla="*/ 281354 w 2138289"/>
              <a:gd name="connsiteY1-4" fmla="*/ 14067 h 1139482"/>
              <a:gd name="connsiteX2-5" fmla="*/ 1631851 w 2138289"/>
              <a:gd name="connsiteY2-6" fmla="*/ 0 h 1139482"/>
              <a:gd name="connsiteX3-7" fmla="*/ 2138289 w 2138289"/>
              <a:gd name="connsiteY3-8" fmla="*/ 576775 h 1139482"/>
              <a:gd name="connsiteX4-9" fmla="*/ 1856935 w 2138289"/>
              <a:gd name="connsiteY4-10" fmla="*/ 1139482 h 1139482"/>
              <a:gd name="connsiteX5-11" fmla="*/ 281354 w 2138289"/>
              <a:gd name="connsiteY5-12" fmla="*/ 1139482 h 1139482"/>
              <a:gd name="connsiteX6-13" fmla="*/ 0 w 2138289"/>
              <a:gd name="connsiteY6-14" fmla="*/ 576775 h 1139482"/>
              <a:gd name="connsiteX0-15" fmla="*/ 0 w 2138289"/>
              <a:gd name="connsiteY0-16" fmla="*/ 576775 h 1280159"/>
              <a:gd name="connsiteX1-17" fmla="*/ 281354 w 2138289"/>
              <a:gd name="connsiteY1-18" fmla="*/ 14067 h 1280159"/>
              <a:gd name="connsiteX2-19" fmla="*/ 1631851 w 2138289"/>
              <a:gd name="connsiteY2-20" fmla="*/ 0 h 1280159"/>
              <a:gd name="connsiteX3-21" fmla="*/ 2138289 w 2138289"/>
              <a:gd name="connsiteY3-22" fmla="*/ 576775 h 1280159"/>
              <a:gd name="connsiteX4-23" fmla="*/ 1026941 w 2138289"/>
              <a:gd name="connsiteY4-24" fmla="*/ 1280159 h 1280159"/>
              <a:gd name="connsiteX5-25" fmla="*/ 281354 w 2138289"/>
              <a:gd name="connsiteY5-26" fmla="*/ 1139482 h 1280159"/>
              <a:gd name="connsiteX6-27" fmla="*/ 0 w 2138289"/>
              <a:gd name="connsiteY6-28" fmla="*/ 576775 h 1280159"/>
              <a:gd name="connsiteX0-29" fmla="*/ 0 w 1744394"/>
              <a:gd name="connsiteY0-30" fmla="*/ 576775 h 1280159"/>
              <a:gd name="connsiteX1-31" fmla="*/ 281354 w 1744394"/>
              <a:gd name="connsiteY1-32" fmla="*/ 14067 h 1280159"/>
              <a:gd name="connsiteX2-33" fmla="*/ 1631851 w 1744394"/>
              <a:gd name="connsiteY2-34" fmla="*/ 0 h 1280159"/>
              <a:gd name="connsiteX3-35" fmla="*/ 1744394 w 1744394"/>
              <a:gd name="connsiteY3-36" fmla="*/ 900332 h 1280159"/>
              <a:gd name="connsiteX4-37" fmla="*/ 1026941 w 1744394"/>
              <a:gd name="connsiteY4-38" fmla="*/ 1280159 h 1280159"/>
              <a:gd name="connsiteX5-39" fmla="*/ 281354 w 1744394"/>
              <a:gd name="connsiteY5-40" fmla="*/ 1139482 h 1280159"/>
              <a:gd name="connsiteX6-41" fmla="*/ 0 w 1744394"/>
              <a:gd name="connsiteY6-42" fmla="*/ 576775 h 1280159"/>
              <a:gd name="connsiteX0-43" fmla="*/ 0 w 1744394"/>
              <a:gd name="connsiteY0-44" fmla="*/ 576775 h 1280159"/>
              <a:gd name="connsiteX1-45" fmla="*/ 281354 w 1744394"/>
              <a:gd name="connsiteY1-46" fmla="*/ 14067 h 1280159"/>
              <a:gd name="connsiteX2-47" fmla="*/ 1631851 w 1744394"/>
              <a:gd name="connsiteY2-48" fmla="*/ 0 h 1280159"/>
              <a:gd name="connsiteX3-49" fmla="*/ 1744394 w 1744394"/>
              <a:gd name="connsiteY3-50" fmla="*/ 900332 h 1280159"/>
              <a:gd name="connsiteX4-51" fmla="*/ 1026941 w 1744394"/>
              <a:gd name="connsiteY4-52" fmla="*/ 1280159 h 1280159"/>
              <a:gd name="connsiteX5-53" fmla="*/ 154745 w 1744394"/>
              <a:gd name="connsiteY5-54" fmla="*/ 942535 h 1280159"/>
              <a:gd name="connsiteX6-55" fmla="*/ 0 w 1744394"/>
              <a:gd name="connsiteY6-56" fmla="*/ 576775 h 1280159"/>
              <a:gd name="connsiteX0-57" fmla="*/ 0 w 1744394"/>
              <a:gd name="connsiteY0-58" fmla="*/ 717453 h 1420837"/>
              <a:gd name="connsiteX1-59" fmla="*/ 773724 w 1744394"/>
              <a:gd name="connsiteY1-60" fmla="*/ 0 h 1420837"/>
              <a:gd name="connsiteX2-61" fmla="*/ 1631851 w 1744394"/>
              <a:gd name="connsiteY2-62" fmla="*/ 140678 h 1420837"/>
              <a:gd name="connsiteX3-63" fmla="*/ 1744394 w 1744394"/>
              <a:gd name="connsiteY3-64" fmla="*/ 1041010 h 1420837"/>
              <a:gd name="connsiteX4-65" fmla="*/ 1026941 w 1744394"/>
              <a:gd name="connsiteY4-66" fmla="*/ 1420837 h 1420837"/>
              <a:gd name="connsiteX5-67" fmla="*/ 154745 w 1744394"/>
              <a:gd name="connsiteY5-68" fmla="*/ 1083213 h 1420837"/>
              <a:gd name="connsiteX6-69" fmla="*/ 0 w 1744394"/>
              <a:gd name="connsiteY6-70" fmla="*/ 717453 h 1420837"/>
              <a:gd name="connsiteX0-71" fmla="*/ 0 w 1659988"/>
              <a:gd name="connsiteY0-72" fmla="*/ 211016 h 1420837"/>
              <a:gd name="connsiteX1-73" fmla="*/ 689318 w 1659988"/>
              <a:gd name="connsiteY1-74" fmla="*/ 0 h 1420837"/>
              <a:gd name="connsiteX2-75" fmla="*/ 1547445 w 1659988"/>
              <a:gd name="connsiteY2-76" fmla="*/ 140678 h 1420837"/>
              <a:gd name="connsiteX3-77" fmla="*/ 1659988 w 1659988"/>
              <a:gd name="connsiteY3-78" fmla="*/ 1041010 h 1420837"/>
              <a:gd name="connsiteX4-79" fmla="*/ 942535 w 1659988"/>
              <a:gd name="connsiteY4-80" fmla="*/ 1420837 h 1420837"/>
              <a:gd name="connsiteX5-81" fmla="*/ 70339 w 1659988"/>
              <a:gd name="connsiteY5-82" fmla="*/ 1083213 h 1420837"/>
              <a:gd name="connsiteX6-83" fmla="*/ 0 w 1659988"/>
              <a:gd name="connsiteY6-84" fmla="*/ 211016 h 1420837"/>
              <a:gd name="connsiteX0-85" fmla="*/ 0 w 1659988"/>
              <a:gd name="connsiteY0-86" fmla="*/ 211016 h 1420837"/>
              <a:gd name="connsiteX1-87" fmla="*/ 689318 w 1659988"/>
              <a:gd name="connsiteY1-88" fmla="*/ 0 h 1420837"/>
              <a:gd name="connsiteX2-89" fmla="*/ 1547445 w 1659988"/>
              <a:gd name="connsiteY2-90" fmla="*/ 140678 h 1420837"/>
              <a:gd name="connsiteX3-91" fmla="*/ 1659988 w 1659988"/>
              <a:gd name="connsiteY3-92" fmla="*/ 1041010 h 1420837"/>
              <a:gd name="connsiteX4-93" fmla="*/ 942535 w 1659988"/>
              <a:gd name="connsiteY4-94" fmla="*/ 1420837 h 1420837"/>
              <a:gd name="connsiteX5-95" fmla="*/ 70339 w 1659988"/>
              <a:gd name="connsiteY5-96" fmla="*/ 1083213 h 1420837"/>
              <a:gd name="connsiteX6-97" fmla="*/ 0 w 1659988"/>
              <a:gd name="connsiteY6-98" fmla="*/ 211016 h 1420837"/>
              <a:gd name="connsiteX0-99" fmla="*/ 0 w 1659988"/>
              <a:gd name="connsiteY0-100" fmla="*/ 211016 h 1420837"/>
              <a:gd name="connsiteX1-101" fmla="*/ 689318 w 1659988"/>
              <a:gd name="connsiteY1-102" fmla="*/ 0 h 1420837"/>
              <a:gd name="connsiteX2-103" fmla="*/ 1547445 w 1659988"/>
              <a:gd name="connsiteY2-104" fmla="*/ 140678 h 1420837"/>
              <a:gd name="connsiteX3-105" fmla="*/ 1659988 w 1659988"/>
              <a:gd name="connsiteY3-106" fmla="*/ 1041010 h 1420837"/>
              <a:gd name="connsiteX4-107" fmla="*/ 942535 w 1659988"/>
              <a:gd name="connsiteY4-108" fmla="*/ 1420837 h 1420837"/>
              <a:gd name="connsiteX5-109" fmla="*/ 70339 w 1659988"/>
              <a:gd name="connsiteY5-110" fmla="*/ 1083213 h 1420837"/>
              <a:gd name="connsiteX6-111" fmla="*/ 0 w 1659988"/>
              <a:gd name="connsiteY6-112" fmla="*/ 211016 h 1420837"/>
              <a:gd name="connsiteX0-113" fmla="*/ 0 w 1659988"/>
              <a:gd name="connsiteY0-114" fmla="*/ 316298 h 1526119"/>
              <a:gd name="connsiteX1-115" fmla="*/ 689318 w 1659988"/>
              <a:gd name="connsiteY1-116" fmla="*/ 105282 h 1526119"/>
              <a:gd name="connsiteX2-117" fmla="*/ 1547445 w 1659988"/>
              <a:gd name="connsiteY2-118" fmla="*/ 245960 h 1526119"/>
              <a:gd name="connsiteX3-119" fmla="*/ 1659988 w 1659988"/>
              <a:gd name="connsiteY3-120" fmla="*/ 1146292 h 1526119"/>
              <a:gd name="connsiteX4-121" fmla="*/ 942535 w 1659988"/>
              <a:gd name="connsiteY4-122" fmla="*/ 1526119 h 1526119"/>
              <a:gd name="connsiteX5-123" fmla="*/ 70339 w 1659988"/>
              <a:gd name="connsiteY5-124" fmla="*/ 1188495 h 1526119"/>
              <a:gd name="connsiteX6-125" fmla="*/ 0 w 1659988"/>
              <a:gd name="connsiteY6-126" fmla="*/ 316298 h 1526119"/>
              <a:gd name="connsiteX0-127" fmla="*/ 0 w 1659988"/>
              <a:gd name="connsiteY0-128" fmla="*/ 368602 h 1578423"/>
              <a:gd name="connsiteX1-129" fmla="*/ 759656 w 1659988"/>
              <a:gd name="connsiteY1-130" fmla="*/ 87248 h 1578423"/>
              <a:gd name="connsiteX2-131" fmla="*/ 1547445 w 1659988"/>
              <a:gd name="connsiteY2-132" fmla="*/ 298264 h 1578423"/>
              <a:gd name="connsiteX3-133" fmla="*/ 1659988 w 1659988"/>
              <a:gd name="connsiteY3-134" fmla="*/ 1198596 h 1578423"/>
              <a:gd name="connsiteX4-135" fmla="*/ 942535 w 1659988"/>
              <a:gd name="connsiteY4-136" fmla="*/ 1578423 h 1578423"/>
              <a:gd name="connsiteX5-137" fmla="*/ 70339 w 1659988"/>
              <a:gd name="connsiteY5-138" fmla="*/ 1240799 h 1578423"/>
              <a:gd name="connsiteX6-139" fmla="*/ 0 w 1659988"/>
              <a:gd name="connsiteY6-140" fmla="*/ 368602 h 1578423"/>
              <a:gd name="connsiteX0-141" fmla="*/ 0 w 1659988"/>
              <a:gd name="connsiteY0-142" fmla="*/ 331411 h 1541232"/>
              <a:gd name="connsiteX1-143" fmla="*/ 759656 w 1659988"/>
              <a:gd name="connsiteY1-144" fmla="*/ 50057 h 1541232"/>
              <a:gd name="connsiteX2-145" fmla="*/ 1547445 w 1659988"/>
              <a:gd name="connsiteY2-146" fmla="*/ 261073 h 1541232"/>
              <a:gd name="connsiteX3-147" fmla="*/ 1659988 w 1659988"/>
              <a:gd name="connsiteY3-148" fmla="*/ 1161405 h 1541232"/>
              <a:gd name="connsiteX4-149" fmla="*/ 942535 w 1659988"/>
              <a:gd name="connsiteY4-150" fmla="*/ 1541232 h 1541232"/>
              <a:gd name="connsiteX5-151" fmla="*/ 70339 w 1659988"/>
              <a:gd name="connsiteY5-152" fmla="*/ 1203608 h 1541232"/>
              <a:gd name="connsiteX6-153" fmla="*/ 0 w 1659988"/>
              <a:gd name="connsiteY6-154" fmla="*/ 331411 h 1541232"/>
              <a:gd name="connsiteX0-155" fmla="*/ 0 w 1659988"/>
              <a:gd name="connsiteY0-156" fmla="*/ 400765 h 1610586"/>
              <a:gd name="connsiteX1-157" fmla="*/ 759656 w 1659988"/>
              <a:gd name="connsiteY1-158" fmla="*/ 119411 h 1610586"/>
              <a:gd name="connsiteX2-159" fmla="*/ 1547445 w 1659988"/>
              <a:gd name="connsiteY2-160" fmla="*/ 330427 h 1610586"/>
              <a:gd name="connsiteX3-161" fmla="*/ 1659988 w 1659988"/>
              <a:gd name="connsiteY3-162" fmla="*/ 1230759 h 1610586"/>
              <a:gd name="connsiteX4-163" fmla="*/ 942535 w 1659988"/>
              <a:gd name="connsiteY4-164" fmla="*/ 1610586 h 1610586"/>
              <a:gd name="connsiteX5-165" fmla="*/ 70339 w 1659988"/>
              <a:gd name="connsiteY5-166" fmla="*/ 1272962 h 1610586"/>
              <a:gd name="connsiteX6-167" fmla="*/ 0 w 1659988"/>
              <a:gd name="connsiteY6-168" fmla="*/ 400765 h 1610586"/>
              <a:gd name="connsiteX0-169" fmla="*/ 0 w 1659988"/>
              <a:gd name="connsiteY0-170" fmla="*/ 421889 h 1631710"/>
              <a:gd name="connsiteX1-171" fmla="*/ 759656 w 1659988"/>
              <a:gd name="connsiteY1-172" fmla="*/ 140535 h 1631710"/>
              <a:gd name="connsiteX2-173" fmla="*/ 1547445 w 1659988"/>
              <a:gd name="connsiteY2-174" fmla="*/ 351551 h 1631710"/>
              <a:gd name="connsiteX3-175" fmla="*/ 1659988 w 1659988"/>
              <a:gd name="connsiteY3-176" fmla="*/ 1251883 h 1631710"/>
              <a:gd name="connsiteX4-177" fmla="*/ 942535 w 1659988"/>
              <a:gd name="connsiteY4-178" fmla="*/ 1631710 h 1631710"/>
              <a:gd name="connsiteX5-179" fmla="*/ 70339 w 1659988"/>
              <a:gd name="connsiteY5-180" fmla="*/ 1294086 h 1631710"/>
              <a:gd name="connsiteX6-181" fmla="*/ 0 w 1659988"/>
              <a:gd name="connsiteY6-182" fmla="*/ 421889 h 1631710"/>
              <a:gd name="connsiteX0-183" fmla="*/ 0 w 1992538"/>
              <a:gd name="connsiteY0-184" fmla="*/ 421889 h 1631710"/>
              <a:gd name="connsiteX1-185" fmla="*/ 759656 w 1992538"/>
              <a:gd name="connsiteY1-186" fmla="*/ 140535 h 1631710"/>
              <a:gd name="connsiteX2-187" fmla="*/ 1547445 w 1992538"/>
              <a:gd name="connsiteY2-188" fmla="*/ 351551 h 1631710"/>
              <a:gd name="connsiteX3-189" fmla="*/ 1659988 w 1992538"/>
              <a:gd name="connsiteY3-190" fmla="*/ 1251883 h 1631710"/>
              <a:gd name="connsiteX4-191" fmla="*/ 942535 w 1992538"/>
              <a:gd name="connsiteY4-192" fmla="*/ 1631710 h 1631710"/>
              <a:gd name="connsiteX5-193" fmla="*/ 70339 w 1992538"/>
              <a:gd name="connsiteY5-194" fmla="*/ 1294086 h 1631710"/>
              <a:gd name="connsiteX6-195" fmla="*/ 0 w 1992538"/>
              <a:gd name="connsiteY6-196" fmla="*/ 421889 h 1631710"/>
              <a:gd name="connsiteX0-197" fmla="*/ 0 w 2005025"/>
              <a:gd name="connsiteY0-198" fmla="*/ 421889 h 1631710"/>
              <a:gd name="connsiteX1-199" fmla="*/ 759656 w 2005025"/>
              <a:gd name="connsiteY1-200" fmla="*/ 140535 h 1631710"/>
              <a:gd name="connsiteX2-201" fmla="*/ 1547445 w 2005025"/>
              <a:gd name="connsiteY2-202" fmla="*/ 351551 h 1631710"/>
              <a:gd name="connsiteX3-203" fmla="*/ 1702191 w 2005025"/>
              <a:gd name="connsiteY3-204" fmla="*/ 1265951 h 1631710"/>
              <a:gd name="connsiteX4-205" fmla="*/ 942535 w 2005025"/>
              <a:gd name="connsiteY4-206" fmla="*/ 1631710 h 1631710"/>
              <a:gd name="connsiteX5-207" fmla="*/ 70339 w 2005025"/>
              <a:gd name="connsiteY5-208" fmla="*/ 1294086 h 1631710"/>
              <a:gd name="connsiteX6-209" fmla="*/ 0 w 2005025"/>
              <a:gd name="connsiteY6-210" fmla="*/ 421889 h 1631710"/>
              <a:gd name="connsiteX0-211" fmla="*/ 0 w 2205243"/>
              <a:gd name="connsiteY0-212" fmla="*/ 421889 h 1631710"/>
              <a:gd name="connsiteX1-213" fmla="*/ 759656 w 2205243"/>
              <a:gd name="connsiteY1-214" fmla="*/ 140535 h 1631710"/>
              <a:gd name="connsiteX2-215" fmla="*/ 1547445 w 2205243"/>
              <a:gd name="connsiteY2-216" fmla="*/ 351551 h 1631710"/>
              <a:gd name="connsiteX3-217" fmla="*/ 1702191 w 2205243"/>
              <a:gd name="connsiteY3-218" fmla="*/ 1265951 h 1631710"/>
              <a:gd name="connsiteX4-219" fmla="*/ 942535 w 2205243"/>
              <a:gd name="connsiteY4-220" fmla="*/ 1631710 h 1631710"/>
              <a:gd name="connsiteX5-221" fmla="*/ 70339 w 2205243"/>
              <a:gd name="connsiteY5-222" fmla="*/ 1294086 h 1631710"/>
              <a:gd name="connsiteX6-223" fmla="*/ 0 w 2205243"/>
              <a:gd name="connsiteY6-224" fmla="*/ 421889 h 1631710"/>
              <a:gd name="connsiteX0-225" fmla="*/ 0 w 2205243"/>
              <a:gd name="connsiteY0-226" fmla="*/ 421889 h 1631710"/>
              <a:gd name="connsiteX1-227" fmla="*/ 759656 w 2205243"/>
              <a:gd name="connsiteY1-228" fmla="*/ 140535 h 1631710"/>
              <a:gd name="connsiteX2-229" fmla="*/ 1547445 w 2205243"/>
              <a:gd name="connsiteY2-230" fmla="*/ 351551 h 1631710"/>
              <a:gd name="connsiteX3-231" fmla="*/ 1702191 w 2205243"/>
              <a:gd name="connsiteY3-232" fmla="*/ 1265951 h 1631710"/>
              <a:gd name="connsiteX4-233" fmla="*/ 942535 w 2205243"/>
              <a:gd name="connsiteY4-234" fmla="*/ 1631710 h 1631710"/>
              <a:gd name="connsiteX5-235" fmla="*/ 70339 w 2205243"/>
              <a:gd name="connsiteY5-236" fmla="*/ 1294086 h 1631710"/>
              <a:gd name="connsiteX6-237" fmla="*/ 0 w 2205243"/>
              <a:gd name="connsiteY6-238" fmla="*/ 421889 h 1631710"/>
              <a:gd name="connsiteX0-239" fmla="*/ 0 w 2205243"/>
              <a:gd name="connsiteY0-240" fmla="*/ 421889 h 1707267"/>
              <a:gd name="connsiteX1-241" fmla="*/ 759656 w 2205243"/>
              <a:gd name="connsiteY1-242" fmla="*/ 140535 h 1707267"/>
              <a:gd name="connsiteX2-243" fmla="*/ 1547445 w 2205243"/>
              <a:gd name="connsiteY2-244" fmla="*/ 351551 h 1707267"/>
              <a:gd name="connsiteX3-245" fmla="*/ 1702191 w 2205243"/>
              <a:gd name="connsiteY3-246" fmla="*/ 1265951 h 1707267"/>
              <a:gd name="connsiteX4-247" fmla="*/ 942535 w 2205243"/>
              <a:gd name="connsiteY4-248" fmla="*/ 1631710 h 1707267"/>
              <a:gd name="connsiteX5-249" fmla="*/ 70339 w 2205243"/>
              <a:gd name="connsiteY5-250" fmla="*/ 1294086 h 1707267"/>
              <a:gd name="connsiteX6-251" fmla="*/ 0 w 2205243"/>
              <a:gd name="connsiteY6-252" fmla="*/ 421889 h 1707267"/>
              <a:gd name="connsiteX0-253" fmla="*/ 0 w 2205243"/>
              <a:gd name="connsiteY0-254" fmla="*/ 421889 h 1784748"/>
              <a:gd name="connsiteX1-255" fmla="*/ 759656 w 2205243"/>
              <a:gd name="connsiteY1-256" fmla="*/ 140535 h 1784748"/>
              <a:gd name="connsiteX2-257" fmla="*/ 1547445 w 2205243"/>
              <a:gd name="connsiteY2-258" fmla="*/ 351551 h 1784748"/>
              <a:gd name="connsiteX3-259" fmla="*/ 1702191 w 2205243"/>
              <a:gd name="connsiteY3-260" fmla="*/ 1265951 h 1784748"/>
              <a:gd name="connsiteX4-261" fmla="*/ 942535 w 2205243"/>
              <a:gd name="connsiteY4-262" fmla="*/ 1631710 h 1784748"/>
              <a:gd name="connsiteX5-263" fmla="*/ 70339 w 2205243"/>
              <a:gd name="connsiteY5-264" fmla="*/ 1294086 h 1784748"/>
              <a:gd name="connsiteX6-265" fmla="*/ 0 w 2205243"/>
              <a:gd name="connsiteY6-266" fmla="*/ 421889 h 1784748"/>
              <a:gd name="connsiteX0-267" fmla="*/ 0 w 2205243"/>
              <a:gd name="connsiteY0-268" fmla="*/ 421889 h 1786897"/>
              <a:gd name="connsiteX1-269" fmla="*/ 759656 w 2205243"/>
              <a:gd name="connsiteY1-270" fmla="*/ 140535 h 1786897"/>
              <a:gd name="connsiteX2-271" fmla="*/ 1547445 w 2205243"/>
              <a:gd name="connsiteY2-272" fmla="*/ 351551 h 1786897"/>
              <a:gd name="connsiteX3-273" fmla="*/ 1702191 w 2205243"/>
              <a:gd name="connsiteY3-274" fmla="*/ 1265951 h 1786897"/>
              <a:gd name="connsiteX4-275" fmla="*/ 942535 w 2205243"/>
              <a:gd name="connsiteY4-276" fmla="*/ 1631710 h 1786897"/>
              <a:gd name="connsiteX5-277" fmla="*/ 28136 w 2205243"/>
              <a:gd name="connsiteY5-278" fmla="*/ 1308153 h 1786897"/>
              <a:gd name="connsiteX6-279" fmla="*/ 0 w 2205243"/>
              <a:gd name="connsiteY6-280" fmla="*/ 421889 h 1786897"/>
              <a:gd name="connsiteX0-281" fmla="*/ 0 w 2205243"/>
              <a:gd name="connsiteY0-282" fmla="*/ 421889 h 1808739"/>
              <a:gd name="connsiteX1-283" fmla="*/ 759656 w 2205243"/>
              <a:gd name="connsiteY1-284" fmla="*/ 140535 h 1808739"/>
              <a:gd name="connsiteX2-285" fmla="*/ 1547445 w 2205243"/>
              <a:gd name="connsiteY2-286" fmla="*/ 351551 h 1808739"/>
              <a:gd name="connsiteX3-287" fmla="*/ 1702191 w 2205243"/>
              <a:gd name="connsiteY3-288" fmla="*/ 1265951 h 1808739"/>
              <a:gd name="connsiteX4-289" fmla="*/ 942535 w 2205243"/>
              <a:gd name="connsiteY4-290" fmla="*/ 1631710 h 1808739"/>
              <a:gd name="connsiteX5-291" fmla="*/ 28136 w 2205243"/>
              <a:gd name="connsiteY5-292" fmla="*/ 1308153 h 1808739"/>
              <a:gd name="connsiteX6-293" fmla="*/ 0 w 2205243"/>
              <a:gd name="connsiteY6-294" fmla="*/ 421889 h 1808739"/>
              <a:gd name="connsiteX0-295" fmla="*/ 0 w 2205243"/>
              <a:gd name="connsiteY0-296" fmla="*/ 421889 h 1801695"/>
              <a:gd name="connsiteX1-297" fmla="*/ 759656 w 2205243"/>
              <a:gd name="connsiteY1-298" fmla="*/ 140535 h 1801695"/>
              <a:gd name="connsiteX2-299" fmla="*/ 1547445 w 2205243"/>
              <a:gd name="connsiteY2-300" fmla="*/ 351551 h 1801695"/>
              <a:gd name="connsiteX3-301" fmla="*/ 1702191 w 2205243"/>
              <a:gd name="connsiteY3-302" fmla="*/ 1265951 h 1801695"/>
              <a:gd name="connsiteX4-303" fmla="*/ 942535 w 2205243"/>
              <a:gd name="connsiteY4-304" fmla="*/ 1631710 h 1801695"/>
              <a:gd name="connsiteX5-305" fmla="*/ 28136 w 2205243"/>
              <a:gd name="connsiteY5-306" fmla="*/ 1308153 h 1801695"/>
              <a:gd name="connsiteX6-307" fmla="*/ 0 w 2205243"/>
              <a:gd name="connsiteY6-308" fmla="*/ 421889 h 1801695"/>
              <a:gd name="connsiteX0-309" fmla="*/ 0 w 2205243"/>
              <a:gd name="connsiteY0-310" fmla="*/ 421889 h 1801695"/>
              <a:gd name="connsiteX1-311" fmla="*/ 759656 w 2205243"/>
              <a:gd name="connsiteY1-312" fmla="*/ 140535 h 1801695"/>
              <a:gd name="connsiteX2-313" fmla="*/ 1547445 w 2205243"/>
              <a:gd name="connsiteY2-314" fmla="*/ 351551 h 1801695"/>
              <a:gd name="connsiteX3-315" fmla="*/ 1702191 w 2205243"/>
              <a:gd name="connsiteY3-316" fmla="*/ 1265951 h 1801695"/>
              <a:gd name="connsiteX4-317" fmla="*/ 942535 w 2205243"/>
              <a:gd name="connsiteY4-318" fmla="*/ 1631710 h 1801695"/>
              <a:gd name="connsiteX5-319" fmla="*/ 28136 w 2205243"/>
              <a:gd name="connsiteY5-320" fmla="*/ 1308153 h 1801695"/>
              <a:gd name="connsiteX6-321" fmla="*/ 0 w 2205243"/>
              <a:gd name="connsiteY6-322" fmla="*/ 421889 h 1801695"/>
              <a:gd name="connsiteX0-323" fmla="*/ 0 w 2205243"/>
              <a:gd name="connsiteY0-324" fmla="*/ 421889 h 1711922"/>
              <a:gd name="connsiteX1-325" fmla="*/ 759656 w 2205243"/>
              <a:gd name="connsiteY1-326" fmla="*/ 140535 h 1711922"/>
              <a:gd name="connsiteX2-327" fmla="*/ 1547445 w 2205243"/>
              <a:gd name="connsiteY2-328" fmla="*/ 351551 h 1711922"/>
              <a:gd name="connsiteX3-329" fmla="*/ 1702191 w 2205243"/>
              <a:gd name="connsiteY3-330" fmla="*/ 1265951 h 1711922"/>
              <a:gd name="connsiteX4-331" fmla="*/ 942535 w 2205243"/>
              <a:gd name="connsiteY4-332" fmla="*/ 1631710 h 1711922"/>
              <a:gd name="connsiteX5-333" fmla="*/ 28136 w 2205243"/>
              <a:gd name="connsiteY5-334" fmla="*/ 1308153 h 1711922"/>
              <a:gd name="connsiteX6-335" fmla="*/ 0 w 2205243"/>
              <a:gd name="connsiteY6-336" fmla="*/ 421889 h 1711922"/>
              <a:gd name="connsiteX0-337" fmla="*/ 0 w 2205243"/>
              <a:gd name="connsiteY0-338" fmla="*/ 421889 h 1795525"/>
              <a:gd name="connsiteX1-339" fmla="*/ 759656 w 2205243"/>
              <a:gd name="connsiteY1-340" fmla="*/ 140535 h 1795525"/>
              <a:gd name="connsiteX2-341" fmla="*/ 1547445 w 2205243"/>
              <a:gd name="connsiteY2-342" fmla="*/ 351551 h 1795525"/>
              <a:gd name="connsiteX3-343" fmla="*/ 1702191 w 2205243"/>
              <a:gd name="connsiteY3-344" fmla="*/ 1265951 h 1795525"/>
              <a:gd name="connsiteX4-345" fmla="*/ 942535 w 2205243"/>
              <a:gd name="connsiteY4-346" fmla="*/ 1631710 h 1795525"/>
              <a:gd name="connsiteX5-347" fmla="*/ 28136 w 2205243"/>
              <a:gd name="connsiteY5-348" fmla="*/ 1308153 h 1795525"/>
              <a:gd name="connsiteX6-349" fmla="*/ 0 w 2205243"/>
              <a:gd name="connsiteY6-350" fmla="*/ 421889 h 1795525"/>
              <a:gd name="connsiteX0-351" fmla="*/ 0 w 2205243"/>
              <a:gd name="connsiteY0-352" fmla="*/ 421889 h 1751029"/>
              <a:gd name="connsiteX1-353" fmla="*/ 759656 w 2205243"/>
              <a:gd name="connsiteY1-354" fmla="*/ 140535 h 1751029"/>
              <a:gd name="connsiteX2-355" fmla="*/ 1547445 w 2205243"/>
              <a:gd name="connsiteY2-356" fmla="*/ 351551 h 1751029"/>
              <a:gd name="connsiteX3-357" fmla="*/ 1702191 w 2205243"/>
              <a:gd name="connsiteY3-358" fmla="*/ 1265951 h 1751029"/>
              <a:gd name="connsiteX4-359" fmla="*/ 942535 w 2205243"/>
              <a:gd name="connsiteY4-360" fmla="*/ 1631710 h 1751029"/>
              <a:gd name="connsiteX5-361" fmla="*/ 28136 w 2205243"/>
              <a:gd name="connsiteY5-362" fmla="*/ 1308153 h 1751029"/>
              <a:gd name="connsiteX6-363" fmla="*/ 0 w 2205243"/>
              <a:gd name="connsiteY6-364" fmla="*/ 421889 h 1751029"/>
              <a:gd name="connsiteX0-365" fmla="*/ 0 w 2205243"/>
              <a:gd name="connsiteY0-366" fmla="*/ 421889 h 1807298"/>
              <a:gd name="connsiteX1-367" fmla="*/ 759656 w 2205243"/>
              <a:gd name="connsiteY1-368" fmla="*/ 140535 h 1807298"/>
              <a:gd name="connsiteX2-369" fmla="*/ 1547445 w 2205243"/>
              <a:gd name="connsiteY2-370" fmla="*/ 351551 h 1807298"/>
              <a:gd name="connsiteX3-371" fmla="*/ 1702191 w 2205243"/>
              <a:gd name="connsiteY3-372" fmla="*/ 1265951 h 1807298"/>
              <a:gd name="connsiteX4-373" fmla="*/ 942535 w 2205243"/>
              <a:gd name="connsiteY4-374" fmla="*/ 1631710 h 1807298"/>
              <a:gd name="connsiteX5-375" fmla="*/ 28136 w 2205243"/>
              <a:gd name="connsiteY5-376" fmla="*/ 1308153 h 1807298"/>
              <a:gd name="connsiteX6-377" fmla="*/ 0 w 2205243"/>
              <a:gd name="connsiteY6-378" fmla="*/ 421889 h 1807298"/>
              <a:gd name="connsiteX0-379" fmla="*/ 237702 w 2442945"/>
              <a:gd name="connsiteY0-380" fmla="*/ 421889 h 1807298"/>
              <a:gd name="connsiteX1-381" fmla="*/ 997358 w 2442945"/>
              <a:gd name="connsiteY1-382" fmla="*/ 140535 h 1807298"/>
              <a:gd name="connsiteX2-383" fmla="*/ 1785147 w 2442945"/>
              <a:gd name="connsiteY2-384" fmla="*/ 351551 h 1807298"/>
              <a:gd name="connsiteX3-385" fmla="*/ 1939893 w 2442945"/>
              <a:gd name="connsiteY3-386" fmla="*/ 1265951 h 1807298"/>
              <a:gd name="connsiteX4-387" fmla="*/ 1180237 w 2442945"/>
              <a:gd name="connsiteY4-388" fmla="*/ 1631710 h 1807298"/>
              <a:gd name="connsiteX5-389" fmla="*/ 265838 w 2442945"/>
              <a:gd name="connsiteY5-390" fmla="*/ 1308153 h 1807298"/>
              <a:gd name="connsiteX6-391" fmla="*/ 237702 w 2442945"/>
              <a:gd name="connsiteY6-392" fmla="*/ 421889 h 1807298"/>
              <a:gd name="connsiteX0-393" fmla="*/ 342317 w 2547560"/>
              <a:gd name="connsiteY0-394" fmla="*/ 421889 h 1807298"/>
              <a:gd name="connsiteX1-395" fmla="*/ 1101973 w 2547560"/>
              <a:gd name="connsiteY1-396" fmla="*/ 140535 h 1807298"/>
              <a:gd name="connsiteX2-397" fmla="*/ 1889762 w 2547560"/>
              <a:gd name="connsiteY2-398" fmla="*/ 351551 h 1807298"/>
              <a:gd name="connsiteX3-399" fmla="*/ 2044508 w 2547560"/>
              <a:gd name="connsiteY3-400" fmla="*/ 1265951 h 1807298"/>
              <a:gd name="connsiteX4-401" fmla="*/ 1284852 w 2547560"/>
              <a:gd name="connsiteY4-402" fmla="*/ 1631710 h 1807298"/>
              <a:gd name="connsiteX5-403" fmla="*/ 370453 w 2547560"/>
              <a:gd name="connsiteY5-404" fmla="*/ 1308153 h 1807298"/>
              <a:gd name="connsiteX6-405" fmla="*/ 342317 w 2547560"/>
              <a:gd name="connsiteY6-406" fmla="*/ 421889 h 180729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2547560" h="1807298">
                <a:moveTo>
                  <a:pt x="342317" y="421889"/>
                </a:moveTo>
                <a:cubicBezTo>
                  <a:pt x="487684" y="98331"/>
                  <a:pt x="914404" y="27994"/>
                  <a:pt x="1101973" y="140535"/>
                </a:cubicBezTo>
                <a:cubicBezTo>
                  <a:pt x="1477110" y="-197089"/>
                  <a:pt x="1950723" y="154603"/>
                  <a:pt x="1889762" y="351551"/>
                </a:cubicBezTo>
                <a:cubicBezTo>
                  <a:pt x="2841676" y="32683"/>
                  <a:pt x="2640040" y="1401939"/>
                  <a:pt x="2044508" y="1265951"/>
                </a:cubicBezTo>
                <a:cubicBezTo>
                  <a:pt x="1946034" y="1711428"/>
                  <a:pt x="1552139" y="1791144"/>
                  <a:pt x="1284852" y="1631710"/>
                </a:cubicBezTo>
                <a:cubicBezTo>
                  <a:pt x="740902" y="1997469"/>
                  <a:pt x="492373" y="1744249"/>
                  <a:pt x="370453" y="1308153"/>
                </a:cubicBezTo>
                <a:cubicBezTo>
                  <a:pt x="-215701" y="1139341"/>
                  <a:pt x="-14064" y="661039"/>
                  <a:pt x="342317" y="421889"/>
                </a:cubicBezTo>
                <a:close/>
              </a:path>
            </a:pathLst>
          </a:custGeom>
          <a:solidFill>
            <a:srgbClr val="F1FA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957918" y="74603"/>
            <a:ext cx="414568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400" b="1" dirty="0">
                <a:solidFill>
                  <a:schemeClr val="accent1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rPr>
              <a:t>地球当前的状况</a:t>
            </a:r>
            <a:endParaRPr lang="zh-CN" altLang="zh-CN" sz="4400" b="1" dirty="0">
              <a:solidFill>
                <a:schemeClr val="accent1"/>
              </a:solidFill>
              <a:latin typeface="方正卡通简体" panose="03000509000000000000" pitchFamily="65" charset="-122"/>
              <a:ea typeface="方正卡通简体" panose="03000509000000000000" pitchFamily="65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388752" y="3670231"/>
            <a:ext cx="3789952" cy="22643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038224" y="1630387"/>
            <a:ext cx="3789952" cy="25241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5178704" y="3660617"/>
            <a:ext cx="3365477" cy="22739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6748934" y="1589071"/>
            <a:ext cx="3789952" cy="25241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rounded-cloud_20581"/>
          <p:cNvSpPr>
            <a:spLocks noChangeAspect="1"/>
          </p:cNvSpPr>
          <p:nvPr/>
        </p:nvSpPr>
        <p:spPr bwMode="auto">
          <a:xfrm>
            <a:off x="9541007" y="-56412"/>
            <a:ext cx="3348549" cy="1561099"/>
          </a:xfrm>
          <a:custGeom>
            <a:avLst/>
            <a:gdLst>
              <a:gd name="T0" fmla="*/ 372171 w 604011"/>
              <a:gd name="T1" fmla="*/ 372171 w 604011"/>
              <a:gd name="T2" fmla="*/ 372171 w 604011"/>
              <a:gd name="T3" fmla="*/ 372171 w 604011"/>
              <a:gd name="T4" fmla="*/ 372171 w 604011"/>
              <a:gd name="T5" fmla="*/ 372171 w 604011"/>
              <a:gd name="T6" fmla="*/ 372171 w 604011"/>
              <a:gd name="T7" fmla="*/ 372171 w 604011"/>
              <a:gd name="T8" fmla="*/ 372171 w 604011"/>
              <a:gd name="T9" fmla="*/ 372171 w 604011"/>
              <a:gd name="T10" fmla="*/ 372171 w 604011"/>
              <a:gd name="T11" fmla="*/ 372171 w 604011"/>
              <a:gd name="T12" fmla="*/ 372171 w 604011"/>
              <a:gd name="T13" fmla="*/ 372171 w 604011"/>
              <a:gd name="T14" fmla="*/ 372171 w 604011"/>
              <a:gd name="T15" fmla="*/ 372171 w 604011"/>
              <a:gd name="T16" fmla="*/ 372171 w 604011"/>
              <a:gd name="T17" fmla="*/ 372171 w 604011"/>
              <a:gd name="T18" fmla="*/ 372171 w 604011"/>
              <a:gd name="T19" fmla="*/ 372171 w 604011"/>
              <a:gd name="T20" fmla="*/ 372171 w 604011"/>
              <a:gd name="T21" fmla="*/ 372171 w 604011"/>
              <a:gd name="T22" fmla="*/ 372171 w 604011"/>
              <a:gd name="T23" fmla="*/ 372171 w 604011"/>
              <a:gd name="T24" fmla="*/ 372171 w 604011"/>
              <a:gd name="T25" fmla="*/ 372171 w 604011"/>
              <a:gd name="T26" fmla="*/ 372171 w 604011"/>
              <a:gd name="T27" fmla="*/ 372171 w 604011"/>
              <a:gd name="T28" fmla="*/ 372171 w 604011"/>
              <a:gd name="T29" fmla="*/ 372171 w 6040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4164" h="3461">
                <a:moveTo>
                  <a:pt x="2255" y="3461"/>
                </a:moveTo>
                <a:cubicBezTo>
                  <a:pt x="1907" y="3461"/>
                  <a:pt x="1571" y="3322"/>
                  <a:pt x="1324" y="3077"/>
                </a:cubicBezTo>
                <a:cubicBezTo>
                  <a:pt x="1241" y="3112"/>
                  <a:pt x="1151" y="3131"/>
                  <a:pt x="1061" y="3131"/>
                </a:cubicBezTo>
                <a:cubicBezTo>
                  <a:pt x="695" y="3131"/>
                  <a:pt x="398" y="2834"/>
                  <a:pt x="398" y="2468"/>
                </a:cubicBezTo>
                <a:cubicBezTo>
                  <a:pt x="398" y="2429"/>
                  <a:pt x="402" y="2389"/>
                  <a:pt x="409" y="2350"/>
                </a:cubicBezTo>
                <a:cubicBezTo>
                  <a:pt x="152" y="2159"/>
                  <a:pt x="0" y="1860"/>
                  <a:pt x="0" y="1539"/>
                </a:cubicBezTo>
                <a:cubicBezTo>
                  <a:pt x="0" y="1034"/>
                  <a:pt x="382" y="604"/>
                  <a:pt x="878" y="540"/>
                </a:cubicBezTo>
                <a:cubicBezTo>
                  <a:pt x="1002" y="215"/>
                  <a:pt x="1312" y="0"/>
                  <a:pt x="1665" y="0"/>
                </a:cubicBezTo>
                <a:cubicBezTo>
                  <a:pt x="1972" y="0"/>
                  <a:pt x="2254" y="168"/>
                  <a:pt x="2401" y="434"/>
                </a:cubicBezTo>
                <a:cubicBezTo>
                  <a:pt x="2507" y="397"/>
                  <a:pt x="2618" y="378"/>
                  <a:pt x="2732" y="378"/>
                </a:cubicBezTo>
                <a:cubicBezTo>
                  <a:pt x="3291" y="378"/>
                  <a:pt x="3746" y="833"/>
                  <a:pt x="3746" y="1393"/>
                </a:cubicBezTo>
                <a:cubicBezTo>
                  <a:pt x="3746" y="1416"/>
                  <a:pt x="3745" y="1440"/>
                  <a:pt x="3743" y="1465"/>
                </a:cubicBezTo>
                <a:cubicBezTo>
                  <a:pt x="3994" y="1563"/>
                  <a:pt x="4164" y="1808"/>
                  <a:pt x="4164" y="2082"/>
                </a:cubicBezTo>
                <a:cubicBezTo>
                  <a:pt x="4164" y="2470"/>
                  <a:pt x="3826" y="2781"/>
                  <a:pt x="3433" y="2741"/>
                </a:cubicBezTo>
                <a:cubicBezTo>
                  <a:pt x="3207" y="3180"/>
                  <a:pt x="2751" y="3461"/>
                  <a:pt x="2255" y="3461"/>
                </a:cubicBezTo>
                <a:close/>
              </a:path>
            </a:pathLst>
          </a:custGeom>
          <a:solidFill>
            <a:srgbClr val="F1FAFF"/>
          </a:solidFill>
          <a:ln>
            <a:noFill/>
          </a:ln>
        </p:spPr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3D2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云形 3"/>
          <p:cNvSpPr/>
          <p:nvPr/>
        </p:nvSpPr>
        <p:spPr>
          <a:xfrm>
            <a:off x="-856343" y="5942818"/>
            <a:ext cx="13251766" cy="3137096"/>
          </a:xfrm>
          <a:prstGeom prst="cloud">
            <a:avLst/>
          </a:prstGeom>
          <a:solidFill>
            <a:srgbClr val="F1FAFF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六边形 9"/>
          <p:cNvSpPr/>
          <p:nvPr/>
        </p:nvSpPr>
        <p:spPr>
          <a:xfrm>
            <a:off x="0" y="215264"/>
            <a:ext cx="957918" cy="488121"/>
          </a:xfrm>
          <a:custGeom>
            <a:avLst/>
            <a:gdLst>
              <a:gd name="connsiteX0" fmla="*/ 0 w 2138289"/>
              <a:gd name="connsiteY0" fmla="*/ 562708 h 1125415"/>
              <a:gd name="connsiteX1" fmla="*/ 281354 w 2138289"/>
              <a:gd name="connsiteY1" fmla="*/ 0 h 1125415"/>
              <a:gd name="connsiteX2" fmla="*/ 1856935 w 2138289"/>
              <a:gd name="connsiteY2" fmla="*/ 0 h 1125415"/>
              <a:gd name="connsiteX3" fmla="*/ 2138289 w 2138289"/>
              <a:gd name="connsiteY3" fmla="*/ 562708 h 1125415"/>
              <a:gd name="connsiteX4" fmla="*/ 1856935 w 2138289"/>
              <a:gd name="connsiteY4" fmla="*/ 1125415 h 1125415"/>
              <a:gd name="connsiteX5" fmla="*/ 281354 w 2138289"/>
              <a:gd name="connsiteY5" fmla="*/ 1125415 h 1125415"/>
              <a:gd name="connsiteX6" fmla="*/ 0 w 2138289"/>
              <a:gd name="connsiteY6" fmla="*/ 562708 h 1125415"/>
              <a:gd name="connsiteX0-1" fmla="*/ 0 w 2138289"/>
              <a:gd name="connsiteY0-2" fmla="*/ 576775 h 1139482"/>
              <a:gd name="connsiteX1-3" fmla="*/ 281354 w 2138289"/>
              <a:gd name="connsiteY1-4" fmla="*/ 14067 h 1139482"/>
              <a:gd name="connsiteX2-5" fmla="*/ 1631851 w 2138289"/>
              <a:gd name="connsiteY2-6" fmla="*/ 0 h 1139482"/>
              <a:gd name="connsiteX3-7" fmla="*/ 2138289 w 2138289"/>
              <a:gd name="connsiteY3-8" fmla="*/ 576775 h 1139482"/>
              <a:gd name="connsiteX4-9" fmla="*/ 1856935 w 2138289"/>
              <a:gd name="connsiteY4-10" fmla="*/ 1139482 h 1139482"/>
              <a:gd name="connsiteX5-11" fmla="*/ 281354 w 2138289"/>
              <a:gd name="connsiteY5-12" fmla="*/ 1139482 h 1139482"/>
              <a:gd name="connsiteX6-13" fmla="*/ 0 w 2138289"/>
              <a:gd name="connsiteY6-14" fmla="*/ 576775 h 1139482"/>
              <a:gd name="connsiteX0-15" fmla="*/ 0 w 2138289"/>
              <a:gd name="connsiteY0-16" fmla="*/ 576775 h 1280159"/>
              <a:gd name="connsiteX1-17" fmla="*/ 281354 w 2138289"/>
              <a:gd name="connsiteY1-18" fmla="*/ 14067 h 1280159"/>
              <a:gd name="connsiteX2-19" fmla="*/ 1631851 w 2138289"/>
              <a:gd name="connsiteY2-20" fmla="*/ 0 h 1280159"/>
              <a:gd name="connsiteX3-21" fmla="*/ 2138289 w 2138289"/>
              <a:gd name="connsiteY3-22" fmla="*/ 576775 h 1280159"/>
              <a:gd name="connsiteX4-23" fmla="*/ 1026941 w 2138289"/>
              <a:gd name="connsiteY4-24" fmla="*/ 1280159 h 1280159"/>
              <a:gd name="connsiteX5-25" fmla="*/ 281354 w 2138289"/>
              <a:gd name="connsiteY5-26" fmla="*/ 1139482 h 1280159"/>
              <a:gd name="connsiteX6-27" fmla="*/ 0 w 2138289"/>
              <a:gd name="connsiteY6-28" fmla="*/ 576775 h 1280159"/>
              <a:gd name="connsiteX0-29" fmla="*/ 0 w 1744394"/>
              <a:gd name="connsiteY0-30" fmla="*/ 576775 h 1280159"/>
              <a:gd name="connsiteX1-31" fmla="*/ 281354 w 1744394"/>
              <a:gd name="connsiteY1-32" fmla="*/ 14067 h 1280159"/>
              <a:gd name="connsiteX2-33" fmla="*/ 1631851 w 1744394"/>
              <a:gd name="connsiteY2-34" fmla="*/ 0 h 1280159"/>
              <a:gd name="connsiteX3-35" fmla="*/ 1744394 w 1744394"/>
              <a:gd name="connsiteY3-36" fmla="*/ 900332 h 1280159"/>
              <a:gd name="connsiteX4-37" fmla="*/ 1026941 w 1744394"/>
              <a:gd name="connsiteY4-38" fmla="*/ 1280159 h 1280159"/>
              <a:gd name="connsiteX5-39" fmla="*/ 281354 w 1744394"/>
              <a:gd name="connsiteY5-40" fmla="*/ 1139482 h 1280159"/>
              <a:gd name="connsiteX6-41" fmla="*/ 0 w 1744394"/>
              <a:gd name="connsiteY6-42" fmla="*/ 576775 h 1280159"/>
              <a:gd name="connsiteX0-43" fmla="*/ 0 w 1744394"/>
              <a:gd name="connsiteY0-44" fmla="*/ 576775 h 1280159"/>
              <a:gd name="connsiteX1-45" fmla="*/ 281354 w 1744394"/>
              <a:gd name="connsiteY1-46" fmla="*/ 14067 h 1280159"/>
              <a:gd name="connsiteX2-47" fmla="*/ 1631851 w 1744394"/>
              <a:gd name="connsiteY2-48" fmla="*/ 0 h 1280159"/>
              <a:gd name="connsiteX3-49" fmla="*/ 1744394 w 1744394"/>
              <a:gd name="connsiteY3-50" fmla="*/ 900332 h 1280159"/>
              <a:gd name="connsiteX4-51" fmla="*/ 1026941 w 1744394"/>
              <a:gd name="connsiteY4-52" fmla="*/ 1280159 h 1280159"/>
              <a:gd name="connsiteX5-53" fmla="*/ 154745 w 1744394"/>
              <a:gd name="connsiteY5-54" fmla="*/ 942535 h 1280159"/>
              <a:gd name="connsiteX6-55" fmla="*/ 0 w 1744394"/>
              <a:gd name="connsiteY6-56" fmla="*/ 576775 h 1280159"/>
              <a:gd name="connsiteX0-57" fmla="*/ 0 w 1744394"/>
              <a:gd name="connsiteY0-58" fmla="*/ 717453 h 1420837"/>
              <a:gd name="connsiteX1-59" fmla="*/ 773724 w 1744394"/>
              <a:gd name="connsiteY1-60" fmla="*/ 0 h 1420837"/>
              <a:gd name="connsiteX2-61" fmla="*/ 1631851 w 1744394"/>
              <a:gd name="connsiteY2-62" fmla="*/ 140678 h 1420837"/>
              <a:gd name="connsiteX3-63" fmla="*/ 1744394 w 1744394"/>
              <a:gd name="connsiteY3-64" fmla="*/ 1041010 h 1420837"/>
              <a:gd name="connsiteX4-65" fmla="*/ 1026941 w 1744394"/>
              <a:gd name="connsiteY4-66" fmla="*/ 1420837 h 1420837"/>
              <a:gd name="connsiteX5-67" fmla="*/ 154745 w 1744394"/>
              <a:gd name="connsiteY5-68" fmla="*/ 1083213 h 1420837"/>
              <a:gd name="connsiteX6-69" fmla="*/ 0 w 1744394"/>
              <a:gd name="connsiteY6-70" fmla="*/ 717453 h 1420837"/>
              <a:gd name="connsiteX0-71" fmla="*/ 0 w 1659988"/>
              <a:gd name="connsiteY0-72" fmla="*/ 211016 h 1420837"/>
              <a:gd name="connsiteX1-73" fmla="*/ 689318 w 1659988"/>
              <a:gd name="connsiteY1-74" fmla="*/ 0 h 1420837"/>
              <a:gd name="connsiteX2-75" fmla="*/ 1547445 w 1659988"/>
              <a:gd name="connsiteY2-76" fmla="*/ 140678 h 1420837"/>
              <a:gd name="connsiteX3-77" fmla="*/ 1659988 w 1659988"/>
              <a:gd name="connsiteY3-78" fmla="*/ 1041010 h 1420837"/>
              <a:gd name="connsiteX4-79" fmla="*/ 942535 w 1659988"/>
              <a:gd name="connsiteY4-80" fmla="*/ 1420837 h 1420837"/>
              <a:gd name="connsiteX5-81" fmla="*/ 70339 w 1659988"/>
              <a:gd name="connsiteY5-82" fmla="*/ 1083213 h 1420837"/>
              <a:gd name="connsiteX6-83" fmla="*/ 0 w 1659988"/>
              <a:gd name="connsiteY6-84" fmla="*/ 211016 h 1420837"/>
              <a:gd name="connsiteX0-85" fmla="*/ 0 w 1659988"/>
              <a:gd name="connsiteY0-86" fmla="*/ 211016 h 1420837"/>
              <a:gd name="connsiteX1-87" fmla="*/ 689318 w 1659988"/>
              <a:gd name="connsiteY1-88" fmla="*/ 0 h 1420837"/>
              <a:gd name="connsiteX2-89" fmla="*/ 1547445 w 1659988"/>
              <a:gd name="connsiteY2-90" fmla="*/ 140678 h 1420837"/>
              <a:gd name="connsiteX3-91" fmla="*/ 1659988 w 1659988"/>
              <a:gd name="connsiteY3-92" fmla="*/ 1041010 h 1420837"/>
              <a:gd name="connsiteX4-93" fmla="*/ 942535 w 1659988"/>
              <a:gd name="connsiteY4-94" fmla="*/ 1420837 h 1420837"/>
              <a:gd name="connsiteX5-95" fmla="*/ 70339 w 1659988"/>
              <a:gd name="connsiteY5-96" fmla="*/ 1083213 h 1420837"/>
              <a:gd name="connsiteX6-97" fmla="*/ 0 w 1659988"/>
              <a:gd name="connsiteY6-98" fmla="*/ 211016 h 1420837"/>
              <a:gd name="connsiteX0-99" fmla="*/ 0 w 1659988"/>
              <a:gd name="connsiteY0-100" fmla="*/ 211016 h 1420837"/>
              <a:gd name="connsiteX1-101" fmla="*/ 689318 w 1659988"/>
              <a:gd name="connsiteY1-102" fmla="*/ 0 h 1420837"/>
              <a:gd name="connsiteX2-103" fmla="*/ 1547445 w 1659988"/>
              <a:gd name="connsiteY2-104" fmla="*/ 140678 h 1420837"/>
              <a:gd name="connsiteX3-105" fmla="*/ 1659988 w 1659988"/>
              <a:gd name="connsiteY3-106" fmla="*/ 1041010 h 1420837"/>
              <a:gd name="connsiteX4-107" fmla="*/ 942535 w 1659988"/>
              <a:gd name="connsiteY4-108" fmla="*/ 1420837 h 1420837"/>
              <a:gd name="connsiteX5-109" fmla="*/ 70339 w 1659988"/>
              <a:gd name="connsiteY5-110" fmla="*/ 1083213 h 1420837"/>
              <a:gd name="connsiteX6-111" fmla="*/ 0 w 1659988"/>
              <a:gd name="connsiteY6-112" fmla="*/ 211016 h 1420837"/>
              <a:gd name="connsiteX0-113" fmla="*/ 0 w 1659988"/>
              <a:gd name="connsiteY0-114" fmla="*/ 316298 h 1526119"/>
              <a:gd name="connsiteX1-115" fmla="*/ 689318 w 1659988"/>
              <a:gd name="connsiteY1-116" fmla="*/ 105282 h 1526119"/>
              <a:gd name="connsiteX2-117" fmla="*/ 1547445 w 1659988"/>
              <a:gd name="connsiteY2-118" fmla="*/ 245960 h 1526119"/>
              <a:gd name="connsiteX3-119" fmla="*/ 1659988 w 1659988"/>
              <a:gd name="connsiteY3-120" fmla="*/ 1146292 h 1526119"/>
              <a:gd name="connsiteX4-121" fmla="*/ 942535 w 1659988"/>
              <a:gd name="connsiteY4-122" fmla="*/ 1526119 h 1526119"/>
              <a:gd name="connsiteX5-123" fmla="*/ 70339 w 1659988"/>
              <a:gd name="connsiteY5-124" fmla="*/ 1188495 h 1526119"/>
              <a:gd name="connsiteX6-125" fmla="*/ 0 w 1659988"/>
              <a:gd name="connsiteY6-126" fmla="*/ 316298 h 1526119"/>
              <a:gd name="connsiteX0-127" fmla="*/ 0 w 1659988"/>
              <a:gd name="connsiteY0-128" fmla="*/ 368602 h 1578423"/>
              <a:gd name="connsiteX1-129" fmla="*/ 759656 w 1659988"/>
              <a:gd name="connsiteY1-130" fmla="*/ 87248 h 1578423"/>
              <a:gd name="connsiteX2-131" fmla="*/ 1547445 w 1659988"/>
              <a:gd name="connsiteY2-132" fmla="*/ 298264 h 1578423"/>
              <a:gd name="connsiteX3-133" fmla="*/ 1659988 w 1659988"/>
              <a:gd name="connsiteY3-134" fmla="*/ 1198596 h 1578423"/>
              <a:gd name="connsiteX4-135" fmla="*/ 942535 w 1659988"/>
              <a:gd name="connsiteY4-136" fmla="*/ 1578423 h 1578423"/>
              <a:gd name="connsiteX5-137" fmla="*/ 70339 w 1659988"/>
              <a:gd name="connsiteY5-138" fmla="*/ 1240799 h 1578423"/>
              <a:gd name="connsiteX6-139" fmla="*/ 0 w 1659988"/>
              <a:gd name="connsiteY6-140" fmla="*/ 368602 h 1578423"/>
              <a:gd name="connsiteX0-141" fmla="*/ 0 w 1659988"/>
              <a:gd name="connsiteY0-142" fmla="*/ 331411 h 1541232"/>
              <a:gd name="connsiteX1-143" fmla="*/ 759656 w 1659988"/>
              <a:gd name="connsiteY1-144" fmla="*/ 50057 h 1541232"/>
              <a:gd name="connsiteX2-145" fmla="*/ 1547445 w 1659988"/>
              <a:gd name="connsiteY2-146" fmla="*/ 261073 h 1541232"/>
              <a:gd name="connsiteX3-147" fmla="*/ 1659988 w 1659988"/>
              <a:gd name="connsiteY3-148" fmla="*/ 1161405 h 1541232"/>
              <a:gd name="connsiteX4-149" fmla="*/ 942535 w 1659988"/>
              <a:gd name="connsiteY4-150" fmla="*/ 1541232 h 1541232"/>
              <a:gd name="connsiteX5-151" fmla="*/ 70339 w 1659988"/>
              <a:gd name="connsiteY5-152" fmla="*/ 1203608 h 1541232"/>
              <a:gd name="connsiteX6-153" fmla="*/ 0 w 1659988"/>
              <a:gd name="connsiteY6-154" fmla="*/ 331411 h 1541232"/>
              <a:gd name="connsiteX0-155" fmla="*/ 0 w 1659988"/>
              <a:gd name="connsiteY0-156" fmla="*/ 400765 h 1610586"/>
              <a:gd name="connsiteX1-157" fmla="*/ 759656 w 1659988"/>
              <a:gd name="connsiteY1-158" fmla="*/ 119411 h 1610586"/>
              <a:gd name="connsiteX2-159" fmla="*/ 1547445 w 1659988"/>
              <a:gd name="connsiteY2-160" fmla="*/ 330427 h 1610586"/>
              <a:gd name="connsiteX3-161" fmla="*/ 1659988 w 1659988"/>
              <a:gd name="connsiteY3-162" fmla="*/ 1230759 h 1610586"/>
              <a:gd name="connsiteX4-163" fmla="*/ 942535 w 1659988"/>
              <a:gd name="connsiteY4-164" fmla="*/ 1610586 h 1610586"/>
              <a:gd name="connsiteX5-165" fmla="*/ 70339 w 1659988"/>
              <a:gd name="connsiteY5-166" fmla="*/ 1272962 h 1610586"/>
              <a:gd name="connsiteX6-167" fmla="*/ 0 w 1659988"/>
              <a:gd name="connsiteY6-168" fmla="*/ 400765 h 1610586"/>
              <a:gd name="connsiteX0-169" fmla="*/ 0 w 1659988"/>
              <a:gd name="connsiteY0-170" fmla="*/ 421889 h 1631710"/>
              <a:gd name="connsiteX1-171" fmla="*/ 759656 w 1659988"/>
              <a:gd name="connsiteY1-172" fmla="*/ 140535 h 1631710"/>
              <a:gd name="connsiteX2-173" fmla="*/ 1547445 w 1659988"/>
              <a:gd name="connsiteY2-174" fmla="*/ 351551 h 1631710"/>
              <a:gd name="connsiteX3-175" fmla="*/ 1659988 w 1659988"/>
              <a:gd name="connsiteY3-176" fmla="*/ 1251883 h 1631710"/>
              <a:gd name="connsiteX4-177" fmla="*/ 942535 w 1659988"/>
              <a:gd name="connsiteY4-178" fmla="*/ 1631710 h 1631710"/>
              <a:gd name="connsiteX5-179" fmla="*/ 70339 w 1659988"/>
              <a:gd name="connsiteY5-180" fmla="*/ 1294086 h 1631710"/>
              <a:gd name="connsiteX6-181" fmla="*/ 0 w 1659988"/>
              <a:gd name="connsiteY6-182" fmla="*/ 421889 h 1631710"/>
              <a:gd name="connsiteX0-183" fmla="*/ 0 w 1992538"/>
              <a:gd name="connsiteY0-184" fmla="*/ 421889 h 1631710"/>
              <a:gd name="connsiteX1-185" fmla="*/ 759656 w 1992538"/>
              <a:gd name="connsiteY1-186" fmla="*/ 140535 h 1631710"/>
              <a:gd name="connsiteX2-187" fmla="*/ 1547445 w 1992538"/>
              <a:gd name="connsiteY2-188" fmla="*/ 351551 h 1631710"/>
              <a:gd name="connsiteX3-189" fmla="*/ 1659988 w 1992538"/>
              <a:gd name="connsiteY3-190" fmla="*/ 1251883 h 1631710"/>
              <a:gd name="connsiteX4-191" fmla="*/ 942535 w 1992538"/>
              <a:gd name="connsiteY4-192" fmla="*/ 1631710 h 1631710"/>
              <a:gd name="connsiteX5-193" fmla="*/ 70339 w 1992538"/>
              <a:gd name="connsiteY5-194" fmla="*/ 1294086 h 1631710"/>
              <a:gd name="connsiteX6-195" fmla="*/ 0 w 1992538"/>
              <a:gd name="connsiteY6-196" fmla="*/ 421889 h 1631710"/>
              <a:gd name="connsiteX0-197" fmla="*/ 0 w 2005025"/>
              <a:gd name="connsiteY0-198" fmla="*/ 421889 h 1631710"/>
              <a:gd name="connsiteX1-199" fmla="*/ 759656 w 2005025"/>
              <a:gd name="connsiteY1-200" fmla="*/ 140535 h 1631710"/>
              <a:gd name="connsiteX2-201" fmla="*/ 1547445 w 2005025"/>
              <a:gd name="connsiteY2-202" fmla="*/ 351551 h 1631710"/>
              <a:gd name="connsiteX3-203" fmla="*/ 1702191 w 2005025"/>
              <a:gd name="connsiteY3-204" fmla="*/ 1265951 h 1631710"/>
              <a:gd name="connsiteX4-205" fmla="*/ 942535 w 2005025"/>
              <a:gd name="connsiteY4-206" fmla="*/ 1631710 h 1631710"/>
              <a:gd name="connsiteX5-207" fmla="*/ 70339 w 2005025"/>
              <a:gd name="connsiteY5-208" fmla="*/ 1294086 h 1631710"/>
              <a:gd name="connsiteX6-209" fmla="*/ 0 w 2005025"/>
              <a:gd name="connsiteY6-210" fmla="*/ 421889 h 1631710"/>
              <a:gd name="connsiteX0-211" fmla="*/ 0 w 2205243"/>
              <a:gd name="connsiteY0-212" fmla="*/ 421889 h 1631710"/>
              <a:gd name="connsiteX1-213" fmla="*/ 759656 w 2205243"/>
              <a:gd name="connsiteY1-214" fmla="*/ 140535 h 1631710"/>
              <a:gd name="connsiteX2-215" fmla="*/ 1547445 w 2205243"/>
              <a:gd name="connsiteY2-216" fmla="*/ 351551 h 1631710"/>
              <a:gd name="connsiteX3-217" fmla="*/ 1702191 w 2205243"/>
              <a:gd name="connsiteY3-218" fmla="*/ 1265951 h 1631710"/>
              <a:gd name="connsiteX4-219" fmla="*/ 942535 w 2205243"/>
              <a:gd name="connsiteY4-220" fmla="*/ 1631710 h 1631710"/>
              <a:gd name="connsiteX5-221" fmla="*/ 70339 w 2205243"/>
              <a:gd name="connsiteY5-222" fmla="*/ 1294086 h 1631710"/>
              <a:gd name="connsiteX6-223" fmla="*/ 0 w 2205243"/>
              <a:gd name="connsiteY6-224" fmla="*/ 421889 h 1631710"/>
              <a:gd name="connsiteX0-225" fmla="*/ 0 w 2205243"/>
              <a:gd name="connsiteY0-226" fmla="*/ 421889 h 1631710"/>
              <a:gd name="connsiteX1-227" fmla="*/ 759656 w 2205243"/>
              <a:gd name="connsiteY1-228" fmla="*/ 140535 h 1631710"/>
              <a:gd name="connsiteX2-229" fmla="*/ 1547445 w 2205243"/>
              <a:gd name="connsiteY2-230" fmla="*/ 351551 h 1631710"/>
              <a:gd name="connsiteX3-231" fmla="*/ 1702191 w 2205243"/>
              <a:gd name="connsiteY3-232" fmla="*/ 1265951 h 1631710"/>
              <a:gd name="connsiteX4-233" fmla="*/ 942535 w 2205243"/>
              <a:gd name="connsiteY4-234" fmla="*/ 1631710 h 1631710"/>
              <a:gd name="connsiteX5-235" fmla="*/ 70339 w 2205243"/>
              <a:gd name="connsiteY5-236" fmla="*/ 1294086 h 1631710"/>
              <a:gd name="connsiteX6-237" fmla="*/ 0 w 2205243"/>
              <a:gd name="connsiteY6-238" fmla="*/ 421889 h 1631710"/>
              <a:gd name="connsiteX0-239" fmla="*/ 0 w 2205243"/>
              <a:gd name="connsiteY0-240" fmla="*/ 421889 h 1707267"/>
              <a:gd name="connsiteX1-241" fmla="*/ 759656 w 2205243"/>
              <a:gd name="connsiteY1-242" fmla="*/ 140535 h 1707267"/>
              <a:gd name="connsiteX2-243" fmla="*/ 1547445 w 2205243"/>
              <a:gd name="connsiteY2-244" fmla="*/ 351551 h 1707267"/>
              <a:gd name="connsiteX3-245" fmla="*/ 1702191 w 2205243"/>
              <a:gd name="connsiteY3-246" fmla="*/ 1265951 h 1707267"/>
              <a:gd name="connsiteX4-247" fmla="*/ 942535 w 2205243"/>
              <a:gd name="connsiteY4-248" fmla="*/ 1631710 h 1707267"/>
              <a:gd name="connsiteX5-249" fmla="*/ 70339 w 2205243"/>
              <a:gd name="connsiteY5-250" fmla="*/ 1294086 h 1707267"/>
              <a:gd name="connsiteX6-251" fmla="*/ 0 w 2205243"/>
              <a:gd name="connsiteY6-252" fmla="*/ 421889 h 1707267"/>
              <a:gd name="connsiteX0-253" fmla="*/ 0 w 2205243"/>
              <a:gd name="connsiteY0-254" fmla="*/ 421889 h 1784748"/>
              <a:gd name="connsiteX1-255" fmla="*/ 759656 w 2205243"/>
              <a:gd name="connsiteY1-256" fmla="*/ 140535 h 1784748"/>
              <a:gd name="connsiteX2-257" fmla="*/ 1547445 w 2205243"/>
              <a:gd name="connsiteY2-258" fmla="*/ 351551 h 1784748"/>
              <a:gd name="connsiteX3-259" fmla="*/ 1702191 w 2205243"/>
              <a:gd name="connsiteY3-260" fmla="*/ 1265951 h 1784748"/>
              <a:gd name="connsiteX4-261" fmla="*/ 942535 w 2205243"/>
              <a:gd name="connsiteY4-262" fmla="*/ 1631710 h 1784748"/>
              <a:gd name="connsiteX5-263" fmla="*/ 70339 w 2205243"/>
              <a:gd name="connsiteY5-264" fmla="*/ 1294086 h 1784748"/>
              <a:gd name="connsiteX6-265" fmla="*/ 0 w 2205243"/>
              <a:gd name="connsiteY6-266" fmla="*/ 421889 h 1784748"/>
              <a:gd name="connsiteX0-267" fmla="*/ 0 w 2205243"/>
              <a:gd name="connsiteY0-268" fmla="*/ 421889 h 1786897"/>
              <a:gd name="connsiteX1-269" fmla="*/ 759656 w 2205243"/>
              <a:gd name="connsiteY1-270" fmla="*/ 140535 h 1786897"/>
              <a:gd name="connsiteX2-271" fmla="*/ 1547445 w 2205243"/>
              <a:gd name="connsiteY2-272" fmla="*/ 351551 h 1786897"/>
              <a:gd name="connsiteX3-273" fmla="*/ 1702191 w 2205243"/>
              <a:gd name="connsiteY3-274" fmla="*/ 1265951 h 1786897"/>
              <a:gd name="connsiteX4-275" fmla="*/ 942535 w 2205243"/>
              <a:gd name="connsiteY4-276" fmla="*/ 1631710 h 1786897"/>
              <a:gd name="connsiteX5-277" fmla="*/ 28136 w 2205243"/>
              <a:gd name="connsiteY5-278" fmla="*/ 1308153 h 1786897"/>
              <a:gd name="connsiteX6-279" fmla="*/ 0 w 2205243"/>
              <a:gd name="connsiteY6-280" fmla="*/ 421889 h 1786897"/>
              <a:gd name="connsiteX0-281" fmla="*/ 0 w 2205243"/>
              <a:gd name="connsiteY0-282" fmla="*/ 421889 h 1808739"/>
              <a:gd name="connsiteX1-283" fmla="*/ 759656 w 2205243"/>
              <a:gd name="connsiteY1-284" fmla="*/ 140535 h 1808739"/>
              <a:gd name="connsiteX2-285" fmla="*/ 1547445 w 2205243"/>
              <a:gd name="connsiteY2-286" fmla="*/ 351551 h 1808739"/>
              <a:gd name="connsiteX3-287" fmla="*/ 1702191 w 2205243"/>
              <a:gd name="connsiteY3-288" fmla="*/ 1265951 h 1808739"/>
              <a:gd name="connsiteX4-289" fmla="*/ 942535 w 2205243"/>
              <a:gd name="connsiteY4-290" fmla="*/ 1631710 h 1808739"/>
              <a:gd name="connsiteX5-291" fmla="*/ 28136 w 2205243"/>
              <a:gd name="connsiteY5-292" fmla="*/ 1308153 h 1808739"/>
              <a:gd name="connsiteX6-293" fmla="*/ 0 w 2205243"/>
              <a:gd name="connsiteY6-294" fmla="*/ 421889 h 1808739"/>
              <a:gd name="connsiteX0-295" fmla="*/ 0 w 2205243"/>
              <a:gd name="connsiteY0-296" fmla="*/ 421889 h 1801695"/>
              <a:gd name="connsiteX1-297" fmla="*/ 759656 w 2205243"/>
              <a:gd name="connsiteY1-298" fmla="*/ 140535 h 1801695"/>
              <a:gd name="connsiteX2-299" fmla="*/ 1547445 w 2205243"/>
              <a:gd name="connsiteY2-300" fmla="*/ 351551 h 1801695"/>
              <a:gd name="connsiteX3-301" fmla="*/ 1702191 w 2205243"/>
              <a:gd name="connsiteY3-302" fmla="*/ 1265951 h 1801695"/>
              <a:gd name="connsiteX4-303" fmla="*/ 942535 w 2205243"/>
              <a:gd name="connsiteY4-304" fmla="*/ 1631710 h 1801695"/>
              <a:gd name="connsiteX5-305" fmla="*/ 28136 w 2205243"/>
              <a:gd name="connsiteY5-306" fmla="*/ 1308153 h 1801695"/>
              <a:gd name="connsiteX6-307" fmla="*/ 0 w 2205243"/>
              <a:gd name="connsiteY6-308" fmla="*/ 421889 h 1801695"/>
              <a:gd name="connsiteX0-309" fmla="*/ 0 w 2205243"/>
              <a:gd name="connsiteY0-310" fmla="*/ 421889 h 1801695"/>
              <a:gd name="connsiteX1-311" fmla="*/ 759656 w 2205243"/>
              <a:gd name="connsiteY1-312" fmla="*/ 140535 h 1801695"/>
              <a:gd name="connsiteX2-313" fmla="*/ 1547445 w 2205243"/>
              <a:gd name="connsiteY2-314" fmla="*/ 351551 h 1801695"/>
              <a:gd name="connsiteX3-315" fmla="*/ 1702191 w 2205243"/>
              <a:gd name="connsiteY3-316" fmla="*/ 1265951 h 1801695"/>
              <a:gd name="connsiteX4-317" fmla="*/ 942535 w 2205243"/>
              <a:gd name="connsiteY4-318" fmla="*/ 1631710 h 1801695"/>
              <a:gd name="connsiteX5-319" fmla="*/ 28136 w 2205243"/>
              <a:gd name="connsiteY5-320" fmla="*/ 1308153 h 1801695"/>
              <a:gd name="connsiteX6-321" fmla="*/ 0 w 2205243"/>
              <a:gd name="connsiteY6-322" fmla="*/ 421889 h 1801695"/>
              <a:gd name="connsiteX0-323" fmla="*/ 0 w 2205243"/>
              <a:gd name="connsiteY0-324" fmla="*/ 421889 h 1711922"/>
              <a:gd name="connsiteX1-325" fmla="*/ 759656 w 2205243"/>
              <a:gd name="connsiteY1-326" fmla="*/ 140535 h 1711922"/>
              <a:gd name="connsiteX2-327" fmla="*/ 1547445 w 2205243"/>
              <a:gd name="connsiteY2-328" fmla="*/ 351551 h 1711922"/>
              <a:gd name="connsiteX3-329" fmla="*/ 1702191 w 2205243"/>
              <a:gd name="connsiteY3-330" fmla="*/ 1265951 h 1711922"/>
              <a:gd name="connsiteX4-331" fmla="*/ 942535 w 2205243"/>
              <a:gd name="connsiteY4-332" fmla="*/ 1631710 h 1711922"/>
              <a:gd name="connsiteX5-333" fmla="*/ 28136 w 2205243"/>
              <a:gd name="connsiteY5-334" fmla="*/ 1308153 h 1711922"/>
              <a:gd name="connsiteX6-335" fmla="*/ 0 w 2205243"/>
              <a:gd name="connsiteY6-336" fmla="*/ 421889 h 1711922"/>
              <a:gd name="connsiteX0-337" fmla="*/ 0 w 2205243"/>
              <a:gd name="connsiteY0-338" fmla="*/ 421889 h 1795525"/>
              <a:gd name="connsiteX1-339" fmla="*/ 759656 w 2205243"/>
              <a:gd name="connsiteY1-340" fmla="*/ 140535 h 1795525"/>
              <a:gd name="connsiteX2-341" fmla="*/ 1547445 w 2205243"/>
              <a:gd name="connsiteY2-342" fmla="*/ 351551 h 1795525"/>
              <a:gd name="connsiteX3-343" fmla="*/ 1702191 w 2205243"/>
              <a:gd name="connsiteY3-344" fmla="*/ 1265951 h 1795525"/>
              <a:gd name="connsiteX4-345" fmla="*/ 942535 w 2205243"/>
              <a:gd name="connsiteY4-346" fmla="*/ 1631710 h 1795525"/>
              <a:gd name="connsiteX5-347" fmla="*/ 28136 w 2205243"/>
              <a:gd name="connsiteY5-348" fmla="*/ 1308153 h 1795525"/>
              <a:gd name="connsiteX6-349" fmla="*/ 0 w 2205243"/>
              <a:gd name="connsiteY6-350" fmla="*/ 421889 h 1795525"/>
              <a:gd name="connsiteX0-351" fmla="*/ 0 w 2205243"/>
              <a:gd name="connsiteY0-352" fmla="*/ 421889 h 1751029"/>
              <a:gd name="connsiteX1-353" fmla="*/ 759656 w 2205243"/>
              <a:gd name="connsiteY1-354" fmla="*/ 140535 h 1751029"/>
              <a:gd name="connsiteX2-355" fmla="*/ 1547445 w 2205243"/>
              <a:gd name="connsiteY2-356" fmla="*/ 351551 h 1751029"/>
              <a:gd name="connsiteX3-357" fmla="*/ 1702191 w 2205243"/>
              <a:gd name="connsiteY3-358" fmla="*/ 1265951 h 1751029"/>
              <a:gd name="connsiteX4-359" fmla="*/ 942535 w 2205243"/>
              <a:gd name="connsiteY4-360" fmla="*/ 1631710 h 1751029"/>
              <a:gd name="connsiteX5-361" fmla="*/ 28136 w 2205243"/>
              <a:gd name="connsiteY5-362" fmla="*/ 1308153 h 1751029"/>
              <a:gd name="connsiteX6-363" fmla="*/ 0 w 2205243"/>
              <a:gd name="connsiteY6-364" fmla="*/ 421889 h 1751029"/>
              <a:gd name="connsiteX0-365" fmla="*/ 0 w 2205243"/>
              <a:gd name="connsiteY0-366" fmla="*/ 421889 h 1807298"/>
              <a:gd name="connsiteX1-367" fmla="*/ 759656 w 2205243"/>
              <a:gd name="connsiteY1-368" fmla="*/ 140535 h 1807298"/>
              <a:gd name="connsiteX2-369" fmla="*/ 1547445 w 2205243"/>
              <a:gd name="connsiteY2-370" fmla="*/ 351551 h 1807298"/>
              <a:gd name="connsiteX3-371" fmla="*/ 1702191 w 2205243"/>
              <a:gd name="connsiteY3-372" fmla="*/ 1265951 h 1807298"/>
              <a:gd name="connsiteX4-373" fmla="*/ 942535 w 2205243"/>
              <a:gd name="connsiteY4-374" fmla="*/ 1631710 h 1807298"/>
              <a:gd name="connsiteX5-375" fmla="*/ 28136 w 2205243"/>
              <a:gd name="connsiteY5-376" fmla="*/ 1308153 h 1807298"/>
              <a:gd name="connsiteX6-377" fmla="*/ 0 w 2205243"/>
              <a:gd name="connsiteY6-378" fmla="*/ 421889 h 1807298"/>
              <a:gd name="connsiteX0-379" fmla="*/ 237702 w 2442945"/>
              <a:gd name="connsiteY0-380" fmla="*/ 421889 h 1807298"/>
              <a:gd name="connsiteX1-381" fmla="*/ 997358 w 2442945"/>
              <a:gd name="connsiteY1-382" fmla="*/ 140535 h 1807298"/>
              <a:gd name="connsiteX2-383" fmla="*/ 1785147 w 2442945"/>
              <a:gd name="connsiteY2-384" fmla="*/ 351551 h 1807298"/>
              <a:gd name="connsiteX3-385" fmla="*/ 1939893 w 2442945"/>
              <a:gd name="connsiteY3-386" fmla="*/ 1265951 h 1807298"/>
              <a:gd name="connsiteX4-387" fmla="*/ 1180237 w 2442945"/>
              <a:gd name="connsiteY4-388" fmla="*/ 1631710 h 1807298"/>
              <a:gd name="connsiteX5-389" fmla="*/ 265838 w 2442945"/>
              <a:gd name="connsiteY5-390" fmla="*/ 1308153 h 1807298"/>
              <a:gd name="connsiteX6-391" fmla="*/ 237702 w 2442945"/>
              <a:gd name="connsiteY6-392" fmla="*/ 421889 h 1807298"/>
              <a:gd name="connsiteX0-393" fmla="*/ 342317 w 2547560"/>
              <a:gd name="connsiteY0-394" fmla="*/ 421889 h 1807298"/>
              <a:gd name="connsiteX1-395" fmla="*/ 1101973 w 2547560"/>
              <a:gd name="connsiteY1-396" fmla="*/ 140535 h 1807298"/>
              <a:gd name="connsiteX2-397" fmla="*/ 1889762 w 2547560"/>
              <a:gd name="connsiteY2-398" fmla="*/ 351551 h 1807298"/>
              <a:gd name="connsiteX3-399" fmla="*/ 2044508 w 2547560"/>
              <a:gd name="connsiteY3-400" fmla="*/ 1265951 h 1807298"/>
              <a:gd name="connsiteX4-401" fmla="*/ 1284852 w 2547560"/>
              <a:gd name="connsiteY4-402" fmla="*/ 1631710 h 1807298"/>
              <a:gd name="connsiteX5-403" fmla="*/ 370453 w 2547560"/>
              <a:gd name="connsiteY5-404" fmla="*/ 1308153 h 1807298"/>
              <a:gd name="connsiteX6-405" fmla="*/ 342317 w 2547560"/>
              <a:gd name="connsiteY6-406" fmla="*/ 421889 h 180729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2547560" h="1807298">
                <a:moveTo>
                  <a:pt x="342317" y="421889"/>
                </a:moveTo>
                <a:cubicBezTo>
                  <a:pt x="487684" y="98331"/>
                  <a:pt x="914404" y="27994"/>
                  <a:pt x="1101973" y="140535"/>
                </a:cubicBezTo>
                <a:cubicBezTo>
                  <a:pt x="1477110" y="-197089"/>
                  <a:pt x="1950723" y="154603"/>
                  <a:pt x="1889762" y="351551"/>
                </a:cubicBezTo>
                <a:cubicBezTo>
                  <a:pt x="2841676" y="32683"/>
                  <a:pt x="2640040" y="1401939"/>
                  <a:pt x="2044508" y="1265951"/>
                </a:cubicBezTo>
                <a:cubicBezTo>
                  <a:pt x="1946034" y="1711428"/>
                  <a:pt x="1552139" y="1791144"/>
                  <a:pt x="1284852" y="1631710"/>
                </a:cubicBezTo>
                <a:cubicBezTo>
                  <a:pt x="740902" y="1997469"/>
                  <a:pt x="492373" y="1744249"/>
                  <a:pt x="370453" y="1308153"/>
                </a:cubicBezTo>
                <a:cubicBezTo>
                  <a:pt x="-215701" y="1139341"/>
                  <a:pt x="-14064" y="661039"/>
                  <a:pt x="342317" y="421889"/>
                </a:cubicBezTo>
                <a:close/>
              </a:path>
            </a:pathLst>
          </a:custGeom>
          <a:solidFill>
            <a:srgbClr val="F1FA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957918" y="74603"/>
            <a:ext cx="414568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400" b="1" dirty="0">
                <a:solidFill>
                  <a:schemeClr val="accent1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rPr>
              <a:t>地球当前的状况</a:t>
            </a:r>
            <a:endParaRPr lang="zh-CN" altLang="zh-CN" sz="4400" b="1" dirty="0">
              <a:solidFill>
                <a:schemeClr val="accent1"/>
              </a:solidFill>
              <a:latin typeface="方正卡通简体" panose="03000509000000000000" pitchFamily="65" charset="-122"/>
              <a:ea typeface="方正卡通简体" panose="03000509000000000000" pitchFamily="65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260890" y="2115708"/>
            <a:ext cx="6483402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4400" kern="100" dirty="0">
                <a:solidFill>
                  <a:schemeClr val="tx2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Times New Roman" panose="02020603050405020304" pitchFamily="18" charset="0"/>
              </a:rPr>
              <a:t>“我们这个地球太</a:t>
            </a:r>
            <a:r>
              <a:rPr lang="zh-CN" altLang="zh-CN" sz="5400" b="1" kern="100" dirty="0">
                <a:solidFill>
                  <a:schemeClr val="accent2"/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  <a:cs typeface="Times New Roman" panose="02020603050405020304" pitchFamily="18" charset="0"/>
              </a:rPr>
              <a:t>可爱</a:t>
            </a:r>
            <a:r>
              <a:rPr lang="zh-CN" altLang="zh-CN" sz="4400" kern="100" dirty="0">
                <a:solidFill>
                  <a:schemeClr val="tx2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Times New Roman" panose="02020603050405020304" pitchFamily="18" charset="0"/>
              </a:rPr>
              <a:t>了</a:t>
            </a:r>
            <a:r>
              <a:rPr lang="en-US" altLang="zh-CN" sz="4400" kern="100" dirty="0">
                <a:solidFill>
                  <a:schemeClr val="tx2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Times New Roman" panose="02020603050405020304" pitchFamily="18" charset="0"/>
              </a:rPr>
              <a:t>,</a:t>
            </a:r>
            <a:r>
              <a:rPr lang="zh-CN" altLang="zh-CN" sz="4400" kern="100" dirty="0">
                <a:solidFill>
                  <a:schemeClr val="tx2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Times New Roman" panose="02020603050405020304" pitchFamily="18" charset="0"/>
              </a:rPr>
              <a:t>同时又太容易</a:t>
            </a:r>
            <a:r>
              <a:rPr lang="zh-CN" altLang="zh-CN" sz="6000" kern="100" dirty="0">
                <a:solidFill>
                  <a:schemeClr val="bg2">
                    <a:lumMod val="25000"/>
                  </a:schemeClr>
                </a:solidFill>
                <a:latin typeface="方正剪纸简体" panose="03000509000000000000" pitchFamily="65" charset="-122"/>
                <a:ea typeface="方正剪纸简体" panose="03000509000000000000" pitchFamily="65" charset="-122"/>
                <a:cs typeface="Times New Roman" panose="02020603050405020304" pitchFamily="18" charset="0"/>
              </a:rPr>
              <a:t>破碎</a:t>
            </a:r>
            <a:r>
              <a:rPr lang="zh-CN" altLang="zh-CN" sz="4400" kern="100" dirty="0">
                <a:solidFill>
                  <a:schemeClr val="tx2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Times New Roman" panose="02020603050405020304" pitchFamily="18" charset="0"/>
              </a:rPr>
              <a:t>了</a:t>
            </a:r>
            <a:r>
              <a:rPr lang="en-US" altLang="zh-CN" sz="4400" kern="100" dirty="0">
                <a:solidFill>
                  <a:schemeClr val="tx2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Times New Roman" panose="02020603050405020304" pitchFamily="18" charset="0"/>
              </a:rPr>
              <a:t>?</a:t>
            </a:r>
            <a:r>
              <a:rPr lang="zh-CN" altLang="zh-CN" sz="4400" kern="100" dirty="0">
                <a:solidFill>
                  <a:schemeClr val="tx2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Times New Roman" panose="02020603050405020304" pitchFamily="18" charset="0"/>
              </a:rPr>
              <a:t>”</a:t>
            </a:r>
            <a:endParaRPr lang="zh-CN" altLang="en-US" sz="4400" dirty="0">
              <a:solidFill>
                <a:schemeClr val="tx2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6" name="astronaut-woman_83134"/>
          <p:cNvSpPr>
            <a:spLocks noChangeAspect="1"/>
          </p:cNvSpPr>
          <p:nvPr/>
        </p:nvSpPr>
        <p:spPr bwMode="auto">
          <a:xfrm rot="749842">
            <a:off x="1295160" y="2253032"/>
            <a:ext cx="3703281" cy="3718565"/>
          </a:xfrm>
          <a:custGeom>
            <a:avLst/>
            <a:gdLst>
              <a:gd name="connsiteX0" fmla="*/ 471956 w 605282"/>
              <a:gd name="connsiteY0" fmla="*/ 500816 h 607780"/>
              <a:gd name="connsiteX1" fmla="*/ 409512 w 605282"/>
              <a:gd name="connsiteY1" fmla="*/ 563171 h 607780"/>
              <a:gd name="connsiteX2" fmla="*/ 408916 w 605282"/>
              <a:gd name="connsiteY2" fmla="*/ 563666 h 607780"/>
              <a:gd name="connsiteX3" fmla="*/ 416362 w 605282"/>
              <a:gd name="connsiteY3" fmla="*/ 571200 h 607780"/>
              <a:gd name="connsiteX4" fmla="*/ 449123 w 605282"/>
              <a:gd name="connsiteY4" fmla="*/ 534918 h 607780"/>
              <a:gd name="connsiteX5" fmla="*/ 457065 w 605282"/>
              <a:gd name="connsiteY5" fmla="*/ 534720 h 607780"/>
              <a:gd name="connsiteX6" fmla="*/ 457362 w 605282"/>
              <a:gd name="connsiteY6" fmla="*/ 542650 h 607780"/>
              <a:gd name="connsiteX7" fmla="*/ 424403 w 605282"/>
              <a:gd name="connsiteY7" fmla="*/ 579230 h 607780"/>
              <a:gd name="connsiteX8" fmla="*/ 428672 w 605282"/>
              <a:gd name="connsiteY8" fmla="*/ 583493 h 607780"/>
              <a:gd name="connsiteX9" fmla="*/ 491712 w 605282"/>
              <a:gd name="connsiteY9" fmla="*/ 583493 h 607780"/>
              <a:gd name="connsiteX10" fmla="*/ 491712 w 605282"/>
              <a:gd name="connsiteY10" fmla="*/ 520544 h 607780"/>
              <a:gd name="connsiteX11" fmla="*/ 564084 w 605282"/>
              <a:gd name="connsiteY11" fmla="*/ 414571 h 607780"/>
              <a:gd name="connsiteX12" fmla="*/ 563686 w 605282"/>
              <a:gd name="connsiteY12" fmla="*/ 415067 h 607780"/>
              <a:gd name="connsiteX13" fmla="*/ 501044 w 605282"/>
              <a:gd name="connsiteY13" fmla="*/ 477520 h 607780"/>
              <a:gd name="connsiteX14" fmla="*/ 517920 w 605282"/>
              <a:gd name="connsiteY14" fmla="*/ 494373 h 607780"/>
              <a:gd name="connsiteX15" fmla="*/ 580960 w 605282"/>
              <a:gd name="connsiteY15" fmla="*/ 494373 h 607780"/>
              <a:gd name="connsiteX16" fmla="*/ 580960 w 605282"/>
              <a:gd name="connsiteY16" fmla="*/ 431424 h 607780"/>
              <a:gd name="connsiteX17" fmla="*/ 193389 w 605282"/>
              <a:gd name="connsiteY17" fmla="*/ 364410 h 607780"/>
              <a:gd name="connsiteX18" fmla="*/ 186142 w 605282"/>
              <a:gd name="connsiteY18" fmla="*/ 409317 h 607780"/>
              <a:gd name="connsiteX19" fmla="*/ 276383 w 605282"/>
              <a:gd name="connsiteY19" fmla="*/ 499429 h 607780"/>
              <a:gd name="connsiteX20" fmla="*/ 284524 w 605282"/>
              <a:gd name="connsiteY20" fmla="*/ 502799 h 607780"/>
              <a:gd name="connsiteX21" fmla="*/ 292664 w 605282"/>
              <a:gd name="connsiteY21" fmla="*/ 499429 h 607780"/>
              <a:gd name="connsiteX22" fmla="*/ 310633 w 605282"/>
              <a:gd name="connsiteY22" fmla="*/ 481486 h 607780"/>
              <a:gd name="connsiteX23" fmla="*/ 58175 w 605282"/>
              <a:gd name="connsiteY23" fmla="*/ 273010 h 607780"/>
              <a:gd name="connsiteX24" fmla="*/ 61154 w 605282"/>
              <a:gd name="connsiteY24" fmla="*/ 284510 h 607780"/>
              <a:gd name="connsiteX25" fmla="*/ 118535 w 605282"/>
              <a:gd name="connsiteY25" fmla="*/ 341808 h 607780"/>
              <a:gd name="connsiteX26" fmla="*/ 125286 w 605282"/>
              <a:gd name="connsiteY26" fmla="*/ 303444 h 607780"/>
              <a:gd name="connsiteX27" fmla="*/ 58175 w 605282"/>
              <a:gd name="connsiteY27" fmla="*/ 273010 h 607780"/>
              <a:gd name="connsiteX28" fmla="*/ 326894 w 605282"/>
              <a:gd name="connsiteY28" fmla="*/ 258951 h 607780"/>
              <a:gd name="connsiteX29" fmla="*/ 319252 w 605282"/>
              <a:gd name="connsiteY29" fmla="*/ 262122 h 607780"/>
              <a:gd name="connsiteX30" fmla="*/ 259211 w 605282"/>
              <a:gd name="connsiteY30" fmla="*/ 322165 h 607780"/>
              <a:gd name="connsiteX31" fmla="*/ 256035 w 605282"/>
              <a:gd name="connsiteY31" fmla="*/ 329795 h 607780"/>
              <a:gd name="connsiteX32" fmla="*/ 259211 w 605282"/>
              <a:gd name="connsiteY32" fmla="*/ 337424 h 607780"/>
              <a:gd name="connsiteX33" fmla="*/ 285311 w 605282"/>
              <a:gd name="connsiteY33" fmla="*/ 363581 h 607780"/>
              <a:gd name="connsiteX34" fmla="*/ 292953 w 605282"/>
              <a:gd name="connsiteY34" fmla="*/ 366752 h 607780"/>
              <a:gd name="connsiteX35" fmla="*/ 300694 w 605282"/>
              <a:gd name="connsiteY35" fmla="*/ 363581 h 607780"/>
              <a:gd name="connsiteX36" fmla="*/ 360736 w 605282"/>
              <a:gd name="connsiteY36" fmla="*/ 303538 h 607780"/>
              <a:gd name="connsiteX37" fmla="*/ 363912 w 605282"/>
              <a:gd name="connsiteY37" fmla="*/ 295909 h 607780"/>
              <a:gd name="connsiteX38" fmla="*/ 360736 w 605282"/>
              <a:gd name="connsiteY38" fmla="*/ 288279 h 607780"/>
              <a:gd name="connsiteX39" fmla="*/ 347140 w 605282"/>
              <a:gd name="connsiteY39" fmla="*/ 274705 h 607780"/>
              <a:gd name="connsiteX40" fmla="*/ 317863 w 605282"/>
              <a:gd name="connsiteY40" fmla="*/ 305718 h 607780"/>
              <a:gd name="connsiteX41" fmla="*/ 313794 w 605282"/>
              <a:gd name="connsiteY41" fmla="*/ 307501 h 607780"/>
              <a:gd name="connsiteX42" fmla="*/ 309924 w 605282"/>
              <a:gd name="connsiteY42" fmla="*/ 306015 h 607780"/>
              <a:gd name="connsiteX43" fmla="*/ 309626 w 605282"/>
              <a:gd name="connsiteY43" fmla="*/ 298088 h 607780"/>
              <a:gd name="connsiteX44" fmla="*/ 339200 w 605282"/>
              <a:gd name="connsiteY44" fmla="*/ 266779 h 607780"/>
              <a:gd name="connsiteX45" fmla="*/ 334536 w 605282"/>
              <a:gd name="connsiteY45" fmla="*/ 262122 h 607780"/>
              <a:gd name="connsiteX46" fmla="*/ 326894 w 605282"/>
              <a:gd name="connsiteY46" fmla="*/ 258951 h 607780"/>
              <a:gd name="connsiteX47" fmla="*/ 326894 w 605282"/>
              <a:gd name="connsiteY47" fmla="*/ 247755 h 607780"/>
              <a:gd name="connsiteX48" fmla="*/ 342475 w 605282"/>
              <a:gd name="connsiteY48" fmla="*/ 254195 h 607780"/>
              <a:gd name="connsiteX49" fmla="*/ 368675 w 605282"/>
              <a:gd name="connsiteY49" fmla="*/ 280353 h 607780"/>
              <a:gd name="connsiteX50" fmla="*/ 375126 w 605282"/>
              <a:gd name="connsiteY50" fmla="*/ 295909 h 607780"/>
              <a:gd name="connsiteX51" fmla="*/ 368675 w 605282"/>
              <a:gd name="connsiteY51" fmla="*/ 311464 h 607780"/>
              <a:gd name="connsiteX52" fmla="*/ 308633 w 605282"/>
              <a:gd name="connsiteY52" fmla="*/ 371508 h 607780"/>
              <a:gd name="connsiteX53" fmla="*/ 292953 w 605282"/>
              <a:gd name="connsiteY53" fmla="*/ 377948 h 607780"/>
              <a:gd name="connsiteX54" fmla="*/ 277372 w 605282"/>
              <a:gd name="connsiteY54" fmla="*/ 371508 h 607780"/>
              <a:gd name="connsiteX55" fmla="*/ 251172 w 605282"/>
              <a:gd name="connsiteY55" fmla="*/ 345350 h 607780"/>
              <a:gd name="connsiteX56" fmla="*/ 244721 w 605282"/>
              <a:gd name="connsiteY56" fmla="*/ 329795 h 607780"/>
              <a:gd name="connsiteX57" fmla="*/ 251172 w 605282"/>
              <a:gd name="connsiteY57" fmla="*/ 314239 h 607780"/>
              <a:gd name="connsiteX58" fmla="*/ 311313 w 605282"/>
              <a:gd name="connsiteY58" fmla="*/ 254195 h 607780"/>
              <a:gd name="connsiteX59" fmla="*/ 326894 w 605282"/>
              <a:gd name="connsiteY59" fmla="*/ 247755 h 607780"/>
              <a:gd name="connsiteX60" fmla="*/ 412887 w 605282"/>
              <a:gd name="connsiteY60" fmla="*/ 187459 h 607780"/>
              <a:gd name="connsiteX61" fmla="*/ 361462 w 605282"/>
              <a:gd name="connsiteY61" fmla="*/ 196381 h 607780"/>
              <a:gd name="connsiteX62" fmla="*/ 478806 w 605282"/>
              <a:gd name="connsiteY62" fmla="*/ 313456 h 607780"/>
              <a:gd name="connsiteX63" fmla="*/ 500845 w 605282"/>
              <a:gd name="connsiteY63" fmla="*/ 291548 h 607780"/>
              <a:gd name="connsiteX64" fmla="*/ 500845 w 605282"/>
              <a:gd name="connsiteY64" fmla="*/ 275290 h 607780"/>
              <a:gd name="connsiteX65" fmla="*/ 227639 w 605282"/>
              <a:gd name="connsiteY65" fmla="*/ 156926 h 607780"/>
              <a:gd name="connsiteX66" fmla="*/ 227142 w 605282"/>
              <a:gd name="connsiteY66" fmla="*/ 159008 h 607780"/>
              <a:gd name="connsiteX67" fmla="*/ 227142 w 605282"/>
              <a:gd name="connsiteY67" fmla="*/ 159405 h 607780"/>
              <a:gd name="connsiteX68" fmla="*/ 204309 w 605282"/>
              <a:gd name="connsiteY68" fmla="*/ 207385 h 607780"/>
              <a:gd name="connsiteX69" fmla="*/ 155267 w 605282"/>
              <a:gd name="connsiteY69" fmla="*/ 230284 h 607780"/>
              <a:gd name="connsiteX70" fmla="*/ 153678 w 605282"/>
              <a:gd name="connsiteY70" fmla="*/ 230482 h 607780"/>
              <a:gd name="connsiteX71" fmla="*/ 213442 w 605282"/>
              <a:gd name="connsiteY71" fmla="*/ 216406 h 607780"/>
              <a:gd name="connsiteX72" fmla="*/ 227639 w 605282"/>
              <a:gd name="connsiteY72" fmla="*/ 156926 h 607780"/>
              <a:gd name="connsiteX73" fmla="*/ 294352 w 605282"/>
              <a:gd name="connsiteY73" fmla="*/ 138488 h 607780"/>
              <a:gd name="connsiteX74" fmla="*/ 242828 w 605282"/>
              <a:gd name="connsiteY74" fmla="*/ 166146 h 607780"/>
              <a:gd name="connsiteX75" fmla="*/ 221384 w 605282"/>
              <a:gd name="connsiteY75" fmla="*/ 224336 h 607780"/>
              <a:gd name="connsiteX76" fmla="*/ 171846 w 605282"/>
              <a:gd name="connsiteY76" fmla="*/ 246542 h 607780"/>
              <a:gd name="connsiteX77" fmla="*/ 162812 w 605282"/>
              <a:gd name="connsiteY77" fmla="*/ 245749 h 607780"/>
              <a:gd name="connsiteX78" fmla="*/ 137596 w 605282"/>
              <a:gd name="connsiteY78" fmla="*/ 293927 h 607780"/>
              <a:gd name="connsiteX79" fmla="*/ 153182 w 605282"/>
              <a:gd name="connsiteY79" fmla="*/ 294720 h 607780"/>
              <a:gd name="connsiteX80" fmla="*/ 253550 w 605282"/>
              <a:gd name="connsiteY80" fmla="*/ 253184 h 607780"/>
              <a:gd name="connsiteX81" fmla="*/ 294352 w 605282"/>
              <a:gd name="connsiteY81" fmla="*/ 138488 h 607780"/>
              <a:gd name="connsiteX82" fmla="*/ 207684 w 605282"/>
              <a:gd name="connsiteY82" fmla="*/ 118066 h 607780"/>
              <a:gd name="connsiteX83" fmla="*/ 80115 w 605282"/>
              <a:gd name="connsiteY83" fmla="*/ 149590 h 607780"/>
              <a:gd name="connsiteX84" fmla="*/ 100070 w 605282"/>
              <a:gd name="connsiteY84" fmla="*/ 199454 h 607780"/>
              <a:gd name="connsiteX85" fmla="*/ 148218 w 605282"/>
              <a:gd name="connsiteY85" fmla="*/ 219380 h 607780"/>
              <a:gd name="connsiteX86" fmla="*/ 196367 w 605282"/>
              <a:gd name="connsiteY86" fmla="*/ 199454 h 607780"/>
              <a:gd name="connsiteX87" fmla="*/ 207684 w 605282"/>
              <a:gd name="connsiteY87" fmla="*/ 118066 h 607780"/>
              <a:gd name="connsiteX88" fmla="*/ 277475 w 605282"/>
              <a:gd name="connsiteY88" fmla="*/ 57001 h 607780"/>
              <a:gd name="connsiteX89" fmla="*/ 273107 w 605282"/>
              <a:gd name="connsiteY89" fmla="*/ 57794 h 607780"/>
              <a:gd name="connsiteX90" fmla="*/ 304081 w 605282"/>
              <a:gd name="connsiteY90" fmla="*/ 126790 h 607780"/>
              <a:gd name="connsiteX91" fmla="*/ 344883 w 605282"/>
              <a:gd name="connsiteY91" fmla="*/ 119553 h 607780"/>
              <a:gd name="connsiteX92" fmla="*/ 285616 w 605282"/>
              <a:gd name="connsiteY92" fmla="*/ 60371 h 607780"/>
              <a:gd name="connsiteX93" fmla="*/ 277475 w 605282"/>
              <a:gd name="connsiteY93" fmla="*/ 57001 h 607780"/>
              <a:gd name="connsiteX94" fmla="*/ 181649 w 605282"/>
              <a:gd name="connsiteY94" fmla="*/ 50844 h 607780"/>
              <a:gd name="connsiteX95" fmla="*/ 147920 w 605282"/>
              <a:gd name="connsiteY95" fmla="*/ 52837 h 607780"/>
              <a:gd name="connsiteX96" fmla="*/ 80016 w 605282"/>
              <a:gd name="connsiteY96" fmla="*/ 77521 h 607780"/>
              <a:gd name="connsiteX97" fmla="*/ 79817 w 605282"/>
              <a:gd name="connsiteY97" fmla="*/ 77620 h 607780"/>
              <a:gd name="connsiteX98" fmla="*/ 71975 w 605282"/>
              <a:gd name="connsiteY98" fmla="*/ 83568 h 607780"/>
              <a:gd name="connsiteX99" fmla="*/ 65820 w 605282"/>
              <a:gd name="connsiteY99" fmla="*/ 103890 h 607780"/>
              <a:gd name="connsiteX100" fmla="*/ 62047 w 605282"/>
              <a:gd name="connsiteY100" fmla="*/ 109739 h 607780"/>
              <a:gd name="connsiteX101" fmla="*/ 53112 w 605282"/>
              <a:gd name="connsiteY101" fmla="*/ 115192 h 607780"/>
              <a:gd name="connsiteX102" fmla="*/ 46262 w 605282"/>
              <a:gd name="connsiteY102" fmla="*/ 131449 h 607780"/>
              <a:gd name="connsiteX103" fmla="*/ 46262 w 605282"/>
              <a:gd name="connsiteY103" fmla="*/ 131846 h 607780"/>
              <a:gd name="connsiteX104" fmla="*/ 94312 w 605282"/>
              <a:gd name="connsiteY104" fmla="*/ 258141 h 607780"/>
              <a:gd name="connsiteX105" fmla="*/ 129952 w 605282"/>
              <a:gd name="connsiteY105" fmla="*/ 228401 h 607780"/>
              <a:gd name="connsiteX106" fmla="*/ 92128 w 605282"/>
              <a:gd name="connsiteY106" fmla="*/ 207385 h 607780"/>
              <a:gd name="connsiteX107" fmla="*/ 68897 w 605282"/>
              <a:gd name="connsiteY107" fmla="*/ 149590 h 607780"/>
              <a:gd name="connsiteX108" fmla="*/ 62047 w 605282"/>
              <a:gd name="connsiteY108" fmla="*/ 149392 h 607780"/>
              <a:gd name="connsiteX109" fmla="*/ 56786 w 605282"/>
              <a:gd name="connsiteY109" fmla="*/ 143444 h 607780"/>
              <a:gd name="connsiteX110" fmla="*/ 62742 w 605282"/>
              <a:gd name="connsiteY110" fmla="*/ 138091 h 607780"/>
              <a:gd name="connsiteX111" fmla="*/ 225355 w 605282"/>
              <a:gd name="connsiteY111" fmla="*/ 90904 h 607780"/>
              <a:gd name="connsiteX112" fmla="*/ 233297 w 605282"/>
              <a:gd name="connsiteY112" fmla="*/ 91102 h 607780"/>
              <a:gd name="connsiteX113" fmla="*/ 233099 w 605282"/>
              <a:gd name="connsiteY113" fmla="*/ 99033 h 607780"/>
              <a:gd name="connsiteX114" fmla="*/ 217115 w 605282"/>
              <a:gd name="connsiteY114" fmla="*/ 112019 h 607780"/>
              <a:gd name="connsiteX115" fmla="*/ 225554 w 605282"/>
              <a:gd name="connsiteY115" fmla="*/ 133531 h 607780"/>
              <a:gd name="connsiteX116" fmla="*/ 259606 w 605282"/>
              <a:gd name="connsiteY116" fmla="*/ 92986 h 607780"/>
              <a:gd name="connsiteX117" fmla="*/ 181649 w 605282"/>
              <a:gd name="connsiteY117" fmla="*/ 50844 h 607780"/>
              <a:gd name="connsiteX118" fmla="*/ 409909 w 605282"/>
              <a:gd name="connsiteY118" fmla="*/ 24287 h 607780"/>
              <a:gd name="connsiteX119" fmla="*/ 387274 w 605282"/>
              <a:gd name="connsiteY119" fmla="*/ 57596 h 607780"/>
              <a:gd name="connsiteX120" fmla="*/ 398591 w 605282"/>
              <a:gd name="connsiteY120" fmla="*/ 115687 h 607780"/>
              <a:gd name="connsiteX121" fmla="*/ 397698 w 605282"/>
              <a:gd name="connsiteY121" fmla="*/ 119950 h 607780"/>
              <a:gd name="connsiteX122" fmla="*/ 394025 w 605282"/>
              <a:gd name="connsiteY122" fmla="*/ 122329 h 607780"/>
              <a:gd name="connsiteX123" fmla="*/ 305570 w 605282"/>
              <a:gd name="connsiteY123" fmla="*/ 137893 h 607780"/>
              <a:gd name="connsiteX124" fmla="*/ 261492 w 605282"/>
              <a:gd name="connsiteY124" fmla="*/ 261214 h 607780"/>
              <a:gd name="connsiteX125" fmla="*/ 153182 w 605282"/>
              <a:gd name="connsiteY125" fmla="*/ 306021 h 607780"/>
              <a:gd name="connsiteX126" fmla="*/ 136404 w 605282"/>
              <a:gd name="connsiteY126" fmla="*/ 305030 h 607780"/>
              <a:gd name="connsiteX127" fmla="*/ 120421 w 605282"/>
              <a:gd name="connsiteY127" fmla="*/ 395538 h 607780"/>
              <a:gd name="connsiteX128" fmla="*/ 118039 w 605282"/>
              <a:gd name="connsiteY128" fmla="*/ 399206 h 607780"/>
              <a:gd name="connsiteX129" fmla="*/ 113770 w 605282"/>
              <a:gd name="connsiteY129" fmla="*/ 400098 h 607780"/>
              <a:gd name="connsiteX130" fmla="*/ 55594 w 605282"/>
              <a:gd name="connsiteY130" fmla="*/ 388797 h 607780"/>
              <a:gd name="connsiteX131" fmla="*/ 34250 w 605282"/>
              <a:gd name="connsiteY131" fmla="*/ 393258 h 607780"/>
              <a:gd name="connsiteX132" fmla="*/ 22238 w 605282"/>
              <a:gd name="connsiteY132" fmla="*/ 411399 h 607780"/>
              <a:gd name="connsiteX133" fmla="*/ 26606 w 605282"/>
              <a:gd name="connsiteY133" fmla="*/ 432613 h 607780"/>
              <a:gd name="connsiteX134" fmla="*/ 44872 w 605282"/>
              <a:gd name="connsiteY134" fmla="*/ 444608 h 607780"/>
              <a:gd name="connsiteX135" fmla="*/ 51722 w 605282"/>
              <a:gd name="connsiteY135" fmla="*/ 445897 h 607780"/>
              <a:gd name="connsiteX136" fmla="*/ 55396 w 605282"/>
              <a:gd name="connsiteY136" fmla="*/ 409714 h 607780"/>
              <a:gd name="connsiteX137" fmla="*/ 61551 w 605282"/>
              <a:gd name="connsiteY137" fmla="*/ 404658 h 607780"/>
              <a:gd name="connsiteX138" fmla="*/ 66515 w 605282"/>
              <a:gd name="connsiteY138" fmla="*/ 410804 h 607780"/>
              <a:gd name="connsiteX139" fmla="*/ 62841 w 605282"/>
              <a:gd name="connsiteY139" fmla="*/ 448078 h 607780"/>
              <a:gd name="connsiteX140" fmla="*/ 136206 w 605282"/>
              <a:gd name="connsiteY140" fmla="*/ 462254 h 607780"/>
              <a:gd name="connsiteX141" fmla="*/ 136603 w 605282"/>
              <a:gd name="connsiteY141" fmla="*/ 462353 h 607780"/>
              <a:gd name="connsiteX142" fmla="*/ 136702 w 605282"/>
              <a:gd name="connsiteY142" fmla="*/ 462353 h 607780"/>
              <a:gd name="connsiteX143" fmla="*/ 169761 w 605282"/>
              <a:gd name="connsiteY143" fmla="*/ 439949 h 607780"/>
              <a:gd name="connsiteX144" fmla="*/ 184057 w 605282"/>
              <a:gd name="connsiteY144" fmla="*/ 351821 h 607780"/>
              <a:gd name="connsiteX145" fmla="*/ 190510 w 605282"/>
              <a:gd name="connsiteY145" fmla="*/ 347161 h 607780"/>
              <a:gd name="connsiteX146" fmla="*/ 193587 w 605282"/>
              <a:gd name="connsiteY146" fmla="*/ 348747 h 607780"/>
              <a:gd name="connsiteX147" fmla="*/ 288495 w 605282"/>
              <a:gd name="connsiteY147" fmla="*/ 443518 h 607780"/>
              <a:gd name="connsiteX148" fmla="*/ 332772 w 605282"/>
              <a:gd name="connsiteY148" fmla="*/ 399305 h 607780"/>
              <a:gd name="connsiteX149" fmla="*/ 340714 w 605282"/>
              <a:gd name="connsiteY149" fmla="*/ 399305 h 607780"/>
              <a:gd name="connsiteX150" fmla="*/ 340714 w 605282"/>
              <a:gd name="connsiteY150" fmla="*/ 407236 h 607780"/>
              <a:gd name="connsiteX151" fmla="*/ 296437 w 605282"/>
              <a:gd name="connsiteY151" fmla="*/ 451449 h 607780"/>
              <a:gd name="connsiteX152" fmla="*/ 401073 w 605282"/>
              <a:gd name="connsiteY152" fmla="*/ 555934 h 607780"/>
              <a:gd name="connsiteX153" fmla="*/ 401570 w 605282"/>
              <a:gd name="connsiteY153" fmla="*/ 555240 h 607780"/>
              <a:gd name="connsiteX154" fmla="*/ 464014 w 605282"/>
              <a:gd name="connsiteY154" fmla="*/ 492886 h 607780"/>
              <a:gd name="connsiteX155" fmla="*/ 402364 w 605282"/>
              <a:gd name="connsiteY155" fmla="*/ 431226 h 607780"/>
              <a:gd name="connsiteX156" fmla="*/ 402364 w 605282"/>
              <a:gd name="connsiteY156" fmla="*/ 423295 h 607780"/>
              <a:gd name="connsiteX157" fmla="*/ 420531 w 605282"/>
              <a:gd name="connsiteY157" fmla="*/ 405055 h 607780"/>
              <a:gd name="connsiteX158" fmla="*/ 424502 w 605282"/>
              <a:gd name="connsiteY158" fmla="*/ 403469 h 607780"/>
              <a:gd name="connsiteX159" fmla="*/ 428473 w 605282"/>
              <a:gd name="connsiteY159" fmla="*/ 405055 h 607780"/>
              <a:gd name="connsiteX160" fmla="*/ 493102 w 605282"/>
              <a:gd name="connsiteY160" fmla="*/ 469590 h 607780"/>
              <a:gd name="connsiteX161" fmla="*/ 555744 w 605282"/>
              <a:gd name="connsiteY161" fmla="*/ 407037 h 607780"/>
              <a:gd name="connsiteX162" fmla="*/ 556241 w 605282"/>
              <a:gd name="connsiteY162" fmla="*/ 406740 h 607780"/>
              <a:gd name="connsiteX163" fmla="*/ 504816 w 605282"/>
              <a:gd name="connsiteY163" fmla="*/ 355290 h 607780"/>
              <a:gd name="connsiteX164" fmla="*/ 475431 w 605282"/>
              <a:gd name="connsiteY164" fmla="*/ 386418 h 607780"/>
              <a:gd name="connsiteX165" fmla="*/ 471261 w 605282"/>
              <a:gd name="connsiteY165" fmla="*/ 388103 h 607780"/>
              <a:gd name="connsiteX166" fmla="*/ 467389 w 605282"/>
              <a:gd name="connsiteY166" fmla="*/ 386616 h 607780"/>
              <a:gd name="connsiteX167" fmla="*/ 467191 w 605282"/>
              <a:gd name="connsiteY167" fmla="*/ 378685 h 607780"/>
              <a:gd name="connsiteX168" fmla="*/ 496775 w 605282"/>
              <a:gd name="connsiteY168" fmla="*/ 347360 h 607780"/>
              <a:gd name="connsiteX169" fmla="*/ 462326 w 605282"/>
              <a:gd name="connsiteY169" fmla="*/ 312961 h 607780"/>
              <a:gd name="connsiteX170" fmla="*/ 409512 w 605282"/>
              <a:gd name="connsiteY170" fmla="*/ 365600 h 607780"/>
              <a:gd name="connsiteX171" fmla="*/ 405541 w 605282"/>
              <a:gd name="connsiteY171" fmla="*/ 367285 h 607780"/>
              <a:gd name="connsiteX172" fmla="*/ 401570 w 605282"/>
              <a:gd name="connsiteY172" fmla="*/ 365600 h 607780"/>
              <a:gd name="connsiteX173" fmla="*/ 401570 w 605282"/>
              <a:gd name="connsiteY173" fmla="*/ 357669 h 607780"/>
              <a:gd name="connsiteX174" fmla="*/ 454384 w 605282"/>
              <a:gd name="connsiteY174" fmla="*/ 305030 h 607780"/>
              <a:gd name="connsiteX175" fmla="*/ 345876 w 605282"/>
              <a:gd name="connsiteY175" fmla="*/ 196678 h 607780"/>
              <a:gd name="connsiteX176" fmla="*/ 344288 w 605282"/>
              <a:gd name="connsiteY176" fmla="*/ 193605 h 607780"/>
              <a:gd name="connsiteX177" fmla="*/ 348854 w 605282"/>
              <a:gd name="connsiteY177" fmla="*/ 187162 h 607780"/>
              <a:gd name="connsiteX178" fmla="*/ 438500 w 605282"/>
              <a:gd name="connsiteY178" fmla="*/ 171598 h 607780"/>
              <a:gd name="connsiteX179" fmla="*/ 460936 w 605282"/>
              <a:gd name="connsiteY179" fmla="*/ 138587 h 607780"/>
              <a:gd name="connsiteX180" fmla="*/ 460936 w 605282"/>
              <a:gd name="connsiteY180" fmla="*/ 138389 h 607780"/>
              <a:gd name="connsiteX181" fmla="*/ 460837 w 605282"/>
              <a:gd name="connsiteY181" fmla="*/ 138091 h 607780"/>
              <a:gd name="connsiteX182" fmla="*/ 447336 w 605282"/>
              <a:gd name="connsiteY182" fmla="*/ 68599 h 607780"/>
              <a:gd name="connsiteX183" fmla="*/ 403059 w 605282"/>
              <a:gd name="connsiteY183" fmla="*/ 73556 h 607780"/>
              <a:gd name="connsiteX184" fmla="*/ 402463 w 605282"/>
              <a:gd name="connsiteY184" fmla="*/ 73556 h 607780"/>
              <a:gd name="connsiteX185" fmla="*/ 396904 w 605282"/>
              <a:gd name="connsiteY185" fmla="*/ 68599 h 607780"/>
              <a:gd name="connsiteX186" fmla="*/ 401867 w 605282"/>
              <a:gd name="connsiteY186" fmla="*/ 62354 h 607780"/>
              <a:gd name="connsiteX187" fmla="*/ 445152 w 605282"/>
              <a:gd name="connsiteY187" fmla="*/ 57596 h 607780"/>
              <a:gd name="connsiteX188" fmla="*/ 443166 w 605282"/>
              <a:gd name="connsiteY188" fmla="*/ 46889 h 607780"/>
              <a:gd name="connsiteX189" fmla="*/ 431154 w 605282"/>
              <a:gd name="connsiteY189" fmla="*/ 28748 h 607780"/>
              <a:gd name="connsiteX190" fmla="*/ 409909 w 605282"/>
              <a:gd name="connsiteY190" fmla="*/ 24287 h 607780"/>
              <a:gd name="connsiteX191" fmla="*/ 153182 w 605282"/>
              <a:gd name="connsiteY191" fmla="*/ 11202 h 607780"/>
              <a:gd name="connsiteX192" fmla="*/ 52815 w 605282"/>
              <a:gd name="connsiteY192" fmla="*/ 52738 h 607780"/>
              <a:gd name="connsiteX193" fmla="*/ 11218 w 605282"/>
              <a:gd name="connsiteY193" fmla="*/ 152961 h 607780"/>
              <a:gd name="connsiteX194" fmla="*/ 52815 w 605282"/>
              <a:gd name="connsiteY194" fmla="*/ 253184 h 607780"/>
              <a:gd name="connsiteX195" fmla="*/ 125782 w 605282"/>
              <a:gd name="connsiteY195" fmla="*/ 292143 h 607780"/>
              <a:gd name="connsiteX196" fmla="*/ 151891 w 605282"/>
              <a:gd name="connsiteY196" fmla="*/ 242279 h 607780"/>
              <a:gd name="connsiteX197" fmla="*/ 141269 w 605282"/>
              <a:gd name="connsiteY197" fmla="*/ 234943 h 607780"/>
              <a:gd name="connsiteX198" fmla="*/ 99474 w 605282"/>
              <a:gd name="connsiteY198" fmla="*/ 269045 h 607780"/>
              <a:gd name="connsiteX199" fmla="*/ 95304 w 605282"/>
              <a:gd name="connsiteY199" fmla="*/ 271028 h 607780"/>
              <a:gd name="connsiteX200" fmla="*/ 92425 w 605282"/>
              <a:gd name="connsiteY200" fmla="*/ 270235 h 607780"/>
              <a:gd name="connsiteX201" fmla="*/ 38817 w 605282"/>
              <a:gd name="connsiteY201" fmla="*/ 185575 h 607780"/>
              <a:gd name="connsiteX202" fmla="*/ 35044 w 605282"/>
              <a:gd name="connsiteY202" fmla="*/ 131152 h 607780"/>
              <a:gd name="connsiteX203" fmla="*/ 45170 w 605282"/>
              <a:gd name="connsiteY203" fmla="*/ 107261 h 607780"/>
              <a:gd name="connsiteX204" fmla="*/ 54403 w 605282"/>
              <a:gd name="connsiteY204" fmla="*/ 100718 h 607780"/>
              <a:gd name="connsiteX205" fmla="*/ 63933 w 605282"/>
              <a:gd name="connsiteY205" fmla="*/ 75638 h 607780"/>
              <a:gd name="connsiteX206" fmla="*/ 74159 w 605282"/>
              <a:gd name="connsiteY206" fmla="*/ 67905 h 607780"/>
              <a:gd name="connsiteX207" fmla="*/ 145637 w 605282"/>
              <a:gd name="connsiteY207" fmla="*/ 41834 h 607780"/>
              <a:gd name="connsiteX208" fmla="*/ 271717 w 605282"/>
              <a:gd name="connsiteY208" fmla="*/ 90508 h 607780"/>
              <a:gd name="connsiteX209" fmla="*/ 270824 w 605282"/>
              <a:gd name="connsiteY209" fmla="*/ 97943 h 607780"/>
              <a:gd name="connsiteX210" fmla="*/ 232205 w 605282"/>
              <a:gd name="connsiteY210" fmla="*/ 144634 h 607780"/>
              <a:gd name="connsiteX211" fmla="*/ 239452 w 605282"/>
              <a:gd name="connsiteY211" fmla="*/ 155241 h 607780"/>
              <a:gd name="connsiteX212" fmla="*/ 291374 w 605282"/>
              <a:gd name="connsiteY212" fmla="*/ 127286 h 607780"/>
              <a:gd name="connsiteX213" fmla="*/ 292664 w 605282"/>
              <a:gd name="connsiteY213" fmla="*/ 126790 h 607780"/>
              <a:gd name="connsiteX214" fmla="*/ 253550 w 605282"/>
              <a:gd name="connsiteY214" fmla="*/ 52738 h 607780"/>
              <a:gd name="connsiteX215" fmla="*/ 153182 w 605282"/>
              <a:gd name="connsiteY215" fmla="*/ 11202 h 607780"/>
              <a:gd name="connsiteX216" fmla="*/ 153182 w 605282"/>
              <a:gd name="connsiteY216" fmla="*/ 0 h 607780"/>
              <a:gd name="connsiteX217" fmla="*/ 261492 w 605282"/>
              <a:gd name="connsiteY217" fmla="*/ 44808 h 607780"/>
              <a:gd name="connsiteX218" fmla="*/ 265562 w 605282"/>
              <a:gd name="connsiteY218" fmla="*/ 49070 h 607780"/>
              <a:gd name="connsiteX219" fmla="*/ 293558 w 605282"/>
              <a:gd name="connsiteY219" fmla="*/ 52342 h 607780"/>
              <a:gd name="connsiteX220" fmla="*/ 358484 w 605282"/>
              <a:gd name="connsiteY220" fmla="*/ 117174 h 607780"/>
              <a:gd name="connsiteX221" fmla="*/ 386380 w 605282"/>
              <a:gd name="connsiteY221" fmla="*/ 112218 h 607780"/>
              <a:gd name="connsiteX222" fmla="*/ 376254 w 605282"/>
              <a:gd name="connsiteY222" fmla="*/ 59777 h 607780"/>
              <a:gd name="connsiteX223" fmla="*/ 407824 w 605282"/>
              <a:gd name="connsiteY223" fmla="*/ 13284 h 607780"/>
              <a:gd name="connsiteX224" fmla="*/ 437507 w 605282"/>
              <a:gd name="connsiteY224" fmla="*/ 19430 h 607780"/>
              <a:gd name="connsiteX225" fmla="*/ 454186 w 605282"/>
              <a:gd name="connsiteY225" fmla="*/ 44709 h 607780"/>
              <a:gd name="connsiteX226" fmla="*/ 471956 w 605282"/>
              <a:gd name="connsiteY226" fmla="*/ 136208 h 607780"/>
              <a:gd name="connsiteX227" fmla="*/ 471956 w 605282"/>
              <a:gd name="connsiteY227" fmla="*/ 136307 h 607780"/>
              <a:gd name="connsiteX228" fmla="*/ 440486 w 605282"/>
              <a:gd name="connsiteY228" fmla="*/ 182602 h 607780"/>
              <a:gd name="connsiteX229" fmla="*/ 426388 w 605282"/>
              <a:gd name="connsiteY229" fmla="*/ 185080 h 607780"/>
              <a:gd name="connsiteX230" fmla="*/ 508787 w 605282"/>
              <a:gd name="connsiteY230" fmla="*/ 267360 h 607780"/>
              <a:gd name="connsiteX231" fmla="*/ 508787 w 605282"/>
              <a:gd name="connsiteY231" fmla="*/ 299479 h 607780"/>
              <a:gd name="connsiteX232" fmla="*/ 486748 w 605282"/>
              <a:gd name="connsiteY232" fmla="*/ 321486 h 607780"/>
              <a:gd name="connsiteX233" fmla="*/ 588902 w 605282"/>
              <a:gd name="connsiteY233" fmla="*/ 423493 h 607780"/>
              <a:gd name="connsiteX234" fmla="*/ 588902 w 605282"/>
              <a:gd name="connsiteY234" fmla="*/ 502303 h 607780"/>
              <a:gd name="connsiteX235" fmla="*/ 509978 w 605282"/>
              <a:gd name="connsiteY235" fmla="*/ 502303 h 607780"/>
              <a:gd name="connsiteX236" fmla="*/ 424502 w 605282"/>
              <a:gd name="connsiteY236" fmla="*/ 417050 h 607780"/>
              <a:gd name="connsiteX237" fmla="*/ 414277 w 605282"/>
              <a:gd name="connsiteY237" fmla="*/ 427260 h 607780"/>
              <a:gd name="connsiteX238" fmla="*/ 499654 w 605282"/>
              <a:gd name="connsiteY238" fmla="*/ 512613 h 607780"/>
              <a:gd name="connsiteX239" fmla="*/ 499654 w 605282"/>
              <a:gd name="connsiteY239" fmla="*/ 591423 h 607780"/>
              <a:gd name="connsiteX240" fmla="*/ 460241 w 605282"/>
              <a:gd name="connsiteY240" fmla="*/ 607780 h 607780"/>
              <a:gd name="connsiteX241" fmla="*/ 420730 w 605282"/>
              <a:gd name="connsiteY241" fmla="*/ 591423 h 607780"/>
              <a:gd name="connsiteX242" fmla="*/ 318575 w 605282"/>
              <a:gd name="connsiteY242" fmla="*/ 489416 h 607780"/>
              <a:gd name="connsiteX243" fmla="*/ 300606 w 605282"/>
              <a:gd name="connsiteY243" fmla="*/ 507359 h 607780"/>
              <a:gd name="connsiteX244" fmla="*/ 284524 w 605282"/>
              <a:gd name="connsiteY244" fmla="*/ 514001 h 607780"/>
              <a:gd name="connsiteX245" fmla="*/ 268441 w 605282"/>
              <a:gd name="connsiteY245" fmla="*/ 507359 h 607780"/>
              <a:gd name="connsiteX246" fmla="*/ 183858 w 605282"/>
              <a:gd name="connsiteY246" fmla="*/ 422898 h 607780"/>
              <a:gd name="connsiteX247" fmla="*/ 180781 w 605282"/>
              <a:gd name="connsiteY247" fmla="*/ 441833 h 607780"/>
              <a:gd name="connsiteX248" fmla="*/ 180781 w 605282"/>
              <a:gd name="connsiteY248" fmla="*/ 441932 h 607780"/>
              <a:gd name="connsiteX249" fmla="*/ 141865 w 605282"/>
              <a:gd name="connsiteY249" fmla="*/ 474150 h 607780"/>
              <a:gd name="connsiteX250" fmla="*/ 134419 w 605282"/>
              <a:gd name="connsiteY250" fmla="*/ 473357 h 607780"/>
              <a:gd name="connsiteX251" fmla="*/ 134320 w 605282"/>
              <a:gd name="connsiteY251" fmla="*/ 473357 h 607780"/>
              <a:gd name="connsiteX252" fmla="*/ 42688 w 605282"/>
              <a:gd name="connsiteY252" fmla="*/ 455612 h 607780"/>
              <a:gd name="connsiteX253" fmla="*/ 17373 w 605282"/>
              <a:gd name="connsiteY253" fmla="*/ 438958 h 607780"/>
              <a:gd name="connsiteX254" fmla="*/ 11218 w 605282"/>
              <a:gd name="connsiteY254" fmla="*/ 409317 h 607780"/>
              <a:gd name="connsiteX255" fmla="*/ 27896 w 605282"/>
              <a:gd name="connsiteY255" fmla="*/ 383939 h 607780"/>
              <a:gd name="connsiteX256" fmla="*/ 57778 w 605282"/>
              <a:gd name="connsiteY256" fmla="*/ 377793 h 607780"/>
              <a:gd name="connsiteX257" fmla="*/ 110295 w 605282"/>
              <a:gd name="connsiteY257" fmla="*/ 388004 h 607780"/>
              <a:gd name="connsiteX258" fmla="*/ 116152 w 605282"/>
              <a:gd name="connsiteY258" fmla="*/ 355290 h 607780"/>
              <a:gd name="connsiteX259" fmla="*/ 53112 w 605282"/>
              <a:gd name="connsiteY259" fmla="*/ 292440 h 607780"/>
              <a:gd name="connsiteX260" fmla="*/ 49340 w 605282"/>
              <a:gd name="connsiteY260" fmla="*/ 265377 h 607780"/>
              <a:gd name="connsiteX261" fmla="*/ 44872 w 605282"/>
              <a:gd name="connsiteY261" fmla="*/ 261214 h 607780"/>
              <a:gd name="connsiteX262" fmla="*/ 0 w 605282"/>
              <a:gd name="connsiteY262" fmla="*/ 152961 h 607780"/>
              <a:gd name="connsiteX263" fmla="*/ 44872 w 605282"/>
              <a:gd name="connsiteY263" fmla="*/ 44808 h 607780"/>
              <a:gd name="connsiteX264" fmla="*/ 153182 w 605282"/>
              <a:gd name="connsiteY264" fmla="*/ 0 h 607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</a:cxnLst>
            <a:rect l="l" t="t" r="r" b="b"/>
            <a:pathLst>
              <a:path w="605282" h="607780">
                <a:moveTo>
                  <a:pt x="471956" y="500816"/>
                </a:moveTo>
                <a:lnTo>
                  <a:pt x="409512" y="563171"/>
                </a:lnTo>
                <a:cubicBezTo>
                  <a:pt x="409313" y="563369"/>
                  <a:pt x="409114" y="563567"/>
                  <a:pt x="408916" y="563666"/>
                </a:cubicBezTo>
                <a:lnTo>
                  <a:pt x="416362" y="571200"/>
                </a:lnTo>
                <a:lnTo>
                  <a:pt x="449123" y="534918"/>
                </a:lnTo>
                <a:cubicBezTo>
                  <a:pt x="451307" y="532638"/>
                  <a:pt x="454881" y="532539"/>
                  <a:pt x="457065" y="534720"/>
                </a:cubicBezTo>
                <a:cubicBezTo>
                  <a:pt x="459348" y="536801"/>
                  <a:pt x="459447" y="540370"/>
                  <a:pt x="457362" y="542650"/>
                </a:cubicBezTo>
                <a:lnTo>
                  <a:pt x="424403" y="579230"/>
                </a:lnTo>
                <a:lnTo>
                  <a:pt x="428672" y="583493"/>
                </a:lnTo>
                <a:cubicBezTo>
                  <a:pt x="446045" y="600841"/>
                  <a:pt x="474339" y="600841"/>
                  <a:pt x="491712" y="583493"/>
                </a:cubicBezTo>
                <a:cubicBezTo>
                  <a:pt x="509085" y="566145"/>
                  <a:pt x="509085" y="537892"/>
                  <a:pt x="491712" y="520544"/>
                </a:cubicBezTo>
                <a:close/>
                <a:moveTo>
                  <a:pt x="564084" y="414571"/>
                </a:moveTo>
                <a:cubicBezTo>
                  <a:pt x="563984" y="414670"/>
                  <a:pt x="563885" y="414869"/>
                  <a:pt x="563686" y="415067"/>
                </a:cubicBezTo>
                <a:lnTo>
                  <a:pt x="501044" y="477520"/>
                </a:lnTo>
                <a:lnTo>
                  <a:pt x="517920" y="494373"/>
                </a:lnTo>
                <a:cubicBezTo>
                  <a:pt x="535294" y="511721"/>
                  <a:pt x="563587" y="511721"/>
                  <a:pt x="580960" y="494373"/>
                </a:cubicBezTo>
                <a:cubicBezTo>
                  <a:pt x="598334" y="477025"/>
                  <a:pt x="598334" y="448772"/>
                  <a:pt x="580960" y="431424"/>
                </a:cubicBezTo>
                <a:close/>
                <a:moveTo>
                  <a:pt x="193389" y="364410"/>
                </a:moveTo>
                <a:lnTo>
                  <a:pt x="186142" y="409317"/>
                </a:lnTo>
                <a:lnTo>
                  <a:pt x="276383" y="499429"/>
                </a:lnTo>
                <a:cubicBezTo>
                  <a:pt x="278567" y="501609"/>
                  <a:pt x="281446" y="502799"/>
                  <a:pt x="284524" y="502799"/>
                </a:cubicBezTo>
                <a:cubicBezTo>
                  <a:pt x="287601" y="502799"/>
                  <a:pt x="290480" y="501609"/>
                  <a:pt x="292664" y="499429"/>
                </a:cubicBezTo>
                <a:lnTo>
                  <a:pt x="310633" y="481486"/>
                </a:lnTo>
                <a:close/>
                <a:moveTo>
                  <a:pt x="58175" y="273010"/>
                </a:moveTo>
                <a:cubicBezTo>
                  <a:pt x="57083" y="276976"/>
                  <a:pt x="58076" y="281437"/>
                  <a:pt x="61154" y="284510"/>
                </a:cubicBezTo>
                <a:lnTo>
                  <a:pt x="118535" y="341808"/>
                </a:lnTo>
                <a:lnTo>
                  <a:pt x="125286" y="303444"/>
                </a:lnTo>
                <a:cubicBezTo>
                  <a:pt x="100765" y="298983"/>
                  <a:pt x="77832" y="288574"/>
                  <a:pt x="58175" y="273010"/>
                </a:cubicBezTo>
                <a:close/>
                <a:moveTo>
                  <a:pt x="326894" y="258951"/>
                </a:moveTo>
                <a:cubicBezTo>
                  <a:pt x="324016" y="258951"/>
                  <a:pt x="321336" y="260140"/>
                  <a:pt x="319252" y="262122"/>
                </a:cubicBezTo>
                <a:lnTo>
                  <a:pt x="259211" y="322165"/>
                </a:lnTo>
                <a:cubicBezTo>
                  <a:pt x="257126" y="324147"/>
                  <a:pt x="256035" y="326921"/>
                  <a:pt x="256035" y="329795"/>
                </a:cubicBezTo>
                <a:cubicBezTo>
                  <a:pt x="256035" y="332668"/>
                  <a:pt x="257126" y="335442"/>
                  <a:pt x="259211" y="337424"/>
                </a:cubicBezTo>
                <a:lnTo>
                  <a:pt x="285311" y="363581"/>
                </a:lnTo>
                <a:cubicBezTo>
                  <a:pt x="287395" y="365563"/>
                  <a:pt x="290075" y="366752"/>
                  <a:pt x="292953" y="366752"/>
                </a:cubicBezTo>
                <a:cubicBezTo>
                  <a:pt x="295930" y="366752"/>
                  <a:pt x="298610" y="365563"/>
                  <a:pt x="300694" y="363581"/>
                </a:cubicBezTo>
                <a:lnTo>
                  <a:pt x="360736" y="303538"/>
                </a:lnTo>
                <a:cubicBezTo>
                  <a:pt x="362820" y="301556"/>
                  <a:pt x="363912" y="298782"/>
                  <a:pt x="363912" y="295909"/>
                </a:cubicBezTo>
                <a:cubicBezTo>
                  <a:pt x="363912" y="293035"/>
                  <a:pt x="362820" y="290360"/>
                  <a:pt x="360736" y="288279"/>
                </a:cubicBezTo>
                <a:lnTo>
                  <a:pt x="347140" y="274705"/>
                </a:lnTo>
                <a:lnTo>
                  <a:pt x="317863" y="305718"/>
                </a:lnTo>
                <a:cubicBezTo>
                  <a:pt x="316771" y="306907"/>
                  <a:pt x="315283" y="307501"/>
                  <a:pt x="313794" y="307501"/>
                </a:cubicBezTo>
                <a:cubicBezTo>
                  <a:pt x="312405" y="307501"/>
                  <a:pt x="311015" y="307006"/>
                  <a:pt x="309924" y="306015"/>
                </a:cubicBezTo>
                <a:cubicBezTo>
                  <a:pt x="307641" y="303835"/>
                  <a:pt x="307542" y="300268"/>
                  <a:pt x="309626" y="298088"/>
                </a:cubicBezTo>
                <a:lnTo>
                  <a:pt x="339200" y="266779"/>
                </a:lnTo>
                <a:lnTo>
                  <a:pt x="334536" y="262122"/>
                </a:lnTo>
                <a:cubicBezTo>
                  <a:pt x="332551" y="260140"/>
                  <a:pt x="329772" y="258951"/>
                  <a:pt x="326894" y="258951"/>
                </a:cubicBezTo>
                <a:close/>
                <a:moveTo>
                  <a:pt x="326894" y="247755"/>
                </a:moveTo>
                <a:cubicBezTo>
                  <a:pt x="332849" y="247755"/>
                  <a:pt x="338307" y="250034"/>
                  <a:pt x="342475" y="254195"/>
                </a:cubicBezTo>
                <a:lnTo>
                  <a:pt x="368675" y="280353"/>
                </a:lnTo>
                <a:cubicBezTo>
                  <a:pt x="372843" y="284514"/>
                  <a:pt x="375126" y="290063"/>
                  <a:pt x="375126" y="295909"/>
                </a:cubicBezTo>
                <a:cubicBezTo>
                  <a:pt x="375126" y="301854"/>
                  <a:pt x="372843" y="307303"/>
                  <a:pt x="368675" y="311464"/>
                </a:cubicBezTo>
                <a:lnTo>
                  <a:pt x="308633" y="371508"/>
                </a:lnTo>
                <a:cubicBezTo>
                  <a:pt x="304465" y="375669"/>
                  <a:pt x="298908" y="377948"/>
                  <a:pt x="292953" y="377948"/>
                </a:cubicBezTo>
                <a:cubicBezTo>
                  <a:pt x="287098" y="377948"/>
                  <a:pt x="281540" y="375669"/>
                  <a:pt x="277372" y="371508"/>
                </a:cubicBezTo>
                <a:lnTo>
                  <a:pt x="251172" y="345350"/>
                </a:lnTo>
                <a:cubicBezTo>
                  <a:pt x="247004" y="341189"/>
                  <a:pt x="244721" y="335640"/>
                  <a:pt x="244721" y="329795"/>
                </a:cubicBezTo>
                <a:cubicBezTo>
                  <a:pt x="244721" y="323949"/>
                  <a:pt x="247004" y="318400"/>
                  <a:pt x="251172" y="314239"/>
                </a:cubicBezTo>
                <a:lnTo>
                  <a:pt x="311313" y="254195"/>
                </a:lnTo>
                <a:cubicBezTo>
                  <a:pt x="315481" y="250034"/>
                  <a:pt x="321039" y="247755"/>
                  <a:pt x="326894" y="247755"/>
                </a:cubicBezTo>
                <a:close/>
                <a:moveTo>
                  <a:pt x="412887" y="187459"/>
                </a:moveTo>
                <a:lnTo>
                  <a:pt x="361462" y="196381"/>
                </a:lnTo>
                <a:lnTo>
                  <a:pt x="478806" y="313456"/>
                </a:lnTo>
                <a:lnTo>
                  <a:pt x="500845" y="291548"/>
                </a:lnTo>
                <a:cubicBezTo>
                  <a:pt x="505312" y="287087"/>
                  <a:pt x="505312" y="279751"/>
                  <a:pt x="500845" y="275290"/>
                </a:cubicBezTo>
                <a:close/>
                <a:moveTo>
                  <a:pt x="227639" y="156926"/>
                </a:moveTo>
                <a:cubicBezTo>
                  <a:pt x="227440" y="157620"/>
                  <a:pt x="227341" y="158314"/>
                  <a:pt x="227142" y="159008"/>
                </a:cubicBezTo>
                <a:cubicBezTo>
                  <a:pt x="227142" y="159206"/>
                  <a:pt x="227142" y="159305"/>
                  <a:pt x="227142" y="159405"/>
                </a:cubicBezTo>
                <a:cubicBezTo>
                  <a:pt x="225256" y="177050"/>
                  <a:pt x="217612" y="194101"/>
                  <a:pt x="204309" y="207385"/>
                </a:cubicBezTo>
                <a:cubicBezTo>
                  <a:pt x="191006" y="220668"/>
                  <a:pt x="173831" y="228599"/>
                  <a:pt x="155267" y="230284"/>
                </a:cubicBezTo>
                <a:cubicBezTo>
                  <a:pt x="154770" y="230284"/>
                  <a:pt x="154175" y="230383"/>
                  <a:pt x="153678" y="230482"/>
                </a:cubicBezTo>
                <a:cubicBezTo>
                  <a:pt x="169463" y="240495"/>
                  <a:pt x="194779" y="234943"/>
                  <a:pt x="213442" y="216406"/>
                </a:cubicBezTo>
                <a:cubicBezTo>
                  <a:pt x="231908" y="197967"/>
                  <a:pt x="237467" y="172688"/>
                  <a:pt x="227639" y="156926"/>
                </a:cubicBezTo>
                <a:close/>
                <a:moveTo>
                  <a:pt x="294352" y="138488"/>
                </a:moveTo>
                <a:lnTo>
                  <a:pt x="242828" y="166146"/>
                </a:lnTo>
                <a:cubicBezTo>
                  <a:pt x="246104" y="184782"/>
                  <a:pt x="238559" y="207186"/>
                  <a:pt x="221384" y="224336"/>
                </a:cubicBezTo>
                <a:cubicBezTo>
                  <a:pt x="206791" y="238909"/>
                  <a:pt x="188425" y="246542"/>
                  <a:pt x="171846" y="246542"/>
                </a:cubicBezTo>
                <a:cubicBezTo>
                  <a:pt x="168768" y="246542"/>
                  <a:pt x="165790" y="246244"/>
                  <a:pt x="162812" y="245749"/>
                </a:cubicBezTo>
                <a:lnTo>
                  <a:pt x="137596" y="293927"/>
                </a:lnTo>
                <a:cubicBezTo>
                  <a:pt x="142758" y="294423"/>
                  <a:pt x="147920" y="294720"/>
                  <a:pt x="153182" y="294720"/>
                </a:cubicBezTo>
                <a:cubicBezTo>
                  <a:pt x="191105" y="294720"/>
                  <a:pt x="226745" y="279950"/>
                  <a:pt x="253550" y="253184"/>
                </a:cubicBezTo>
                <a:cubicBezTo>
                  <a:pt x="284921" y="221858"/>
                  <a:pt x="298522" y="179429"/>
                  <a:pt x="294352" y="138488"/>
                </a:cubicBezTo>
                <a:close/>
                <a:moveTo>
                  <a:pt x="207684" y="118066"/>
                </a:moveTo>
                <a:cubicBezTo>
                  <a:pt x="163606" y="144237"/>
                  <a:pt x="108310" y="148996"/>
                  <a:pt x="80115" y="149590"/>
                </a:cubicBezTo>
                <a:cubicBezTo>
                  <a:pt x="79619" y="168227"/>
                  <a:pt x="86767" y="186170"/>
                  <a:pt x="100070" y="199454"/>
                </a:cubicBezTo>
                <a:cubicBezTo>
                  <a:pt x="112876" y="212242"/>
                  <a:pt x="130051" y="219380"/>
                  <a:pt x="148218" y="219380"/>
                </a:cubicBezTo>
                <a:cubicBezTo>
                  <a:pt x="166386" y="219380"/>
                  <a:pt x="183461" y="212242"/>
                  <a:pt x="196367" y="199454"/>
                </a:cubicBezTo>
                <a:cubicBezTo>
                  <a:pt x="218009" y="177843"/>
                  <a:pt x="222377" y="144336"/>
                  <a:pt x="207684" y="118066"/>
                </a:cubicBezTo>
                <a:close/>
                <a:moveTo>
                  <a:pt x="277475" y="57001"/>
                </a:moveTo>
                <a:cubicBezTo>
                  <a:pt x="275887" y="57001"/>
                  <a:pt x="274497" y="57199"/>
                  <a:pt x="273107" y="57794"/>
                </a:cubicBezTo>
                <a:cubicBezTo>
                  <a:pt x="289487" y="78314"/>
                  <a:pt x="299812" y="102106"/>
                  <a:pt x="304081" y="126790"/>
                </a:cubicBezTo>
                <a:lnTo>
                  <a:pt x="344883" y="119553"/>
                </a:lnTo>
                <a:lnTo>
                  <a:pt x="285616" y="60371"/>
                </a:lnTo>
                <a:cubicBezTo>
                  <a:pt x="283432" y="58191"/>
                  <a:pt x="280553" y="57001"/>
                  <a:pt x="277475" y="57001"/>
                </a:cubicBezTo>
                <a:close/>
                <a:moveTo>
                  <a:pt x="181649" y="50844"/>
                </a:moveTo>
                <a:cubicBezTo>
                  <a:pt x="171033" y="50167"/>
                  <a:pt x="159784" y="50830"/>
                  <a:pt x="147920" y="52837"/>
                </a:cubicBezTo>
                <a:cubicBezTo>
                  <a:pt x="110295" y="59182"/>
                  <a:pt x="80314" y="77323"/>
                  <a:pt x="80016" y="77521"/>
                </a:cubicBezTo>
                <a:cubicBezTo>
                  <a:pt x="79917" y="77521"/>
                  <a:pt x="79917" y="77620"/>
                  <a:pt x="79817" y="77620"/>
                </a:cubicBezTo>
                <a:cubicBezTo>
                  <a:pt x="77534" y="78909"/>
                  <a:pt x="73662" y="81784"/>
                  <a:pt x="71975" y="83568"/>
                </a:cubicBezTo>
                <a:cubicBezTo>
                  <a:pt x="66812" y="88624"/>
                  <a:pt x="65125" y="94572"/>
                  <a:pt x="65820" y="103890"/>
                </a:cubicBezTo>
                <a:cubicBezTo>
                  <a:pt x="66018" y="106468"/>
                  <a:pt x="64529" y="108847"/>
                  <a:pt x="62047" y="109739"/>
                </a:cubicBezTo>
                <a:cubicBezTo>
                  <a:pt x="58672" y="110830"/>
                  <a:pt x="55594" y="112713"/>
                  <a:pt x="53112" y="115192"/>
                </a:cubicBezTo>
                <a:cubicBezTo>
                  <a:pt x="48744" y="119553"/>
                  <a:pt x="46362" y="125303"/>
                  <a:pt x="46262" y="131449"/>
                </a:cubicBezTo>
                <a:cubicBezTo>
                  <a:pt x="46262" y="131548"/>
                  <a:pt x="46262" y="131747"/>
                  <a:pt x="46262" y="131846"/>
                </a:cubicBezTo>
                <a:cubicBezTo>
                  <a:pt x="46163" y="132837"/>
                  <a:pt x="39313" y="221561"/>
                  <a:pt x="94312" y="258141"/>
                </a:cubicBezTo>
                <a:cubicBezTo>
                  <a:pt x="100367" y="251598"/>
                  <a:pt x="114266" y="237818"/>
                  <a:pt x="129952" y="228401"/>
                </a:cubicBezTo>
                <a:cubicBezTo>
                  <a:pt x="115755" y="225129"/>
                  <a:pt x="102651" y="217893"/>
                  <a:pt x="92128" y="207385"/>
                </a:cubicBezTo>
                <a:cubicBezTo>
                  <a:pt x="76641" y="191920"/>
                  <a:pt x="68401" y="171201"/>
                  <a:pt x="68897" y="149590"/>
                </a:cubicBezTo>
                <a:cubicBezTo>
                  <a:pt x="65025" y="149491"/>
                  <a:pt x="62643" y="149392"/>
                  <a:pt x="62047" y="149392"/>
                </a:cubicBezTo>
                <a:cubicBezTo>
                  <a:pt x="58970" y="149194"/>
                  <a:pt x="56587" y="146517"/>
                  <a:pt x="56786" y="143444"/>
                </a:cubicBezTo>
                <a:cubicBezTo>
                  <a:pt x="56984" y="140371"/>
                  <a:pt x="59665" y="137992"/>
                  <a:pt x="62742" y="138091"/>
                </a:cubicBezTo>
                <a:cubicBezTo>
                  <a:pt x="63834" y="138190"/>
                  <a:pt x="169662" y="143643"/>
                  <a:pt x="225355" y="90904"/>
                </a:cubicBezTo>
                <a:cubicBezTo>
                  <a:pt x="227639" y="88723"/>
                  <a:pt x="231213" y="88822"/>
                  <a:pt x="233297" y="91102"/>
                </a:cubicBezTo>
                <a:cubicBezTo>
                  <a:pt x="235481" y="93283"/>
                  <a:pt x="235382" y="96852"/>
                  <a:pt x="233099" y="99033"/>
                </a:cubicBezTo>
                <a:cubicBezTo>
                  <a:pt x="228135" y="103791"/>
                  <a:pt x="222675" y="108054"/>
                  <a:pt x="217115" y="112019"/>
                </a:cubicBezTo>
                <a:cubicBezTo>
                  <a:pt x="220987" y="118859"/>
                  <a:pt x="223866" y="126096"/>
                  <a:pt x="225554" y="133531"/>
                </a:cubicBezTo>
                <a:cubicBezTo>
                  <a:pt x="236077" y="115886"/>
                  <a:pt x="252259" y="99826"/>
                  <a:pt x="259606" y="92986"/>
                </a:cubicBezTo>
                <a:cubicBezTo>
                  <a:pt x="239651" y="66964"/>
                  <a:pt x="213498" y="52875"/>
                  <a:pt x="181649" y="50844"/>
                </a:cubicBezTo>
                <a:close/>
                <a:moveTo>
                  <a:pt x="409909" y="24287"/>
                </a:moveTo>
                <a:cubicBezTo>
                  <a:pt x="394422" y="27261"/>
                  <a:pt x="384296" y="42230"/>
                  <a:pt x="387274" y="57596"/>
                </a:cubicBezTo>
                <a:lnTo>
                  <a:pt x="398591" y="115687"/>
                </a:lnTo>
                <a:cubicBezTo>
                  <a:pt x="398889" y="117174"/>
                  <a:pt x="398492" y="118760"/>
                  <a:pt x="397698" y="119950"/>
                </a:cubicBezTo>
                <a:cubicBezTo>
                  <a:pt x="396804" y="121239"/>
                  <a:pt x="395514" y="122032"/>
                  <a:pt x="394025" y="122329"/>
                </a:cubicBezTo>
                <a:lnTo>
                  <a:pt x="305570" y="137893"/>
                </a:lnTo>
                <a:cubicBezTo>
                  <a:pt x="309938" y="181908"/>
                  <a:pt x="295245" y="227508"/>
                  <a:pt x="261492" y="261214"/>
                </a:cubicBezTo>
                <a:cubicBezTo>
                  <a:pt x="232602" y="290061"/>
                  <a:pt x="194084" y="306021"/>
                  <a:pt x="153182" y="306021"/>
                </a:cubicBezTo>
                <a:cubicBezTo>
                  <a:pt x="147523" y="306021"/>
                  <a:pt x="141964" y="305625"/>
                  <a:pt x="136404" y="305030"/>
                </a:cubicBezTo>
                <a:lnTo>
                  <a:pt x="120421" y="395538"/>
                </a:lnTo>
                <a:cubicBezTo>
                  <a:pt x="120123" y="397025"/>
                  <a:pt x="119329" y="398314"/>
                  <a:pt x="118039" y="399206"/>
                </a:cubicBezTo>
                <a:cubicBezTo>
                  <a:pt x="116847" y="400098"/>
                  <a:pt x="115259" y="400395"/>
                  <a:pt x="113770" y="400098"/>
                </a:cubicBezTo>
                <a:lnTo>
                  <a:pt x="55594" y="388797"/>
                </a:lnTo>
                <a:cubicBezTo>
                  <a:pt x="48149" y="387409"/>
                  <a:pt x="40604" y="388896"/>
                  <a:pt x="34250" y="393258"/>
                </a:cubicBezTo>
                <a:cubicBezTo>
                  <a:pt x="27996" y="397521"/>
                  <a:pt x="23727" y="403964"/>
                  <a:pt x="22238" y="411399"/>
                </a:cubicBezTo>
                <a:cubicBezTo>
                  <a:pt x="20848" y="418834"/>
                  <a:pt x="22436" y="426368"/>
                  <a:pt x="26606" y="432613"/>
                </a:cubicBezTo>
                <a:cubicBezTo>
                  <a:pt x="30875" y="438859"/>
                  <a:pt x="37328" y="443121"/>
                  <a:pt x="44872" y="444608"/>
                </a:cubicBezTo>
                <a:lnTo>
                  <a:pt x="51722" y="445897"/>
                </a:lnTo>
                <a:lnTo>
                  <a:pt x="55396" y="409714"/>
                </a:lnTo>
                <a:cubicBezTo>
                  <a:pt x="55694" y="406641"/>
                  <a:pt x="58374" y="404361"/>
                  <a:pt x="61551" y="404658"/>
                </a:cubicBezTo>
                <a:cubicBezTo>
                  <a:pt x="64628" y="405055"/>
                  <a:pt x="66912" y="407731"/>
                  <a:pt x="66515" y="410804"/>
                </a:cubicBezTo>
                <a:lnTo>
                  <a:pt x="62841" y="448078"/>
                </a:lnTo>
                <a:lnTo>
                  <a:pt x="136206" y="462254"/>
                </a:lnTo>
                <a:cubicBezTo>
                  <a:pt x="136305" y="462353"/>
                  <a:pt x="136404" y="462353"/>
                  <a:pt x="136603" y="462353"/>
                </a:cubicBezTo>
                <a:cubicBezTo>
                  <a:pt x="136603" y="462353"/>
                  <a:pt x="136702" y="462353"/>
                  <a:pt x="136702" y="462353"/>
                </a:cubicBezTo>
                <a:cubicBezTo>
                  <a:pt x="151991" y="465228"/>
                  <a:pt x="166783" y="455116"/>
                  <a:pt x="169761" y="439949"/>
                </a:cubicBezTo>
                <a:lnTo>
                  <a:pt x="184057" y="351821"/>
                </a:lnTo>
                <a:cubicBezTo>
                  <a:pt x="184553" y="348747"/>
                  <a:pt x="187432" y="346666"/>
                  <a:pt x="190510" y="347161"/>
                </a:cubicBezTo>
                <a:cubicBezTo>
                  <a:pt x="191701" y="347360"/>
                  <a:pt x="192793" y="347954"/>
                  <a:pt x="193587" y="348747"/>
                </a:cubicBezTo>
                <a:lnTo>
                  <a:pt x="288495" y="443518"/>
                </a:lnTo>
                <a:lnTo>
                  <a:pt x="332772" y="399305"/>
                </a:lnTo>
                <a:cubicBezTo>
                  <a:pt x="334956" y="397124"/>
                  <a:pt x="338530" y="397124"/>
                  <a:pt x="340714" y="399305"/>
                </a:cubicBezTo>
                <a:cubicBezTo>
                  <a:pt x="342898" y="401486"/>
                  <a:pt x="342898" y="405055"/>
                  <a:pt x="340714" y="407236"/>
                </a:cubicBezTo>
                <a:lnTo>
                  <a:pt x="296437" y="451449"/>
                </a:lnTo>
                <a:lnTo>
                  <a:pt x="401073" y="555934"/>
                </a:lnTo>
                <a:cubicBezTo>
                  <a:pt x="401172" y="555637"/>
                  <a:pt x="401371" y="555438"/>
                  <a:pt x="401570" y="555240"/>
                </a:cubicBezTo>
                <a:lnTo>
                  <a:pt x="464014" y="492886"/>
                </a:lnTo>
                <a:lnTo>
                  <a:pt x="402364" y="431226"/>
                </a:lnTo>
                <a:cubicBezTo>
                  <a:pt x="400080" y="429045"/>
                  <a:pt x="400080" y="425476"/>
                  <a:pt x="402364" y="423295"/>
                </a:cubicBezTo>
                <a:lnTo>
                  <a:pt x="420531" y="405055"/>
                </a:lnTo>
                <a:cubicBezTo>
                  <a:pt x="421623" y="404063"/>
                  <a:pt x="423013" y="403469"/>
                  <a:pt x="424502" y="403469"/>
                </a:cubicBezTo>
                <a:cubicBezTo>
                  <a:pt x="425991" y="403469"/>
                  <a:pt x="427480" y="404063"/>
                  <a:pt x="428473" y="405055"/>
                </a:cubicBezTo>
                <a:lnTo>
                  <a:pt x="493102" y="469590"/>
                </a:lnTo>
                <a:lnTo>
                  <a:pt x="555744" y="407037"/>
                </a:lnTo>
                <a:cubicBezTo>
                  <a:pt x="555943" y="406938"/>
                  <a:pt x="556042" y="406839"/>
                  <a:pt x="556241" y="406740"/>
                </a:cubicBezTo>
                <a:lnTo>
                  <a:pt x="504816" y="355290"/>
                </a:lnTo>
                <a:lnTo>
                  <a:pt x="475431" y="386418"/>
                </a:lnTo>
                <a:cubicBezTo>
                  <a:pt x="474239" y="387607"/>
                  <a:pt x="472750" y="388103"/>
                  <a:pt x="471261" y="388103"/>
                </a:cubicBezTo>
                <a:cubicBezTo>
                  <a:pt x="469871" y="388103"/>
                  <a:pt x="468481" y="387607"/>
                  <a:pt x="467389" y="386616"/>
                </a:cubicBezTo>
                <a:cubicBezTo>
                  <a:pt x="465205" y="384534"/>
                  <a:pt x="465106" y="380965"/>
                  <a:pt x="467191" y="378685"/>
                </a:cubicBezTo>
                <a:lnTo>
                  <a:pt x="496775" y="347360"/>
                </a:lnTo>
                <a:lnTo>
                  <a:pt x="462326" y="312961"/>
                </a:lnTo>
                <a:lnTo>
                  <a:pt x="409512" y="365600"/>
                </a:lnTo>
                <a:cubicBezTo>
                  <a:pt x="408420" y="366790"/>
                  <a:pt x="407030" y="367285"/>
                  <a:pt x="405541" y="367285"/>
                </a:cubicBezTo>
                <a:cubicBezTo>
                  <a:pt x="404151" y="367285"/>
                  <a:pt x="402662" y="366790"/>
                  <a:pt x="401570" y="365600"/>
                </a:cubicBezTo>
                <a:cubicBezTo>
                  <a:pt x="399385" y="363419"/>
                  <a:pt x="399385" y="359850"/>
                  <a:pt x="401570" y="357669"/>
                </a:cubicBezTo>
                <a:lnTo>
                  <a:pt x="454384" y="305030"/>
                </a:lnTo>
                <a:lnTo>
                  <a:pt x="345876" y="196678"/>
                </a:lnTo>
                <a:cubicBezTo>
                  <a:pt x="345082" y="195885"/>
                  <a:pt x="344486" y="194795"/>
                  <a:pt x="344288" y="193605"/>
                </a:cubicBezTo>
                <a:cubicBezTo>
                  <a:pt x="343791" y="190532"/>
                  <a:pt x="345876" y="187657"/>
                  <a:pt x="348854" y="187162"/>
                </a:cubicBezTo>
                <a:lnTo>
                  <a:pt x="438500" y="171598"/>
                </a:lnTo>
                <a:cubicBezTo>
                  <a:pt x="453689" y="168624"/>
                  <a:pt x="463815" y="153853"/>
                  <a:pt x="460936" y="138587"/>
                </a:cubicBezTo>
                <a:cubicBezTo>
                  <a:pt x="460936" y="138488"/>
                  <a:pt x="460936" y="138488"/>
                  <a:pt x="460936" y="138389"/>
                </a:cubicBezTo>
                <a:cubicBezTo>
                  <a:pt x="460936" y="138289"/>
                  <a:pt x="460837" y="138190"/>
                  <a:pt x="460837" y="138091"/>
                </a:cubicBezTo>
                <a:lnTo>
                  <a:pt x="447336" y="68599"/>
                </a:lnTo>
                <a:lnTo>
                  <a:pt x="403059" y="73556"/>
                </a:lnTo>
                <a:cubicBezTo>
                  <a:pt x="402860" y="73556"/>
                  <a:pt x="402662" y="73556"/>
                  <a:pt x="402463" y="73556"/>
                </a:cubicBezTo>
                <a:cubicBezTo>
                  <a:pt x="399584" y="73556"/>
                  <a:pt x="397201" y="71474"/>
                  <a:pt x="396904" y="68599"/>
                </a:cubicBezTo>
                <a:cubicBezTo>
                  <a:pt x="396507" y="65526"/>
                  <a:pt x="398790" y="62751"/>
                  <a:pt x="401867" y="62354"/>
                </a:cubicBezTo>
                <a:lnTo>
                  <a:pt x="445152" y="57596"/>
                </a:lnTo>
                <a:lnTo>
                  <a:pt x="443166" y="46889"/>
                </a:lnTo>
                <a:cubicBezTo>
                  <a:pt x="441677" y="39455"/>
                  <a:pt x="437408" y="32912"/>
                  <a:pt x="431154" y="28748"/>
                </a:cubicBezTo>
                <a:cubicBezTo>
                  <a:pt x="424899" y="24486"/>
                  <a:pt x="417354" y="22899"/>
                  <a:pt x="409909" y="24287"/>
                </a:cubicBezTo>
                <a:close/>
                <a:moveTo>
                  <a:pt x="153182" y="11202"/>
                </a:moveTo>
                <a:cubicBezTo>
                  <a:pt x="115259" y="11202"/>
                  <a:pt x="79619" y="25973"/>
                  <a:pt x="52815" y="52738"/>
                </a:cubicBezTo>
                <a:cubicBezTo>
                  <a:pt x="26010" y="79504"/>
                  <a:pt x="11218" y="115092"/>
                  <a:pt x="11218" y="152961"/>
                </a:cubicBezTo>
                <a:cubicBezTo>
                  <a:pt x="11218" y="190830"/>
                  <a:pt x="26010" y="226418"/>
                  <a:pt x="52815" y="253184"/>
                </a:cubicBezTo>
                <a:cubicBezTo>
                  <a:pt x="73067" y="273407"/>
                  <a:pt x="98283" y="286790"/>
                  <a:pt x="125782" y="292143"/>
                </a:cubicBezTo>
                <a:lnTo>
                  <a:pt x="151891" y="242279"/>
                </a:lnTo>
                <a:cubicBezTo>
                  <a:pt x="148020" y="240495"/>
                  <a:pt x="144446" y="238016"/>
                  <a:pt x="141269" y="234943"/>
                </a:cubicBezTo>
                <a:cubicBezTo>
                  <a:pt x="124194" y="243667"/>
                  <a:pt x="106324" y="261313"/>
                  <a:pt x="99474" y="269045"/>
                </a:cubicBezTo>
                <a:cubicBezTo>
                  <a:pt x="98382" y="270334"/>
                  <a:pt x="96893" y="271028"/>
                  <a:pt x="95304" y="271028"/>
                </a:cubicBezTo>
                <a:cubicBezTo>
                  <a:pt x="94312" y="271028"/>
                  <a:pt x="93319" y="270730"/>
                  <a:pt x="92425" y="270235"/>
                </a:cubicBezTo>
                <a:cubicBezTo>
                  <a:pt x="65224" y="254175"/>
                  <a:pt x="46659" y="224931"/>
                  <a:pt x="38817" y="185575"/>
                </a:cubicBezTo>
                <a:cubicBezTo>
                  <a:pt x="33158" y="157422"/>
                  <a:pt x="34846" y="133828"/>
                  <a:pt x="35044" y="131152"/>
                </a:cubicBezTo>
                <a:cubicBezTo>
                  <a:pt x="35143" y="122131"/>
                  <a:pt x="38717" y="113705"/>
                  <a:pt x="45170" y="107261"/>
                </a:cubicBezTo>
                <a:cubicBezTo>
                  <a:pt x="47851" y="104584"/>
                  <a:pt x="51028" y="102404"/>
                  <a:pt x="54403" y="100718"/>
                </a:cubicBezTo>
                <a:cubicBezTo>
                  <a:pt x="54304" y="92887"/>
                  <a:pt x="55793" y="83767"/>
                  <a:pt x="63933" y="75638"/>
                </a:cubicBezTo>
                <a:cubicBezTo>
                  <a:pt x="66614" y="72961"/>
                  <a:pt x="71379" y="69492"/>
                  <a:pt x="74159" y="67905"/>
                </a:cubicBezTo>
                <a:cubicBezTo>
                  <a:pt x="76343" y="66617"/>
                  <a:pt x="106622" y="48575"/>
                  <a:pt x="145637" y="41834"/>
                </a:cubicBezTo>
                <a:cubicBezTo>
                  <a:pt x="199047" y="32714"/>
                  <a:pt x="242629" y="49467"/>
                  <a:pt x="271717" y="90508"/>
                </a:cubicBezTo>
                <a:cubicBezTo>
                  <a:pt x="273405" y="92887"/>
                  <a:pt x="273008" y="96059"/>
                  <a:pt x="270824" y="97943"/>
                </a:cubicBezTo>
                <a:cubicBezTo>
                  <a:pt x="270526" y="98240"/>
                  <a:pt x="243821" y="121635"/>
                  <a:pt x="232205" y="144634"/>
                </a:cubicBezTo>
                <a:cubicBezTo>
                  <a:pt x="235184" y="147806"/>
                  <a:pt x="237566" y="151375"/>
                  <a:pt x="239452" y="155241"/>
                </a:cubicBezTo>
                <a:lnTo>
                  <a:pt x="291374" y="127286"/>
                </a:lnTo>
                <a:cubicBezTo>
                  <a:pt x="291771" y="127087"/>
                  <a:pt x="292267" y="126889"/>
                  <a:pt x="292664" y="126790"/>
                </a:cubicBezTo>
                <a:cubicBezTo>
                  <a:pt x="287601" y="99628"/>
                  <a:pt x="274596" y="73754"/>
                  <a:pt x="253550" y="52738"/>
                </a:cubicBezTo>
                <a:cubicBezTo>
                  <a:pt x="226745" y="25973"/>
                  <a:pt x="191105" y="11202"/>
                  <a:pt x="153182" y="11202"/>
                </a:cubicBezTo>
                <a:close/>
                <a:moveTo>
                  <a:pt x="153182" y="0"/>
                </a:moveTo>
                <a:cubicBezTo>
                  <a:pt x="194084" y="0"/>
                  <a:pt x="232602" y="15960"/>
                  <a:pt x="261492" y="44808"/>
                </a:cubicBezTo>
                <a:cubicBezTo>
                  <a:pt x="262882" y="46196"/>
                  <a:pt x="264272" y="47583"/>
                  <a:pt x="265562" y="49070"/>
                </a:cubicBezTo>
                <a:cubicBezTo>
                  <a:pt x="274398" y="43717"/>
                  <a:pt x="286013" y="44808"/>
                  <a:pt x="293558" y="52342"/>
                </a:cubicBezTo>
                <a:lnTo>
                  <a:pt x="358484" y="117174"/>
                </a:lnTo>
                <a:lnTo>
                  <a:pt x="386380" y="112218"/>
                </a:lnTo>
                <a:lnTo>
                  <a:pt x="376254" y="59777"/>
                </a:lnTo>
                <a:cubicBezTo>
                  <a:pt x="372085" y="38265"/>
                  <a:pt x="386281" y="17447"/>
                  <a:pt x="407824" y="13284"/>
                </a:cubicBezTo>
                <a:cubicBezTo>
                  <a:pt x="418248" y="11301"/>
                  <a:pt x="428771" y="13482"/>
                  <a:pt x="437507" y="19430"/>
                </a:cubicBezTo>
                <a:cubicBezTo>
                  <a:pt x="446244" y="25378"/>
                  <a:pt x="452200" y="34300"/>
                  <a:pt x="454186" y="44709"/>
                </a:cubicBezTo>
                <a:lnTo>
                  <a:pt x="471956" y="136208"/>
                </a:lnTo>
                <a:cubicBezTo>
                  <a:pt x="471956" y="136208"/>
                  <a:pt x="471956" y="136307"/>
                  <a:pt x="471956" y="136307"/>
                </a:cubicBezTo>
                <a:cubicBezTo>
                  <a:pt x="476125" y="157719"/>
                  <a:pt x="462028" y="178537"/>
                  <a:pt x="440486" y="182602"/>
                </a:cubicBezTo>
                <a:lnTo>
                  <a:pt x="426388" y="185080"/>
                </a:lnTo>
                <a:lnTo>
                  <a:pt x="508787" y="267360"/>
                </a:lnTo>
                <a:cubicBezTo>
                  <a:pt x="517623" y="276183"/>
                  <a:pt x="517623" y="290656"/>
                  <a:pt x="508787" y="299479"/>
                </a:cubicBezTo>
                <a:lnTo>
                  <a:pt x="486748" y="321486"/>
                </a:lnTo>
                <a:lnTo>
                  <a:pt x="588902" y="423493"/>
                </a:lnTo>
                <a:cubicBezTo>
                  <a:pt x="610743" y="445203"/>
                  <a:pt x="610743" y="480593"/>
                  <a:pt x="588902" y="502303"/>
                </a:cubicBezTo>
                <a:cubicBezTo>
                  <a:pt x="567161" y="524013"/>
                  <a:pt x="531720" y="524013"/>
                  <a:pt x="509978" y="502303"/>
                </a:cubicBezTo>
                <a:lnTo>
                  <a:pt x="424502" y="417050"/>
                </a:lnTo>
                <a:lnTo>
                  <a:pt x="414277" y="427260"/>
                </a:lnTo>
                <a:lnTo>
                  <a:pt x="499654" y="512613"/>
                </a:lnTo>
                <a:cubicBezTo>
                  <a:pt x="521494" y="534323"/>
                  <a:pt x="521494" y="569713"/>
                  <a:pt x="499654" y="591423"/>
                </a:cubicBezTo>
                <a:cubicBezTo>
                  <a:pt x="488833" y="602328"/>
                  <a:pt x="474537" y="607780"/>
                  <a:pt x="460241" y="607780"/>
                </a:cubicBezTo>
                <a:cubicBezTo>
                  <a:pt x="445946" y="607780"/>
                  <a:pt x="431650" y="602328"/>
                  <a:pt x="420730" y="591423"/>
                </a:cubicBezTo>
                <a:lnTo>
                  <a:pt x="318575" y="489416"/>
                </a:lnTo>
                <a:lnTo>
                  <a:pt x="300606" y="507359"/>
                </a:lnTo>
                <a:cubicBezTo>
                  <a:pt x="296338" y="511622"/>
                  <a:pt x="290580" y="514001"/>
                  <a:pt x="284524" y="514001"/>
                </a:cubicBezTo>
                <a:cubicBezTo>
                  <a:pt x="278468" y="514001"/>
                  <a:pt x="272710" y="511622"/>
                  <a:pt x="268441" y="507359"/>
                </a:cubicBezTo>
                <a:lnTo>
                  <a:pt x="183858" y="422898"/>
                </a:lnTo>
                <a:lnTo>
                  <a:pt x="180781" y="441833"/>
                </a:lnTo>
                <a:cubicBezTo>
                  <a:pt x="180781" y="441833"/>
                  <a:pt x="180781" y="441932"/>
                  <a:pt x="180781" y="441932"/>
                </a:cubicBezTo>
                <a:cubicBezTo>
                  <a:pt x="177107" y="460866"/>
                  <a:pt x="160528" y="474150"/>
                  <a:pt x="141865" y="474150"/>
                </a:cubicBezTo>
                <a:cubicBezTo>
                  <a:pt x="139383" y="474150"/>
                  <a:pt x="136901" y="473852"/>
                  <a:pt x="134419" y="473357"/>
                </a:cubicBezTo>
                <a:cubicBezTo>
                  <a:pt x="134419" y="473357"/>
                  <a:pt x="134419" y="473357"/>
                  <a:pt x="134320" y="473357"/>
                </a:cubicBezTo>
                <a:lnTo>
                  <a:pt x="42688" y="455612"/>
                </a:lnTo>
                <a:cubicBezTo>
                  <a:pt x="32264" y="453629"/>
                  <a:pt x="23330" y="447682"/>
                  <a:pt x="17373" y="438958"/>
                </a:cubicBezTo>
                <a:cubicBezTo>
                  <a:pt x="11417" y="430234"/>
                  <a:pt x="9233" y="419726"/>
                  <a:pt x="11218" y="409317"/>
                </a:cubicBezTo>
                <a:cubicBezTo>
                  <a:pt x="13204" y="398908"/>
                  <a:pt x="19160" y="389887"/>
                  <a:pt x="27896" y="383939"/>
                </a:cubicBezTo>
                <a:cubicBezTo>
                  <a:pt x="36732" y="377992"/>
                  <a:pt x="47354" y="375711"/>
                  <a:pt x="57778" y="377793"/>
                </a:cubicBezTo>
                <a:lnTo>
                  <a:pt x="110295" y="388004"/>
                </a:lnTo>
                <a:lnTo>
                  <a:pt x="116152" y="355290"/>
                </a:lnTo>
                <a:lnTo>
                  <a:pt x="53112" y="292440"/>
                </a:lnTo>
                <a:cubicBezTo>
                  <a:pt x="45965" y="285204"/>
                  <a:pt x="44575" y="274101"/>
                  <a:pt x="49340" y="265377"/>
                </a:cubicBezTo>
                <a:cubicBezTo>
                  <a:pt x="47751" y="263989"/>
                  <a:pt x="46262" y="262602"/>
                  <a:pt x="44872" y="261214"/>
                </a:cubicBezTo>
                <a:cubicBezTo>
                  <a:pt x="15884" y="232267"/>
                  <a:pt x="0" y="193903"/>
                  <a:pt x="0" y="152961"/>
                </a:cubicBezTo>
                <a:cubicBezTo>
                  <a:pt x="0" y="112118"/>
                  <a:pt x="15884" y="73655"/>
                  <a:pt x="44872" y="44808"/>
                </a:cubicBezTo>
                <a:cubicBezTo>
                  <a:pt x="73762" y="15960"/>
                  <a:pt x="112281" y="0"/>
                  <a:pt x="15318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 dirty="0"/>
          </a:p>
        </p:txBody>
      </p:sp>
      <p:sp>
        <p:nvSpPr>
          <p:cNvPr id="7" name="rounded-cloud_20581"/>
          <p:cNvSpPr>
            <a:spLocks noChangeAspect="1"/>
          </p:cNvSpPr>
          <p:nvPr/>
        </p:nvSpPr>
        <p:spPr bwMode="auto">
          <a:xfrm>
            <a:off x="9541007" y="-56412"/>
            <a:ext cx="3348549" cy="1561099"/>
          </a:xfrm>
          <a:custGeom>
            <a:avLst/>
            <a:gdLst>
              <a:gd name="T0" fmla="*/ 372171 w 604011"/>
              <a:gd name="T1" fmla="*/ 372171 w 604011"/>
              <a:gd name="T2" fmla="*/ 372171 w 604011"/>
              <a:gd name="T3" fmla="*/ 372171 w 604011"/>
              <a:gd name="T4" fmla="*/ 372171 w 604011"/>
              <a:gd name="T5" fmla="*/ 372171 w 604011"/>
              <a:gd name="T6" fmla="*/ 372171 w 604011"/>
              <a:gd name="T7" fmla="*/ 372171 w 604011"/>
              <a:gd name="T8" fmla="*/ 372171 w 604011"/>
              <a:gd name="T9" fmla="*/ 372171 w 604011"/>
              <a:gd name="T10" fmla="*/ 372171 w 604011"/>
              <a:gd name="T11" fmla="*/ 372171 w 604011"/>
              <a:gd name="T12" fmla="*/ 372171 w 604011"/>
              <a:gd name="T13" fmla="*/ 372171 w 604011"/>
              <a:gd name="T14" fmla="*/ 372171 w 604011"/>
              <a:gd name="T15" fmla="*/ 372171 w 604011"/>
              <a:gd name="T16" fmla="*/ 372171 w 604011"/>
              <a:gd name="T17" fmla="*/ 372171 w 604011"/>
              <a:gd name="T18" fmla="*/ 372171 w 604011"/>
              <a:gd name="T19" fmla="*/ 372171 w 604011"/>
              <a:gd name="T20" fmla="*/ 372171 w 604011"/>
              <a:gd name="T21" fmla="*/ 372171 w 604011"/>
              <a:gd name="T22" fmla="*/ 372171 w 604011"/>
              <a:gd name="T23" fmla="*/ 372171 w 604011"/>
              <a:gd name="T24" fmla="*/ 372171 w 604011"/>
              <a:gd name="T25" fmla="*/ 372171 w 604011"/>
              <a:gd name="T26" fmla="*/ 372171 w 604011"/>
              <a:gd name="T27" fmla="*/ 372171 w 604011"/>
              <a:gd name="T28" fmla="*/ 372171 w 604011"/>
              <a:gd name="T29" fmla="*/ 372171 w 6040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4164" h="3461">
                <a:moveTo>
                  <a:pt x="2255" y="3461"/>
                </a:moveTo>
                <a:cubicBezTo>
                  <a:pt x="1907" y="3461"/>
                  <a:pt x="1571" y="3322"/>
                  <a:pt x="1324" y="3077"/>
                </a:cubicBezTo>
                <a:cubicBezTo>
                  <a:pt x="1241" y="3112"/>
                  <a:pt x="1151" y="3131"/>
                  <a:pt x="1061" y="3131"/>
                </a:cubicBezTo>
                <a:cubicBezTo>
                  <a:pt x="695" y="3131"/>
                  <a:pt x="398" y="2834"/>
                  <a:pt x="398" y="2468"/>
                </a:cubicBezTo>
                <a:cubicBezTo>
                  <a:pt x="398" y="2429"/>
                  <a:pt x="402" y="2389"/>
                  <a:pt x="409" y="2350"/>
                </a:cubicBezTo>
                <a:cubicBezTo>
                  <a:pt x="152" y="2159"/>
                  <a:pt x="0" y="1860"/>
                  <a:pt x="0" y="1539"/>
                </a:cubicBezTo>
                <a:cubicBezTo>
                  <a:pt x="0" y="1034"/>
                  <a:pt x="382" y="604"/>
                  <a:pt x="878" y="540"/>
                </a:cubicBezTo>
                <a:cubicBezTo>
                  <a:pt x="1002" y="215"/>
                  <a:pt x="1312" y="0"/>
                  <a:pt x="1665" y="0"/>
                </a:cubicBezTo>
                <a:cubicBezTo>
                  <a:pt x="1972" y="0"/>
                  <a:pt x="2254" y="168"/>
                  <a:pt x="2401" y="434"/>
                </a:cubicBezTo>
                <a:cubicBezTo>
                  <a:pt x="2507" y="397"/>
                  <a:pt x="2618" y="378"/>
                  <a:pt x="2732" y="378"/>
                </a:cubicBezTo>
                <a:cubicBezTo>
                  <a:pt x="3291" y="378"/>
                  <a:pt x="3746" y="833"/>
                  <a:pt x="3746" y="1393"/>
                </a:cubicBezTo>
                <a:cubicBezTo>
                  <a:pt x="3746" y="1416"/>
                  <a:pt x="3745" y="1440"/>
                  <a:pt x="3743" y="1465"/>
                </a:cubicBezTo>
                <a:cubicBezTo>
                  <a:pt x="3994" y="1563"/>
                  <a:pt x="4164" y="1808"/>
                  <a:pt x="4164" y="2082"/>
                </a:cubicBezTo>
                <a:cubicBezTo>
                  <a:pt x="4164" y="2470"/>
                  <a:pt x="3826" y="2781"/>
                  <a:pt x="3433" y="2741"/>
                </a:cubicBezTo>
                <a:cubicBezTo>
                  <a:pt x="3207" y="3180"/>
                  <a:pt x="2751" y="3461"/>
                  <a:pt x="2255" y="3461"/>
                </a:cubicBezTo>
                <a:close/>
              </a:path>
            </a:pathLst>
          </a:custGeom>
          <a:solidFill>
            <a:srgbClr val="F1FAFF"/>
          </a:solidFill>
          <a:ln>
            <a:noFill/>
          </a:ln>
        </p:spPr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3D2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blackboard_297613"/>
          <p:cNvSpPr>
            <a:spLocks noChangeAspect="1"/>
          </p:cNvSpPr>
          <p:nvPr/>
        </p:nvSpPr>
        <p:spPr bwMode="auto">
          <a:xfrm>
            <a:off x="2516405" y="666528"/>
            <a:ext cx="7538778" cy="4852796"/>
          </a:xfrm>
          <a:custGeom>
            <a:avLst/>
            <a:gdLst>
              <a:gd name="T0" fmla="*/ 6611 w 6827"/>
              <a:gd name="T1" fmla="*/ 3969 h 4401"/>
              <a:gd name="T2" fmla="*/ 6376 w 6827"/>
              <a:gd name="T3" fmla="*/ 3969 h 4401"/>
              <a:gd name="T4" fmla="*/ 6376 w 6827"/>
              <a:gd name="T5" fmla="*/ 530 h 4401"/>
              <a:gd name="T6" fmla="*/ 5845 w 6827"/>
              <a:gd name="T7" fmla="*/ 0 h 4401"/>
              <a:gd name="T8" fmla="*/ 981 w 6827"/>
              <a:gd name="T9" fmla="*/ 0 h 4401"/>
              <a:gd name="T10" fmla="*/ 451 w 6827"/>
              <a:gd name="T11" fmla="*/ 530 h 4401"/>
              <a:gd name="T12" fmla="*/ 451 w 6827"/>
              <a:gd name="T13" fmla="*/ 3970 h 4401"/>
              <a:gd name="T14" fmla="*/ 216 w 6827"/>
              <a:gd name="T15" fmla="*/ 3970 h 4401"/>
              <a:gd name="T16" fmla="*/ 0 w 6827"/>
              <a:gd name="T17" fmla="*/ 4185 h 4401"/>
              <a:gd name="T18" fmla="*/ 216 w 6827"/>
              <a:gd name="T19" fmla="*/ 4401 h 4401"/>
              <a:gd name="T20" fmla="*/ 6611 w 6827"/>
              <a:gd name="T21" fmla="*/ 4401 h 4401"/>
              <a:gd name="T22" fmla="*/ 6827 w 6827"/>
              <a:gd name="T23" fmla="*/ 4185 h 4401"/>
              <a:gd name="T24" fmla="*/ 6611 w 6827"/>
              <a:gd name="T25" fmla="*/ 3969 h 4401"/>
              <a:gd name="T26" fmla="*/ 2538 w 6827"/>
              <a:gd name="T27" fmla="*/ 3969 h 4401"/>
              <a:gd name="T28" fmla="*/ 1512 w 6827"/>
              <a:gd name="T29" fmla="*/ 3969 h 4401"/>
              <a:gd name="T30" fmla="*/ 1512 w 6827"/>
              <a:gd name="T31" fmla="*/ 3388 h 4401"/>
              <a:gd name="T32" fmla="*/ 2538 w 6827"/>
              <a:gd name="T33" fmla="*/ 3388 h 4401"/>
              <a:gd name="T34" fmla="*/ 2538 w 6827"/>
              <a:gd name="T35" fmla="*/ 3969 h 4401"/>
              <a:gd name="T36" fmla="*/ 5945 w 6827"/>
              <a:gd name="T37" fmla="*/ 3969 h 4401"/>
              <a:gd name="T38" fmla="*/ 2970 w 6827"/>
              <a:gd name="T39" fmla="*/ 3969 h 4401"/>
              <a:gd name="T40" fmla="*/ 2970 w 6827"/>
              <a:gd name="T41" fmla="*/ 3771 h 4401"/>
              <a:gd name="T42" fmla="*/ 5530 w 6827"/>
              <a:gd name="T43" fmla="*/ 3771 h 4401"/>
              <a:gd name="T44" fmla="*/ 5746 w 6827"/>
              <a:gd name="T45" fmla="*/ 3555 h 4401"/>
              <a:gd name="T46" fmla="*/ 5746 w 6827"/>
              <a:gd name="T47" fmla="*/ 846 h 4401"/>
              <a:gd name="T48" fmla="*/ 5530 w 6827"/>
              <a:gd name="T49" fmla="*/ 630 h 4401"/>
              <a:gd name="T50" fmla="*/ 1296 w 6827"/>
              <a:gd name="T51" fmla="*/ 630 h 4401"/>
              <a:gd name="T52" fmla="*/ 1081 w 6827"/>
              <a:gd name="T53" fmla="*/ 846 h 4401"/>
              <a:gd name="T54" fmla="*/ 1081 w 6827"/>
              <a:gd name="T55" fmla="*/ 3969 h 4401"/>
              <a:gd name="T56" fmla="*/ 882 w 6827"/>
              <a:gd name="T57" fmla="*/ 3969 h 4401"/>
              <a:gd name="T58" fmla="*/ 882 w 6827"/>
              <a:gd name="T59" fmla="*/ 530 h 4401"/>
              <a:gd name="T60" fmla="*/ 981 w 6827"/>
              <a:gd name="T61" fmla="*/ 431 h 4401"/>
              <a:gd name="T62" fmla="*/ 5845 w 6827"/>
              <a:gd name="T63" fmla="*/ 431 h 4401"/>
              <a:gd name="T64" fmla="*/ 5945 w 6827"/>
              <a:gd name="T65" fmla="*/ 530 h 4401"/>
              <a:gd name="T66" fmla="*/ 5945 w 6827"/>
              <a:gd name="T67" fmla="*/ 3969 h 44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6827" h="4401">
                <a:moveTo>
                  <a:pt x="6611" y="3969"/>
                </a:moveTo>
                <a:lnTo>
                  <a:pt x="6376" y="3969"/>
                </a:lnTo>
                <a:lnTo>
                  <a:pt x="6376" y="530"/>
                </a:lnTo>
                <a:cubicBezTo>
                  <a:pt x="6376" y="238"/>
                  <a:pt x="6138" y="0"/>
                  <a:pt x="5845" y="0"/>
                </a:cubicBezTo>
                <a:lnTo>
                  <a:pt x="981" y="0"/>
                </a:lnTo>
                <a:cubicBezTo>
                  <a:pt x="689" y="0"/>
                  <a:pt x="451" y="238"/>
                  <a:pt x="451" y="530"/>
                </a:cubicBezTo>
                <a:lnTo>
                  <a:pt x="451" y="3970"/>
                </a:lnTo>
                <a:lnTo>
                  <a:pt x="216" y="3970"/>
                </a:lnTo>
                <a:cubicBezTo>
                  <a:pt x="97" y="3970"/>
                  <a:pt x="0" y="4066"/>
                  <a:pt x="0" y="4185"/>
                </a:cubicBezTo>
                <a:cubicBezTo>
                  <a:pt x="0" y="4304"/>
                  <a:pt x="97" y="4401"/>
                  <a:pt x="216" y="4401"/>
                </a:cubicBezTo>
                <a:lnTo>
                  <a:pt x="6611" y="4401"/>
                </a:lnTo>
                <a:cubicBezTo>
                  <a:pt x="6730" y="4401"/>
                  <a:pt x="6827" y="4304"/>
                  <a:pt x="6827" y="4185"/>
                </a:cubicBezTo>
                <a:cubicBezTo>
                  <a:pt x="6827" y="4066"/>
                  <a:pt x="6730" y="3969"/>
                  <a:pt x="6611" y="3969"/>
                </a:cubicBezTo>
                <a:close/>
                <a:moveTo>
                  <a:pt x="2538" y="3969"/>
                </a:moveTo>
                <a:lnTo>
                  <a:pt x="1512" y="3969"/>
                </a:lnTo>
                <a:lnTo>
                  <a:pt x="1512" y="3388"/>
                </a:lnTo>
                <a:lnTo>
                  <a:pt x="2538" y="3388"/>
                </a:lnTo>
                <a:lnTo>
                  <a:pt x="2538" y="3969"/>
                </a:lnTo>
                <a:close/>
                <a:moveTo>
                  <a:pt x="5945" y="3969"/>
                </a:moveTo>
                <a:lnTo>
                  <a:pt x="2970" y="3969"/>
                </a:lnTo>
                <a:lnTo>
                  <a:pt x="2970" y="3771"/>
                </a:lnTo>
                <a:lnTo>
                  <a:pt x="5530" y="3771"/>
                </a:lnTo>
                <a:cubicBezTo>
                  <a:pt x="5649" y="3771"/>
                  <a:pt x="5746" y="3674"/>
                  <a:pt x="5746" y="3555"/>
                </a:cubicBezTo>
                <a:lnTo>
                  <a:pt x="5746" y="846"/>
                </a:lnTo>
                <a:cubicBezTo>
                  <a:pt x="5746" y="726"/>
                  <a:pt x="5649" y="630"/>
                  <a:pt x="5530" y="630"/>
                </a:cubicBezTo>
                <a:lnTo>
                  <a:pt x="1296" y="630"/>
                </a:lnTo>
                <a:cubicBezTo>
                  <a:pt x="1177" y="630"/>
                  <a:pt x="1081" y="726"/>
                  <a:pt x="1081" y="846"/>
                </a:cubicBezTo>
                <a:lnTo>
                  <a:pt x="1081" y="3969"/>
                </a:lnTo>
                <a:lnTo>
                  <a:pt x="882" y="3969"/>
                </a:lnTo>
                <a:lnTo>
                  <a:pt x="882" y="530"/>
                </a:lnTo>
                <a:cubicBezTo>
                  <a:pt x="882" y="476"/>
                  <a:pt x="927" y="431"/>
                  <a:pt x="981" y="431"/>
                </a:cubicBezTo>
                <a:lnTo>
                  <a:pt x="5845" y="431"/>
                </a:lnTo>
                <a:cubicBezTo>
                  <a:pt x="5900" y="431"/>
                  <a:pt x="5945" y="476"/>
                  <a:pt x="5945" y="530"/>
                </a:cubicBezTo>
                <a:lnTo>
                  <a:pt x="5945" y="3969"/>
                </a:lnTo>
                <a:close/>
              </a:path>
            </a:pathLst>
          </a:custGeom>
          <a:solidFill>
            <a:srgbClr val="F1FAFF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" name="云形 3"/>
          <p:cNvSpPr/>
          <p:nvPr/>
        </p:nvSpPr>
        <p:spPr>
          <a:xfrm>
            <a:off x="-856343" y="5942818"/>
            <a:ext cx="13251766" cy="3137096"/>
          </a:xfrm>
          <a:prstGeom prst="cloud">
            <a:avLst/>
          </a:prstGeom>
          <a:solidFill>
            <a:srgbClr val="F1FAFF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六边形 9"/>
          <p:cNvSpPr/>
          <p:nvPr/>
        </p:nvSpPr>
        <p:spPr>
          <a:xfrm>
            <a:off x="0" y="215264"/>
            <a:ext cx="957918" cy="488121"/>
          </a:xfrm>
          <a:custGeom>
            <a:avLst/>
            <a:gdLst>
              <a:gd name="connsiteX0" fmla="*/ 0 w 2138289"/>
              <a:gd name="connsiteY0" fmla="*/ 562708 h 1125415"/>
              <a:gd name="connsiteX1" fmla="*/ 281354 w 2138289"/>
              <a:gd name="connsiteY1" fmla="*/ 0 h 1125415"/>
              <a:gd name="connsiteX2" fmla="*/ 1856935 w 2138289"/>
              <a:gd name="connsiteY2" fmla="*/ 0 h 1125415"/>
              <a:gd name="connsiteX3" fmla="*/ 2138289 w 2138289"/>
              <a:gd name="connsiteY3" fmla="*/ 562708 h 1125415"/>
              <a:gd name="connsiteX4" fmla="*/ 1856935 w 2138289"/>
              <a:gd name="connsiteY4" fmla="*/ 1125415 h 1125415"/>
              <a:gd name="connsiteX5" fmla="*/ 281354 w 2138289"/>
              <a:gd name="connsiteY5" fmla="*/ 1125415 h 1125415"/>
              <a:gd name="connsiteX6" fmla="*/ 0 w 2138289"/>
              <a:gd name="connsiteY6" fmla="*/ 562708 h 1125415"/>
              <a:gd name="connsiteX0-1" fmla="*/ 0 w 2138289"/>
              <a:gd name="connsiteY0-2" fmla="*/ 576775 h 1139482"/>
              <a:gd name="connsiteX1-3" fmla="*/ 281354 w 2138289"/>
              <a:gd name="connsiteY1-4" fmla="*/ 14067 h 1139482"/>
              <a:gd name="connsiteX2-5" fmla="*/ 1631851 w 2138289"/>
              <a:gd name="connsiteY2-6" fmla="*/ 0 h 1139482"/>
              <a:gd name="connsiteX3-7" fmla="*/ 2138289 w 2138289"/>
              <a:gd name="connsiteY3-8" fmla="*/ 576775 h 1139482"/>
              <a:gd name="connsiteX4-9" fmla="*/ 1856935 w 2138289"/>
              <a:gd name="connsiteY4-10" fmla="*/ 1139482 h 1139482"/>
              <a:gd name="connsiteX5-11" fmla="*/ 281354 w 2138289"/>
              <a:gd name="connsiteY5-12" fmla="*/ 1139482 h 1139482"/>
              <a:gd name="connsiteX6-13" fmla="*/ 0 w 2138289"/>
              <a:gd name="connsiteY6-14" fmla="*/ 576775 h 1139482"/>
              <a:gd name="connsiteX0-15" fmla="*/ 0 w 2138289"/>
              <a:gd name="connsiteY0-16" fmla="*/ 576775 h 1280159"/>
              <a:gd name="connsiteX1-17" fmla="*/ 281354 w 2138289"/>
              <a:gd name="connsiteY1-18" fmla="*/ 14067 h 1280159"/>
              <a:gd name="connsiteX2-19" fmla="*/ 1631851 w 2138289"/>
              <a:gd name="connsiteY2-20" fmla="*/ 0 h 1280159"/>
              <a:gd name="connsiteX3-21" fmla="*/ 2138289 w 2138289"/>
              <a:gd name="connsiteY3-22" fmla="*/ 576775 h 1280159"/>
              <a:gd name="connsiteX4-23" fmla="*/ 1026941 w 2138289"/>
              <a:gd name="connsiteY4-24" fmla="*/ 1280159 h 1280159"/>
              <a:gd name="connsiteX5-25" fmla="*/ 281354 w 2138289"/>
              <a:gd name="connsiteY5-26" fmla="*/ 1139482 h 1280159"/>
              <a:gd name="connsiteX6-27" fmla="*/ 0 w 2138289"/>
              <a:gd name="connsiteY6-28" fmla="*/ 576775 h 1280159"/>
              <a:gd name="connsiteX0-29" fmla="*/ 0 w 1744394"/>
              <a:gd name="connsiteY0-30" fmla="*/ 576775 h 1280159"/>
              <a:gd name="connsiteX1-31" fmla="*/ 281354 w 1744394"/>
              <a:gd name="connsiteY1-32" fmla="*/ 14067 h 1280159"/>
              <a:gd name="connsiteX2-33" fmla="*/ 1631851 w 1744394"/>
              <a:gd name="connsiteY2-34" fmla="*/ 0 h 1280159"/>
              <a:gd name="connsiteX3-35" fmla="*/ 1744394 w 1744394"/>
              <a:gd name="connsiteY3-36" fmla="*/ 900332 h 1280159"/>
              <a:gd name="connsiteX4-37" fmla="*/ 1026941 w 1744394"/>
              <a:gd name="connsiteY4-38" fmla="*/ 1280159 h 1280159"/>
              <a:gd name="connsiteX5-39" fmla="*/ 281354 w 1744394"/>
              <a:gd name="connsiteY5-40" fmla="*/ 1139482 h 1280159"/>
              <a:gd name="connsiteX6-41" fmla="*/ 0 w 1744394"/>
              <a:gd name="connsiteY6-42" fmla="*/ 576775 h 1280159"/>
              <a:gd name="connsiteX0-43" fmla="*/ 0 w 1744394"/>
              <a:gd name="connsiteY0-44" fmla="*/ 576775 h 1280159"/>
              <a:gd name="connsiteX1-45" fmla="*/ 281354 w 1744394"/>
              <a:gd name="connsiteY1-46" fmla="*/ 14067 h 1280159"/>
              <a:gd name="connsiteX2-47" fmla="*/ 1631851 w 1744394"/>
              <a:gd name="connsiteY2-48" fmla="*/ 0 h 1280159"/>
              <a:gd name="connsiteX3-49" fmla="*/ 1744394 w 1744394"/>
              <a:gd name="connsiteY3-50" fmla="*/ 900332 h 1280159"/>
              <a:gd name="connsiteX4-51" fmla="*/ 1026941 w 1744394"/>
              <a:gd name="connsiteY4-52" fmla="*/ 1280159 h 1280159"/>
              <a:gd name="connsiteX5-53" fmla="*/ 154745 w 1744394"/>
              <a:gd name="connsiteY5-54" fmla="*/ 942535 h 1280159"/>
              <a:gd name="connsiteX6-55" fmla="*/ 0 w 1744394"/>
              <a:gd name="connsiteY6-56" fmla="*/ 576775 h 1280159"/>
              <a:gd name="connsiteX0-57" fmla="*/ 0 w 1744394"/>
              <a:gd name="connsiteY0-58" fmla="*/ 717453 h 1420837"/>
              <a:gd name="connsiteX1-59" fmla="*/ 773724 w 1744394"/>
              <a:gd name="connsiteY1-60" fmla="*/ 0 h 1420837"/>
              <a:gd name="connsiteX2-61" fmla="*/ 1631851 w 1744394"/>
              <a:gd name="connsiteY2-62" fmla="*/ 140678 h 1420837"/>
              <a:gd name="connsiteX3-63" fmla="*/ 1744394 w 1744394"/>
              <a:gd name="connsiteY3-64" fmla="*/ 1041010 h 1420837"/>
              <a:gd name="connsiteX4-65" fmla="*/ 1026941 w 1744394"/>
              <a:gd name="connsiteY4-66" fmla="*/ 1420837 h 1420837"/>
              <a:gd name="connsiteX5-67" fmla="*/ 154745 w 1744394"/>
              <a:gd name="connsiteY5-68" fmla="*/ 1083213 h 1420837"/>
              <a:gd name="connsiteX6-69" fmla="*/ 0 w 1744394"/>
              <a:gd name="connsiteY6-70" fmla="*/ 717453 h 1420837"/>
              <a:gd name="connsiteX0-71" fmla="*/ 0 w 1659988"/>
              <a:gd name="connsiteY0-72" fmla="*/ 211016 h 1420837"/>
              <a:gd name="connsiteX1-73" fmla="*/ 689318 w 1659988"/>
              <a:gd name="connsiteY1-74" fmla="*/ 0 h 1420837"/>
              <a:gd name="connsiteX2-75" fmla="*/ 1547445 w 1659988"/>
              <a:gd name="connsiteY2-76" fmla="*/ 140678 h 1420837"/>
              <a:gd name="connsiteX3-77" fmla="*/ 1659988 w 1659988"/>
              <a:gd name="connsiteY3-78" fmla="*/ 1041010 h 1420837"/>
              <a:gd name="connsiteX4-79" fmla="*/ 942535 w 1659988"/>
              <a:gd name="connsiteY4-80" fmla="*/ 1420837 h 1420837"/>
              <a:gd name="connsiteX5-81" fmla="*/ 70339 w 1659988"/>
              <a:gd name="connsiteY5-82" fmla="*/ 1083213 h 1420837"/>
              <a:gd name="connsiteX6-83" fmla="*/ 0 w 1659988"/>
              <a:gd name="connsiteY6-84" fmla="*/ 211016 h 1420837"/>
              <a:gd name="connsiteX0-85" fmla="*/ 0 w 1659988"/>
              <a:gd name="connsiteY0-86" fmla="*/ 211016 h 1420837"/>
              <a:gd name="connsiteX1-87" fmla="*/ 689318 w 1659988"/>
              <a:gd name="connsiteY1-88" fmla="*/ 0 h 1420837"/>
              <a:gd name="connsiteX2-89" fmla="*/ 1547445 w 1659988"/>
              <a:gd name="connsiteY2-90" fmla="*/ 140678 h 1420837"/>
              <a:gd name="connsiteX3-91" fmla="*/ 1659988 w 1659988"/>
              <a:gd name="connsiteY3-92" fmla="*/ 1041010 h 1420837"/>
              <a:gd name="connsiteX4-93" fmla="*/ 942535 w 1659988"/>
              <a:gd name="connsiteY4-94" fmla="*/ 1420837 h 1420837"/>
              <a:gd name="connsiteX5-95" fmla="*/ 70339 w 1659988"/>
              <a:gd name="connsiteY5-96" fmla="*/ 1083213 h 1420837"/>
              <a:gd name="connsiteX6-97" fmla="*/ 0 w 1659988"/>
              <a:gd name="connsiteY6-98" fmla="*/ 211016 h 1420837"/>
              <a:gd name="connsiteX0-99" fmla="*/ 0 w 1659988"/>
              <a:gd name="connsiteY0-100" fmla="*/ 211016 h 1420837"/>
              <a:gd name="connsiteX1-101" fmla="*/ 689318 w 1659988"/>
              <a:gd name="connsiteY1-102" fmla="*/ 0 h 1420837"/>
              <a:gd name="connsiteX2-103" fmla="*/ 1547445 w 1659988"/>
              <a:gd name="connsiteY2-104" fmla="*/ 140678 h 1420837"/>
              <a:gd name="connsiteX3-105" fmla="*/ 1659988 w 1659988"/>
              <a:gd name="connsiteY3-106" fmla="*/ 1041010 h 1420837"/>
              <a:gd name="connsiteX4-107" fmla="*/ 942535 w 1659988"/>
              <a:gd name="connsiteY4-108" fmla="*/ 1420837 h 1420837"/>
              <a:gd name="connsiteX5-109" fmla="*/ 70339 w 1659988"/>
              <a:gd name="connsiteY5-110" fmla="*/ 1083213 h 1420837"/>
              <a:gd name="connsiteX6-111" fmla="*/ 0 w 1659988"/>
              <a:gd name="connsiteY6-112" fmla="*/ 211016 h 1420837"/>
              <a:gd name="connsiteX0-113" fmla="*/ 0 w 1659988"/>
              <a:gd name="connsiteY0-114" fmla="*/ 316298 h 1526119"/>
              <a:gd name="connsiteX1-115" fmla="*/ 689318 w 1659988"/>
              <a:gd name="connsiteY1-116" fmla="*/ 105282 h 1526119"/>
              <a:gd name="connsiteX2-117" fmla="*/ 1547445 w 1659988"/>
              <a:gd name="connsiteY2-118" fmla="*/ 245960 h 1526119"/>
              <a:gd name="connsiteX3-119" fmla="*/ 1659988 w 1659988"/>
              <a:gd name="connsiteY3-120" fmla="*/ 1146292 h 1526119"/>
              <a:gd name="connsiteX4-121" fmla="*/ 942535 w 1659988"/>
              <a:gd name="connsiteY4-122" fmla="*/ 1526119 h 1526119"/>
              <a:gd name="connsiteX5-123" fmla="*/ 70339 w 1659988"/>
              <a:gd name="connsiteY5-124" fmla="*/ 1188495 h 1526119"/>
              <a:gd name="connsiteX6-125" fmla="*/ 0 w 1659988"/>
              <a:gd name="connsiteY6-126" fmla="*/ 316298 h 1526119"/>
              <a:gd name="connsiteX0-127" fmla="*/ 0 w 1659988"/>
              <a:gd name="connsiteY0-128" fmla="*/ 368602 h 1578423"/>
              <a:gd name="connsiteX1-129" fmla="*/ 759656 w 1659988"/>
              <a:gd name="connsiteY1-130" fmla="*/ 87248 h 1578423"/>
              <a:gd name="connsiteX2-131" fmla="*/ 1547445 w 1659988"/>
              <a:gd name="connsiteY2-132" fmla="*/ 298264 h 1578423"/>
              <a:gd name="connsiteX3-133" fmla="*/ 1659988 w 1659988"/>
              <a:gd name="connsiteY3-134" fmla="*/ 1198596 h 1578423"/>
              <a:gd name="connsiteX4-135" fmla="*/ 942535 w 1659988"/>
              <a:gd name="connsiteY4-136" fmla="*/ 1578423 h 1578423"/>
              <a:gd name="connsiteX5-137" fmla="*/ 70339 w 1659988"/>
              <a:gd name="connsiteY5-138" fmla="*/ 1240799 h 1578423"/>
              <a:gd name="connsiteX6-139" fmla="*/ 0 w 1659988"/>
              <a:gd name="connsiteY6-140" fmla="*/ 368602 h 1578423"/>
              <a:gd name="connsiteX0-141" fmla="*/ 0 w 1659988"/>
              <a:gd name="connsiteY0-142" fmla="*/ 331411 h 1541232"/>
              <a:gd name="connsiteX1-143" fmla="*/ 759656 w 1659988"/>
              <a:gd name="connsiteY1-144" fmla="*/ 50057 h 1541232"/>
              <a:gd name="connsiteX2-145" fmla="*/ 1547445 w 1659988"/>
              <a:gd name="connsiteY2-146" fmla="*/ 261073 h 1541232"/>
              <a:gd name="connsiteX3-147" fmla="*/ 1659988 w 1659988"/>
              <a:gd name="connsiteY3-148" fmla="*/ 1161405 h 1541232"/>
              <a:gd name="connsiteX4-149" fmla="*/ 942535 w 1659988"/>
              <a:gd name="connsiteY4-150" fmla="*/ 1541232 h 1541232"/>
              <a:gd name="connsiteX5-151" fmla="*/ 70339 w 1659988"/>
              <a:gd name="connsiteY5-152" fmla="*/ 1203608 h 1541232"/>
              <a:gd name="connsiteX6-153" fmla="*/ 0 w 1659988"/>
              <a:gd name="connsiteY6-154" fmla="*/ 331411 h 1541232"/>
              <a:gd name="connsiteX0-155" fmla="*/ 0 w 1659988"/>
              <a:gd name="connsiteY0-156" fmla="*/ 400765 h 1610586"/>
              <a:gd name="connsiteX1-157" fmla="*/ 759656 w 1659988"/>
              <a:gd name="connsiteY1-158" fmla="*/ 119411 h 1610586"/>
              <a:gd name="connsiteX2-159" fmla="*/ 1547445 w 1659988"/>
              <a:gd name="connsiteY2-160" fmla="*/ 330427 h 1610586"/>
              <a:gd name="connsiteX3-161" fmla="*/ 1659988 w 1659988"/>
              <a:gd name="connsiteY3-162" fmla="*/ 1230759 h 1610586"/>
              <a:gd name="connsiteX4-163" fmla="*/ 942535 w 1659988"/>
              <a:gd name="connsiteY4-164" fmla="*/ 1610586 h 1610586"/>
              <a:gd name="connsiteX5-165" fmla="*/ 70339 w 1659988"/>
              <a:gd name="connsiteY5-166" fmla="*/ 1272962 h 1610586"/>
              <a:gd name="connsiteX6-167" fmla="*/ 0 w 1659988"/>
              <a:gd name="connsiteY6-168" fmla="*/ 400765 h 1610586"/>
              <a:gd name="connsiteX0-169" fmla="*/ 0 w 1659988"/>
              <a:gd name="connsiteY0-170" fmla="*/ 421889 h 1631710"/>
              <a:gd name="connsiteX1-171" fmla="*/ 759656 w 1659988"/>
              <a:gd name="connsiteY1-172" fmla="*/ 140535 h 1631710"/>
              <a:gd name="connsiteX2-173" fmla="*/ 1547445 w 1659988"/>
              <a:gd name="connsiteY2-174" fmla="*/ 351551 h 1631710"/>
              <a:gd name="connsiteX3-175" fmla="*/ 1659988 w 1659988"/>
              <a:gd name="connsiteY3-176" fmla="*/ 1251883 h 1631710"/>
              <a:gd name="connsiteX4-177" fmla="*/ 942535 w 1659988"/>
              <a:gd name="connsiteY4-178" fmla="*/ 1631710 h 1631710"/>
              <a:gd name="connsiteX5-179" fmla="*/ 70339 w 1659988"/>
              <a:gd name="connsiteY5-180" fmla="*/ 1294086 h 1631710"/>
              <a:gd name="connsiteX6-181" fmla="*/ 0 w 1659988"/>
              <a:gd name="connsiteY6-182" fmla="*/ 421889 h 1631710"/>
              <a:gd name="connsiteX0-183" fmla="*/ 0 w 1992538"/>
              <a:gd name="connsiteY0-184" fmla="*/ 421889 h 1631710"/>
              <a:gd name="connsiteX1-185" fmla="*/ 759656 w 1992538"/>
              <a:gd name="connsiteY1-186" fmla="*/ 140535 h 1631710"/>
              <a:gd name="connsiteX2-187" fmla="*/ 1547445 w 1992538"/>
              <a:gd name="connsiteY2-188" fmla="*/ 351551 h 1631710"/>
              <a:gd name="connsiteX3-189" fmla="*/ 1659988 w 1992538"/>
              <a:gd name="connsiteY3-190" fmla="*/ 1251883 h 1631710"/>
              <a:gd name="connsiteX4-191" fmla="*/ 942535 w 1992538"/>
              <a:gd name="connsiteY4-192" fmla="*/ 1631710 h 1631710"/>
              <a:gd name="connsiteX5-193" fmla="*/ 70339 w 1992538"/>
              <a:gd name="connsiteY5-194" fmla="*/ 1294086 h 1631710"/>
              <a:gd name="connsiteX6-195" fmla="*/ 0 w 1992538"/>
              <a:gd name="connsiteY6-196" fmla="*/ 421889 h 1631710"/>
              <a:gd name="connsiteX0-197" fmla="*/ 0 w 2005025"/>
              <a:gd name="connsiteY0-198" fmla="*/ 421889 h 1631710"/>
              <a:gd name="connsiteX1-199" fmla="*/ 759656 w 2005025"/>
              <a:gd name="connsiteY1-200" fmla="*/ 140535 h 1631710"/>
              <a:gd name="connsiteX2-201" fmla="*/ 1547445 w 2005025"/>
              <a:gd name="connsiteY2-202" fmla="*/ 351551 h 1631710"/>
              <a:gd name="connsiteX3-203" fmla="*/ 1702191 w 2005025"/>
              <a:gd name="connsiteY3-204" fmla="*/ 1265951 h 1631710"/>
              <a:gd name="connsiteX4-205" fmla="*/ 942535 w 2005025"/>
              <a:gd name="connsiteY4-206" fmla="*/ 1631710 h 1631710"/>
              <a:gd name="connsiteX5-207" fmla="*/ 70339 w 2005025"/>
              <a:gd name="connsiteY5-208" fmla="*/ 1294086 h 1631710"/>
              <a:gd name="connsiteX6-209" fmla="*/ 0 w 2005025"/>
              <a:gd name="connsiteY6-210" fmla="*/ 421889 h 1631710"/>
              <a:gd name="connsiteX0-211" fmla="*/ 0 w 2205243"/>
              <a:gd name="connsiteY0-212" fmla="*/ 421889 h 1631710"/>
              <a:gd name="connsiteX1-213" fmla="*/ 759656 w 2205243"/>
              <a:gd name="connsiteY1-214" fmla="*/ 140535 h 1631710"/>
              <a:gd name="connsiteX2-215" fmla="*/ 1547445 w 2205243"/>
              <a:gd name="connsiteY2-216" fmla="*/ 351551 h 1631710"/>
              <a:gd name="connsiteX3-217" fmla="*/ 1702191 w 2205243"/>
              <a:gd name="connsiteY3-218" fmla="*/ 1265951 h 1631710"/>
              <a:gd name="connsiteX4-219" fmla="*/ 942535 w 2205243"/>
              <a:gd name="connsiteY4-220" fmla="*/ 1631710 h 1631710"/>
              <a:gd name="connsiteX5-221" fmla="*/ 70339 w 2205243"/>
              <a:gd name="connsiteY5-222" fmla="*/ 1294086 h 1631710"/>
              <a:gd name="connsiteX6-223" fmla="*/ 0 w 2205243"/>
              <a:gd name="connsiteY6-224" fmla="*/ 421889 h 1631710"/>
              <a:gd name="connsiteX0-225" fmla="*/ 0 w 2205243"/>
              <a:gd name="connsiteY0-226" fmla="*/ 421889 h 1631710"/>
              <a:gd name="connsiteX1-227" fmla="*/ 759656 w 2205243"/>
              <a:gd name="connsiteY1-228" fmla="*/ 140535 h 1631710"/>
              <a:gd name="connsiteX2-229" fmla="*/ 1547445 w 2205243"/>
              <a:gd name="connsiteY2-230" fmla="*/ 351551 h 1631710"/>
              <a:gd name="connsiteX3-231" fmla="*/ 1702191 w 2205243"/>
              <a:gd name="connsiteY3-232" fmla="*/ 1265951 h 1631710"/>
              <a:gd name="connsiteX4-233" fmla="*/ 942535 w 2205243"/>
              <a:gd name="connsiteY4-234" fmla="*/ 1631710 h 1631710"/>
              <a:gd name="connsiteX5-235" fmla="*/ 70339 w 2205243"/>
              <a:gd name="connsiteY5-236" fmla="*/ 1294086 h 1631710"/>
              <a:gd name="connsiteX6-237" fmla="*/ 0 w 2205243"/>
              <a:gd name="connsiteY6-238" fmla="*/ 421889 h 1631710"/>
              <a:gd name="connsiteX0-239" fmla="*/ 0 w 2205243"/>
              <a:gd name="connsiteY0-240" fmla="*/ 421889 h 1707267"/>
              <a:gd name="connsiteX1-241" fmla="*/ 759656 w 2205243"/>
              <a:gd name="connsiteY1-242" fmla="*/ 140535 h 1707267"/>
              <a:gd name="connsiteX2-243" fmla="*/ 1547445 w 2205243"/>
              <a:gd name="connsiteY2-244" fmla="*/ 351551 h 1707267"/>
              <a:gd name="connsiteX3-245" fmla="*/ 1702191 w 2205243"/>
              <a:gd name="connsiteY3-246" fmla="*/ 1265951 h 1707267"/>
              <a:gd name="connsiteX4-247" fmla="*/ 942535 w 2205243"/>
              <a:gd name="connsiteY4-248" fmla="*/ 1631710 h 1707267"/>
              <a:gd name="connsiteX5-249" fmla="*/ 70339 w 2205243"/>
              <a:gd name="connsiteY5-250" fmla="*/ 1294086 h 1707267"/>
              <a:gd name="connsiteX6-251" fmla="*/ 0 w 2205243"/>
              <a:gd name="connsiteY6-252" fmla="*/ 421889 h 1707267"/>
              <a:gd name="connsiteX0-253" fmla="*/ 0 w 2205243"/>
              <a:gd name="connsiteY0-254" fmla="*/ 421889 h 1784748"/>
              <a:gd name="connsiteX1-255" fmla="*/ 759656 w 2205243"/>
              <a:gd name="connsiteY1-256" fmla="*/ 140535 h 1784748"/>
              <a:gd name="connsiteX2-257" fmla="*/ 1547445 w 2205243"/>
              <a:gd name="connsiteY2-258" fmla="*/ 351551 h 1784748"/>
              <a:gd name="connsiteX3-259" fmla="*/ 1702191 w 2205243"/>
              <a:gd name="connsiteY3-260" fmla="*/ 1265951 h 1784748"/>
              <a:gd name="connsiteX4-261" fmla="*/ 942535 w 2205243"/>
              <a:gd name="connsiteY4-262" fmla="*/ 1631710 h 1784748"/>
              <a:gd name="connsiteX5-263" fmla="*/ 70339 w 2205243"/>
              <a:gd name="connsiteY5-264" fmla="*/ 1294086 h 1784748"/>
              <a:gd name="connsiteX6-265" fmla="*/ 0 w 2205243"/>
              <a:gd name="connsiteY6-266" fmla="*/ 421889 h 1784748"/>
              <a:gd name="connsiteX0-267" fmla="*/ 0 w 2205243"/>
              <a:gd name="connsiteY0-268" fmla="*/ 421889 h 1786897"/>
              <a:gd name="connsiteX1-269" fmla="*/ 759656 w 2205243"/>
              <a:gd name="connsiteY1-270" fmla="*/ 140535 h 1786897"/>
              <a:gd name="connsiteX2-271" fmla="*/ 1547445 w 2205243"/>
              <a:gd name="connsiteY2-272" fmla="*/ 351551 h 1786897"/>
              <a:gd name="connsiteX3-273" fmla="*/ 1702191 w 2205243"/>
              <a:gd name="connsiteY3-274" fmla="*/ 1265951 h 1786897"/>
              <a:gd name="connsiteX4-275" fmla="*/ 942535 w 2205243"/>
              <a:gd name="connsiteY4-276" fmla="*/ 1631710 h 1786897"/>
              <a:gd name="connsiteX5-277" fmla="*/ 28136 w 2205243"/>
              <a:gd name="connsiteY5-278" fmla="*/ 1308153 h 1786897"/>
              <a:gd name="connsiteX6-279" fmla="*/ 0 w 2205243"/>
              <a:gd name="connsiteY6-280" fmla="*/ 421889 h 1786897"/>
              <a:gd name="connsiteX0-281" fmla="*/ 0 w 2205243"/>
              <a:gd name="connsiteY0-282" fmla="*/ 421889 h 1808739"/>
              <a:gd name="connsiteX1-283" fmla="*/ 759656 w 2205243"/>
              <a:gd name="connsiteY1-284" fmla="*/ 140535 h 1808739"/>
              <a:gd name="connsiteX2-285" fmla="*/ 1547445 w 2205243"/>
              <a:gd name="connsiteY2-286" fmla="*/ 351551 h 1808739"/>
              <a:gd name="connsiteX3-287" fmla="*/ 1702191 w 2205243"/>
              <a:gd name="connsiteY3-288" fmla="*/ 1265951 h 1808739"/>
              <a:gd name="connsiteX4-289" fmla="*/ 942535 w 2205243"/>
              <a:gd name="connsiteY4-290" fmla="*/ 1631710 h 1808739"/>
              <a:gd name="connsiteX5-291" fmla="*/ 28136 w 2205243"/>
              <a:gd name="connsiteY5-292" fmla="*/ 1308153 h 1808739"/>
              <a:gd name="connsiteX6-293" fmla="*/ 0 w 2205243"/>
              <a:gd name="connsiteY6-294" fmla="*/ 421889 h 1808739"/>
              <a:gd name="connsiteX0-295" fmla="*/ 0 w 2205243"/>
              <a:gd name="connsiteY0-296" fmla="*/ 421889 h 1801695"/>
              <a:gd name="connsiteX1-297" fmla="*/ 759656 w 2205243"/>
              <a:gd name="connsiteY1-298" fmla="*/ 140535 h 1801695"/>
              <a:gd name="connsiteX2-299" fmla="*/ 1547445 w 2205243"/>
              <a:gd name="connsiteY2-300" fmla="*/ 351551 h 1801695"/>
              <a:gd name="connsiteX3-301" fmla="*/ 1702191 w 2205243"/>
              <a:gd name="connsiteY3-302" fmla="*/ 1265951 h 1801695"/>
              <a:gd name="connsiteX4-303" fmla="*/ 942535 w 2205243"/>
              <a:gd name="connsiteY4-304" fmla="*/ 1631710 h 1801695"/>
              <a:gd name="connsiteX5-305" fmla="*/ 28136 w 2205243"/>
              <a:gd name="connsiteY5-306" fmla="*/ 1308153 h 1801695"/>
              <a:gd name="connsiteX6-307" fmla="*/ 0 w 2205243"/>
              <a:gd name="connsiteY6-308" fmla="*/ 421889 h 1801695"/>
              <a:gd name="connsiteX0-309" fmla="*/ 0 w 2205243"/>
              <a:gd name="connsiteY0-310" fmla="*/ 421889 h 1801695"/>
              <a:gd name="connsiteX1-311" fmla="*/ 759656 w 2205243"/>
              <a:gd name="connsiteY1-312" fmla="*/ 140535 h 1801695"/>
              <a:gd name="connsiteX2-313" fmla="*/ 1547445 w 2205243"/>
              <a:gd name="connsiteY2-314" fmla="*/ 351551 h 1801695"/>
              <a:gd name="connsiteX3-315" fmla="*/ 1702191 w 2205243"/>
              <a:gd name="connsiteY3-316" fmla="*/ 1265951 h 1801695"/>
              <a:gd name="connsiteX4-317" fmla="*/ 942535 w 2205243"/>
              <a:gd name="connsiteY4-318" fmla="*/ 1631710 h 1801695"/>
              <a:gd name="connsiteX5-319" fmla="*/ 28136 w 2205243"/>
              <a:gd name="connsiteY5-320" fmla="*/ 1308153 h 1801695"/>
              <a:gd name="connsiteX6-321" fmla="*/ 0 w 2205243"/>
              <a:gd name="connsiteY6-322" fmla="*/ 421889 h 1801695"/>
              <a:gd name="connsiteX0-323" fmla="*/ 0 w 2205243"/>
              <a:gd name="connsiteY0-324" fmla="*/ 421889 h 1711922"/>
              <a:gd name="connsiteX1-325" fmla="*/ 759656 w 2205243"/>
              <a:gd name="connsiteY1-326" fmla="*/ 140535 h 1711922"/>
              <a:gd name="connsiteX2-327" fmla="*/ 1547445 w 2205243"/>
              <a:gd name="connsiteY2-328" fmla="*/ 351551 h 1711922"/>
              <a:gd name="connsiteX3-329" fmla="*/ 1702191 w 2205243"/>
              <a:gd name="connsiteY3-330" fmla="*/ 1265951 h 1711922"/>
              <a:gd name="connsiteX4-331" fmla="*/ 942535 w 2205243"/>
              <a:gd name="connsiteY4-332" fmla="*/ 1631710 h 1711922"/>
              <a:gd name="connsiteX5-333" fmla="*/ 28136 w 2205243"/>
              <a:gd name="connsiteY5-334" fmla="*/ 1308153 h 1711922"/>
              <a:gd name="connsiteX6-335" fmla="*/ 0 w 2205243"/>
              <a:gd name="connsiteY6-336" fmla="*/ 421889 h 1711922"/>
              <a:gd name="connsiteX0-337" fmla="*/ 0 w 2205243"/>
              <a:gd name="connsiteY0-338" fmla="*/ 421889 h 1795525"/>
              <a:gd name="connsiteX1-339" fmla="*/ 759656 w 2205243"/>
              <a:gd name="connsiteY1-340" fmla="*/ 140535 h 1795525"/>
              <a:gd name="connsiteX2-341" fmla="*/ 1547445 w 2205243"/>
              <a:gd name="connsiteY2-342" fmla="*/ 351551 h 1795525"/>
              <a:gd name="connsiteX3-343" fmla="*/ 1702191 w 2205243"/>
              <a:gd name="connsiteY3-344" fmla="*/ 1265951 h 1795525"/>
              <a:gd name="connsiteX4-345" fmla="*/ 942535 w 2205243"/>
              <a:gd name="connsiteY4-346" fmla="*/ 1631710 h 1795525"/>
              <a:gd name="connsiteX5-347" fmla="*/ 28136 w 2205243"/>
              <a:gd name="connsiteY5-348" fmla="*/ 1308153 h 1795525"/>
              <a:gd name="connsiteX6-349" fmla="*/ 0 w 2205243"/>
              <a:gd name="connsiteY6-350" fmla="*/ 421889 h 1795525"/>
              <a:gd name="connsiteX0-351" fmla="*/ 0 w 2205243"/>
              <a:gd name="connsiteY0-352" fmla="*/ 421889 h 1751029"/>
              <a:gd name="connsiteX1-353" fmla="*/ 759656 w 2205243"/>
              <a:gd name="connsiteY1-354" fmla="*/ 140535 h 1751029"/>
              <a:gd name="connsiteX2-355" fmla="*/ 1547445 w 2205243"/>
              <a:gd name="connsiteY2-356" fmla="*/ 351551 h 1751029"/>
              <a:gd name="connsiteX3-357" fmla="*/ 1702191 w 2205243"/>
              <a:gd name="connsiteY3-358" fmla="*/ 1265951 h 1751029"/>
              <a:gd name="connsiteX4-359" fmla="*/ 942535 w 2205243"/>
              <a:gd name="connsiteY4-360" fmla="*/ 1631710 h 1751029"/>
              <a:gd name="connsiteX5-361" fmla="*/ 28136 w 2205243"/>
              <a:gd name="connsiteY5-362" fmla="*/ 1308153 h 1751029"/>
              <a:gd name="connsiteX6-363" fmla="*/ 0 w 2205243"/>
              <a:gd name="connsiteY6-364" fmla="*/ 421889 h 1751029"/>
              <a:gd name="connsiteX0-365" fmla="*/ 0 w 2205243"/>
              <a:gd name="connsiteY0-366" fmla="*/ 421889 h 1807298"/>
              <a:gd name="connsiteX1-367" fmla="*/ 759656 w 2205243"/>
              <a:gd name="connsiteY1-368" fmla="*/ 140535 h 1807298"/>
              <a:gd name="connsiteX2-369" fmla="*/ 1547445 w 2205243"/>
              <a:gd name="connsiteY2-370" fmla="*/ 351551 h 1807298"/>
              <a:gd name="connsiteX3-371" fmla="*/ 1702191 w 2205243"/>
              <a:gd name="connsiteY3-372" fmla="*/ 1265951 h 1807298"/>
              <a:gd name="connsiteX4-373" fmla="*/ 942535 w 2205243"/>
              <a:gd name="connsiteY4-374" fmla="*/ 1631710 h 1807298"/>
              <a:gd name="connsiteX5-375" fmla="*/ 28136 w 2205243"/>
              <a:gd name="connsiteY5-376" fmla="*/ 1308153 h 1807298"/>
              <a:gd name="connsiteX6-377" fmla="*/ 0 w 2205243"/>
              <a:gd name="connsiteY6-378" fmla="*/ 421889 h 1807298"/>
              <a:gd name="connsiteX0-379" fmla="*/ 237702 w 2442945"/>
              <a:gd name="connsiteY0-380" fmla="*/ 421889 h 1807298"/>
              <a:gd name="connsiteX1-381" fmla="*/ 997358 w 2442945"/>
              <a:gd name="connsiteY1-382" fmla="*/ 140535 h 1807298"/>
              <a:gd name="connsiteX2-383" fmla="*/ 1785147 w 2442945"/>
              <a:gd name="connsiteY2-384" fmla="*/ 351551 h 1807298"/>
              <a:gd name="connsiteX3-385" fmla="*/ 1939893 w 2442945"/>
              <a:gd name="connsiteY3-386" fmla="*/ 1265951 h 1807298"/>
              <a:gd name="connsiteX4-387" fmla="*/ 1180237 w 2442945"/>
              <a:gd name="connsiteY4-388" fmla="*/ 1631710 h 1807298"/>
              <a:gd name="connsiteX5-389" fmla="*/ 265838 w 2442945"/>
              <a:gd name="connsiteY5-390" fmla="*/ 1308153 h 1807298"/>
              <a:gd name="connsiteX6-391" fmla="*/ 237702 w 2442945"/>
              <a:gd name="connsiteY6-392" fmla="*/ 421889 h 1807298"/>
              <a:gd name="connsiteX0-393" fmla="*/ 342317 w 2547560"/>
              <a:gd name="connsiteY0-394" fmla="*/ 421889 h 1807298"/>
              <a:gd name="connsiteX1-395" fmla="*/ 1101973 w 2547560"/>
              <a:gd name="connsiteY1-396" fmla="*/ 140535 h 1807298"/>
              <a:gd name="connsiteX2-397" fmla="*/ 1889762 w 2547560"/>
              <a:gd name="connsiteY2-398" fmla="*/ 351551 h 1807298"/>
              <a:gd name="connsiteX3-399" fmla="*/ 2044508 w 2547560"/>
              <a:gd name="connsiteY3-400" fmla="*/ 1265951 h 1807298"/>
              <a:gd name="connsiteX4-401" fmla="*/ 1284852 w 2547560"/>
              <a:gd name="connsiteY4-402" fmla="*/ 1631710 h 1807298"/>
              <a:gd name="connsiteX5-403" fmla="*/ 370453 w 2547560"/>
              <a:gd name="connsiteY5-404" fmla="*/ 1308153 h 1807298"/>
              <a:gd name="connsiteX6-405" fmla="*/ 342317 w 2547560"/>
              <a:gd name="connsiteY6-406" fmla="*/ 421889 h 180729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2547560" h="1807298">
                <a:moveTo>
                  <a:pt x="342317" y="421889"/>
                </a:moveTo>
                <a:cubicBezTo>
                  <a:pt x="487684" y="98331"/>
                  <a:pt x="914404" y="27994"/>
                  <a:pt x="1101973" y="140535"/>
                </a:cubicBezTo>
                <a:cubicBezTo>
                  <a:pt x="1477110" y="-197089"/>
                  <a:pt x="1950723" y="154603"/>
                  <a:pt x="1889762" y="351551"/>
                </a:cubicBezTo>
                <a:cubicBezTo>
                  <a:pt x="2841676" y="32683"/>
                  <a:pt x="2640040" y="1401939"/>
                  <a:pt x="2044508" y="1265951"/>
                </a:cubicBezTo>
                <a:cubicBezTo>
                  <a:pt x="1946034" y="1711428"/>
                  <a:pt x="1552139" y="1791144"/>
                  <a:pt x="1284852" y="1631710"/>
                </a:cubicBezTo>
                <a:cubicBezTo>
                  <a:pt x="740902" y="1997469"/>
                  <a:pt x="492373" y="1744249"/>
                  <a:pt x="370453" y="1308153"/>
                </a:cubicBezTo>
                <a:cubicBezTo>
                  <a:pt x="-215701" y="1139341"/>
                  <a:pt x="-14064" y="661039"/>
                  <a:pt x="342317" y="421889"/>
                </a:cubicBezTo>
                <a:close/>
              </a:path>
            </a:pathLst>
          </a:custGeom>
          <a:solidFill>
            <a:srgbClr val="F1FA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957918" y="74603"/>
            <a:ext cx="414568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400" b="1" dirty="0">
                <a:solidFill>
                  <a:schemeClr val="accent1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rPr>
              <a:t>地球当前的状况</a:t>
            </a:r>
            <a:endParaRPr lang="zh-CN" altLang="zh-CN" sz="4400" b="1" dirty="0">
              <a:solidFill>
                <a:schemeClr val="accent1"/>
              </a:solidFill>
              <a:latin typeface="方正卡通简体" panose="03000509000000000000" pitchFamily="65" charset="-122"/>
              <a:ea typeface="方正卡通简体" panose="03000509000000000000" pitchFamily="65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988753" y="2082100"/>
            <a:ext cx="505919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3600" b="1" kern="100" dirty="0">
                <a:solidFill>
                  <a:srgbClr val="00B0F0"/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  <a:cs typeface="Times New Roman" panose="02020603050405020304" pitchFamily="18" charset="0"/>
              </a:rPr>
              <a:t>同学们，这是宇航员在太空看地球时发出的感叹。你们又有怎样的感叹呢说说你的</a:t>
            </a:r>
            <a:r>
              <a:rPr lang="en-US" altLang="zh-CN" sz="3600" b="1" kern="100" dirty="0">
                <a:solidFill>
                  <a:srgbClr val="00B0F0"/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  <a:cs typeface="Times New Roman" panose="02020603050405020304" pitchFamily="18" charset="0"/>
              </a:rPr>
              <a:t>心</a:t>
            </a:r>
            <a:r>
              <a:rPr lang="zh-CN" altLang="en-US" sz="3600" b="1" kern="100" dirty="0">
                <a:solidFill>
                  <a:srgbClr val="00B0F0"/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  <a:cs typeface="Times New Roman" panose="02020603050405020304" pitchFamily="18" charset="0"/>
              </a:rPr>
              <a:t>里</a:t>
            </a:r>
            <a:r>
              <a:rPr lang="zh-CN" altLang="zh-CN" sz="3600" b="1" kern="100" dirty="0">
                <a:solidFill>
                  <a:srgbClr val="00B0F0"/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  <a:cs typeface="Times New Roman" panose="02020603050405020304" pitchFamily="18" charset="0"/>
              </a:rPr>
              <a:t>话。</a:t>
            </a:r>
            <a:endParaRPr lang="zh-CN" altLang="en-US" sz="3600" b="1" dirty="0">
              <a:solidFill>
                <a:srgbClr val="00B0F0"/>
              </a:solidFill>
              <a:latin typeface="华康娃娃体W5(P)" panose="040B0500000000000000" pitchFamily="82" charset="-122"/>
              <a:ea typeface="华康娃娃体W5(P)" panose="040B0500000000000000" pitchFamily="82" charset="-122"/>
            </a:endParaRPr>
          </a:p>
        </p:txBody>
      </p:sp>
      <p:grpSp>
        <p:nvGrpSpPr>
          <p:cNvPr id="133" name="组合 132"/>
          <p:cNvGrpSpPr/>
          <p:nvPr/>
        </p:nvGrpSpPr>
        <p:grpSpPr>
          <a:xfrm flipH="1">
            <a:off x="470584" y="3251530"/>
            <a:ext cx="1457065" cy="1605550"/>
            <a:chOff x="9550580" y="3328687"/>
            <a:chExt cx="2232617" cy="2521901"/>
          </a:xfrm>
        </p:grpSpPr>
        <p:sp>
          <p:nvSpPr>
            <p:cNvPr id="134" name="Freeform 6"/>
            <p:cNvSpPr/>
            <p:nvPr/>
          </p:nvSpPr>
          <p:spPr bwMode="auto">
            <a:xfrm flipH="1">
              <a:off x="10651448" y="4756741"/>
              <a:ext cx="779538" cy="1093847"/>
            </a:xfrm>
            <a:custGeom>
              <a:avLst/>
              <a:gdLst>
                <a:gd name="T0" fmla="*/ 916 w 1113"/>
                <a:gd name="T1" fmla="*/ 1064 h 1572"/>
                <a:gd name="T2" fmla="*/ 466 w 1113"/>
                <a:gd name="T3" fmla="*/ 0 h 1572"/>
                <a:gd name="T4" fmla="*/ 304 w 1113"/>
                <a:gd name="T5" fmla="*/ 68 h 1572"/>
                <a:gd name="T6" fmla="*/ 162 w 1113"/>
                <a:gd name="T7" fmla="*/ 128 h 1572"/>
                <a:gd name="T8" fmla="*/ 0 w 1113"/>
                <a:gd name="T9" fmla="*/ 197 h 1572"/>
                <a:gd name="T10" fmla="*/ 450 w 1113"/>
                <a:gd name="T11" fmla="*/ 1261 h 1572"/>
                <a:gd name="T12" fmla="*/ 431 w 1113"/>
                <a:gd name="T13" fmla="*/ 1481 h 1572"/>
                <a:gd name="T14" fmla="*/ 591 w 1113"/>
                <a:gd name="T15" fmla="*/ 1546 h 1572"/>
                <a:gd name="T16" fmla="*/ 735 w 1113"/>
                <a:gd name="T17" fmla="*/ 1485 h 1572"/>
                <a:gd name="T18" fmla="*/ 878 w 1113"/>
                <a:gd name="T19" fmla="*/ 1425 h 1572"/>
                <a:gd name="T20" fmla="*/ 1021 w 1113"/>
                <a:gd name="T21" fmla="*/ 1364 h 1572"/>
                <a:gd name="T22" fmla="*/ 1087 w 1113"/>
                <a:gd name="T23" fmla="*/ 1203 h 1572"/>
                <a:gd name="T24" fmla="*/ 916 w 1113"/>
                <a:gd name="T25" fmla="*/ 1064 h 1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3" h="1572">
                  <a:moveTo>
                    <a:pt x="916" y="1064"/>
                  </a:moveTo>
                  <a:cubicBezTo>
                    <a:pt x="466" y="0"/>
                    <a:pt x="466" y="0"/>
                    <a:pt x="466" y="0"/>
                  </a:cubicBezTo>
                  <a:cubicBezTo>
                    <a:pt x="304" y="68"/>
                    <a:pt x="304" y="68"/>
                    <a:pt x="304" y="68"/>
                  </a:cubicBezTo>
                  <a:cubicBezTo>
                    <a:pt x="162" y="128"/>
                    <a:pt x="162" y="128"/>
                    <a:pt x="162" y="128"/>
                  </a:cubicBezTo>
                  <a:cubicBezTo>
                    <a:pt x="0" y="197"/>
                    <a:pt x="0" y="197"/>
                    <a:pt x="0" y="197"/>
                  </a:cubicBezTo>
                  <a:cubicBezTo>
                    <a:pt x="450" y="1261"/>
                    <a:pt x="450" y="1261"/>
                    <a:pt x="450" y="1261"/>
                  </a:cubicBezTo>
                  <a:cubicBezTo>
                    <a:pt x="450" y="1261"/>
                    <a:pt x="507" y="1448"/>
                    <a:pt x="431" y="1481"/>
                  </a:cubicBezTo>
                  <a:cubicBezTo>
                    <a:pt x="457" y="1543"/>
                    <a:pt x="529" y="1572"/>
                    <a:pt x="591" y="1546"/>
                  </a:cubicBezTo>
                  <a:cubicBezTo>
                    <a:pt x="735" y="1485"/>
                    <a:pt x="735" y="1485"/>
                    <a:pt x="735" y="1485"/>
                  </a:cubicBezTo>
                  <a:cubicBezTo>
                    <a:pt x="878" y="1425"/>
                    <a:pt x="878" y="1425"/>
                    <a:pt x="878" y="1425"/>
                  </a:cubicBezTo>
                  <a:cubicBezTo>
                    <a:pt x="1021" y="1364"/>
                    <a:pt x="1021" y="1364"/>
                    <a:pt x="1021" y="1364"/>
                  </a:cubicBezTo>
                  <a:cubicBezTo>
                    <a:pt x="1084" y="1338"/>
                    <a:pt x="1113" y="1266"/>
                    <a:pt x="1087" y="1203"/>
                  </a:cubicBezTo>
                  <a:cubicBezTo>
                    <a:pt x="1010" y="1236"/>
                    <a:pt x="916" y="1064"/>
                    <a:pt x="916" y="1064"/>
                  </a:cubicBezTo>
                </a:path>
              </a:pathLst>
            </a:custGeom>
            <a:solidFill>
              <a:srgbClr val="1C75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5" name="Freeform 8"/>
            <p:cNvSpPr/>
            <p:nvPr/>
          </p:nvSpPr>
          <p:spPr bwMode="auto">
            <a:xfrm flipH="1">
              <a:off x="10878465" y="4959091"/>
              <a:ext cx="500774" cy="879887"/>
            </a:xfrm>
            <a:custGeom>
              <a:avLst/>
              <a:gdLst>
                <a:gd name="T0" fmla="*/ 217 w 714"/>
                <a:gd name="T1" fmla="*/ 0 h 1265"/>
                <a:gd name="T2" fmla="*/ 0 w 714"/>
                <a:gd name="T3" fmla="*/ 81 h 1265"/>
                <a:gd name="T4" fmla="*/ 376 w 714"/>
                <a:gd name="T5" fmla="*/ 971 h 1265"/>
                <a:gd name="T6" fmla="*/ 396 w 714"/>
                <a:gd name="T7" fmla="*/ 1099 h 1265"/>
                <a:gd name="T8" fmla="*/ 357 w 714"/>
                <a:gd name="T9" fmla="*/ 1191 h 1265"/>
                <a:gd name="T10" fmla="*/ 470 w 714"/>
                <a:gd name="T11" fmla="*/ 1265 h 1265"/>
                <a:gd name="T12" fmla="*/ 517 w 714"/>
                <a:gd name="T13" fmla="*/ 1256 h 1265"/>
                <a:gd name="T14" fmla="*/ 661 w 714"/>
                <a:gd name="T15" fmla="*/ 1195 h 1265"/>
                <a:gd name="T16" fmla="*/ 714 w 714"/>
                <a:gd name="T17" fmla="*/ 1173 h 1265"/>
                <a:gd name="T18" fmla="*/ 217 w 714"/>
                <a:gd name="T19" fmla="*/ 0 h 1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14" h="1265">
                  <a:moveTo>
                    <a:pt x="217" y="0"/>
                  </a:moveTo>
                  <a:cubicBezTo>
                    <a:pt x="0" y="81"/>
                    <a:pt x="0" y="81"/>
                    <a:pt x="0" y="81"/>
                  </a:cubicBezTo>
                  <a:cubicBezTo>
                    <a:pt x="376" y="971"/>
                    <a:pt x="376" y="971"/>
                    <a:pt x="376" y="971"/>
                  </a:cubicBezTo>
                  <a:cubicBezTo>
                    <a:pt x="376" y="971"/>
                    <a:pt x="396" y="1038"/>
                    <a:pt x="396" y="1099"/>
                  </a:cubicBezTo>
                  <a:cubicBezTo>
                    <a:pt x="396" y="1140"/>
                    <a:pt x="387" y="1178"/>
                    <a:pt x="357" y="1191"/>
                  </a:cubicBezTo>
                  <a:cubicBezTo>
                    <a:pt x="377" y="1237"/>
                    <a:pt x="422" y="1265"/>
                    <a:pt x="470" y="1265"/>
                  </a:cubicBezTo>
                  <a:cubicBezTo>
                    <a:pt x="486" y="1265"/>
                    <a:pt x="502" y="1262"/>
                    <a:pt x="517" y="1256"/>
                  </a:cubicBezTo>
                  <a:cubicBezTo>
                    <a:pt x="661" y="1195"/>
                    <a:pt x="661" y="1195"/>
                    <a:pt x="661" y="1195"/>
                  </a:cubicBezTo>
                  <a:cubicBezTo>
                    <a:pt x="714" y="1173"/>
                    <a:pt x="714" y="1173"/>
                    <a:pt x="714" y="1173"/>
                  </a:cubicBezTo>
                  <a:cubicBezTo>
                    <a:pt x="217" y="0"/>
                    <a:pt x="217" y="0"/>
                    <a:pt x="217" y="0"/>
                  </a:cubicBezTo>
                </a:path>
              </a:pathLst>
            </a:custGeom>
            <a:solidFill>
              <a:srgbClr val="1866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6" name="Freeform 9"/>
            <p:cNvSpPr/>
            <p:nvPr/>
          </p:nvSpPr>
          <p:spPr bwMode="auto">
            <a:xfrm flipH="1">
              <a:off x="9550580" y="3328687"/>
              <a:ext cx="2099912" cy="1691772"/>
            </a:xfrm>
            <a:custGeom>
              <a:avLst/>
              <a:gdLst>
                <a:gd name="T0" fmla="*/ 2746 w 2998"/>
                <a:gd name="T1" fmla="*/ 919 h 2432"/>
                <a:gd name="T2" fmla="*/ 2740 w 2998"/>
                <a:gd name="T3" fmla="*/ 905 h 2432"/>
                <a:gd name="T4" fmla="*/ 2740 w 2998"/>
                <a:gd name="T5" fmla="*/ 906 h 2432"/>
                <a:gd name="T6" fmla="*/ 2018 w 2998"/>
                <a:gd name="T7" fmla="*/ 27 h 2432"/>
                <a:gd name="T8" fmla="*/ 1855 w 2998"/>
                <a:gd name="T9" fmla="*/ 87 h 2432"/>
                <a:gd name="T10" fmla="*/ 384 w 2998"/>
                <a:gd name="T11" fmla="*/ 1393 h 2432"/>
                <a:gd name="T12" fmla="*/ 0 w 2998"/>
                <a:gd name="T13" fmla="*/ 1536 h 2432"/>
                <a:gd name="T14" fmla="*/ 189 w 2998"/>
                <a:gd name="T15" fmla="*/ 1984 h 2432"/>
                <a:gd name="T16" fmla="*/ 201 w 2998"/>
                <a:gd name="T17" fmla="*/ 2011 h 2432"/>
                <a:gd name="T18" fmla="*/ 379 w 2998"/>
                <a:gd name="T19" fmla="*/ 2432 h 2432"/>
                <a:gd name="T20" fmla="*/ 749 w 2998"/>
                <a:gd name="T21" fmla="*/ 2256 h 2432"/>
                <a:gd name="T22" fmla="*/ 2715 w 2998"/>
                <a:gd name="T23" fmla="*/ 2112 h 2432"/>
                <a:gd name="T24" fmla="*/ 2869 w 2998"/>
                <a:gd name="T25" fmla="*/ 2043 h 2432"/>
                <a:gd name="T26" fmla="*/ 2751 w 2998"/>
                <a:gd name="T27" fmla="*/ 932 h 2432"/>
                <a:gd name="T28" fmla="*/ 2752 w 2998"/>
                <a:gd name="T29" fmla="*/ 932 h 2432"/>
                <a:gd name="T30" fmla="*/ 2746 w 2998"/>
                <a:gd name="T31" fmla="*/ 919 h 2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998" h="2432">
                  <a:moveTo>
                    <a:pt x="2746" y="919"/>
                  </a:moveTo>
                  <a:cubicBezTo>
                    <a:pt x="2744" y="914"/>
                    <a:pt x="2742" y="910"/>
                    <a:pt x="2740" y="905"/>
                  </a:cubicBezTo>
                  <a:cubicBezTo>
                    <a:pt x="2740" y="906"/>
                    <a:pt x="2740" y="906"/>
                    <a:pt x="2740" y="906"/>
                  </a:cubicBezTo>
                  <a:cubicBezTo>
                    <a:pt x="2482" y="311"/>
                    <a:pt x="2181" y="101"/>
                    <a:pt x="2018" y="27"/>
                  </a:cubicBezTo>
                  <a:cubicBezTo>
                    <a:pt x="1956" y="0"/>
                    <a:pt x="1884" y="26"/>
                    <a:pt x="1855" y="87"/>
                  </a:cubicBezTo>
                  <a:cubicBezTo>
                    <a:pt x="1430" y="987"/>
                    <a:pt x="384" y="1393"/>
                    <a:pt x="384" y="1393"/>
                  </a:cubicBezTo>
                  <a:cubicBezTo>
                    <a:pt x="0" y="1536"/>
                    <a:pt x="0" y="1536"/>
                    <a:pt x="0" y="1536"/>
                  </a:cubicBezTo>
                  <a:cubicBezTo>
                    <a:pt x="189" y="1984"/>
                    <a:pt x="189" y="1984"/>
                    <a:pt x="189" y="1984"/>
                  </a:cubicBezTo>
                  <a:cubicBezTo>
                    <a:pt x="201" y="2011"/>
                    <a:pt x="201" y="2011"/>
                    <a:pt x="201" y="2011"/>
                  </a:cubicBezTo>
                  <a:cubicBezTo>
                    <a:pt x="379" y="2432"/>
                    <a:pt x="379" y="2432"/>
                    <a:pt x="379" y="2432"/>
                  </a:cubicBezTo>
                  <a:cubicBezTo>
                    <a:pt x="749" y="2256"/>
                    <a:pt x="749" y="2256"/>
                    <a:pt x="749" y="2256"/>
                  </a:cubicBezTo>
                  <a:cubicBezTo>
                    <a:pt x="749" y="2256"/>
                    <a:pt x="1772" y="1788"/>
                    <a:pt x="2715" y="2112"/>
                  </a:cubicBezTo>
                  <a:cubicBezTo>
                    <a:pt x="2777" y="2133"/>
                    <a:pt x="2845" y="2103"/>
                    <a:pt x="2869" y="2043"/>
                  </a:cubicBezTo>
                  <a:cubicBezTo>
                    <a:pt x="2933" y="1883"/>
                    <a:pt x="2998" y="1532"/>
                    <a:pt x="2751" y="932"/>
                  </a:cubicBezTo>
                  <a:cubicBezTo>
                    <a:pt x="2752" y="932"/>
                    <a:pt x="2752" y="932"/>
                    <a:pt x="2752" y="932"/>
                  </a:cubicBezTo>
                  <a:cubicBezTo>
                    <a:pt x="2750" y="927"/>
                    <a:pt x="2748" y="923"/>
                    <a:pt x="2746" y="919"/>
                  </a:cubicBezTo>
                  <a:close/>
                </a:path>
              </a:pathLst>
            </a:custGeom>
            <a:solidFill>
              <a:srgbClr val="1866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/>
            </a:p>
          </p:txBody>
        </p:sp>
        <p:sp>
          <p:nvSpPr>
            <p:cNvPr id="137" name="Freeform 11"/>
            <p:cNvSpPr/>
            <p:nvPr/>
          </p:nvSpPr>
          <p:spPr bwMode="auto">
            <a:xfrm flipH="1">
              <a:off x="11004493" y="4214379"/>
              <a:ext cx="778704" cy="855837"/>
            </a:xfrm>
            <a:custGeom>
              <a:avLst/>
              <a:gdLst>
                <a:gd name="T0" fmla="*/ 698 w 1111"/>
                <a:gd name="T1" fmla="*/ 0 h 1230"/>
                <a:gd name="T2" fmla="*/ 1111 w 1111"/>
                <a:gd name="T3" fmla="*/ 977 h 1230"/>
                <a:gd name="T4" fmla="*/ 569 w 1111"/>
                <a:gd name="T5" fmla="*/ 1206 h 1230"/>
                <a:gd name="T6" fmla="*/ 397 w 1111"/>
                <a:gd name="T7" fmla="*/ 1190 h 1230"/>
                <a:gd name="T8" fmla="*/ 89 w 1111"/>
                <a:gd name="T9" fmla="*/ 984 h 1230"/>
                <a:gd name="T10" fmla="*/ 5 w 1111"/>
                <a:gd name="T11" fmla="*/ 829 h 1230"/>
                <a:gd name="T12" fmla="*/ 1 w 1111"/>
                <a:gd name="T13" fmla="*/ 418 h 1230"/>
                <a:gd name="T14" fmla="*/ 113 w 1111"/>
                <a:gd name="T15" fmla="*/ 248 h 1230"/>
                <a:gd name="T16" fmla="*/ 698 w 1111"/>
                <a:gd name="T17" fmla="*/ 0 h 1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11" h="1230">
                  <a:moveTo>
                    <a:pt x="698" y="0"/>
                  </a:moveTo>
                  <a:cubicBezTo>
                    <a:pt x="1111" y="977"/>
                    <a:pt x="1111" y="977"/>
                    <a:pt x="1111" y="977"/>
                  </a:cubicBezTo>
                  <a:cubicBezTo>
                    <a:pt x="569" y="1206"/>
                    <a:pt x="569" y="1206"/>
                    <a:pt x="569" y="1206"/>
                  </a:cubicBezTo>
                  <a:cubicBezTo>
                    <a:pt x="513" y="1230"/>
                    <a:pt x="448" y="1224"/>
                    <a:pt x="397" y="1190"/>
                  </a:cubicBezTo>
                  <a:cubicBezTo>
                    <a:pt x="89" y="984"/>
                    <a:pt x="89" y="984"/>
                    <a:pt x="89" y="984"/>
                  </a:cubicBezTo>
                  <a:cubicBezTo>
                    <a:pt x="37" y="949"/>
                    <a:pt x="6" y="892"/>
                    <a:pt x="5" y="829"/>
                  </a:cubicBezTo>
                  <a:cubicBezTo>
                    <a:pt x="1" y="418"/>
                    <a:pt x="1" y="418"/>
                    <a:pt x="1" y="418"/>
                  </a:cubicBezTo>
                  <a:cubicBezTo>
                    <a:pt x="0" y="344"/>
                    <a:pt x="44" y="276"/>
                    <a:pt x="113" y="248"/>
                  </a:cubicBezTo>
                  <a:lnTo>
                    <a:pt x="69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8" name="Freeform 12"/>
            <p:cNvSpPr/>
            <p:nvPr/>
          </p:nvSpPr>
          <p:spPr bwMode="auto">
            <a:xfrm flipH="1">
              <a:off x="9675773" y="3764899"/>
              <a:ext cx="421485" cy="544850"/>
            </a:xfrm>
            <a:custGeom>
              <a:avLst/>
              <a:gdLst>
                <a:gd name="T0" fmla="*/ 257 w 505"/>
                <a:gd name="T1" fmla="*/ 657 h 657"/>
                <a:gd name="T2" fmla="*/ 505 w 505"/>
                <a:gd name="T3" fmla="*/ 409 h 657"/>
                <a:gd name="T4" fmla="*/ 332 w 505"/>
                <a:gd name="T5" fmla="*/ 0 h 657"/>
                <a:gd name="T6" fmla="*/ 0 w 505"/>
                <a:gd name="T7" fmla="*/ 49 h 657"/>
                <a:gd name="T8" fmla="*/ 257 w 505"/>
                <a:gd name="T9" fmla="*/ 657 h 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5" h="657">
                  <a:moveTo>
                    <a:pt x="257" y="657"/>
                  </a:moveTo>
                  <a:lnTo>
                    <a:pt x="505" y="409"/>
                  </a:lnTo>
                  <a:lnTo>
                    <a:pt x="332" y="0"/>
                  </a:lnTo>
                  <a:lnTo>
                    <a:pt x="0" y="49"/>
                  </a:lnTo>
                  <a:lnTo>
                    <a:pt x="257" y="65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9" name="Freeform 14"/>
            <p:cNvSpPr/>
            <p:nvPr/>
          </p:nvSpPr>
          <p:spPr bwMode="auto">
            <a:xfrm flipH="1">
              <a:off x="9668262" y="3832901"/>
              <a:ext cx="135209" cy="191569"/>
            </a:xfrm>
            <a:custGeom>
              <a:avLst/>
              <a:gdLst>
                <a:gd name="T0" fmla="*/ 165 w 193"/>
                <a:gd name="T1" fmla="*/ 109 h 275"/>
                <a:gd name="T2" fmla="*/ 148 w 193"/>
                <a:gd name="T3" fmla="*/ 259 h 275"/>
                <a:gd name="T4" fmla="*/ 28 w 193"/>
                <a:gd name="T5" fmla="*/ 166 h 275"/>
                <a:gd name="T6" fmla="*/ 45 w 193"/>
                <a:gd name="T7" fmla="*/ 16 h 275"/>
                <a:gd name="T8" fmla="*/ 165 w 193"/>
                <a:gd name="T9" fmla="*/ 109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275">
                  <a:moveTo>
                    <a:pt x="165" y="109"/>
                  </a:moveTo>
                  <a:cubicBezTo>
                    <a:pt x="193" y="176"/>
                    <a:pt x="186" y="243"/>
                    <a:pt x="148" y="259"/>
                  </a:cubicBezTo>
                  <a:cubicBezTo>
                    <a:pt x="110" y="275"/>
                    <a:pt x="56" y="234"/>
                    <a:pt x="28" y="166"/>
                  </a:cubicBezTo>
                  <a:cubicBezTo>
                    <a:pt x="0" y="99"/>
                    <a:pt x="7" y="32"/>
                    <a:pt x="45" y="16"/>
                  </a:cubicBezTo>
                  <a:cubicBezTo>
                    <a:pt x="83" y="0"/>
                    <a:pt x="136" y="41"/>
                    <a:pt x="165" y="10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0" name="Freeform 16"/>
            <p:cNvSpPr/>
            <p:nvPr/>
          </p:nvSpPr>
          <p:spPr bwMode="auto">
            <a:xfrm flipH="1">
              <a:off x="10942731" y="4194476"/>
              <a:ext cx="351377" cy="699929"/>
            </a:xfrm>
            <a:custGeom>
              <a:avLst/>
              <a:gdLst>
                <a:gd name="T0" fmla="*/ 437 w 502"/>
                <a:gd name="T1" fmla="*/ 996 h 1006"/>
                <a:gd name="T2" fmla="*/ 413 w 502"/>
                <a:gd name="T3" fmla="*/ 1006 h 1006"/>
                <a:gd name="T4" fmla="*/ 0 w 502"/>
                <a:gd name="T5" fmla="*/ 29 h 1006"/>
                <a:gd name="T6" fmla="*/ 24 w 502"/>
                <a:gd name="T7" fmla="*/ 19 h 1006"/>
                <a:gd name="T8" fmla="*/ 137 w 502"/>
                <a:gd name="T9" fmla="*/ 65 h 1006"/>
                <a:gd name="T10" fmla="*/ 483 w 502"/>
                <a:gd name="T11" fmla="*/ 883 h 1006"/>
                <a:gd name="T12" fmla="*/ 437 w 502"/>
                <a:gd name="T13" fmla="*/ 996 h 10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2" h="1006">
                  <a:moveTo>
                    <a:pt x="437" y="996"/>
                  </a:moveTo>
                  <a:cubicBezTo>
                    <a:pt x="413" y="1006"/>
                    <a:pt x="413" y="1006"/>
                    <a:pt x="413" y="1006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24" y="19"/>
                    <a:pt x="24" y="19"/>
                    <a:pt x="24" y="19"/>
                  </a:cubicBezTo>
                  <a:cubicBezTo>
                    <a:pt x="68" y="0"/>
                    <a:pt x="119" y="21"/>
                    <a:pt x="137" y="65"/>
                  </a:cubicBezTo>
                  <a:cubicBezTo>
                    <a:pt x="483" y="883"/>
                    <a:pt x="483" y="883"/>
                    <a:pt x="483" y="883"/>
                  </a:cubicBezTo>
                  <a:cubicBezTo>
                    <a:pt x="502" y="927"/>
                    <a:pt x="481" y="978"/>
                    <a:pt x="437" y="996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42" name="rounded-cloud_20581"/>
          <p:cNvSpPr>
            <a:spLocks noChangeAspect="1"/>
          </p:cNvSpPr>
          <p:nvPr/>
        </p:nvSpPr>
        <p:spPr bwMode="auto">
          <a:xfrm>
            <a:off x="9541007" y="-56412"/>
            <a:ext cx="3348549" cy="1561099"/>
          </a:xfrm>
          <a:custGeom>
            <a:avLst/>
            <a:gdLst>
              <a:gd name="T0" fmla="*/ 372171 w 604011"/>
              <a:gd name="T1" fmla="*/ 372171 w 604011"/>
              <a:gd name="T2" fmla="*/ 372171 w 604011"/>
              <a:gd name="T3" fmla="*/ 372171 w 604011"/>
              <a:gd name="T4" fmla="*/ 372171 w 604011"/>
              <a:gd name="T5" fmla="*/ 372171 w 604011"/>
              <a:gd name="T6" fmla="*/ 372171 w 604011"/>
              <a:gd name="T7" fmla="*/ 372171 w 604011"/>
              <a:gd name="T8" fmla="*/ 372171 w 604011"/>
              <a:gd name="T9" fmla="*/ 372171 w 604011"/>
              <a:gd name="T10" fmla="*/ 372171 w 604011"/>
              <a:gd name="T11" fmla="*/ 372171 w 604011"/>
              <a:gd name="T12" fmla="*/ 372171 w 604011"/>
              <a:gd name="T13" fmla="*/ 372171 w 604011"/>
              <a:gd name="T14" fmla="*/ 372171 w 604011"/>
              <a:gd name="T15" fmla="*/ 372171 w 604011"/>
              <a:gd name="T16" fmla="*/ 372171 w 604011"/>
              <a:gd name="T17" fmla="*/ 372171 w 604011"/>
              <a:gd name="T18" fmla="*/ 372171 w 604011"/>
              <a:gd name="T19" fmla="*/ 372171 w 604011"/>
              <a:gd name="T20" fmla="*/ 372171 w 604011"/>
              <a:gd name="T21" fmla="*/ 372171 w 604011"/>
              <a:gd name="T22" fmla="*/ 372171 w 604011"/>
              <a:gd name="T23" fmla="*/ 372171 w 604011"/>
              <a:gd name="T24" fmla="*/ 372171 w 604011"/>
              <a:gd name="T25" fmla="*/ 372171 w 604011"/>
              <a:gd name="T26" fmla="*/ 372171 w 604011"/>
              <a:gd name="T27" fmla="*/ 372171 w 604011"/>
              <a:gd name="T28" fmla="*/ 372171 w 604011"/>
              <a:gd name="T29" fmla="*/ 372171 w 6040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4164" h="3461">
                <a:moveTo>
                  <a:pt x="2255" y="3461"/>
                </a:moveTo>
                <a:cubicBezTo>
                  <a:pt x="1907" y="3461"/>
                  <a:pt x="1571" y="3322"/>
                  <a:pt x="1324" y="3077"/>
                </a:cubicBezTo>
                <a:cubicBezTo>
                  <a:pt x="1241" y="3112"/>
                  <a:pt x="1151" y="3131"/>
                  <a:pt x="1061" y="3131"/>
                </a:cubicBezTo>
                <a:cubicBezTo>
                  <a:pt x="695" y="3131"/>
                  <a:pt x="398" y="2834"/>
                  <a:pt x="398" y="2468"/>
                </a:cubicBezTo>
                <a:cubicBezTo>
                  <a:pt x="398" y="2429"/>
                  <a:pt x="402" y="2389"/>
                  <a:pt x="409" y="2350"/>
                </a:cubicBezTo>
                <a:cubicBezTo>
                  <a:pt x="152" y="2159"/>
                  <a:pt x="0" y="1860"/>
                  <a:pt x="0" y="1539"/>
                </a:cubicBezTo>
                <a:cubicBezTo>
                  <a:pt x="0" y="1034"/>
                  <a:pt x="382" y="604"/>
                  <a:pt x="878" y="540"/>
                </a:cubicBezTo>
                <a:cubicBezTo>
                  <a:pt x="1002" y="215"/>
                  <a:pt x="1312" y="0"/>
                  <a:pt x="1665" y="0"/>
                </a:cubicBezTo>
                <a:cubicBezTo>
                  <a:pt x="1972" y="0"/>
                  <a:pt x="2254" y="168"/>
                  <a:pt x="2401" y="434"/>
                </a:cubicBezTo>
                <a:cubicBezTo>
                  <a:pt x="2507" y="397"/>
                  <a:pt x="2618" y="378"/>
                  <a:pt x="2732" y="378"/>
                </a:cubicBezTo>
                <a:cubicBezTo>
                  <a:pt x="3291" y="378"/>
                  <a:pt x="3746" y="833"/>
                  <a:pt x="3746" y="1393"/>
                </a:cubicBezTo>
                <a:cubicBezTo>
                  <a:pt x="3746" y="1416"/>
                  <a:pt x="3745" y="1440"/>
                  <a:pt x="3743" y="1465"/>
                </a:cubicBezTo>
                <a:cubicBezTo>
                  <a:pt x="3994" y="1563"/>
                  <a:pt x="4164" y="1808"/>
                  <a:pt x="4164" y="2082"/>
                </a:cubicBezTo>
                <a:cubicBezTo>
                  <a:pt x="4164" y="2470"/>
                  <a:pt x="3826" y="2781"/>
                  <a:pt x="3433" y="2741"/>
                </a:cubicBezTo>
                <a:cubicBezTo>
                  <a:pt x="3207" y="3180"/>
                  <a:pt x="2751" y="3461"/>
                  <a:pt x="2255" y="3461"/>
                </a:cubicBezTo>
                <a:close/>
              </a:path>
            </a:pathLst>
          </a:custGeom>
          <a:solidFill>
            <a:srgbClr val="F1FAFF"/>
          </a:solidFill>
          <a:ln>
            <a:noFill/>
          </a:ln>
        </p:spPr>
      </p:sp>
      <p:grpSp>
        <p:nvGrpSpPr>
          <p:cNvPr id="141" name="组合 140"/>
          <p:cNvGrpSpPr>
            <a:grpSpLocks noChangeAspect="1"/>
          </p:cNvGrpSpPr>
          <p:nvPr/>
        </p:nvGrpSpPr>
        <p:grpSpPr>
          <a:xfrm>
            <a:off x="2078658" y="4573039"/>
            <a:ext cx="1017403" cy="1824095"/>
            <a:chOff x="2956131" y="0"/>
            <a:chExt cx="3705225" cy="6643074"/>
          </a:xfrm>
        </p:grpSpPr>
        <p:grpSp>
          <p:nvGrpSpPr>
            <p:cNvPr id="143" name="组合 142"/>
            <p:cNvGrpSpPr/>
            <p:nvPr/>
          </p:nvGrpSpPr>
          <p:grpSpPr>
            <a:xfrm>
              <a:off x="3062854" y="593486"/>
              <a:ext cx="2587624" cy="6049588"/>
              <a:chOff x="5127626" y="-3175"/>
              <a:chExt cx="2786061" cy="6513513"/>
            </a:xfrm>
          </p:grpSpPr>
          <p:sp>
            <p:nvSpPr>
              <p:cNvPr id="158" name="Freeform 69"/>
              <p:cNvSpPr/>
              <p:nvPr/>
            </p:nvSpPr>
            <p:spPr bwMode="auto">
              <a:xfrm>
                <a:off x="5610225" y="4106863"/>
                <a:ext cx="1039812" cy="758825"/>
              </a:xfrm>
              <a:custGeom>
                <a:avLst/>
                <a:gdLst>
                  <a:gd name="T0" fmla="*/ 419 w 838"/>
                  <a:gd name="T1" fmla="*/ 613 h 613"/>
                  <a:gd name="T2" fmla="*/ 419 w 838"/>
                  <a:gd name="T3" fmla="*/ 613 h 613"/>
                  <a:gd name="T4" fmla="*/ 838 w 838"/>
                  <a:gd name="T5" fmla="*/ 194 h 613"/>
                  <a:gd name="T6" fmla="*/ 838 w 838"/>
                  <a:gd name="T7" fmla="*/ 138 h 613"/>
                  <a:gd name="T8" fmla="*/ 700 w 838"/>
                  <a:gd name="T9" fmla="*/ 0 h 613"/>
                  <a:gd name="T10" fmla="*/ 139 w 838"/>
                  <a:gd name="T11" fmla="*/ 0 h 613"/>
                  <a:gd name="T12" fmla="*/ 0 w 838"/>
                  <a:gd name="T13" fmla="*/ 138 h 613"/>
                  <a:gd name="T14" fmla="*/ 0 w 838"/>
                  <a:gd name="T15" fmla="*/ 194 h 613"/>
                  <a:gd name="T16" fmla="*/ 419 w 838"/>
                  <a:gd name="T17" fmla="*/ 613 h 6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38" h="613">
                    <a:moveTo>
                      <a:pt x="419" y="613"/>
                    </a:moveTo>
                    <a:cubicBezTo>
                      <a:pt x="419" y="613"/>
                      <a:pt x="419" y="613"/>
                      <a:pt x="419" y="613"/>
                    </a:cubicBezTo>
                    <a:cubicBezTo>
                      <a:pt x="650" y="613"/>
                      <a:pt x="838" y="425"/>
                      <a:pt x="838" y="194"/>
                    </a:cubicBezTo>
                    <a:cubicBezTo>
                      <a:pt x="838" y="138"/>
                      <a:pt x="838" y="138"/>
                      <a:pt x="838" y="138"/>
                    </a:cubicBezTo>
                    <a:cubicBezTo>
                      <a:pt x="838" y="62"/>
                      <a:pt x="776" y="0"/>
                      <a:pt x="700" y="0"/>
                    </a:cubicBezTo>
                    <a:cubicBezTo>
                      <a:pt x="139" y="0"/>
                      <a:pt x="139" y="0"/>
                      <a:pt x="139" y="0"/>
                    </a:cubicBezTo>
                    <a:cubicBezTo>
                      <a:pt x="62" y="0"/>
                      <a:pt x="0" y="62"/>
                      <a:pt x="0" y="138"/>
                    </a:cubicBezTo>
                    <a:cubicBezTo>
                      <a:pt x="0" y="194"/>
                      <a:pt x="0" y="194"/>
                      <a:pt x="0" y="194"/>
                    </a:cubicBezTo>
                    <a:cubicBezTo>
                      <a:pt x="0" y="425"/>
                      <a:pt x="188" y="613"/>
                      <a:pt x="419" y="613"/>
                    </a:cubicBezTo>
                    <a:close/>
                  </a:path>
                </a:pathLst>
              </a:custGeom>
              <a:solidFill>
                <a:srgbClr val="2D33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9" name="Freeform 70"/>
              <p:cNvSpPr/>
              <p:nvPr/>
            </p:nvSpPr>
            <p:spPr bwMode="auto">
              <a:xfrm>
                <a:off x="5383213" y="5935663"/>
                <a:ext cx="260350" cy="219075"/>
              </a:xfrm>
              <a:custGeom>
                <a:avLst/>
                <a:gdLst>
                  <a:gd name="T0" fmla="*/ 15 w 164"/>
                  <a:gd name="T1" fmla="*/ 0 h 138"/>
                  <a:gd name="T2" fmla="*/ 164 w 164"/>
                  <a:gd name="T3" fmla="*/ 19 h 138"/>
                  <a:gd name="T4" fmla="*/ 147 w 164"/>
                  <a:gd name="T5" fmla="*/ 138 h 138"/>
                  <a:gd name="T6" fmla="*/ 0 w 164"/>
                  <a:gd name="T7" fmla="*/ 119 h 138"/>
                  <a:gd name="T8" fmla="*/ 15 w 164"/>
                  <a:gd name="T9" fmla="*/ 0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4" h="138">
                    <a:moveTo>
                      <a:pt x="15" y="0"/>
                    </a:moveTo>
                    <a:lnTo>
                      <a:pt x="164" y="19"/>
                    </a:lnTo>
                    <a:lnTo>
                      <a:pt x="147" y="138"/>
                    </a:lnTo>
                    <a:lnTo>
                      <a:pt x="0" y="119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FFBA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0" name="Freeform 71"/>
              <p:cNvSpPr/>
              <p:nvPr/>
            </p:nvSpPr>
            <p:spPr bwMode="auto">
              <a:xfrm>
                <a:off x="5286375" y="6049963"/>
                <a:ext cx="685800" cy="387350"/>
              </a:xfrm>
              <a:custGeom>
                <a:avLst/>
                <a:gdLst>
                  <a:gd name="T0" fmla="*/ 541 w 554"/>
                  <a:gd name="T1" fmla="*/ 311 h 312"/>
                  <a:gd name="T2" fmla="*/ 30 w 554"/>
                  <a:gd name="T3" fmla="*/ 244 h 312"/>
                  <a:gd name="T4" fmla="*/ 2 w 554"/>
                  <a:gd name="T5" fmla="*/ 207 h 312"/>
                  <a:gd name="T6" fmla="*/ 24 w 554"/>
                  <a:gd name="T7" fmla="*/ 45 h 312"/>
                  <a:gd name="T8" fmla="*/ 79 w 554"/>
                  <a:gd name="T9" fmla="*/ 3 h 312"/>
                  <a:gd name="T10" fmla="*/ 309 w 554"/>
                  <a:gd name="T11" fmla="*/ 34 h 312"/>
                  <a:gd name="T12" fmla="*/ 305 w 554"/>
                  <a:gd name="T13" fmla="*/ 60 h 312"/>
                  <a:gd name="T14" fmla="*/ 356 w 554"/>
                  <a:gd name="T15" fmla="*/ 74 h 312"/>
                  <a:gd name="T16" fmla="*/ 546 w 554"/>
                  <a:gd name="T17" fmla="*/ 272 h 312"/>
                  <a:gd name="T18" fmla="*/ 552 w 554"/>
                  <a:gd name="T19" fmla="*/ 299 h 312"/>
                  <a:gd name="T20" fmla="*/ 541 w 554"/>
                  <a:gd name="T21" fmla="*/ 311 h 3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54" h="312">
                    <a:moveTo>
                      <a:pt x="541" y="311"/>
                    </a:moveTo>
                    <a:cubicBezTo>
                      <a:pt x="30" y="244"/>
                      <a:pt x="30" y="244"/>
                      <a:pt x="30" y="244"/>
                    </a:cubicBezTo>
                    <a:cubicBezTo>
                      <a:pt x="12" y="241"/>
                      <a:pt x="0" y="225"/>
                      <a:pt x="2" y="207"/>
                    </a:cubicBezTo>
                    <a:cubicBezTo>
                      <a:pt x="24" y="45"/>
                      <a:pt x="24" y="45"/>
                      <a:pt x="24" y="45"/>
                    </a:cubicBezTo>
                    <a:cubicBezTo>
                      <a:pt x="27" y="18"/>
                      <a:pt x="52" y="0"/>
                      <a:pt x="79" y="3"/>
                    </a:cubicBezTo>
                    <a:cubicBezTo>
                      <a:pt x="309" y="34"/>
                      <a:pt x="309" y="34"/>
                      <a:pt x="309" y="34"/>
                    </a:cubicBezTo>
                    <a:cubicBezTo>
                      <a:pt x="305" y="60"/>
                      <a:pt x="305" y="60"/>
                      <a:pt x="305" y="60"/>
                    </a:cubicBezTo>
                    <a:cubicBezTo>
                      <a:pt x="356" y="74"/>
                      <a:pt x="356" y="74"/>
                      <a:pt x="356" y="74"/>
                    </a:cubicBezTo>
                    <a:cubicBezTo>
                      <a:pt x="450" y="101"/>
                      <a:pt x="523" y="176"/>
                      <a:pt x="546" y="272"/>
                    </a:cubicBezTo>
                    <a:cubicBezTo>
                      <a:pt x="552" y="299"/>
                      <a:pt x="552" y="299"/>
                      <a:pt x="552" y="299"/>
                    </a:cubicBezTo>
                    <a:cubicBezTo>
                      <a:pt x="554" y="306"/>
                      <a:pt x="548" y="312"/>
                      <a:pt x="541" y="311"/>
                    </a:cubicBezTo>
                    <a:close/>
                  </a:path>
                </a:pathLst>
              </a:custGeom>
              <a:solidFill>
                <a:srgbClr val="F1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1" name="Freeform 72"/>
              <p:cNvSpPr/>
              <p:nvPr/>
            </p:nvSpPr>
            <p:spPr bwMode="auto">
              <a:xfrm>
                <a:off x="5614988" y="6048375"/>
                <a:ext cx="276225" cy="211138"/>
              </a:xfrm>
              <a:custGeom>
                <a:avLst/>
                <a:gdLst>
                  <a:gd name="T0" fmla="*/ 74 w 222"/>
                  <a:gd name="T1" fmla="*/ 7 h 171"/>
                  <a:gd name="T2" fmla="*/ 41 w 222"/>
                  <a:gd name="T3" fmla="*/ 2 h 171"/>
                  <a:gd name="T4" fmla="*/ 9 w 222"/>
                  <a:gd name="T5" fmla="*/ 26 h 171"/>
                  <a:gd name="T6" fmla="*/ 0 w 222"/>
                  <a:gd name="T7" fmla="*/ 99 h 171"/>
                  <a:gd name="T8" fmla="*/ 175 w 222"/>
                  <a:gd name="T9" fmla="*/ 171 h 171"/>
                  <a:gd name="T10" fmla="*/ 222 w 222"/>
                  <a:gd name="T11" fmla="*/ 145 h 171"/>
                  <a:gd name="T12" fmla="*/ 95 w 222"/>
                  <a:gd name="T13" fmla="*/ 57 h 171"/>
                  <a:gd name="T14" fmla="*/ 98 w 222"/>
                  <a:gd name="T15" fmla="*/ 39 h 171"/>
                  <a:gd name="T16" fmla="*/ 74 w 222"/>
                  <a:gd name="T17" fmla="*/ 7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22" h="171">
                    <a:moveTo>
                      <a:pt x="74" y="7"/>
                    </a:moveTo>
                    <a:cubicBezTo>
                      <a:pt x="41" y="2"/>
                      <a:pt x="41" y="2"/>
                      <a:pt x="41" y="2"/>
                    </a:cubicBezTo>
                    <a:cubicBezTo>
                      <a:pt x="25" y="0"/>
                      <a:pt x="11" y="11"/>
                      <a:pt x="9" y="26"/>
                    </a:cubicBezTo>
                    <a:cubicBezTo>
                      <a:pt x="0" y="99"/>
                      <a:pt x="0" y="99"/>
                      <a:pt x="0" y="99"/>
                    </a:cubicBezTo>
                    <a:cubicBezTo>
                      <a:pt x="0" y="99"/>
                      <a:pt x="107" y="91"/>
                      <a:pt x="175" y="171"/>
                    </a:cubicBezTo>
                    <a:cubicBezTo>
                      <a:pt x="222" y="145"/>
                      <a:pt x="222" y="145"/>
                      <a:pt x="222" y="145"/>
                    </a:cubicBezTo>
                    <a:cubicBezTo>
                      <a:pt x="222" y="145"/>
                      <a:pt x="181" y="79"/>
                      <a:pt x="95" y="57"/>
                    </a:cubicBezTo>
                    <a:cubicBezTo>
                      <a:pt x="98" y="39"/>
                      <a:pt x="98" y="39"/>
                      <a:pt x="98" y="39"/>
                    </a:cubicBezTo>
                    <a:cubicBezTo>
                      <a:pt x="100" y="24"/>
                      <a:pt x="90" y="9"/>
                      <a:pt x="74" y="7"/>
                    </a:cubicBezTo>
                    <a:close/>
                  </a:path>
                </a:pathLst>
              </a:custGeom>
              <a:solidFill>
                <a:srgbClr val="0B92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2" name="Freeform 73"/>
              <p:cNvSpPr/>
              <p:nvPr/>
            </p:nvSpPr>
            <p:spPr bwMode="auto">
              <a:xfrm>
                <a:off x="5264150" y="6300788"/>
                <a:ext cx="747712" cy="176213"/>
              </a:xfrm>
              <a:custGeom>
                <a:avLst/>
                <a:gdLst>
                  <a:gd name="T0" fmla="*/ 19 w 603"/>
                  <a:gd name="T1" fmla="*/ 67 h 143"/>
                  <a:gd name="T2" fmla="*/ 575 w 603"/>
                  <a:gd name="T3" fmla="*/ 141 h 143"/>
                  <a:gd name="T4" fmla="*/ 598 w 603"/>
                  <a:gd name="T5" fmla="*/ 124 h 143"/>
                  <a:gd name="T6" fmla="*/ 602 w 603"/>
                  <a:gd name="T7" fmla="*/ 98 h 143"/>
                  <a:gd name="T8" fmla="*/ 584 w 603"/>
                  <a:gd name="T9" fmla="*/ 75 h 143"/>
                  <a:gd name="T10" fmla="*/ 28 w 603"/>
                  <a:gd name="T11" fmla="*/ 2 h 143"/>
                  <a:gd name="T12" fmla="*/ 5 w 603"/>
                  <a:gd name="T13" fmla="*/ 19 h 143"/>
                  <a:gd name="T14" fmla="*/ 2 w 603"/>
                  <a:gd name="T15" fmla="*/ 45 h 143"/>
                  <a:gd name="T16" fmla="*/ 19 w 603"/>
                  <a:gd name="T17" fmla="*/ 67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3" h="143">
                    <a:moveTo>
                      <a:pt x="19" y="67"/>
                    </a:moveTo>
                    <a:cubicBezTo>
                      <a:pt x="575" y="141"/>
                      <a:pt x="575" y="141"/>
                      <a:pt x="575" y="141"/>
                    </a:cubicBezTo>
                    <a:cubicBezTo>
                      <a:pt x="587" y="143"/>
                      <a:pt x="597" y="135"/>
                      <a:pt x="598" y="124"/>
                    </a:cubicBezTo>
                    <a:cubicBezTo>
                      <a:pt x="602" y="98"/>
                      <a:pt x="602" y="98"/>
                      <a:pt x="602" y="98"/>
                    </a:cubicBezTo>
                    <a:cubicBezTo>
                      <a:pt x="603" y="87"/>
                      <a:pt x="595" y="77"/>
                      <a:pt x="584" y="75"/>
                    </a:cubicBezTo>
                    <a:cubicBezTo>
                      <a:pt x="28" y="2"/>
                      <a:pt x="28" y="2"/>
                      <a:pt x="28" y="2"/>
                    </a:cubicBezTo>
                    <a:cubicBezTo>
                      <a:pt x="17" y="0"/>
                      <a:pt x="7" y="8"/>
                      <a:pt x="5" y="19"/>
                    </a:cubicBezTo>
                    <a:cubicBezTo>
                      <a:pt x="2" y="45"/>
                      <a:pt x="2" y="45"/>
                      <a:pt x="2" y="45"/>
                    </a:cubicBezTo>
                    <a:cubicBezTo>
                      <a:pt x="0" y="56"/>
                      <a:pt x="8" y="66"/>
                      <a:pt x="19" y="67"/>
                    </a:cubicBezTo>
                    <a:close/>
                  </a:path>
                </a:pathLst>
              </a:custGeom>
              <a:solidFill>
                <a:srgbClr val="7F77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3" name="Freeform 74"/>
              <p:cNvSpPr/>
              <p:nvPr/>
            </p:nvSpPr>
            <p:spPr bwMode="auto">
              <a:xfrm>
                <a:off x="6588125" y="6007100"/>
                <a:ext cx="263525" cy="225425"/>
              </a:xfrm>
              <a:custGeom>
                <a:avLst/>
                <a:gdLst>
                  <a:gd name="T0" fmla="*/ 0 w 166"/>
                  <a:gd name="T1" fmla="*/ 23 h 142"/>
                  <a:gd name="T2" fmla="*/ 147 w 166"/>
                  <a:gd name="T3" fmla="*/ 0 h 142"/>
                  <a:gd name="T4" fmla="*/ 166 w 166"/>
                  <a:gd name="T5" fmla="*/ 119 h 142"/>
                  <a:gd name="T6" fmla="*/ 18 w 166"/>
                  <a:gd name="T7" fmla="*/ 142 h 142"/>
                  <a:gd name="T8" fmla="*/ 0 w 166"/>
                  <a:gd name="T9" fmla="*/ 23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6" h="142">
                    <a:moveTo>
                      <a:pt x="0" y="23"/>
                    </a:moveTo>
                    <a:lnTo>
                      <a:pt x="147" y="0"/>
                    </a:lnTo>
                    <a:lnTo>
                      <a:pt x="166" y="119"/>
                    </a:lnTo>
                    <a:lnTo>
                      <a:pt x="18" y="142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FFBA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4" name="Freeform 75"/>
              <p:cNvSpPr/>
              <p:nvPr/>
            </p:nvSpPr>
            <p:spPr bwMode="auto">
              <a:xfrm>
                <a:off x="6543675" y="6121400"/>
                <a:ext cx="725487" cy="349250"/>
              </a:xfrm>
              <a:custGeom>
                <a:avLst/>
                <a:gdLst>
                  <a:gd name="T0" fmla="*/ 576 w 586"/>
                  <a:gd name="T1" fmla="*/ 200 h 283"/>
                  <a:gd name="T2" fmla="*/ 67 w 586"/>
                  <a:gd name="T3" fmla="*/ 280 h 283"/>
                  <a:gd name="T4" fmla="*/ 30 w 586"/>
                  <a:gd name="T5" fmla="*/ 253 h 283"/>
                  <a:gd name="T6" fmla="*/ 4 w 586"/>
                  <a:gd name="T7" fmla="*/ 92 h 283"/>
                  <a:gd name="T8" fmla="*/ 45 w 586"/>
                  <a:gd name="T9" fmla="*/ 36 h 283"/>
                  <a:gd name="T10" fmla="*/ 274 w 586"/>
                  <a:gd name="T11" fmla="*/ 0 h 283"/>
                  <a:gd name="T12" fmla="*/ 279 w 586"/>
                  <a:gd name="T13" fmla="*/ 26 h 283"/>
                  <a:gd name="T14" fmla="*/ 331 w 586"/>
                  <a:gd name="T15" fmla="*/ 25 h 283"/>
                  <a:gd name="T16" fmla="*/ 569 w 586"/>
                  <a:gd name="T17" fmla="*/ 161 h 283"/>
                  <a:gd name="T18" fmla="*/ 583 w 586"/>
                  <a:gd name="T19" fmla="*/ 185 h 283"/>
                  <a:gd name="T20" fmla="*/ 576 w 586"/>
                  <a:gd name="T21" fmla="*/ 200 h 2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86" h="283">
                    <a:moveTo>
                      <a:pt x="576" y="200"/>
                    </a:moveTo>
                    <a:cubicBezTo>
                      <a:pt x="67" y="280"/>
                      <a:pt x="67" y="280"/>
                      <a:pt x="67" y="280"/>
                    </a:cubicBezTo>
                    <a:cubicBezTo>
                      <a:pt x="49" y="283"/>
                      <a:pt x="32" y="271"/>
                      <a:pt x="30" y="253"/>
                    </a:cubicBezTo>
                    <a:cubicBezTo>
                      <a:pt x="4" y="92"/>
                      <a:pt x="4" y="92"/>
                      <a:pt x="4" y="92"/>
                    </a:cubicBezTo>
                    <a:cubicBezTo>
                      <a:pt x="0" y="65"/>
                      <a:pt x="18" y="40"/>
                      <a:pt x="45" y="36"/>
                    </a:cubicBezTo>
                    <a:cubicBezTo>
                      <a:pt x="274" y="0"/>
                      <a:pt x="274" y="0"/>
                      <a:pt x="274" y="0"/>
                    </a:cubicBezTo>
                    <a:cubicBezTo>
                      <a:pt x="279" y="26"/>
                      <a:pt x="279" y="26"/>
                      <a:pt x="279" y="26"/>
                    </a:cubicBezTo>
                    <a:cubicBezTo>
                      <a:pt x="331" y="25"/>
                      <a:pt x="331" y="25"/>
                      <a:pt x="331" y="25"/>
                    </a:cubicBezTo>
                    <a:cubicBezTo>
                      <a:pt x="429" y="24"/>
                      <a:pt x="520" y="76"/>
                      <a:pt x="569" y="161"/>
                    </a:cubicBezTo>
                    <a:cubicBezTo>
                      <a:pt x="583" y="185"/>
                      <a:pt x="583" y="185"/>
                      <a:pt x="583" y="185"/>
                    </a:cubicBezTo>
                    <a:cubicBezTo>
                      <a:pt x="586" y="191"/>
                      <a:pt x="583" y="199"/>
                      <a:pt x="576" y="200"/>
                    </a:cubicBezTo>
                    <a:close/>
                  </a:path>
                </a:pathLst>
              </a:custGeom>
              <a:solidFill>
                <a:srgbClr val="F1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5" name="Freeform 76"/>
              <p:cNvSpPr/>
              <p:nvPr/>
            </p:nvSpPr>
            <p:spPr bwMode="auto">
              <a:xfrm>
                <a:off x="6837363" y="6072188"/>
                <a:ext cx="296862" cy="161925"/>
              </a:xfrm>
              <a:custGeom>
                <a:avLst/>
                <a:gdLst>
                  <a:gd name="T0" fmla="*/ 59 w 240"/>
                  <a:gd name="T1" fmla="*/ 2 h 131"/>
                  <a:gd name="T2" fmla="*/ 26 w 240"/>
                  <a:gd name="T3" fmla="*/ 7 h 131"/>
                  <a:gd name="T4" fmla="*/ 3 w 240"/>
                  <a:gd name="T5" fmla="*/ 39 h 131"/>
                  <a:gd name="T6" fmla="*/ 14 w 240"/>
                  <a:gd name="T7" fmla="*/ 112 h 131"/>
                  <a:gd name="T8" fmla="*/ 202 w 240"/>
                  <a:gd name="T9" fmla="*/ 131 h 131"/>
                  <a:gd name="T10" fmla="*/ 240 w 240"/>
                  <a:gd name="T11" fmla="*/ 92 h 131"/>
                  <a:gd name="T12" fmla="*/ 93 w 240"/>
                  <a:gd name="T13" fmla="*/ 44 h 131"/>
                  <a:gd name="T14" fmla="*/ 91 w 240"/>
                  <a:gd name="T15" fmla="*/ 26 h 131"/>
                  <a:gd name="T16" fmla="*/ 59 w 240"/>
                  <a:gd name="T17" fmla="*/ 2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0" h="131">
                    <a:moveTo>
                      <a:pt x="59" y="2"/>
                    </a:moveTo>
                    <a:cubicBezTo>
                      <a:pt x="26" y="7"/>
                      <a:pt x="26" y="7"/>
                      <a:pt x="26" y="7"/>
                    </a:cubicBezTo>
                    <a:cubicBezTo>
                      <a:pt x="11" y="10"/>
                      <a:pt x="0" y="24"/>
                      <a:pt x="3" y="39"/>
                    </a:cubicBezTo>
                    <a:cubicBezTo>
                      <a:pt x="14" y="112"/>
                      <a:pt x="14" y="112"/>
                      <a:pt x="14" y="112"/>
                    </a:cubicBezTo>
                    <a:cubicBezTo>
                      <a:pt x="14" y="112"/>
                      <a:pt x="114" y="74"/>
                      <a:pt x="202" y="131"/>
                    </a:cubicBezTo>
                    <a:cubicBezTo>
                      <a:pt x="240" y="92"/>
                      <a:pt x="240" y="92"/>
                      <a:pt x="240" y="92"/>
                    </a:cubicBezTo>
                    <a:cubicBezTo>
                      <a:pt x="240" y="92"/>
                      <a:pt x="182" y="41"/>
                      <a:pt x="93" y="44"/>
                    </a:cubicBezTo>
                    <a:cubicBezTo>
                      <a:pt x="91" y="26"/>
                      <a:pt x="91" y="26"/>
                      <a:pt x="91" y="26"/>
                    </a:cubicBezTo>
                    <a:cubicBezTo>
                      <a:pt x="89" y="11"/>
                      <a:pt x="75" y="0"/>
                      <a:pt x="59" y="2"/>
                    </a:cubicBezTo>
                    <a:close/>
                  </a:path>
                </a:pathLst>
              </a:custGeom>
              <a:solidFill>
                <a:srgbClr val="0B92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6" name="Freeform 77"/>
              <p:cNvSpPr/>
              <p:nvPr/>
            </p:nvSpPr>
            <p:spPr bwMode="auto">
              <a:xfrm>
                <a:off x="6564313" y="6318250"/>
                <a:ext cx="746125" cy="192088"/>
              </a:xfrm>
              <a:custGeom>
                <a:avLst/>
                <a:gdLst>
                  <a:gd name="T0" fmla="*/ 29 w 602"/>
                  <a:gd name="T1" fmla="*/ 154 h 156"/>
                  <a:gd name="T2" fmla="*/ 584 w 602"/>
                  <a:gd name="T3" fmla="*/ 67 h 156"/>
                  <a:gd name="T4" fmla="*/ 600 w 602"/>
                  <a:gd name="T5" fmla="*/ 43 h 156"/>
                  <a:gd name="T6" fmla="*/ 596 w 602"/>
                  <a:gd name="T7" fmla="*/ 18 h 156"/>
                  <a:gd name="T8" fmla="*/ 573 w 602"/>
                  <a:gd name="T9" fmla="*/ 1 h 156"/>
                  <a:gd name="T10" fmla="*/ 19 w 602"/>
                  <a:gd name="T11" fmla="*/ 89 h 156"/>
                  <a:gd name="T12" fmla="*/ 2 w 602"/>
                  <a:gd name="T13" fmla="*/ 112 h 156"/>
                  <a:gd name="T14" fmla="*/ 6 w 602"/>
                  <a:gd name="T15" fmla="*/ 137 h 156"/>
                  <a:gd name="T16" fmla="*/ 29 w 602"/>
                  <a:gd name="T17" fmla="*/ 154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2" h="156">
                    <a:moveTo>
                      <a:pt x="29" y="154"/>
                    </a:moveTo>
                    <a:cubicBezTo>
                      <a:pt x="584" y="67"/>
                      <a:pt x="584" y="67"/>
                      <a:pt x="584" y="67"/>
                    </a:cubicBezTo>
                    <a:cubicBezTo>
                      <a:pt x="595" y="65"/>
                      <a:pt x="602" y="55"/>
                      <a:pt x="600" y="43"/>
                    </a:cubicBezTo>
                    <a:cubicBezTo>
                      <a:pt x="596" y="18"/>
                      <a:pt x="596" y="18"/>
                      <a:pt x="596" y="18"/>
                    </a:cubicBezTo>
                    <a:cubicBezTo>
                      <a:pt x="595" y="7"/>
                      <a:pt x="584" y="0"/>
                      <a:pt x="573" y="1"/>
                    </a:cubicBezTo>
                    <a:cubicBezTo>
                      <a:pt x="19" y="89"/>
                      <a:pt x="19" y="89"/>
                      <a:pt x="19" y="89"/>
                    </a:cubicBezTo>
                    <a:cubicBezTo>
                      <a:pt x="8" y="90"/>
                      <a:pt x="0" y="101"/>
                      <a:pt x="2" y="112"/>
                    </a:cubicBezTo>
                    <a:cubicBezTo>
                      <a:pt x="6" y="137"/>
                      <a:pt x="6" y="137"/>
                      <a:pt x="6" y="137"/>
                    </a:cubicBezTo>
                    <a:cubicBezTo>
                      <a:pt x="8" y="148"/>
                      <a:pt x="18" y="156"/>
                      <a:pt x="29" y="154"/>
                    </a:cubicBezTo>
                    <a:close/>
                  </a:path>
                </a:pathLst>
              </a:custGeom>
              <a:solidFill>
                <a:srgbClr val="7F77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7" name="Freeform 78"/>
              <p:cNvSpPr/>
              <p:nvPr/>
            </p:nvSpPr>
            <p:spPr bwMode="auto">
              <a:xfrm>
                <a:off x="6264275" y="4479925"/>
                <a:ext cx="620712" cy="1590675"/>
              </a:xfrm>
              <a:custGeom>
                <a:avLst/>
                <a:gdLst>
                  <a:gd name="T0" fmla="*/ 163 w 391"/>
                  <a:gd name="T1" fmla="*/ 1002 h 1002"/>
                  <a:gd name="T2" fmla="*/ 391 w 391"/>
                  <a:gd name="T3" fmla="*/ 963 h 1002"/>
                  <a:gd name="T4" fmla="*/ 229 w 391"/>
                  <a:gd name="T5" fmla="*/ 0 h 1002"/>
                  <a:gd name="T6" fmla="*/ 0 w 391"/>
                  <a:gd name="T7" fmla="*/ 38 h 1002"/>
                  <a:gd name="T8" fmla="*/ 163 w 391"/>
                  <a:gd name="T9" fmla="*/ 1002 h 10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1" h="1002">
                    <a:moveTo>
                      <a:pt x="163" y="1002"/>
                    </a:moveTo>
                    <a:lnTo>
                      <a:pt x="391" y="963"/>
                    </a:lnTo>
                    <a:lnTo>
                      <a:pt x="229" y="0"/>
                    </a:lnTo>
                    <a:lnTo>
                      <a:pt x="0" y="38"/>
                    </a:lnTo>
                    <a:lnTo>
                      <a:pt x="163" y="1002"/>
                    </a:lnTo>
                    <a:close/>
                  </a:path>
                </a:pathLst>
              </a:custGeom>
              <a:solidFill>
                <a:srgbClr val="2D33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/>
              </a:p>
            </p:txBody>
          </p:sp>
          <p:sp>
            <p:nvSpPr>
              <p:cNvPr id="168" name="Freeform 79"/>
              <p:cNvSpPr/>
              <p:nvPr/>
            </p:nvSpPr>
            <p:spPr bwMode="auto">
              <a:xfrm>
                <a:off x="5343525" y="4384675"/>
                <a:ext cx="638175" cy="1617663"/>
              </a:xfrm>
              <a:custGeom>
                <a:avLst/>
                <a:gdLst>
                  <a:gd name="T0" fmla="*/ 228 w 402"/>
                  <a:gd name="T1" fmla="*/ 1019 h 1019"/>
                  <a:gd name="T2" fmla="*/ 402 w 402"/>
                  <a:gd name="T3" fmla="*/ 40 h 1019"/>
                  <a:gd name="T4" fmla="*/ 174 w 402"/>
                  <a:gd name="T5" fmla="*/ 0 h 1019"/>
                  <a:gd name="T6" fmla="*/ 0 w 402"/>
                  <a:gd name="T7" fmla="*/ 978 h 1019"/>
                  <a:gd name="T8" fmla="*/ 228 w 402"/>
                  <a:gd name="T9" fmla="*/ 1019 h 10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2" h="1019">
                    <a:moveTo>
                      <a:pt x="228" y="1019"/>
                    </a:moveTo>
                    <a:lnTo>
                      <a:pt x="402" y="40"/>
                    </a:lnTo>
                    <a:lnTo>
                      <a:pt x="174" y="0"/>
                    </a:lnTo>
                    <a:lnTo>
                      <a:pt x="0" y="978"/>
                    </a:lnTo>
                    <a:lnTo>
                      <a:pt x="228" y="1019"/>
                    </a:lnTo>
                    <a:close/>
                  </a:path>
                </a:pathLst>
              </a:custGeom>
              <a:solidFill>
                <a:srgbClr val="2D33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9" name="Freeform 80"/>
              <p:cNvSpPr/>
              <p:nvPr/>
            </p:nvSpPr>
            <p:spPr bwMode="auto">
              <a:xfrm>
                <a:off x="5343525" y="4106863"/>
                <a:ext cx="833437" cy="1895475"/>
              </a:xfrm>
              <a:custGeom>
                <a:avLst/>
                <a:gdLst>
                  <a:gd name="T0" fmla="*/ 216 w 673"/>
                  <a:gd name="T1" fmla="*/ 194 h 1530"/>
                  <a:gd name="T2" fmla="*/ 216 w 673"/>
                  <a:gd name="T3" fmla="*/ 138 h 1530"/>
                  <a:gd name="T4" fmla="*/ 355 w 673"/>
                  <a:gd name="T5" fmla="*/ 0 h 1530"/>
                  <a:gd name="T6" fmla="*/ 673 w 673"/>
                  <a:gd name="T7" fmla="*/ 0 h 1530"/>
                  <a:gd name="T8" fmla="*/ 673 w 673"/>
                  <a:gd name="T9" fmla="*/ 611 h 1530"/>
                  <a:gd name="T10" fmla="*/ 635 w 673"/>
                  <a:gd name="T11" fmla="*/ 613 h 1530"/>
                  <a:gd name="T12" fmla="*/ 635 w 673"/>
                  <a:gd name="T13" fmla="*/ 613 h 1530"/>
                  <a:gd name="T14" fmla="*/ 462 w 673"/>
                  <a:gd name="T15" fmla="*/ 575 h 1530"/>
                  <a:gd name="T16" fmla="*/ 292 w 673"/>
                  <a:gd name="T17" fmla="*/ 1530 h 1530"/>
                  <a:gd name="T18" fmla="*/ 0 w 673"/>
                  <a:gd name="T19" fmla="*/ 1478 h 1530"/>
                  <a:gd name="T20" fmla="*/ 219 w 673"/>
                  <a:gd name="T21" fmla="*/ 243 h 1530"/>
                  <a:gd name="T22" fmla="*/ 216 w 673"/>
                  <a:gd name="T23" fmla="*/ 194 h 15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73" h="1530">
                    <a:moveTo>
                      <a:pt x="216" y="194"/>
                    </a:moveTo>
                    <a:cubicBezTo>
                      <a:pt x="216" y="138"/>
                      <a:pt x="216" y="138"/>
                      <a:pt x="216" y="138"/>
                    </a:cubicBezTo>
                    <a:cubicBezTo>
                      <a:pt x="216" y="62"/>
                      <a:pt x="278" y="0"/>
                      <a:pt x="355" y="0"/>
                    </a:cubicBezTo>
                    <a:cubicBezTo>
                      <a:pt x="673" y="0"/>
                      <a:pt x="673" y="0"/>
                      <a:pt x="673" y="0"/>
                    </a:cubicBezTo>
                    <a:cubicBezTo>
                      <a:pt x="673" y="611"/>
                      <a:pt x="673" y="611"/>
                      <a:pt x="673" y="611"/>
                    </a:cubicBezTo>
                    <a:cubicBezTo>
                      <a:pt x="660" y="612"/>
                      <a:pt x="648" y="613"/>
                      <a:pt x="635" y="613"/>
                    </a:cubicBezTo>
                    <a:cubicBezTo>
                      <a:pt x="635" y="613"/>
                      <a:pt x="635" y="613"/>
                      <a:pt x="635" y="613"/>
                    </a:cubicBezTo>
                    <a:cubicBezTo>
                      <a:pt x="573" y="613"/>
                      <a:pt x="515" y="599"/>
                      <a:pt x="462" y="575"/>
                    </a:cubicBezTo>
                    <a:cubicBezTo>
                      <a:pt x="292" y="1530"/>
                      <a:pt x="292" y="1530"/>
                      <a:pt x="292" y="1530"/>
                    </a:cubicBezTo>
                    <a:cubicBezTo>
                      <a:pt x="0" y="1478"/>
                      <a:pt x="0" y="1478"/>
                      <a:pt x="0" y="1478"/>
                    </a:cubicBezTo>
                    <a:cubicBezTo>
                      <a:pt x="219" y="243"/>
                      <a:pt x="219" y="243"/>
                      <a:pt x="219" y="243"/>
                    </a:cubicBezTo>
                    <a:cubicBezTo>
                      <a:pt x="218" y="227"/>
                      <a:pt x="216" y="211"/>
                      <a:pt x="216" y="194"/>
                    </a:cubicBezTo>
                    <a:close/>
                  </a:path>
                </a:pathLst>
              </a:custGeom>
              <a:solidFill>
                <a:srgbClr val="2226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0" name="Freeform 81"/>
              <p:cNvSpPr/>
              <p:nvPr/>
            </p:nvSpPr>
            <p:spPr bwMode="auto">
              <a:xfrm>
                <a:off x="5343525" y="4106863"/>
                <a:ext cx="468312" cy="1835150"/>
              </a:xfrm>
              <a:custGeom>
                <a:avLst/>
                <a:gdLst>
                  <a:gd name="T0" fmla="*/ 219 w 378"/>
                  <a:gd name="T1" fmla="*/ 243 h 1482"/>
                  <a:gd name="T2" fmla="*/ 216 w 378"/>
                  <a:gd name="T3" fmla="*/ 194 h 1482"/>
                  <a:gd name="T4" fmla="*/ 216 w 378"/>
                  <a:gd name="T5" fmla="*/ 138 h 1482"/>
                  <a:gd name="T6" fmla="*/ 355 w 378"/>
                  <a:gd name="T7" fmla="*/ 0 h 1482"/>
                  <a:gd name="T8" fmla="*/ 378 w 378"/>
                  <a:gd name="T9" fmla="*/ 0 h 1482"/>
                  <a:gd name="T10" fmla="*/ 240 w 378"/>
                  <a:gd name="T11" fmla="*/ 138 h 1482"/>
                  <a:gd name="T12" fmla="*/ 240 w 378"/>
                  <a:gd name="T13" fmla="*/ 194 h 1482"/>
                  <a:gd name="T14" fmla="*/ 243 w 378"/>
                  <a:gd name="T15" fmla="*/ 243 h 1482"/>
                  <a:gd name="T16" fmla="*/ 23 w 378"/>
                  <a:gd name="T17" fmla="*/ 1482 h 1482"/>
                  <a:gd name="T18" fmla="*/ 0 w 378"/>
                  <a:gd name="T19" fmla="*/ 1478 h 1482"/>
                  <a:gd name="T20" fmla="*/ 219 w 378"/>
                  <a:gd name="T21" fmla="*/ 243 h 14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78" h="1482">
                    <a:moveTo>
                      <a:pt x="219" y="243"/>
                    </a:moveTo>
                    <a:cubicBezTo>
                      <a:pt x="218" y="227"/>
                      <a:pt x="216" y="211"/>
                      <a:pt x="216" y="194"/>
                    </a:cubicBezTo>
                    <a:cubicBezTo>
                      <a:pt x="216" y="138"/>
                      <a:pt x="216" y="138"/>
                      <a:pt x="216" y="138"/>
                    </a:cubicBezTo>
                    <a:cubicBezTo>
                      <a:pt x="216" y="62"/>
                      <a:pt x="278" y="0"/>
                      <a:pt x="355" y="0"/>
                    </a:cubicBezTo>
                    <a:cubicBezTo>
                      <a:pt x="378" y="0"/>
                      <a:pt x="378" y="0"/>
                      <a:pt x="378" y="0"/>
                    </a:cubicBezTo>
                    <a:cubicBezTo>
                      <a:pt x="302" y="0"/>
                      <a:pt x="240" y="62"/>
                      <a:pt x="240" y="138"/>
                    </a:cubicBezTo>
                    <a:cubicBezTo>
                      <a:pt x="240" y="194"/>
                      <a:pt x="240" y="194"/>
                      <a:pt x="240" y="194"/>
                    </a:cubicBezTo>
                    <a:cubicBezTo>
                      <a:pt x="240" y="211"/>
                      <a:pt x="241" y="227"/>
                      <a:pt x="243" y="243"/>
                    </a:cubicBezTo>
                    <a:cubicBezTo>
                      <a:pt x="23" y="1482"/>
                      <a:pt x="23" y="1482"/>
                      <a:pt x="23" y="1482"/>
                    </a:cubicBezTo>
                    <a:cubicBezTo>
                      <a:pt x="0" y="1478"/>
                      <a:pt x="0" y="1478"/>
                      <a:pt x="0" y="1478"/>
                    </a:cubicBezTo>
                    <a:lnTo>
                      <a:pt x="219" y="243"/>
                    </a:lnTo>
                    <a:close/>
                  </a:path>
                </a:pathLst>
              </a:custGeom>
              <a:solidFill>
                <a:srgbClr val="2D33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1" name="Freeform 82"/>
              <p:cNvSpPr/>
              <p:nvPr/>
            </p:nvSpPr>
            <p:spPr bwMode="auto">
              <a:xfrm>
                <a:off x="5845175" y="2030413"/>
                <a:ext cx="912812" cy="1220788"/>
              </a:xfrm>
              <a:custGeom>
                <a:avLst/>
                <a:gdLst>
                  <a:gd name="T0" fmla="*/ 0 w 737"/>
                  <a:gd name="T1" fmla="*/ 986 h 986"/>
                  <a:gd name="T2" fmla="*/ 397 w 737"/>
                  <a:gd name="T3" fmla="*/ 986 h 986"/>
                  <a:gd name="T4" fmla="*/ 737 w 737"/>
                  <a:gd name="T5" fmla="*/ 646 h 986"/>
                  <a:gd name="T6" fmla="*/ 737 w 737"/>
                  <a:gd name="T7" fmla="*/ 0 h 986"/>
                  <a:gd name="T8" fmla="*/ 0 w 737"/>
                  <a:gd name="T9" fmla="*/ 0 h 986"/>
                  <a:gd name="T10" fmla="*/ 0 w 737"/>
                  <a:gd name="T11" fmla="*/ 986 h 9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37" h="986">
                    <a:moveTo>
                      <a:pt x="0" y="986"/>
                    </a:moveTo>
                    <a:cubicBezTo>
                      <a:pt x="397" y="986"/>
                      <a:pt x="397" y="986"/>
                      <a:pt x="397" y="986"/>
                    </a:cubicBezTo>
                    <a:cubicBezTo>
                      <a:pt x="585" y="986"/>
                      <a:pt x="737" y="834"/>
                      <a:pt x="737" y="646"/>
                    </a:cubicBezTo>
                    <a:cubicBezTo>
                      <a:pt x="737" y="0"/>
                      <a:pt x="737" y="0"/>
                      <a:pt x="737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986"/>
                    </a:lnTo>
                    <a:close/>
                  </a:path>
                </a:pathLst>
              </a:custGeom>
              <a:solidFill>
                <a:srgbClr val="FFC4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2" name="Freeform 83"/>
              <p:cNvSpPr/>
              <p:nvPr/>
            </p:nvSpPr>
            <p:spPr bwMode="auto">
              <a:xfrm>
                <a:off x="5521325" y="2432050"/>
                <a:ext cx="268287" cy="407988"/>
              </a:xfrm>
              <a:custGeom>
                <a:avLst/>
                <a:gdLst>
                  <a:gd name="T0" fmla="*/ 190 w 217"/>
                  <a:gd name="T1" fmla="*/ 0 h 330"/>
                  <a:gd name="T2" fmla="*/ 81 w 217"/>
                  <a:gd name="T3" fmla="*/ 0 h 330"/>
                  <a:gd name="T4" fmla="*/ 15 w 217"/>
                  <a:gd name="T5" fmla="*/ 91 h 330"/>
                  <a:gd name="T6" fmla="*/ 33 w 217"/>
                  <a:gd name="T7" fmla="*/ 147 h 330"/>
                  <a:gd name="T8" fmla="*/ 194 w 217"/>
                  <a:gd name="T9" fmla="*/ 321 h 330"/>
                  <a:gd name="T10" fmla="*/ 217 w 217"/>
                  <a:gd name="T11" fmla="*/ 330 h 330"/>
                  <a:gd name="T12" fmla="*/ 190 w 217"/>
                  <a:gd name="T13" fmla="*/ 0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7" h="330">
                    <a:moveTo>
                      <a:pt x="190" y="0"/>
                    </a:moveTo>
                    <a:cubicBezTo>
                      <a:pt x="81" y="0"/>
                      <a:pt x="81" y="0"/>
                      <a:pt x="81" y="0"/>
                    </a:cubicBezTo>
                    <a:cubicBezTo>
                      <a:pt x="34" y="0"/>
                      <a:pt x="0" y="46"/>
                      <a:pt x="15" y="91"/>
                    </a:cubicBezTo>
                    <a:cubicBezTo>
                      <a:pt x="33" y="147"/>
                      <a:pt x="33" y="147"/>
                      <a:pt x="33" y="147"/>
                    </a:cubicBezTo>
                    <a:cubicBezTo>
                      <a:pt x="58" y="226"/>
                      <a:pt x="117" y="290"/>
                      <a:pt x="194" y="321"/>
                    </a:cubicBezTo>
                    <a:cubicBezTo>
                      <a:pt x="217" y="330"/>
                      <a:pt x="217" y="330"/>
                      <a:pt x="217" y="330"/>
                    </a:cubicBezTo>
                    <a:lnTo>
                      <a:pt x="190" y="0"/>
                    </a:lnTo>
                    <a:close/>
                  </a:path>
                </a:pathLst>
              </a:custGeom>
              <a:solidFill>
                <a:srgbClr val="FFC4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3" name="Freeform 84"/>
              <p:cNvSpPr/>
              <p:nvPr/>
            </p:nvSpPr>
            <p:spPr bwMode="auto">
              <a:xfrm>
                <a:off x="5614988" y="1497013"/>
                <a:ext cx="1458912" cy="1754188"/>
              </a:xfrm>
              <a:custGeom>
                <a:avLst/>
                <a:gdLst>
                  <a:gd name="T0" fmla="*/ 186 w 1177"/>
                  <a:gd name="T1" fmla="*/ 1417 h 1417"/>
                  <a:gd name="T2" fmla="*/ 186 w 1177"/>
                  <a:gd name="T3" fmla="*/ 739 h 1417"/>
                  <a:gd name="T4" fmla="*/ 923 w 1177"/>
                  <a:gd name="T5" fmla="*/ 431 h 1417"/>
                  <a:gd name="T6" fmla="*/ 1086 w 1177"/>
                  <a:gd name="T7" fmla="*/ 352 h 1417"/>
                  <a:gd name="T8" fmla="*/ 1064 w 1177"/>
                  <a:gd name="T9" fmla="*/ 150 h 1417"/>
                  <a:gd name="T10" fmla="*/ 543 w 1177"/>
                  <a:gd name="T11" fmla="*/ 27 h 1417"/>
                  <a:gd name="T12" fmla="*/ 276 w 1177"/>
                  <a:gd name="T13" fmla="*/ 169 h 1417"/>
                  <a:gd name="T14" fmla="*/ 186 w 1177"/>
                  <a:gd name="T15" fmla="*/ 410 h 1417"/>
                  <a:gd name="T16" fmla="*/ 186 w 1177"/>
                  <a:gd name="T17" fmla="*/ 410 h 1417"/>
                  <a:gd name="T18" fmla="*/ 23 w 1177"/>
                  <a:gd name="T19" fmla="*/ 674 h 1417"/>
                  <a:gd name="T20" fmla="*/ 36 w 1177"/>
                  <a:gd name="T21" fmla="*/ 739 h 1417"/>
                  <a:gd name="T22" fmla="*/ 186 w 1177"/>
                  <a:gd name="T23" fmla="*/ 1417 h 14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177" h="1417">
                    <a:moveTo>
                      <a:pt x="186" y="1417"/>
                    </a:moveTo>
                    <a:cubicBezTo>
                      <a:pt x="186" y="739"/>
                      <a:pt x="186" y="739"/>
                      <a:pt x="186" y="739"/>
                    </a:cubicBezTo>
                    <a:cubicBezTo>
                      <a:pt x="923" y="431"/>
                      <a:pt x="923" y="431"/>
                      <a:pt x="923" y="431"/>
                    </a:cubicBezTo>
                    <a:cubicBezTo>
                      <a:pt x="1086" y="352"/>
                      <a:pt x="1086" y="352"/>
                      <a:pt x="1086" y="352"/>
                    </a:cubicBezTo>
                    <a:cubicBezTo>
                      <a:pt x="1177" y="307"/>
                      <a:pt x="1162" y="173"/>
                      <a:pt x="1064" y="150"/>
                    </a:cubicBezTo>
                    <a:cubicBezTo>
                      <a:pt x="543" y="27"/>
                      <a:pt x="543" y="27"/>
                      <a:pt x="543" y="27"/>
                    </a:cubicBezTo>
                    <a:cubicBezTo>
                      <a:pt x="431" y="0"/>
                      <a:pt x="317" y="61"/>
                      <a:pt x="276" y="169"/>
                    </a:cubicBezTo>
                    <a:cubicBezTo>
                      <a:pt x="186" y="410"/>
                      <a:pt x="186" y="410"/>
                      <a:pt x="186" y="410"/>
                    </a:cubicBezTo>
                    <a:cubicBezTo>
                      <a:pt x="186" y="410"/>
                      <a:pt x="186" y="410"/>
                      <a:pt x="186" y="410"/>
                    </a:cubicBezTo>
                    <a:cubicBezTo>
                      <a:pt x="71" y="442"/>
                      <a:pt x="0" y="557"/>
                      <a:pt x="23" y="674"/>
                    </a:cubicBezTo>
                    <a:cubicBezTo>
                      <a:pt x="36" y="739"/>
                      <a:pt x="36" y="739"/>
                      <a:pt x="36" y="739"/>
                    </a:cubicBezTo>
                    <a:lnTo>
                      <a:pt x="186" y="1417"/>
                    </a:lnTo>
                    <a:close/>
                  </a:path>
                </a:pathLst>
              </a:custGeom>
              <a:solidFill>
                <a:srgbClr val="4C31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4" name="Oval 85"/>
              <p:cNvSpPr>
                <a:spLocks noChangeArrowheads="1"/>
              </p:cNvSpPr>
              <p:nvPr/>
            </p:nvSpPr>
            <p:spPr bwMode="auto">
              <a:xfrm>
                <a:off x="6426200" y="2352675"/>
                <a:ext cx="249237" cy="333375"/>
              </a:xfrm>
              <a:prstGeom prst="ellipse">
                <a:avLst/>
              </a:prstGeom>
              <a:solidFill>
                <a:srgbClr val="4C31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5" name="Oval 86"/>
              <p:cNvSpPr>
                <a:spLocks noChangeArrowheads="1"/>
              </p:cNvSpPr>
              <p:nvPr/>
            </p:nvSpPr>
            <p:spPr bwMode="auto">
              <a:xfrm>
                <a:off x="6051550" y="2352675"/>
                <a:ext cx="249237" cy="333375"/>
              </a:xfrm>
              <a:prstGeom prst="ellipse">
                <a:avLst/>
              </a:prstGeom>
              <a:solidFill>
                <a:srgbClr val="4C31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6" name="Freeform 87"/>
              <p:cNvSpPr/>
              <p:nvPr/>
            </p:nvSpPr>
            <p:spPr bwMode="auto">
              <a:xfrm>
                <a:off x="6281738" y="2597150"/>
                <a:ext cx="279400" cy="314325"/>
              </a:xfrm>
              <a:custGeom>
                <a:avLst/>
                <a:gdLst>
                  <a:gd name="T0" fmla="*/ 117 w 226"/>
                  <a:gd name="T1" fmla="*/ 0 h 253"/>
                  <a:gd name="T2" fmla="*/ 203 w 226"/>
                  <a:gd name="T3" fmla="*/ 157 h 253"/>
                  <a:gd name="T4" fmla="*/ 146 w 226"/>
                  <a:gd name="T5" fmla="*/ 253 h 253"/>
                  <a:gd name="T6" fmla="*/ 0 w 226"/>
                  <a:gd name="T7" fmla="*/ 253 h 253"/>
                  <a:gd name="T8" fmla="*/ 117 w 226"/>
                  <a:gd name="T9" fmla="*/ 0 h 2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6" h="253">
                    <a:moveTo>
                      <a:pt x="117" y="0"/>
                    </a:moveTo>
                    <a:cubicBezTo>
                      <a:pt x="203" y="157"/>
                      <a:pt x="203" y="157"/>
                      <a:pt x="203" y="157"/>
                    </a:cubicBezTo>
                    <a:cubicBezTo>
                      <a:pt x="226" y="200"/>
                      <a:pt x="195" y="253"/>
                      <a:pt x="146" y="253"/>
                    </a:cubicBezTo>
                    <a:cubicBezTo>
                      <a:pt x="0" y="253"/>
                      <a:pt x="0" y="253"/>
                      <a:pt x="0" y="253"/>
                    </a:cubicBezTo>
                    <a:lnTo>
                      <a:pt x="117" y="0"/>
                    </a:lnTo>
                    <a:close/>
                  </a:path>
                </a:pathLst>
              </a:custGeom>
              <a:solidFill>
                <a:srgbClr val="F08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7" name="Freeform 88"/>
              <p:cNvSpPr/>
              <p:nvPr/>
            </p:nvSpPr>
            <p:spPr bwMode="auto">
              <a:xfrm>
                <a:off x="6456363" y="2230438"/>
                <a:ext cx="247650" cy="84138"/>
              </a:xfrm>
              <a:custGeom>
                <a:avLst/>
                <a:gdLst>
                  <a:gd name="T0" fmla="*/ 23 w 200"/>
                  <a:gd name="T1" fmla="*/ 67 h 67"/>
                  <a:gd name="T2" fmla="*/ 26 w 200"/>
                  <a:gd name="T3" fmla="*/ 67 h 67"/>
                  <a:gd name="T4" fmla="*/ 180 w 200"/>
                  <a:gd name="T5" fmla="*/ 44 h 67"/>
                  <a:gd name="T6" fmla="*/ 198 w 200"/>
                  <a:gd name="T7" fmla="*/ 20 h 67"/>
                  <a:gd name="T8" fmla="*/ 174 w 200"/>
                  <a:gd name="T9" fmla="*/ 2 h 67"/>
                  <a:gd name="T10" fmla="*/ 20 w 200"/>
                  <a:gd name="T11" fmla="*/ 25 h 67"/>
                  <a:gd name="T12" fmla="*/ 2 w 200"/>
                  <a:gd name="T13" fmla="*/ 49 h 67"/>
                  <a:gd name="T14" fmla="*/ 23 w 200"/>
                  <a:gd name="T15" fmla="*/ 67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0" h="67">
                    <a:moveTo>
                      <a:pt x="23" y="67"/>
                    </a:moveTo>
                    <a:cubicBezTo>
                      <a:pt x="24" y="67"/>
                      <a:pt x="25" y="67"/>
                      <a:pt x="26" y="67"/>
                    </a:cubicBezTo>
                    <a:cubicBezTo>
                      <a:pt x="180" y="44"/>
                      <a:pt x="180" y="44"/>
                      <a:pt x="180" y="44"/>
                    </a:cubicBezTo>
                    <a:cubicBezTo>
                      <a:pt x="192" y="42"/>
                      <a:pt x="200" y="31"/>
                      <a:pt x="198" y="20"/>
                    </a:cubicBezTo>
                    <a:cubicBezTo>
                      <a:pt x="196" y="8"/>
                      <a:pt x="185" y="0"/>
                      <a:pt x="174" y="2"/>
                    </a:cubicBezTo>
                    <a:cubicBezTo>
                      <a:pt x="20" y="25"/>
                      <a:pt x="20" y="25"/>
                      <a:pt x="20" y="25"/>
                    </a:cubicBezTo>
                    <a:cubicBezTo>
                      <a:pt x="8" y="27"/>
                      <a:pt x="0" y="38"/>
                      <a:pt x="2" y="49"/>
                    </a:cubicBezTo>
                    <a:cubicBezTo>
                      <a:pt x="4" y="60"/>
                      <a:pt x="13" y="67"/>
                      <a:pt x="23" y="67"/>
                    </a:cubicBezTo>
                    <a:close/>
                  </a:path>
                </a:pathLst>
              </a:custGeom>
              <a:solidFill>
                <a:srgbClr val="4C31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8" name="Freeform 89"/>
              <p:cNvSpPr/>
              <p:nvPr/>
            </p:nvSpPr>
            <p:spPr bwMode="auto">
              <a:xfrm>
                <a:off x="6053138" y="2230438"/>
                <a:ext cx="246062" cy="84138"/>
              </a:xfrm>
              <a:custGeom>
                <a:avLst/>
                <a:gdLst>
                  <a:gd name="T0" fmla="*/ 177 w 199"/>
                  <a:gd name="T1" fmla="*/ 67 h 67"/>
                  <a:gd name="T2" fmla="*/ 174 w 199"/>
                  <a:gd name="T3" fmla="*/ 67 h 67"/>
                  <a:gd name="T4" fmla="*/ 20 w 199"/>
                  <a:gd name="T5" fmla="*/ 44 h 67"/>
                  <a:gd name="T6" fmla="*/ 2 w 199"/>
                  <a:gd name="T7" fmla="*/ 20 h 67"/>
                  <a:gd name="T8" fmla="*/ 26 w 199"/>
                  <a:gd name="T9" fmla="*/ 2 h 67"/>
                  <a:gd name="T10" fmla="*/ 180 w 199"/>
                  <a:gd name="T11" fmla="*/ 25 h 67"/>
                  <a:gd name="T12" fmla="*/ 198 w 199"/>
                  <a:gd name="T13" fmla="*/ 49 h 67"/>
                  <a:gd name="T14" fmla="*/ 177 w 199"/>
                  <a:gd name="T15" fmla="*/ 67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9" h="67">
                    <a:moveTo>
                      <a:pt x="177" y="67"/>
                    </a:moveTo>
                    <a:cubicBezTo>
                      <a:pt x="176" y="67"/>
                      <a:pt x="175" y="67"/>
                      <a:pt x="174" y="67"/>
                    </a:cubicBezTo>
                    <a:cubicBezTo>
                      <a:pt x="20" y="44"/>
                      <a:pt x="20" y="44"/>
                      <a:pt x="20" y="44"/>
                    </a:cubicBezTo>
                    <a:cubicBezTo>
                      <a:pt x="8" y="42"/>
                      <a:pt x="0" y="31"/>
                      <a:pt x="2" y="20"/>
                    </a:cubicBezTo>
                    <a:cubicBezTo>
                      <a:pt x="4" y="8"/>
                      <a:pt x="15" y="0"/>
                      <a:pt x="26" y="2"/>
                    </a:cubicBezTo>
                    <a:cubicBezTo>
                      <a:pt x="180" y="25"/>
                      <a:pt x="180" y="25"/>
                      <a:pt x="180" y="25"/>
                    </a:cubicBezTo>
                    <a:cubicBezTo>
                      <a:pt x="191" y="27"/>
                      <a:pt x="199" y="38"/>
                      <a:pt x="198" y="49"/>
                    </a:cubicBezTo>
                    <a:cubicBezTo>
                      <a:pt x="196" y="60"/>
                      <a:pt x="187" y="67"/>
                      <a:pt x="177" y="67"/>
                    </a:cubicBezTo>
                    <a:close/>
                  </a:path>
                </a:pathLst>
              </a:custGeom>
              <a:solidFill>
                <a:srgbClr val="4C31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9" name="Freeform 90"/>
              <p:cNvSpPr/>
              <p:nvPr/>
            </p:nvSpPr>
            <p:spPr bwMode="auto">
              <a:xfrm>
                <a:off x="6176963" y="2952750"/>
                <a:ext cx="376237" cy="168275"/>
              </a:xfrm>
              <a:custGeom>
                <a:avLst/>
                <a:gdLst>
                  <a:gd name="T0" fmla="*/ 301 w 303"/>
                  <a:gd name="T1" fmla="*/ 0 h 136"/>
                  <a:gd name="T2" fmla="*/ 0 w 303"/>
                  <a:gd name="T3" fmla="*/ 0 h 136"/>
                  <a:gd name="T4" fmla="*/ 167 w 303"/>
                  <a:gd name="T5" fmla="*/ 136 h 136"/>
                  <a:gd name="T6" fmla="*/ 301 w 303"/>
                  <a:gd name="T7" fmla="*/ 0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3" h="136">
                    <a:moveTo>
                      <a:pt x="30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32" y="136"/>
                      <a:pt x="167" y="136"/>
                    </a:cubicBezTo>
                    <a:cubicBezTo>
                      <a:pt x="303" y="136"/>
                      <a:pt x="301" y="0"/>
                      <a:pt x="301" y="0"/>
                    </a:cubicBezTo>
                    <a:close/>
                  </a:path>
                </a:pathLst>
              </a:custGeom>
              <a:solidFill>
                <a:srgbClr val="7266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0" name="Freeform 91"/>
              <p:cNvSpPr/>
              <p:nvPr/>
            </p:nvSpPr>
            <p:spPr bwMode="auto">
              <a:xfrm>
                <a:off x="5610225" y="3289300"/>
                <a:ext cx="1039812" cy="1336675"/>
              </a:xfrm>
              <a:custGeom>
                <a:avLst/>
                <a:gdLst>
                  <a:gd name="T0" fmla="*/ 319 w 838"/>
                  <a:gd name="T1" fmla="*/ 1080 h 1080"/>
                  <a:gd name="T2" fmla="*/ 519 w 838"/>
                  <a:gd name="T3" fmla="*/ 1080 h 1080"/>
                  <a:gd name="T4" fmla="*/ 838 w 838"/>
                  <a:gd name="T5" fmla="*/ 761 h 1080"/>
                  <a:gd name="T6" fmla="*/ 838 w 838"/>
                  <a:gd name="T7" fmla="*/ 0 h 1080"/>
                  <a:gd name="T8" fmla="*/ 0 w 838"/>
                  <a:gd name="T9" fmla="*/ 0 h 1080"/>
                  <a:gd name="T10" fmla="*/ 0 w 838"/>
                  <a:gd name="T11" fmla="*/ 761 h 1080"/>
                  <a:gd name="T12" fmla="*/ 319 w 838"/>
                  <a:gd name="T13" fmla="*/ 1080 h 10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38" h="1080">
                    <a:moveTo>
                      <a:pt x="319" y="1080"/>
                    </a:moveTo>
                    <a:cubicBezTo>
                      <a:pt x="519" y="1080"/>
                      <a:pt x="519" y="1080"/>
                      <a:pt x="519" y="1080"/>
                    </a:cubicBezTo>
                    <a:cubicBezTo>
                      <a:pt x="695" y="1080"/>
                      <a:pt x="838" y="937"/>
                      <a:pt x="838" y="761"/>
                    </a:cubicBezTo>
                    <a:cubicBezTo>
                      <a:pt x="838" y="0"/>
                      <a:pt x="838" y="0"/>
                      <a:pt x="83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761"/>
                      <a:pt x="0" y="761"/>
                      <a:pt x="0" y="761"/>
                    </a:cubicBezTo>
                    <a:cubicBezTo>
                      <a:pt x="0" y="937"/>
                      <a:pt x="143" y="1080"/>
                      <a:pt x="319" y="1080"/>
                    </a:cubicBezTo>
                    <a:close/>
                  </a:path>
                </a:pathLst>
              </a:custGeom>
              <a:solidFill>
                <a:srgbClr val="0B92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1" name="Freeform 92"/>
              <p:cNvSpPr/>
              <p:nvPr/>
            </p:nvSpPr>
            <p:spPr bwMode="auto">
              <a:xfrm>
                <a:off x="5610225" y="3289300"/>
                <a:ext cx="566737" cy="1336675"/>
              </a:xfrm>
              <a:custGeom>
                <a:avLst/>
                <a:gdLst>
                  <a:gd name="T0" fmla="*/ 457 w 457"/>
                  <a:gd name="T1" fmla="*/ 1080 h 1080"/>
                  <a:gd name="T2" fmla="*/ 319 w 457"/>
                  <a:gd name="T3" fmla="*/ 1080 h 1080"/>
                  <a:gd name="T4" fmla="*/ 0 w 457"/>
                  <a:gd name="T5" fmla="*/ 761 h 1080"/>
                  <a:gd name="T6" fmla="*/ 0 w 457"/>
                  <a:gd name="T7" fmla="*/ 0 h 1080"/>
                  <a:gd name="T8" fmla="*/ 457 w 457"/>
                  <a:gd name="T9" fmla="*/ 0 h 1080"/>
                  <a:gd name="T10" fmla="*/ 457 w 457"/>
                  <a:gd name="T11" fmla="*/ 1080 h 10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57" h="1080">
                    <a:moveTo>
                      <a:pt x="457" y="1080"/>
                    </a:moveTo>
                    <a:cubicBezTo>
                      <a:pt x="319" y="1080"/>
                      <a:pt x="319" y="1080"/>
                      <a:pt x="319" y="1080"/>
                    </a:cubicBezTo>
                    <a:cubicBezTo>
                      <a:pt x="143" y="1080"/>
                      <a:pt x="0" y="937"/>
                      <a:pt x="0" y="76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57" y="0"/>
                      <a:pt x="457" y="0"/>
                      <a:pt x="457" y="0"/>
                    </a:cubicBezTo>
                    <a:lnTo>
                      <a:pt x="457" y="1080"/>
                    </a:lnTo>
                    <a:close/>
                  </a:path>
                </a:pathLst>
              </a:custGeom>
              <a:solidFill>
                <a:srgbClr val="0978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2" name="Freeform 93"/>
              <p:cNvSpPr/>
              <p:nvPr/>
            </p:nvSpPr>
            <p:spPr bwMode="auto">
              <a:xfrm>
                <a:off x="6650038" y="2489200"/>
                <a:ext cx="1250950" cy="1163638"/>
              </a:xfrm>
              <a:custGeom>
                <a:avLst/>
                <a:gdLst>
                  <a:gd name="T0" fmla="*/ 0 w 1009"/>
                  <a:gd name="T1" fmla="*/ 940 h 940"/>
                  <a:gd name="T2" fmla="*/ 608 w 1009"/>
                  <a:gd name="T3" fmla="*/ 940 h 940"/>
                  <a:gd name="T4" fmla="*/ 1009 w 1009"/>
                  <a:gd name="T5" fmla="*/ 539 h 940"/>
                  <a:gd name="T6" fmla="*/ 1009 w 1009"/>
                  <a:gd name="T7" fmla="*/ 0 h 940"/>
                  <a:gd name="T8" fmla="*/ 713 w 1009"/>
                  <a:gd name="T9" fmla="*/ 0 h 940"/>
                  <a:gd name="T10" fmla="*/ 713 w 1009"/>
                  <a:gd name="T11" fmla="*/ 539 h 940"/>
                  <a:gd name="T12" fmla="*/ 608 w 1009"/>
                  <a:gd name="T13" fmla="*/ 643 h 940"/>
                  <a:gd name="T14" fmla="*/ 0 w 1009"/>
                  <a:gd name="T15" fmla="*/ 643 h 940"/>
                  <a:gd name="T16" fmla="*/ 0 w 1009"/>
                  <a:gd name="T17" fmla="*/ 940 h 9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09" h="940">
                    <a:moveTo>
                      <a:pt x="0" y="940"/>
                    </a:moveTo>
                    <a:cubicBezTo>
                      <a:pt x="608" y="940"/>
                      <a:pt x="608" y="940"/>
                      <a:pt x="608" y="940"/>
                    </a:cubicBezTo>
                    <a:cubicBezTo>
                      <a:pt x="829" y="940"/>
                      <a:pt x="1009" y="760"/>
                      <a:pt x="1009" y="539"/>
                    </a:cubicBezTo>
                    <a:cubicBezTo>
                      <a:pt x="1009" y="0"/>
                      <a:pt x="1009" y="0"/>
                      <a:pt x="1009" y="0"/>
                    </a:cubicBezTo>
                    <a:cubicBezTo>
                      <a:pt x="713" y="0"/>
                      <a:pt x="713" y="0"/>
                      <a:pt x="713" y="0"/>
                    </a:cubicBezTo>
                    <a:cubicBezTo>
                      <a:pt x="713" y="539"/>
                      <a:pt x="713" y="539"/>
                      <a:pt x="713" y="539"/>
                    </a:cubicBezTo>
                    <a:cubicBezTo>
                      <a:pt x="713" y="596"/>
                      <a:pt x="666" y="643"/>
                      <a:pt x="608" y="643"/>
                    </a:cubicBezTo>
                    <a:cubicBezTo>
                      <a:pt x="0" y="643"/>
                      <a:pt x="0" y="643"/>
                      <a:pt x="0" y="643"/>
                    </a:cubicBezTo>
                    <a:lnTo>
                      <a:pt x="0" y="940"/>
                    </a:lnTo>
                    <a:close/>
                  </a:path>
                </a:pathLst>
              </a:custGeom>
              <a:solidFill>
                <a:srgbClr val="0B92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3" name="Freeform 94"/>
              <p:cNvSpPr/>
              <p:nvPr/>
            </p:nvSpPr>
            <p:spPr bwMode="auto">
              <a:xfrm>
                <a:off x="7518400" y="2130425"/>
                <a:ext cx="395287" cy="515938"/>
              </a:xfrm>
              <a:custGeom>
                <a:avLst/>
                <a:gdLst>
                  <a:gd name="T0" fmla="*/ 319 w 319"/>
                  <a:gd name="T1" fmla="*/ 30 h 416"/>
                  <a:gd name="T2" fmla="*/ 290 w 319"/>
                  <a:gd name="T3" fmla="*/ 0 h 416"/>
                  <a:gd name="T4" fmla="*/ 260 w 319"/>
                  <a:gd name="T5" fmla="*/ 0 h 416"/>
                  <a:gd name="T6" fmla="*/ 230 w 319"/>
                  <a:gd name="T7" fmla="*/ 30 h 416"/>
                  <a:gd name="T8" fmla="*/ 230 w 319"/>
                  <a:gd name="T9" fmla="*/ 113 h 416"/>
                  <a:gd name="T10" fmla="*/ 160 w 319"/>
                  <a:gd name="T11" fmla="*/ 97 h 416"/>
                  <a:gd name="T12" fmla="*/ 0 w 319"/>
                  <a:gd name="T13" fmla="*/ 256 h 416"/>
                  <a:gd name="T14" fmla="*/ 160 w 319"/>
                  <a:gd name="T15" fmla="*/ 416 h 416"/>
                  <a:gd name="T16" fmla="*/ 319 w 319"/>
                  <a:gd name="T17" fmla="*/ 256 h 416"/>
                  <a:gd name="T18" fmla="*/ 319 w 319"/>
                  <a:gd name="T19" fmla="*/ 241 h 416"/>
                  <a:gd name="T20" fmla="*/ 319 w 319"/>
                  <a:gd name="T21" fmla="*/ 241 h 416"/>
                  <a:gd name="T22" fmla="*/ 319 w 319"/>
                  <a:gd name="T23" fmla="*/ 30 h 4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19" h="416">
                    <a:moveTo>
                      <a:pt x="319" y="30"/>
                    </a:moveTo>
                    <a:cubicBezTo>
                      <a:pt x="319" y="14"/>
                      <a:pt x="306" y="0"/>
                      <a:pt x="290" y="0"/>
                    </a:cubicBezTo>
                    <a:cubicBezTo>
                      <a:pt x="260" y="0"/>
                      <a:pt x="260" y="0"/>
                      <a:pt x="260" y="0"/>
                    </a:cubicBezTo>
                    <a:cubicBezTo>
                      <a:pt x="244" y="0"/>
                      <a:pt x="230" y="14"/>
                      <a:pt x="230" y="30"/>
                    </a:cubicBezTo>
                    <a:cubicBezTo>
                      <a:pt x="230" y="113"/>
                      <a:pt x="230" y="113"/>
                      <a:pt x="230" y="113"/>
                    </a:cubicBezTo>
                    <a:cubicBezTo>
                      <a:pt x="209" y="103"/>
                      <a:pt x="185" y="97"/>
                      <a:pt x="160" y="97"/>
                    </a:cubicBezTo>
                    <a:cubicBezTo>
                      <a:pt x="72" y="97"/>
                      <a:pt x="0" y="168"/>
                      <a:pt x="0" y="256"/>
                    </a:cubicBezTo>
                    <a:cubicBezTo>
                      <a:pt x="0" y="345"/>
                      <a:pt x="72" y="416"/>
                      <a:pt x="160" y="416"/>
                    </a:cubicBezTo>
                    <a:cubicBezTo>
                      <a:pt x="248" y="416"/>
                      <a:pt x="319" y="345"/>
                      <a:pt x="319" y="256"/>
                    </a:cubicBezTo>
                    <a:cubicBezTo>
                      <a:pt x="319" y="251"/>
                      <a:pt x="319" y="246"/>
                      <a:pt x="319" y="241"/>
                    </a:cubicBezTo>
                    <a:cubicBezTo>
                      <a:pt x="319" y="241"/>
                      <a:pt x="319" y="241"/>
                      <a:pt x="319" y="241"/>
                    </a:cubicBezTo>
                    <a:lnTo>
                      <a:pt x="319" y="30"/>
                    </a:lnTo>
                    <a:close/>
                  </a:path>
                </a:pathLst>
              </a:custGeom>
              <a:solidFill>
                <a:srgbClr val="FFC4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4" name="Freeform 95"/>
              <p:cNvSpPr/>
              <p:nvPr/>
            </p:nvSpPr>
            <p:spPr bwMode="auto">
              <a:xfrm>
                <a:off x="5789613" y="3240088"/>
                <a:ext cx="642937" cy="128588"/>
              </a:xfrm>
              <a:custGeom>
                <a:avLst/>
                <a:gdLst>
                  <a:gd name="T0" fmla="*/ 52 w 518"/>
                  <a:gd name="T1" fmla="*/ 103 h 103"/>
                  <a:gd name="T2" fmla="*/ 466 w 518"/>
                  <a:gd name="T3" fmla="*/ 103 h 103"/>
                  <a:gd name="T4" fmla="*/ 518 w 518"/>
                  <a:gd name="T5" fmla="*/ 51 h 103"/>
                  <a:gd name="T6" fmla="*/ 518 w 518"/>
                  <a:gd name="T7" fmla="*/ 51 h 103"/>
                  <a:gd name="T8" fmla="*/ 466 w 518"/>
                  <a:gd name="T9" fmla="*/ 0 h 103"/>
                  <a:gd name="T10" fmla="*/ 52 w 518"/>
                  <a:gd name="T11" fmla="*/ 0 h 103"/>
                  <a:gd name="T12" fmla="*/ 0 w 518"/>
                  <a:gd name="T13" fmla="*/ 51 h 103"/>
                  <a:gd name="T14" fmla="*/ 0 w 518"/>
                  <a:gd name="T15" fmla="*/ 51 h 103"/>
                  <a:gd name="T16" fmla="*/ 52 w 518"/>
                  <a:gd name="T17" fmla="*/ 103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18" h="103">
                    <a:moveTo>
                      <a:pt x="52" y="103"/>
                    </a:moveTo>
                    <a:cubicBezTo>
                      <a:pt x="466" y="103"/>
                      <a:pt x="466" y="103"/>
                      <a:pt x="466" y="103"/>
                    </a:cubicBezTo>
                    <a:cubicBezTo>
                      <a:pt x="495" y="103"/>
                      <a:pt x="518" y="80"/>
                      <a:pt x="518" y="51"/>
                    </a:cubicBezTo>
                    <a:cubicBezTo>
                      <a:pt x="518" y="51"/>
                      <a:pt x="518" y="51"/>
                      <a:pt x="518" y="51"/>
                    </a:cubicBezTo>
                    <a:cubicBezTo>
                      <a:pt x="518" y="23"/>
                      <a:pt x="495" y="0"/>
                      <a:pt x="466" y="0"/>
                    </a:cubicBezTo>
                    <a:cubicBezTo>
                      <a:pt x="52" y="0"/>
                      <a:pt x="52" y="0"/>
                      <a:pt x="52" y="0"/>
                    </a:cubicBezTo>
                    <a:cubicBezTo>
                      <a:pt x="23" y="0"/>
                      <a:pt x="0" y="23"/>
                      <a:pt x="0" y="51"/>
                    </a:cubicBezTo>
                    <a:cubicBezTo>
                      <a:pt x="0" y="51"/>
                      <a:pt x="0" y="51"/>
                      <a:pt x="0" y="51"/>
                    </a:cubicBezTo>
                    <a:cubicBezTo>
                      <a:pt x="0" y="80"/>
                      <a:pt x="23" y="103"/>
                      <a:pt x="52" y="103"/>
                    </a:cubicBezTo>
                    <a:close/>
                  </a:path>
                </a:pathLst>
              </a:custGeom>
              <a:solidFill>
                <a:srgbClr val="0EBA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5" name="Rectangle 96"/>
              <p:cNvSpPr>
                <a:spLocks noChangeArrowheads="1"/>
              </p:cNvSpPr>
              <p:nvPr/>
            </p:nvSpPr>
            <p:spPr bwMode="auto">
              <a:xfrm>
                <a:off x="6327775" y="3240088"/>
                <a:ext cx="39687" cy="128588"/>
              </a:xfrm>
              <a:prstGeom prst="rect">
                <a:avLst/>
              </a:prstGeom>
              <a:solidFill>
                <a:srgbClr val="0CA1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6" name="Rectangle 97"/>
              <p:cNvSpPr>
                <a:spLocks noChangeArrowheads="1"/>
              </p:cNvSpPr>
              <p:nvPr/>
            </p:nvSpPr>
            <p:spPr bwMode="auto">
              <a:xfrm>
                <a:off x="6208713" y="3240088"/>
                <a:ext cx="39687" cy="128588"/>
              </a:xfrm>
              <a:prstGeom prst="rect">
                <a:avLst/>
              </a:prstGeom>
              <a:solidFill>
                <a:srgbClr val="0CA1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7" name="Rectangle 98"/>
              <p:cNvSpPr>
                <a:spLocks noChangeArrowheads="1"/>
              </p:cNvSpPr>
              <p:nvPr/>
            </p:nvSpPr>
            <p:spPr bwMode="auto">
              <a:xfrm>
                <a:off x="6089650" y="3240088"/>
                <a:ext cx="39687" cy="128588"/>
              </a:xfrm>
              <a:prstGeom prst="rect">
                <a:avLst/>
              </a:prstGeom>
              <a:solidFill>
                <a:srgbClr val="0CA1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8" name="Rectangle 99"/>
              <p:cNvSpPr>
                <a:spLocks noChangeArrowheads="1"/>
              </p:cNvSpPr>
              <p:nvPr/>
            </p:nvSpPr>
            <p:spPr bwMode="auto">
              <a:xfrm>
                <a:off x="5970588" y="3240088"/>
                <a:ext cx="39687" cy="128588"/>
              </a:xfrm>
              <a:prstGeom prst="rect">
                <a:avLst/>
              </a:prstGeom>
              <a:solidFill>
                <a:srgbClr val="0CA1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9" name="Freeform 100"/>
              <p:cNvSpPr/>
              <p:nvPr/>
            </p:nvSpPr>
            <p:spPr bwMode="auto">
              <a:xfrm>
                <a:off x="5851525" y="3240088"/>
                <a:ext cx="39687" cy="128588"/>
              </a:xfrm>
              <a:custGeom>
                <a:avLst/>
                <a:gdLst>
                  <a:gd name="T0" fmla="*/ 0 w 32"/>
                  <a:gd name="T1" fmla="*/ 102 h 103"/>
                  <a:gd name="T2" fmla="*/ 0 w 32"/>
                  <a:gd name="T3" fmla="*/ 0 h 103"/>
                  <a:gd name="T4" fmla="*/ 3 w 32"/>
                  <a:gd name="T5" fmla="*/ 0 h 103"/>
                  <a:gd name="T6" fmla="*/ 32 w 32"/>
                  <a:gd name="T7" fmla="*/ 0 h 103"/>
                  <a:gd name="T8" fmla="*/ 32 w 32"/>
                  <a:gd name="T9" fmla="*/ 103 h 103"/>
                  <a:gd name="T10" fmla="*/ 3 w 32"/>
                  <a:gd name="T11" fmla="*/ 103 h 103"/>
                  <a:gd name="T12" fmla="*/ 0 w 32"/>
                  <a:gd name="T13" fmla="*/ 102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" h="103">
                    <a:moveTo>
                      <a:pt x="0" y="102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2" y="0"/>
                      <a:pt x="3" y="0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32" y="103"/>
                      <a:pt x="32" y="103"/>
                      <a:pt x="32" y="103"/>
                    </a:cubicBezTo>
                    <a:cubicBezTo>
                      <a:pt x="3" y="103"/>
                      <a:pt x="3" y="103"/>
                      <a:pt x="3" y="103"/>
                    </a:cubicBezTo>
                    <a:cubicBezTo>
                      <a:pt x="2" y="103"/>
                      <a:pt x="1" y="102"/>
                      <a:pt x="0" y="102"/>
                    </a:cubicBezTo>
                    <a:close/>
                  </a:path>
                </a:pathLst>
              </a:custGeom>
              <a:solidFill>
                <a:srgbClr val="0CA1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0" name="Freeform 101"/>
              <p:cNvSpPr/>
              <p:nvPr/>
            </p:nvSpPr>
            <p:spPr bwMode="auto">
              <a:xfrm>
                <a:off x="5157788" y="369888"/>
                <a:ext cx="638175" cy="3421063"/>
              </a:xfrm>
              <a:custGeom>
                <a:avLst/>
                <a:gdLst>
                  <a:gd name="T0" fmla="*/ 299 w 515"/>
                  <a:gd name="T1" fmla="*/ 0 h 2762"/>
                  <a:gd name="T2" fmla="*/ 0 w 515"/>
                  <a:gd name="T3" fmla="*/ 27 h 2762"/>
                  <a:gd name="T4" fmla="*/ 191 w 515"/>
                  <a:gd name="T5" fmla="*/ 2157 h 2762"/>
                  <a:gd name="T6" fmla="*/ 338 w 515"/>
                  <a:gd name="T7" fmla="*/ 2684 h 2762"/>
                  <a:gd name="T8" fmla="*/ 365 w 515"/>
                  <a:gd name="T9" fmla="*/ 2741 h 2762"/>
                  <a:gd name="T10" fmla="*/ 502 w 515"/>
                  <a:gd name="T11" fmla="*/ 2762 h 2762"/>
                  <a:gd name="T12" fmla="*/ 515 w 515"/>
                  <a:gd name="T13" fmla="*/ 2407 h 2762"/>
                  <a:gd name="T14" fmla="*/ 299 w 515"/>
                  <a:gd name="T15" fmla="*/ 0 h 27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15" h="2762">
                    <a:moveTo>
                      <a:pt x="299" y="0"/>
                    </a:moveTo>
                    <a:cubicBezTo>
                      <a:pt x="0" y="27"/>
                      <a:pt x="0" y="27"/>
                      <a:pt x="0" y="27"/>
                    </a:cubicBezTo>
                    <a:cubicBezTo>
                      <a:pt x="191" y="2157"/>
                      <a:pt x="191" y="2157"/>
                      <a:pt x="191" y="2157"/>
                    </a:cubicBezTo>
                    <a:cubicBezTo>
                      <a:pt x="207" y="2340"/>
                      <a:pt x="257" y="2519"/>
                      <a:pt x="338" y="2684"/>
                    </a:cubicBezTo>
                    <a:cubicBezTo>
                      <a:pt x="365" y="2741"/>
                      <a:pt x="365" y="2741"/>
                      <a:pt x="365" y="2741"/>
                    </a:cubicBezTo>
                    <a:cubicBezTo>
                      <a:pt x="502" y="2762"/>
                      <a:pt x="502" y="2762"/>
                      <a:pt x="502" y="2762"/>
                    </a:cubicBezTo>
                    <a:cubicBezTo>
                      <a:pt x="515" y="2407"/>
                      <a:pt x="515" y="2407"/>
                      <a:pt x="515" y="2407"/>
                    </a:cubicBezTo>
                    <a:lnTo>
                      <a:pt x="299" y="0"/>
                    </a:lnTo>
                    <a:close/>
                  </a:path>
                </a:pathLst>
              </a:custGeom>
              <a:solidFill>
                <a:srgbClr val="0978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1" name="Freeform 102"/>
              <p:cNvSpPr/>
              <p:nvPr/>
            </p:nvSpPr>
            <p:spPr bwMode="auto">
              <a:xfrm>
                <a:off x="5157788" y="369888"/>
                <a:ext cx="876300" cy="4256088"/>
              </a:xfrm>
              <a:custGeom>
                <a:avLst/>
                <a:gdLst>
                  <a:gd name="T0" fmla="*/ 387 w 706"/>
                  <a:gd name="T1" fmla="*/ 3118 h 3437"/>
                  <a:gd name="T2" fmla="*/ 387 w 706"/>
                  <a:gd name="T3" fmla="*/ 2741 h 3437"/>
                  <a:gd name="T4" fmla="*/ 360 w 706"/>
                  <a:gd name="T5" fmla="*/ 2684 h 3437"/>
                  <a:gd name="T6" fmla="*/ 213 w 706"/>
                  <a:gd name="T7" fmla="*/ 2157 h 3437"/>
                  <a:gd name="T8" fmla="*/ 22 w 706"/>
                  <a:gd name="T9" fmla="*/ 27 h 3437"/>
                  <a:gd name="T10" fmla="*/ 299 w 706"/>
                  <a:gd name="T11" fmla="*/ 2 h 3437"/>
                  <a:gd name="T12" fmla="*/ 299 w 706"/>
                  <a:gd name="T13" fmla="*/ 0 h 3437"/>
                  <a:gd name="T14" fmla="*/ 0 w 706"/>
                  <a:gd name="T15" fmla="*/ 27 h 3437"/>
                  <a:gd name="T16" fmla="*/ 191 w 706"/>
                  <a:gd name="T17" fmla="*/ 2157 h 3437"/>
                  <a:gd name="T18" fmla="*/ 338 w 706"/>
                  <a:gd name="T19" fmla="*/ 2684 h 3437"/>
                  <a:gd name="T20" fmla="*/ 365 w 706"/>
                  <a:gd name="T21" fmla="*/ 2741 h 3437"/>
                  <a:gd name="T22" fmla="*/ 365 w 706"/>
                  <a:gd name="T23" fmla="*/ 3118 h 3437"/>
                  <a:gd name="T24" fmla="*/ 684 w 706"/>
                  <a:gd name="T25" fmla="*/ 3437 h 3437"/>
                  <a:gd name="T26" fmla="*/ 706 w 706"/>
                  <a:gd name="T27" fmla="*/ 3437 h 3437"/>
                  <a:gd name="T28" fmla="*/ 387 w 706"/>
                  <a:gd name="T29" fmla="*/ 3118 h 34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06" h="3437">
                    <a:moveTo>
                      <a:pt x="387" y="3118"/>
                    </a:moveTo>
                    <a:cubicBezTo>
                      <a:pt x="387" y="2741"/>
                      <a:pt x="387" y="2741"/>
                      <a:pt x="387" y="2741"/>
                    </a:cubicBezTo>
                    <a:cubicBezTo>
                      <a:pt x="360" y="2684"/>
                      <a:pt x="360" y="2684"/>
                      <a:pt x="360" y="2684"/>
                    </a:cubicBezTo>
                    <a:cubicBezTo>
                      <a:pt x="279" y="2519"/>
                      <a:pt x="229" y="2340"/>
                      <a:pt x="213" y="2157"/>
                    </a:cubicBezTo>
                    <a:cubicBezTo>
                      <a:pt x="22" y="27"/>
                      <a:pt x="22" y="27"/>
                      <a:pt x="22" y="27"/>
                    </a:cubicBezTo>
                    <a:cubicBezTo>
                      <a:pt x="299" y="2"/>
                      <a:pt x="299" y="2"/>
                      <a:pt x="299" y="2"/>
                    </a:cubicBezTo>
                    <a:cubicBezTo>
                      <a:pt x="299" y="0"/>
                      <a:pt x="299" y="0"/>
                      <a:pt x="299" y="0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191" y="2157"/>
                      <a:pt x="191" y="2157"/>
                      <a:pt x="191" y="2157"/>
                    </a:cubicBezTo>
                    <a:cubicBezTo>
                      <a:pt x="207" y="2340"/>
                      <a:pt x="257" y="2519"/>
                      <a:pt x="338" y="2684"/>
                    </a:cubicBezTo>
                    <a:cubicBezTo>
                      <a:pt x="365" y="2741"/>
                      <a:pt x="365" y="2741"/>
                      <a:pt x="365" y="2741"/>
                    </a:cubicBezTo>
                    <a:cubicBezTo>
                      <a:pt x="365" y="3118"/>
                      <a:pt x="365" y="3118"/>
                      <a:pt x="365" y="3118"/>
                    </a:cubicBezTo>
                    <a:cubicBezTo>
                      <a:pt x="365" y="3294"/>
                      <a:pt x="508" y="3437"/>
                      <a:pt x="684" y="3437"/>
                    </a:cubicBezTo>
                    <a:cubicBezTo>
                      <a:pt x="706" y="3437"/>
                      <a:pt x="706" y="3437"/>
                      <a:pt x="706" y="3437"/>
                    </a:cubicBezTo>
                    <a:cubicBezTo>
                      <a:pt x="530" y="3437"/>
                      <a:pt x="387" y="3294"/>
                      <a:pt x="387" y="3118"/>
                    </a:cubicBezTo>
                    <a:close/>
                  </a:path>
                </a:pathLst>
              </a:custGeom>
              <a:solidFill>
                <a:srgbClr val="0B92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2" name="Freeform 103"/>
              <p:cNvSpPr/>
              <p:nvPr/>
            </p:nvSpPr>
            <p:spPr bwMode="auto">
              <a:xfrm>
                <a:off x="5127626" y="-3175"/>
                <a:ext cx="436562" cy="569913"/>
              </a:xfrm>
              <a:custGeom>
                <a:avLst/>
                <a:gdLst>
                  <a:gd name="T0" fmla="*/ 75 w 352"/>
                  <a:gd name="T1" fmla="*/ 26 h 459"/>
                  <a:gd name="T2" fmla="*/ 111 w 352"/>
                  <a:gd name="T3" fmla="*/ 4 h 459"/>
                  <a:gd name="T4" fmla="*/ 139 w 352"/>
                  <a:gd name="T5" fmla="*/ 11 h 459"/>
                  <a:gd name="T6" fmla="*/ 161 w 352"/>
                  <a:gd name="T7" fmla="*/ 47 h 459"/>
                  <a:gd name="T8" fmla="*/ 142 w 352"/>
                  <a:gd name="T9" fmla="*/ 128 h 459"/>
                  <a:gd name="T10" fmla="*/ 214 w 352"/>
                  <a:gd name="T11" fmla="*/ 128 h 459"/>
                  <a:gd name="T12" fmla="*/ 331 w 352"/>
                  <a:gd name="T13" fmla="*/ 321 h 459"/>
                  <a:gd name="T14" fmla="*/ 138 w 352"/>
                  <a:gd name="T15" fmla="*/ 438 h 459"/>
                  <a:gd name="T16" fmla="*/ 21 w 352"/>
                  <a:gd name="T17" fmla="*/ 245 h 459"/>
                  <a:gd name="T18" fmla="*/ 25 w 352"/>
                  <a:gd name="T19" fmla="*/ 231 h 459"/>
                  <a:gd name="T20" fmla="*/ 25 w 352"/>
                  <a:gd name="T21" fmla="*/ 231 h 459"/>
                  <a:gd name="T22" fmla="*/ 75 w 352"/>
                  <a:gd name="T23" fmla="*/ 26 h 4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2" h="459">
                    <a:moveTo>
                      <a:pt x="75" y="26"/>
                    </a:moveTo>
                    <a:cubicBezTo>
                      <a:pt x="79" y="10"/>
                      <a:pt x="95" y="0"/>
                      <a:pt x="111" y="4"/>
                    </a:cubicBezTo>
                    <a:cubicBezTo>
                      <a:pt x="139" y="11"/>
                      <a:pt x="139" y="11"/>
                      <a:pt x="139" y="11"/>
                    </a:cubicBezTo>
                    <a:cubicBezTo>
                      <a:pt x="155" y="15"/>
                      <a:pt x="165" y="31"/>
                      <a:pt x="161" y="47"/>
                    </a:cubicBezTo>
                    <a:cubicBezTo>
                      <a:pt x="142" y="128"/>
                      <a:pt x="142" y="128"/>
                      <a:pt x="142" y="128"/>
                    </a:cubicBezTo>
                    <a:cubicBezTo>
                      <a:pt x="165" y="122"/>
                      <a:pt x="189" y="122"/>
                      <a:pt x="214" y="128"/>
                    </a:cubicBezTo>
                    <a:cubicBezTo>
                      <a:pt x="300" y="149"/>
                      <a:pt x="352" y="236"/>
                      <a:pt x="331" y="321"/>
                    </a:cubicBezTo>
                    <a:cubicBezTo>
                      <a:pt x="310" y="407"/>
                      <a:pt x="224" y="459"/>
                      <a:pt x="138" y="438"/>
                    </a:cubicBezTo>
                    <a:cubicBezTo>
                      <a:pt x="52" y="417"/>
                      <a:pt x="0" y="331"/>
                      <a:pt x="21" y="245"/>
                    </a:cubicBezTo>
                    <a:cubicBezTo>
                      <a:pt x="22" y="240"/>
                      <a:pt x="24" y="236"/>
                      <a:pt x="25" y="231"/>
                    </a:cubicBezTo>
                    <a:cubicBezTo>
                      <a:pt x="25" y="231"/>
                      <a:pt x="25" y="231"/>
                      <a:pt x="25" y="231"/>
                    </a:cubicBezTo>
                    <a:lnTo>
                      <a:pt x="75" y="26"/>
                    </a:lnTo>
                    <a:close/>
                  </a:path>
                </a:pathLst>
              </a:custGeom>
              <a:solidFill>
                <a:srgbClr val="FFC4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144" name="组合 143"/>
            <p:cNvGrpSpPr/>
            <p:nvPr/>
          </p:nvGrpSpPr>
          <p:grpSpPr>
            <a:xfrm>
              <a:off x="2956131" y="0"/>
              <a:ext cx="3705225" cy="3441700"/>
              <a:chOff x="3000376" y="17463"/>
              <a:chExt cx="3705225" cy="3441700"/>
            </a:xfrm>
          </p:grpSpPr>
          <p:sp>
            <p:nvSpPr>
              <p:cNvPr id="145" name="Freeform 107"/>
              <p:cNvSpPr/>
              <p:nvPr/>
            </p:nvSpPr>
            <p:spPr bwMode="auto">
              <a:xfrm>
                <a:off x="3546476" y="531813"/>
                <a:ext cx="2598738" cy="2400300"/>
              </a:xfrm>
              <a:custGeom>
                <a:avLst/>
                <a:gdLst>
                  <a:gd name="T0" fmla="*/ 192 w 1637"/>
                  <a:gd name="T1" fmla="*/ 0 h 1512"/>
                  <a:gd name="T2" fmla="*/ 0 w 1637"/>
                  <a:gd name="T3" fmla="*/ 215 h 1512"/>
                  <a:gd name="T4" fmla="*/ 1445 w 1637"/>
                  <a:gd name="T5" fmla="*/ 1512 h 1512"/>
                  <a:gd name="T6" fmla="*/ 1637 w 1637"/>
                  <a:gd name="T7" fmla="*/ 1298 h 1512"/>
                  <a:gd name="T8" fmla="*/ 192 w 1637"/>
                  <a:gd name="T9" fmla="*/ 0 h 15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37" h="1512">
                    <a:moveTo>
                      <a:pt x="192" y="0"/>
                    </a:moveTo>
                    <a:lnTo>
                      <a:pt x="0" y="215"/>
                    </a:lnTo>
                    <a:lnTo>
                      <a:pt x="1445" y="1512"/>
                    </a:lnTo>
                    <a:lnTo>
                      <a:pt x="1637" y="129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rgbClr val="5962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6" name="Freeform 108"/>
              <p:cNvSpPr/>
              <p:nvPr/>
            </p:nvSpPr>
            <p:spPr bwMode="auto">
              <a:xfrm>
                <a:off x="3546476" y="531813"/>
                <a:ext cx="2598738" cy="2400300"/>
              </a:xfrm>
              <a:custGeom>
                <a:avLst/>
                <a:gdLst>
                  <a:gd name="T0" fmla="*/ 192 w 1637"/>
                  <a:gd name="T1" fmla="*/ 0 h 1512"/>
                  <a:gd name="T2" fmla="*/ 0 w 1637"/>
                  <a:gd name="T3" fmla="*/ 215 h 1512"/>
                  <a:gd name="T4" fmla="*/ 1445 w 1637"/>
                  <a:gd name="T5" fmla="*/ 1512 h 1512"/>
                  <a:gd name="T6" fmla="*/ 1637 w 1637"/>
                  <a:gd name="T7" fmla="*/ 1298 h 1512"/>
                  <a:gd name="T8" fmla="*/ 192 w 1637"/>
                  <a:gd name="T9" fmla="*/ 0 h 15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37" h="1512">
                    <a:moveTo>
                      <a:pt x="192" y="0"/>
                    </a:moveTo>
                    <a:lnTo>
                      <a:pt x="0" y="215"/>
                    </a:lnTo>
                    <a:lnTo>
                      <a:pt x="1445" y="1512"/>
                    </a:lnTo>
                    <a:lnTo>
                      <a:pt x="1637" y="1298"/>
                    </a:lnTo>
                    <a:lnTo>
                      <a:pt x="19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7" name="Freeform 109"/>
              <p:cNvSpPr/>
              <p:nvPr/>
            </p:nvSpPr>
            <p:spPr bwMode="auto">
              <a:xfrm>
                <a:off x="3000376" y="17463"/>
                <a:ext cx="1055688" cy="1063625"/>
              </a:xfrm>
              <a:custGeom>
                <a:avLst/>
                <a:gdLst>
                  <a:gd name="T0" fmla="*/ 610 w 735"/>
                  <a:gd name="T1" fmla="*/ 588 h 739"/>
                  <a:gd name="T2" fmla="*/ 583 w 735"/>
                  <a:gd name="T3" fmla="*/ 108 h 739"/>
                  <a:gd name="T4" fmla="*/ 234 w 735"/>
                  <a:gd name="T5" fmla="*/ 45 h 739"/>
                  <a:gd name="T6" fmla="*/ 456 w 735"/>
                  <a:gd name="T7" fmla="*/ 244 h 739"/>
                  <a:gd name="T8" fmla="*/ 428 w 735"/>
                  <a:gd name="T9" fmla="*/ 433 h 739"/>
                  <a:gd name="T10" fmla="*/ 244 w 735"/>
                  <a:gd name="T11" fmla="*/ 481 h 739"/>
                  <a:gd name="T12" fmla="*/ 26 w 735"/>
                  <a:gd name="T13" fmla="*/ 286 h 739"/>
                  <a:gd name="T14" fmla="*/ 130 w 735"/>
                  <a:gd name="T15" fmla="*/ 614 h 739"/>
                  <a:gd name="T16" fmla="*/ 610 w 735"/>
                  <a:gd name="T17" fmla="*/ 588 h 7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35" h="739">
                    <a:moveTo>
                      <a:pt x="610" y="588"/>
                    </a:moveTo>
                    <a:cubicBezTo>
                      <a:pt x="735" y="448"/>
                      <a:pt x="723" y="234"/>
                      <a:pt x="583" y="108"/>
                    </a:cubicBezTo>
                    <a:cubicBezTo>
                      <a:pt x="485" y="20"/>
                      <a:pt x="350" y="0"/>
                      <a:pt x="234" y="45"/>
                    </a:cubicBezTo>
                    <a:cubicBezTo>
                      <a:pt x="456" y="244"/>
                      <a:pt x="456" y="244"/>
                      <a:pt x="456" y="244"/>
                    </a:cubicBezTo>
                    <a:cubicBezTo>
                      <a:pt x="428" y="433"/>
                      <a:pt x="428" y="433"/>
                      <a:pt x="428" y="433"/>
                    </a:cubicBezTo>
                    <a:cubicBezTo>
                      <a:pt x="244" y="481"/>
                      <a:pt x="244" y="481"/>
                      <a:pt x="244" y="481"/>
                    </a:cubicBezTo>
                    <a:cubicBezTo>
                      <a:pt x="26" y="286"/>
                      <a:pt x="26" y="286"/>
                      <a:pt x="26" y="286"/>
                    </a:cubicBezTo>
                    <a:cubicBezTo>
                      <a:pt x="0" y="402"/>
                      <a:pt x="36" y="529"/>
                      <a:pt x="130" y="614"/>
                    </a:cubicBezTo>
                    <a:cubicBezTo>
                      <a:pt x="270" y="739"/>
                      <a:pt x="484" y="727"/>
                      <a:pt x="610" y="588"/>
                    </a:cubicBezTo>
                  </a:path>
                </a:pathLst>
              </a:custGeom>
              <a:solidFill>
                <a:srgbClr val="F1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8" name="Freeform 110"/>
              <p:cNvSpPr/>
              <p:nvPr/>
            </p:nvSpPr>
            <p:spPr bwMode="auto">
              <a:xfrm>
                <a:off x="3025776" y="50800"/>
                <a:ext cx="754063" cy="771525"/>
              </a:xfrm>
              <a:custGeom>
                <a:avLst/>
                <a:gdLst>
                  <a:gd name="T0" fmla="*/ 216 w 525"/>
                  <a:gd name="T1" fmla="*/ 537 h 537"/>
                  <a:gd name="T2" fmla="*/ 484 w 525"/>
                  <a:gd name="T3" fmla="*/ 466 h 537"/>
                  <a:gd name="T4" fmla="*/ 525 w 525"/>
                  <a:gd name="T5" fmla="*/ 192 h 537"/>
                  <a:gd name="T6" fmla="*/ 311 w 525"/>
                  <a:gd name="T7" fmla="*/ 0 h 537"/>
                  <a:gd name="T8" fmla="*/ 216 w 525"/>
                  <a:gd name="T9" fmla="*/ 22 h 537"/>
                  <a:gd name="T10" fmla="*/ 438 w 525"/>
                  <a:gd name="T11" fmla="*/ 221 h 537"/>
                  <a:gd name="T12" fmla="*/ 410 w 525"/>
                  <a:gd name="T13" fmla="*/ 410 h 537"/>
                  <a:gd name="T14" fmla="*/ 226 w 525"/>
                  <a:gd name="T15" fmla="*/ 458 h 537"/>
                  <a:gd name="T16" fmla="*/ 8 w 525"/>
                  <a:gd name="T17" fmla="*/ 263 h 537"/>
                  <a:gd name="T18" fmla="*/ 0 w 525"/>
                  <a:gd name="T19" fmla="*/ 344 h 537"/>
                  <a:gd name="T20" fmla="*/ 216 w 525"/>
                  <a:gd name="T21" fmla="*/ 537 h 5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25" h="537">
                    <a:moveTo>
                      <a:pt x="216" y="537"/>
                    </a:moveTo>
                    <a:cubicBezTo>
                      <a:pt x="484" y="466"/>
                      <a:pt x="484" y="466"/>
                      <a:pt x="484" y="466"/>
                    </a:cubicBezTo>
                    <a:cubicBezTo>
                      <a:pt x="525" y="192"/>
                      <a:pt x="525" y="192"/>
                      <a:pt x="525" y="192"/>
                    </a:cubicBezTo>
                    <a:cubicBezTo>
                      <a:pt x="311" y="0"/>
                      <a:pt x="311" y="0"/>
                      <a:pt x="311" y="0"/>
                    </a:cubicBezTo>
                    <a:cubicBezTo>
                      <a:pt x="279" y="3"/>
                      <a:pt x="247" y="10"/>
                      <a:pt x="216" y="22"/>
                    </a:cubicBezTo>
                    <a:cubicBezTo>
                      <a:pt x="438" y="221"/>
                      <a:pt x="438" y="221"/>
                      <a:pt x="438" y="221"/>
                    </a:cubicBezTo>
                    <a:cubicBezTo>
                      <a:pt x="410" y="410"/>
                      <a:pt x="410" y="410"/>
                      <a:pt x="410" y="410"/>
                    </a:cubicBezTo>
                    <a:cubicBezTo>
                      <a:pt x="226" y="458"/>
                      <a:pt x="226" y="458"/>
                      <a:pt x="226" y="458"/>
                    </a:cubicBezTo>
                    <a:cubicBezTo>
                      <a:pt x="8" y="263"/>
                      <a:pt x="8" y="263"/>
                      <a:pt x="8" y="263"/>
                    </a:cubicBezTo>
                    <a:cubicBezTo>
                      <a:pt x="2" y="290"/>
                      <a:pt x="0" y="317"/>
                      <a:pt x="0" y="344"/>
                    </a:cubicBezTo>
                    <a:cubicBezTo>
                      <a:pt x="216" y="537"/>
                      <a:pt x="216" y="537"/>
                      <a:pt x="216" y="537"/>
                    </a:cubicBezTo>
                  </a:path>
                </a:pathLst>
              </a:custGeom>
              <a:solidFill>
                <a:srgbClr val="D1D3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9" name="Freeform 111"/>
              <p:cNvSpPr/>
              <p:nvPr/>
            </p:nvSpPr>
            <p:spPr bwMode="auto">
              <a:xfrm>
                <a:off x="5649913" y="2397125"/>
                <a:ext cx="1055688" cy="1062038"/>
              </a:xfrm>
              <a:custGeom>
                <a:avLst/>
                <a:gdLst>
                  <a:gd name="T0" fmla="*/ 278 w 735"/>
                  <a:gd name="T1" fmla="*/ 494 h 738"/>
                  <a:gd name="T2" fmla="*/ 307 w 735"/>
                  <a:gd name="T3" fmla="*/ 306 h 738"/>
                  <a:gd name="T4" fmla="*/ 491 w 735"/>
                  <a:gd name="T5" fmla="*/ 257 h 738"/>
                  <a:gd name="T6" fmla="*/ 708 w 735"/>
                  <a:gd name="T7" fmla="*/ 452 h 738"/>
                  <a:gd name="T8" fmla="*/ 604 w 735"/>
                  <a:gd name="T9" fmla="*/ 125 h 738"/>
                  <a:gd name="T10" fmla="*/ 125 w 735"/>
                  <a:gd name="T11" fmla="*/ 151 h 738"/>
                  <a:gd name="T12" fmla="*/ 151 w 735"/>
                  <a:gd name="T13" fmla="*/ 630 h 738"/>
                  <a:gd name="T14" fmla="*/ 500 w 735"/>
                  <a:gd name="T15" fmla="*/ 694 h 738"/>
                  <a:gd name="T16" fmla="*/ 278 w 735"/>
                  <a:gd name="T17" fmla="*/ 494 h 7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35" h="738">
                    <a:moveTo>
                      <a:pt x="278" y="494"/>
                    </a:moveTo>
                    <a:cubicBezTo>
                      <a:pt x="307" y="306"/>
                      <a:pt x="307" y="306"/>
                      <a:pt x="307" y="306"/>
                    </a:cubicBezTo>
                    <a:cubicBezTo>
                      <a:pt x="491" y="257"/>
                      <a:pt x="491" y="257"/>
                      <a:pt x="491" y="257"/>
                    </a:cubicBezTo>
                    <a:cubicBezTo>
                      <a:pt x="708" y="452"/>
                      <a:pt x="708" y="452"/>
                      <a:pt x="708" y="452"/>
                    </a:cubicBezTo>
                    <a:cubicBezTo>
                      <a:pt x="735" y="336"/>
                      <a:pt x="699" y="210"/>
                      <a:pt x="604" y="125"/>
                    </a:cubicBezTo>
                    <a:cubicBezTo>
                      <a:pt x="465" y="0"/>
                      <a:pt x="250" y="11"/>
                      <a:pt x="125" y="151"/>
                    </a:cubicBezTo>
                    <a:cubicBezTo>
                      <a:pt x="0" y="290"/>
                      <a:pt x="12" y="505"/>
                      <a:pt x="151" y="630"/>
                    </a:cubicBezTo>
                    <a:cubicBezTo>
                      <a:pt x="249" y="718"/>
                      <a:pt x="385" y="738"/>
                      <a:pt x="500" y="694"/>
                    </a:cubicBezTo>
                    <a:cubicBezTo>
                      <a:pt x="278" y="494"/>
                      <a:pt x="278" y="494"/>
                      <a:pt x="278" y="494"/>
                    </a:cubicBezTo>
                  </a:path>
                </a:pathLst>
              </a:custGeom>
              <a:solidFill>
                <a:srgbClr val="F1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0" name="Freeform 112"/>
              <p:cNvSpPr/>
              <p:nvPr/>
            </p:nvSpPr>
            <p:spPr bwMode="auto">
              <a:xfrm>
                <a:off x="5924551" y="2654300"/>
                <a:ext cx="755650" cy="771525"/>
              </a:xfrm>
              <a:custGeom>
                <a:avLst/>
                <a:gdLst>
                  <a:gd name="T0" fmla="*/ 310 w 526"/>
                  <a:gd name="T1" fmla="*/ 0 h 537"/>
                  <a:gd name="T2" fmla="*/ 41 w 526"/>
                  <a:gd name="T3" fmla="*/ 71 h 537"/>
                  <a:gd name="T4" fmla="*/ 0 w 526"/>
                  <a:gd name="T5" fmla="*/ 345 h 537"/>
                  <a:gd name="T6" fmla="*/ 214 w 526"/>
                  <a:gd name="T7" fmla="*/ 537 h 537"/>
                  <a:gd name="T8" fmla="*/ 309 w 526"/>
                  <a:gd name="T9" fmla="*/ 515 h 537"/>
                  <a:gd name="T10" fmla="*/ 87 w 526"/>
                  <a:gd name="T11" fmla="*/ 316 h 537"/>
                  <a:gd name="T12" fmla="*/ 115 w 526"/>
                  <a:gd name="T13" fmla="*/ 128 h 537"/>
                  <a:gd name="T14" fmla="*/ 300 w 526"/>
                  <a:gd name="T15" fmla="*/ 79 h 537"/>
                  <a:gd name="T16" fmla="*/ 517 w 526"/>
                  <a:gd name="T17" fmla="*/ 274 h 537"/>
                  <a:gd name="T18" fmla="*/ 525 w 526"/>
                  <a:gd name="T19" fmla="*/ 194 h 537"/>
                  <a:gd name="T20" fmla="*/ 310 w 526"/>
                  <a:gd name="T21" fmla="*/ 0 h 5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26" h="537">
                    <a:moveTo>
                      <a:pt x="310" y="0"/>
                    </a:moveTo>
                    <a:cubicBezTo>
                      <a:pt x="41" y="71"/>
                      <a:pt x="41" y="71"/>
                      <a:pt x="41" y="71"/>
                    </a:cubicBezTo>
                    <a:cubicBezTo>
                      <a:pt x="0" y="345"/>
                      <a:pt x="0" y="345"/>
                      <a:pt x="0" y="345"/>
                    </a:cubicBezTo>
                    <a:cubicBezTo>
                      <a:pt x="214" y="537"/>
                      <a:pt x="214" y="537"/>
                      <a:pt x="214" y="537"/>
                    </a:cubicBezTo>
                    <a:cubicBezTo>
                      <a:pt x="246" y="534"/>
                      <a:pt x="279" y="527"/>
                      <a:pt x="309" y="515"/>
                    </a:cubicBezTo>
                    <a:cubicBezTo>
                      <a:pt x="87" y="316"/>
                      <a:pt x="87" y="316"/>
                      <a:pt x="87" y="316"/>
                    </a:cubicBezTo>
                    <a:cubicBezTo>
                      <a:pt x="115" y="128"/>
                      <a:pt x="115" y="128"/>
                      <a:pt x="115" y="128"/>
                    </a:cubicBezTo>
                    <a:cubicBezTo>
                      <a:pt x="300" y="79"/>
                      <a:pt x="300" y="79"/>
                      <a:pt x="300" y="79"/>
                    </a:cubicBezTo>
                    <a:cubicBezTo>
                      <a:pt x="517" y="274"/>
                      <a:pt x="517" y="274"/>
                      <a:pt x="517" y="274"/>
                    </a:cubicBezTo>
                    <a:cubicBezTo>
                      <a:pt x="523" y="248"/>
                      <a:pt x="526" y="221"/>
                      <a:pt x="525" y="194"/>
                    </a:cubicBezTo>
                    <a:cubicBezTo>
                      <a:pt x="310" y="0"/>
                      <a:pt x="310" y="0"/>
                      <a:pt x="310" y="0"/>
                    </a:cubicBezTo>
                  </a:path>
                </a:pathLst>
              </a:custGeom>
              <a:solidFill>
                <a:srgbClr val="D1D3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1" name="Freeform 113"/>
              <p:cNvSpPr/>
              <p:nvPr/>
            </p:nvSpPr>
            <p:spPr bwMode="auto">
              <a:xfrm>
                <a:off x="3186113" y="900113"/>
                <a:ext cx="9525" cy="6350"/>
              </a:xfrm>
              <a:custGeom>
                <a:avLst/>
                <a:gdLst>
                  <a:gd name="T0" fmla="*/ 0 w 6"/>
                  <a:gd name="T1" fmla="*/ 0 h 4"/>
                  <a:gd name="T2" fmla="*/ 6 w 6"/>
                  <a:gd name="T3" fmla="*/ 4 h 4"/>
                  <a:gd name="T4" fmla="*/ 0 w 6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4">
                    <a:moveTo>
                      <a:pt x="0" y="0"/>
                    </a:moveTo>
                    <a:cubicBezTo>
                      <a:pt x="2" y="1"/>
                      <a:pt x="4" y="3"/>
                      <a:pt x="6" y="4"/>
                    </a:cubicBezTo>
                    <a:cubicBezTo>
                      <a:pt x="4" y="3"/>
                      <a:pt x="2" y="1"/>
                      <a:pt x="0" y="0"/>
                    </a:cubicBezTo>
                  </a:path>
                </a:pathLst>
              </a:custGeom>
              <a:solidFill>
                <a:srgbClr val="DEDE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2" name="Freeform 114"/>
              <p:cNvSpPr/>
              <p:nvPr/>
            </p:nvSpPr>
            <p:spPr bwMode="auto">
              <a:xfrm>
                <a:off x="3681413" y="863600"/>
                <a:ext cx="2147888" cy="1960563"/>
              </a:xfrm>
              <a:custGeom>
                <a:avLst/>
                <a:gdLst>
                  <a:gd name="T0" fmla="*/ 136 w 1494"/>
                  <a:gd name="T1" fmla="*/ 0 h 1363"/>
                  <a:gd name="T2" fmla="*/ 136 w 1494"/>
                  <a:gd name="T3" fmla="*/ 0 h 1363"/>
                  <a:gd name="T4" fmla="*/ 0 w 1494"/>
                  <a:gd name="T5" fmla="*/ 92 h 1363"/>
                  <a:gd name="T6" fmla="*/ 1417 w 1494"/>
                  <a:gd name="T7" fmla="*/ 1363 h 1363"/>
                  <a:gd name="T8" fmla="*/ 1494 w 1494"/>
                  <a:gd name="T9" fmla="*/ 1218 h 1363"/>
                  <a:gd name="T10" fmla="*/ 1494 w 1494"/>
                  <a:gd name="T11" fmla="*/ 1218 h 1363"/>
                  <a:gd name="T12" fmla="*/ 136 w 1494"/>
                  <a:gd name="T13" fmla="*/ 0 h 13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94" h="1363">
                    <a:moveTo>
                      <a:pt x="136" y="0"/>
                    </a:moveTo>
                    <a:cubicBezTo>
                      <a:pt x="136" y="0"/>
                      <a:pt x="136" y="0"/>
                      <a:pt x="136" y="0"/>
                    </a:cubicBezTo>
                    <a:cubicBezTo>
                      <a:pt x="97" y="42"/>
                      <a:pt x="50" y="73"/>
                      <a:pt x="0" y="92"/>
                    </a:cubicBezTo>
                    <a:cubicBezTo>
                      <a:pt x="1417" y="1363"/>
                      <a:pt x="1417" y="1363"/>
                      <a:pt x="1417" y="1363"/>
                    </a:cubicBezTo>
                    <a:cubicBezTo>
                      <a:pt x="1430" y="1311"/>
                      <a:pt x="1456" y="1261"/>
                      <a:pt x="1494" y="1218"/>
                    </a:cubicBezTo>
                    <a:cubicBezTo>
                      <a:pt x="1494" y="1218"/>
                      <a:pt x="1494" y="1218"/>
                      <a:pt x="1494" y="1218"/>
                    </a:cubicBezTo>
                    <a:cubicBezTo>
                      <a:pt x="136" y="0"/>
                      <a:pt x="136" y="0"/>
                      <a:pt x="136" y="0"/>
                    </a:cubicBezTo>
                  </a:path>
                </a:pathLst>
              </a:custGeom>
              <a:solidFill>
                <a:srgbClr val="4E55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3" name="Freeform 115"/>
              <p:cNvSpPr/>
              <p:nvPr/>
            </p:nvSpPr>
            <p:spPr bwMode="auto">
              <a:xfrm>
                <a:off x="3000376" y="428625"/>
                <a:ext cx="876300" cy="595313"/>
              </a:xfrm>
              <a:custGeom>
                <a:avLst/>
                <a:gdLst>
                  <a:gd name="T0" fmla="*/ 26 w 610"/>
                  <a:gd name="T1" fmla="*/ 0 h 414"/>
                  <a:gd name="T2" fmla="*/ 26 w 610"/>
                  <a:gd name="T3" fmla="*/ 0 h 414"/>
                  <a:gd name="T4" fmla="*/ 130 w 610"/>
                  <a:gd name="T5" fmla="*/ 328 h 414"/>
                  <a:gd name="T6" fmla="*/ 130 w 610"/>
                  <a:gd name="T7" fmla="*/ 328 h 414"/>
                  <a:gd name="T8" fmla="*/ 136 w 610"/>
                  <a:gd name="T9" fmla="*/ 332 h 414"/>
                  <a:gd name="T10" fmla="*/ 357 w 610"/>
                  <a:gd name="T11" fmla="*/ 414 h 414"/>
                  <a:gd name="T12" fmla="*/ 474 w 610"/>
                  <a:gd name="T13" fmla="*/ 394 h 414"/>
                  <a:gd name="T14" fmla="*/ 474 w 610"/>
                  <a:gd name="T15" fmla="*/ 394 h 414"/>
                  <a:gd name="T16" fmla="*/ 610 w 610"/>
                  <a:gd name="T17" fmla="*/ 302 h 414"/>
                  <a:gd name="T18" fmla="*/ 610 w 610"/>
                  <a:gd name="T19" fmla="*/ 302 h 414"/>
                  <a:gd name="T20" fmla="*/ 500 w 610"/>
                  <a:gd name="T21" fmla="*/ 204 h 414"/>
                  <a:gd name="T22" fmla="*/ 234 w 610"/>
                  <a:gd name="T23" fmla="*/ 274 h 414"/>
                  <a:gd name="T24" fmla="*/ 18 w 610"/>
                  <a:gd name="T25" fmla="*/ 81 h 414"/>
                  <a:gd name="T26" fmla="*/ 26 w 610"/>
                  <a:gd name="T27" fmla="*/ 0 h 4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10" h="414">
                    <a:moveTo>
                      <a:pt x="26" y="0"/>
                    </a:moveTo>
                    <a:cubicBezTo>
                      <a:pt x="26" y="0"/>
                      <a:pt x="26" y="0"/>
                      <a:pt x="26" y="0"/>
                    </a:cubicBezTo>
                    <a:cubicBezTo>
                      <a:pt x="0" y="116"/>
                      <a:pt x="36" y="243"/>
                      <a:pt x="130" y="328"/>
                    </a:cubicBezTo>
                    <a:cubicBezTo>
                      <a:pt x="130" y="328"/>
                      <a:pt x="130" y="328"/>
                      <a:pt x="130" y="328"/>
                    </a:cubicBezTo>
                    <a:cubicBezTo>
                      <a:pt x="132" y="329"/>
                      <a:pt x="134" y="331"/>
                      <a:pt x="136" y="332"/>
                    </a:cubicBezTo>
                    <a:cubicBezTo>
                      <a:pt x="200" y="387"/>
                      <a:pt x="278" y="414"/>
                      <a:pt x="357" y="414"/>
                    </a:cubicBezTo>
                    <a:cubicBezTo>
                      <a:pt x="396" y="414"/>
                      <a:pt x="436" y="407"/>
                      <a:pt x="474" y="394"/>
                    </a:cubicBezTo>
                    <a:cubicBezTo>
                      <a:pt x="474" y="394"/>
                      <a:pt x="474" y="394"/>
                      <a:pt x="474" y="394"/>
                    </a:cubicBezTo>
                    <a:cubicBezTo>
                      <a:pt x="524" y="375"/>
                      <a:pt x="571" y="344"/>
                      <a:pt x="610" y="302"/>
                    </a:cubicBezTo>
                    <a:cubicBezTo>
                      <a:pt x="610" y="302"/>
                      <a:pt x="610" y="302"/>
                      <a:pt x="610" y="302"/>
                    </a:cubicBezTo>
                    <a:cubicBezTo>
                      <a:pt x="500" y="204"/>
                      <a:pt x="500" y="204"/>
                      <a:pt x="500" y="204"/>
                    </a:cubicBezTo>
                    <a:cubicBezTo>
                      <a:pt x="234" y="274"/>
                      <a:pt x="234" y="274"/>
                      <a:pt x="234" y="274"/>
                    </a:cubicBezTo>
                    <a:cubicBezTo>
                      <a:pt x="18" y="81"/>
                      <a:pt x="18" y="81"/>
                      <a:pt x="18" y="81"/>
                    </a:cubicBezTo>
                    <a:cubicBezTo>
                      <a:pt x="18" y="54"/>
                      <a:pt x="20" y="27"/>
                      <a:pt x="26" y="0"/>
                    </a:cubicBezTo>
                  </a:path>
                </a:pathLst>
              </a:custGeom>
              <a:solidFill>
                <a:srgbClr val="D2D2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4" name="Freeform 116"/>
              <p:cNvSpPr/>
              <p:nvPr/>
            </p:nvSpPr>
            <p:spPr bwMode="auto">
              <a:xfrm>
                <a:off x="3025776" y="428625"/>
                <a:ext cx="692150" cy="393700"/>
              </a:xfrm>
              <a:custGeom>
                <a:avLst/>
                <a:gdLst>
                  <a:gd name="T0" fmla="*/ 8 w 482"/>
                  <a:gd name="T1" fmla="*/ 0 h 274"/>
                  <a:gd name="T2" fmla="*/ 8 w 482"/>
                  <a:gd name="T3" fmla="*/ 0 h 274"/>
                  <a:gd name="T4" fmla="*/ 0 w 482"/>
                  <a:gd name="T5" fmla="*/ 81 h 274"/>
                  <a:gd name="T6" fmla="*/ 216 w 482"/>
                  <a:gd name="T7" fmla="*/ 274 h 274"/>
                  <a:gd name="T8" fmla="*/ 482 w 482"/>
                  <a:gd name="T9" fmla="*/ 204 h 274"/>
                  <a:gd name="T10" fmla="*/ 411 w 482"/>
                  <a:gd name="T11" fmla="*/ 140 h 274"/>
                  <a:gd name="T12" fmla="*/ 410 w 482"/>
                  <a:gd name="T13" fmla="*/ 147 h 274"/>
                  <a:gd name="T14" fmla="*/ 226 w 482"/>
                  <a:gd name="T15" fmla="*/ 195 h 274"/>
                  <a:gd name="T16" fmla="*/ 8 w 482"/>
                  <a:gd name="T17" fmla="*/ 0 h 2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82" h="274">
                    <a:moveTo>
                      <a:pt x="8" y="0"/>
                    </a:moveTo>
                    <a:cubicBezTo>
                      <a:pt x="8" y="0"/>
                      <a:pt x="8" y="0"/>
                      <a:pt x="8" y="0"/>
                    </a:cubicBezTo>
                    <a:cubicBezTo>
                      <a:pt x="2" y="27"/>
                      <a:pt x="0" y="54"/>
                      <a:pt x="0" y="81"/>
                    </a:cubicBezTo>
                    <a:cubicBezTo>
                      <a:pt x="216" y="274"/>
                      <a:pt x="216" y="274"/>
                      <a:pt x="216" y="274"/>
                    </a:cubicBezTo>
                    <a:cubicBezTo>
                      <a:pt x="482" y="204"/>
                      <a:pt x="482" y="204"/>
                      <a:pt x="482" y="204"/>
                    </a:cubicBezTo>
                    <a:cubicBezTo>
                      <a:pt x="411" y="140"/>
                      <a:pt x="411" y="140"/>
                      <a:pt x="411" y="140"/>
                    </a:cubicBezTo>
                    <a:cubicBezTo>
                      <a:pt x="410" y="147"/>
                      <a:pt x="410" y="147"/>
                      <a:pt x="410" y="147"/>
                    </a:cubicBezTo>
                    <a:cubicBezTo>
                      <a:pt x="226" y="195"/>
                      <a:pt x="226" y="195"/>
                      <a:pt x="226" y="195"/>
                    </a:cubicBezTo>
                    <a:cubicBezTo>
                      <a:pt x="8" y="0"/>
                      <a:pt x="8" y="0"/>
                      <a:pt x="8" y="0"/>
                    </a:cubicBezTo>
                  </a:path>
                </a:pathLst>
              </a:custGeom>
              <a:solidFill>
                <a:srgbClr val="B6B7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5" name="Freeform 117"/>
              <p:cNvSpPr>
                <a:spLocks noEditPoints="1"/>
              </p:cNvSpPr>
              <p:nvPr/>
            </p:nvSpPr>
            <p:spPr bwMode="auto">
              <a:xfrm>
                <a:off x="6049963" y="2847975"/>
                <a:ext cx="319088" cy="547688"/>
              </a:xfrm>
              <a:custGeom>
                <a:avLst/>
                <a:gdLst>
                  <a:gd name="T0" fmla="*/ 222 w 222"/>
                  <a:gd name="T1" fmla="*/ 380 h 381"/>
                  <a:gd name="T2" fmla="*/ 222 w 222"/>
                  <a:gd name="T3" fmla="*/ 380 h 381"/>
                  <a:gd name="T4" fmla="*/ 222 w 222"/>
                  <a:gd name="T5" fmla="*/ 381 h 381"/>
                  <a:gd name="T6" fmla="*/ 222 w 222"/>
                  <a:gd name="T7" fmla="*/ 381 h 381"/>
                  <a:gd name="T8" fmla="*/ 222 w 222"/>
                  <a:gd name="T9" fmla="*/ 380 h 381"/>
                  <a:gd name="T10" fmla="*/ 28 w 222"/>
                  <a:gd name="T11" fmla="*/ 0 h 381"/>
                  <a:gd name="T12" fmla="*/ 0 w 222"/>
                  <a:gd name="T13" fmla="*/ 181 h 381"/>
                  <a:gd name="T14" fmla="*/ 0 w 222"/>
                  <a:gd name="T15" fmla="*/ 181 h 381"/>
                  <a:gd name="T16" fmla="*/ 28 w 222"/>
                  <a:gd name="T17" fmla="*/ 0 h 3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22" h="381">
                    <a:moveTo>
                      <a:pt x="222" y="380"/>
                    </a:moveTo>
                    <a:cubicBezTo>
                      <a:pt x="222" y="380"/>
                      <a:pt x="222" y="380"/>
                      <a:pt x="222" y="380"/>
                    </a:cubicBezTo>
                    <a:cubicBezTo>
                      <a:pt x="222" y="381"/>
                      <a:pt x="222" y="381"/>
                      <a:pt x="222" y="381"/>
                    </a:cubicBezTo>
                    <a:cubicBezTo>
                      <a:pt x="222" y="381"/>
                      <a:pt x="222" y="381"/>
                      <a:pt x="222" y="381"/>
                    </a:cubicBezTo>
                    <a:cubicBezTo>
                      <a:pt x="222" y="380"/>
                      <a:pt x="222" y="380"/>
                      <a:pt x="222" y="380"/>
                    </a:cubicBezTo>
                    <a:moveTo>
                      <a:pt x="28" y="0"/>
                    </a:moveTo>
                    <a:cubicBezTo>
                      <a:pt x="0" y="181"/>
                      <a:pt x="0" y="181"/>
                      <a:pt x="0" y="181"/>
                    </a:cubicBezTo>
                    <a:cubicBezTo>
                      <a:pt x="0" y="181"/>
                      <a:pt x="0" y="181"/>
                      <a:pt x="0" y="181"/>
                    </a:cubicBezTo>
                    <a:cubicBezTo>
                      <a:pt x="28" y="0"/>
                      <a:pt x="28" y="0"/>
                      <a:pt x="28" y="0"/>
                    </a:cubicBezTo>
                  </a:path>
                </a:pathLst>
              </a:custGeom>
              <a:solidFill>
                <a:srgbClr val="DEDE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6" name="Freeform 118"/>
              <p:cNvSpPr>
                <a:spLocks noEditPoints="1"/>
              </p:cNvSpPr>
              <p:nvPr/>
            </p:nvSpPr>
            <p:spPr bwMode="auto">
              <a:xfrm>
                <a:off x="5676901" y="2614613"/>
                <a:ext cx="692150" cy="814388"/>
              </a:xfrm>
              <a:custGeom>
                <a:avLst/>
                <a:gdLst>
                  <a:gd name="T0" fmla="*/ 286 w 481"/>
                  <a:gd name="T1" fmla="*/ 162 h 566"/>
                  <a:gd name="T2" fmla="*/ 259 w 481"/>
                  <a:gd name="T3" fmla="*/ 343 h 566"/>
                  <a:gd name="T4" fmla="*/ 259 w 481"/>
                  <a:gd name="T5" fmla="*/ 343 h 566"/>
                  <a:gd name="T6" fmla="*/ 287 w 481"/>
                  <a:gd name="T7" fmla="*/ 162 h 566"/>
                  <a:gd name="T8" fmla="*/ 286 w 481"/>
                  <a:gd name="T9" fmla="*/ 162 h 566"/>
                  <a:gd name="T10" fmla="*/ 106 w 481"/>
                  <a:gd name="T11" fmla="*/ 0 h 566"/>
                  <a:gd name="T12" fmla="*/ 106 w 481"/>
                  <a:gd name="T13" fmla="*/ 0 h 566"/>
                  <a:gd name="T14" fmla="*/ 29 w 481"/>
                  <a:gd name="T15" fmla="*/ 145 h 566"/>
                  <a:gd name="T16" fmla="*/ 29 w 481"/>
                  <a:gd name="T17" fmla="*/ 145 h 566"/>
                  <a:gd name="T18" fmla="*/ 132 w 481"/>
                  <a:gd name="T19" fmla="*/ 479 h 566"/>
                  <a:gd name="T20" fmla="*/ 358 w 481"/>
                  <a:gd name="T21" fmla="*/ 566 h 566"/>
                  <a:gd name="T22" fmla="*/ 481 w 481"/>
                  <a:gd name="T23" fmla="*/ 543 h 566"/>
                  <a:gd name="T24" fmla="*/ 481 w 481"/>
                  <a:gd name="T25" fmla="*/ 542 h 566"/>
                  <a:gd name="T26" fmla="*/ 386 w 481"/>
                  <a:gd name="T27" fmla="*/ 564 h 566"/>
                  <a:gd name="T28" fmla="*/ 172 w 481"/>
                  <a:gd name="T29" fmla="*/ 372 h 566"/>
                  <a:gd name="T30" fmla="*/ 213 w 481"/>
                  <a:gd name="T31" fmla="*/ 98 h 566"/>
                  <a:gd name="T32" fmla="*/ 215 w 481"/>
                  <a:gd name="T33" fmla="*/ 97 h 566"/>
                  <a:gd name="T34" fmla="*/ 106 w 481"/>
                  <a:gd name="T35" fmla="*/ 0 h 5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81" h="566">
                    <a:moveTo>
                      <a:pt x="286" y="162"/>
                    </a:moveTo>
                    <a:cubicBezTo>
                      <a:pt x="259" y="343"/>
                      <a:pt x="259" y="343"/>
                      <a:pt x="259" y="343"/>
                    </a:cubicBezTo>
                    <a:cubicBezTo>
                      <a:pt x="259" y="343"/>
                      <a:pt x="259" y="343"/>
                      <a:pt x="259" y="343"/>
                    </a:cubicBezTo>
                    <a:cubicBezTo>
                      <a:pt x="287" y="162"/>
                      <a:pt x="287" y="162"/>
                      <a:pt x="287" y="162"/>
                    </a:cubicBezTo>
                    <a:cubicBezTo>
                      <a:pt x="286" y="162"/>
                      <a:pt x="286" y="162"/>
                      <a:pt x="286" y="162"/>
                    </a:cubicBezTo>
                    <a:moveTo>
                      <a:pt x="106" y="0"/>
                    </a:moveTo>
                    <a:cubicBezTo>
                      <a:pt x="106" y="0"/>
                      <a:pt x="106" y="0"/>
                      <a:pt x="106" y="0"/>
                    </a:cubicBezTo>
                    <a:cubicBezTo>
                      <a:pt x="68" y="43"/>
                      <a:pt x="42" y="93"/>
                      <a:pt x="29" y="145"/>
                    </a:cubicBezTo>
                    <a:cubicBezTo>
                      <a:pt x="29" y="145"/>
                      <a:pt x="29" y="145"/>
                      <a:pt x="29" y="145"/>
                    </a:cubicBezTo>
                    <a:cubicBezTo>
                      <a:pt x="0" y="263"/>
                      <a:pt x="35" y="392"/>
                      <a:pt x="132" y="479"/>
                    </a:cubicBezTo>
                    <a:cubicBezTo>
                      <a:pt x="197" y="537"/>
                      <a:pt x="278" y="566"/>
                      <a:pt x="358" y="566"/>
                    </a:cubicBezTo>
                    <a:cubicBezTo>
                      <a:pt x="400" y="566"/>
                      <a:pt x="442" y="558"/>
                      <a:pt x="481" y="543"/>
                    </a:cubicBezTo>
                    <a:cubicBezTo>
                      <a:pt x="481" y="542"/>
                      <a:pt x="481" y="542"/>
                      <a:pt x="481" y="542"/>
                    </a:cubicBezTo>
                    <a:cubicBezTo>
                      <a:pt x="450" y="554"/>
                      <a:pt x="418" y="561"/>
                      <a:pt x="386" y="564"/>
                    </a:cubicBezTo>
                    <a:cubicBezTo>
                      <a:pt x="172" y="372"/>
                      <a:pt x="172" y="372"/>
                      <a:pt x="172" y="372"/>
                    </a:cubicBezTo>
                    <a:cubicBezTo>
                      <a:pt x="213" y="98"/>
                      <a:pt x="213" y="98"/>
                      <a:pt x="213" y="98"/>
                    </a:cubicBezTo>
                    <a:cubicBezTo>
                      <a:pt x="215" y="97"/>
                      <a:pt x="215" y="97"/>
                      <a:pt x="215" y="97"/>
                    </a:cubicBezTo>
                    <a:cubicBezTo>
                      <a:pt x="106" y="0"/>
                      <a:pt x="106" y="0"/>
                      <a:pt x="106" y="0"/>
                    </a:cubicBezTo>
                  </a:path>
                </a:pathLst>
              </a:custGeom>
              <a:solidFill>
                <a:srgbClr val="D2D2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7" name="Freeform 119"/>
              <p:cNvSpPr/>
              <p:nvPr/>
            </p:nvSpPr>
            <p:spPr bwMode="auto">
              <a:xfrm>
                <a:off x="5924551" y="2754313"/>
                <a:ext cx="444500" cy="671513"/>
              </a:xfrm>
              <a:custGeom>
                <a:avLst/>
                <a:gdLst>
                  <a:gd name="T0" fmla="*/ 43 w 309"/>
                  <a:gd name="T1" fmla="*/ 0 h 467"/>
                  <a:gd name="T2" fmla="*/ 41 w 309"/>
                  <a:gd name="T3" fmla="*/ 1 h 467"/>
                  <a:gd name="T4" fmla="*/ 0 w 309"/>
                  <a:gd name="T5" fmla="*/ 275 h 467"/>
                  <a:gd name="T6" fmla="*/ 214 w 309"/>
                  <a:gd name="T7" fmla="*/ 467 h 467"/>
                  <a:gd name="T8" fmla="*/ 309 w 309"/>
                  <a:gd name="T9" fmla="*/ 445 h 467"/>
                  <a:gd name="T10" fmla="*/ 309 w 309"/>
                  <a:gd name="T11" fmla="*/ 445 h 467"/>
                  <a:gd name="T12" fmla="*/ 87 w 309"/>
                  <a:gd name="T13" fmla="*/ 246 h 467"/>
                  <a:gd name="T14" fmla="*/ 87 w 309"/>
                  <a:gd name="T15" fmla="*/ 246 h 467"/>
                  <a:gd name="T16" fmla="*/ 87 w 309"/>
                  <a:gd name="T17" fmla="*/ 246 h 467"/>
                  <a:gd name="T18" fmla="*/ 87 w 309"/>
                  <a:gd name="T19" fmla="*/ 246 h 467"/>
                  <a:gd name="T20" fmla="*/ 114 w 309"/>
                  <a:gd name="T21" fmla="*/ 65 h 467"/>
                  <a:gd name="T22" fmla="*/ 43 w 309"/>
                  <a:gd name="T23" fmla="*/ 0 h 4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09" h="467">
                    <a:moveTo>
                      <a:pt x="43" y="0"/>
                    </a:moveTo>
                    <a:cubicBezTo>
                      <a:pt x="41" y="1"/>
                      <a:pt x="41" y="1"/>
                      <a:pt x="41" y="1"/>
                    </a:cubicBezTo>
                    <a:cubicBezTo>
                      <a:pt x="0" y="275"/>
                      <a:pt x="0" y="275"/>
                      <a:pt x="0" y="275"/>
                    </a:cubicBezTo>
                    <a:cubicBezTo>
                      <a:pt x="214" y="467"/>
                      <a:pt x="214" y="467"/>
                      <a:pt x="214" y="467"/>
                    </a:cubicBezTo>
                    <a:cubicBezTo>
                      <a:pt x="246" y="464"/>
                      <a:pt x="278" y="457"/>
                      <a:pt x="309" y="445"/>
                    </a:cubicBezTo>
                    <a:cubicBezTo>
                      <a:pt x="309" y="445"/>
                      <a:pt x="309" y="445"/>
                      <a:pt x="309" y="445"/>
                    </a:cubicBezTo>
                    <a:cubicBezTo>
                      <a:pt x="87" y="246"/>
                      <a:pt x="87" y="246"/>
                      <a:pt x="87" y="246"/>
                    </a:cubicBezTo>
                    <a:cubicBezTo>
                      <a:pt x="87" y="246"/>
                      <a:pt x="87" y="246"/>
                      <a:pt x="87" y="246"/>
                    </a:cubicBezTo>
                    <a:cubicBezTo>
                      <a:pt x="87" y="246"/>
                      <a:pt x="87" y="246"/>
                      <a:pt x="87" y="246"/>
                    </a:cubicBezTo>
                    <a:cubicBezTo>
                      <a:pt x="87" y="246"/>
                      <a:pt x="87" y="246"/>
                      <a:pt x="87" y="246"/>
                    </a:cubicBezTo>
                    <a:cubicBezTo>
                      <a:pt x="114" y="65"/>
                      <a:pt x="114" y="65"/>
                      <a:pt x="114" y="65"/>
                    </a:cubicBezTo>
                    <a:cubicBezTo>
                      <a:pt x="43" y="0"/>
                      <a:pt x="43" y="0"/>
                      <a:pt x="43" y="0"/>
                    </a:cubicBezTo>
                  </a:path>
                </a:pathLst>
              </a:custGeom>
              <a:solidFill>
                <a:srgbClr val="B6B7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193" name="组合 192"/>
          <p:cNvGrpSpPr>
            <a:grpSpLocks noChangeAspect="1"/>
          </p:cNvGrpSpPr>
          <p:nvPr/>
        </p:nvGrpSpPr>
        <p:grpSpPr>
          <a:xfrm>
            <a:off x="4227036" y="4786215"/>
            <a:ext cx="1123996" cy="1920100"/>
            <a:chOff x="7560650" y="147290"/>
            <a:chExt cx="3928345" cy="6710710"/>
          </a:xfrm>
        </p:grpSpPr>
        <p:grpSp>
          <p:nvGrpSpPr>
            <p:cNvPr id="194" name="组合 193"/>
            <p:cNvGrpSpPr/>
            <p:nvPr/>
          </p:nvGrpSpPr>
          <p:grpSpPr>
            <a:xfrm>
              <a:off x="8124057" y="2368068"/>
              <a:ext cx="3214688" cy="4489932"/>
              <a:chOff x="-2185988" y="1196975"/>
              <a:chExt cx="9888538" cy="13811250"/>
            </a:xfrm>
          </p:grpSpPr>
          <p:sp>
            <p:nvSpPr>
              <p:cNvPr id="219" name="Freeform 5"/>
              <p:cNvSpPr/>
              <p:nvPr/>
            </p:nvSpPr>
            <p:spPr bwMode="auto">
              <a:xfrm>
                <a:off x="2025650" y="8897938"/>
                <a:ext cx="2673350" cy="1955800"/>
              </a:xfrm>
              <a:custGeom>
                <a:avLst/>
                <a:gdLst>
                  <a:gd name="T0" fmla="*/ 356 w 712"/>
                  <a:gd name="T1" fmla="*/ 521 h 521"/>
                  <a:gd name="T2" fmla="*/ 356 w 712"/>
                  <a:gd name="T3" fmla="*/ 521 h 521"/>
                  <a:gd name="T4" fmla="*/ 0 w 712"/>
                  <a:gd name="T5" fmla="*/ 165 h 521"/>
                  <a:gd name="T6" fmla="*/ 0 w 712"/>
                  <a:gd name="T7" fmla="*/ 117 h 521"/>
                  <a:gd name="T8" fmla="*/ 117 w 712"/>
                  <a:gd name="T9" fmla="*/ 0 h 521"/>
                  <a:gd name="T10" fmla="*/ 595 w 712"/>
                  <a:gd name="T11" fmla="*/ 0 h 521"/>
                  <a:gd name="T12" fmla="*/ 712 w 712"/>
                  <a:gd name="T13" fmla="*/ 117 h 521"/>
                  <a:gd name="T14" fmla="*/ 712 w 712"/>
                  <a:gd name="T15" fmla="*/ 165 h 521"/>
                  <a:gd name="T16" fmla="*/ 356 w 712"/>
                  <a:gd name="T17" fmla="*/ 521 h 5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12" h="521">
                    <a:moveTo>
                      <a:pt x="356" y="521"/>
                    </a:moveTo>
                    <a:cubicBezTo>
                      <a:pt x="356" y="521"/>
                      <a:pt x="356" y="521"/>
                      <a:pt x="356" y="521"/>
                    </a:cubicBezTo>
                    <a:cubicBezTo>
                      <a:pt x="159" y="521"/>
                      <a:pt x="0" y="362"/>
                      <a:pt x="0" y="165"/>
                    </a:cubicBezTo>
                    <a:cubicBezTo>
                      <a:pt x="0" y="117"/>
                      <a:pt x="0" y="117"/>
                      <a:pt x="0" y="117"/>
                    </a:cubicBezTo>
                    <a:cubicBezTo>
                      <a:pt x="0" y="52"/>
                      <a:pt x="53" y="0"/>
                      <a:pt x="117" y="0"/>
                    </a:cubicBezTo>
                    <a:cubicBezTo>
                      <a:pt x="595" y="0"/>
                      <a:pt x="595" y="0"/>
                      <a:pt x="595" y="0"/>
                    </a:cubicBezTo>
                    <a:cubicBezTo>
                      <a:pt x="660" y="0"/>
                      <a:pt x="712" y="52"/>
                      <a:pt x="712" y="117"/>
                    </a:cubicBezTo>
                    <a:cubicBezTo>
                      <a:pt x="712" y="165"/>
                      <a:pt x="712" y="165"/>
                      <a:pt x="712" y="165"/>
                    </a:cubicBezTo>
                    <a:cubicBezTo>
                      <a:pt x="712" y="362"/>
                      <a:pt x="553" y="521"/>
                      <a:pt x="356" y="521"/>
                    </a:cubicBezTo>
                    <a:close/>
                  </a:path>
                </a:pathLst>
              </a:custGeom>
              <a:solidFill>
                <a:srgbClr val="2D33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0" name="Freeform 6"/>
              <p:cNvSpPr/>
              <p:nvPr/>
            </p:nvSpPr>
            <p:spPr bwMode="auto">
              <a:xfrm>
                <a:off x="4619625" y="13608050"/>
                <a:ext cx="671513" cy="569913"/>
              </a:xfrm>
              <a:custGeom>
                <a:avLst/>
                <a:gdLst>
                  <a:gd name="T0" fmla="*/ 381 w 423"/>
                  <a:gd name="T1" fmla="*/ 0 h 359"/>
                  <a:gd name="T2" fmla="*/ 0 w 423"/>
                  <a:gd name="T3" fmla="*/ 52 h 359"/>
                  <a:gd name="T4" fmla="*/ 40 w 423"/>
                  <a:gd name="T5" fmla="*/ 359 h 359"/>
                  <a:gd name="T6" fmla="*/ 423 w 423"/>
                  <a:gd name="T7" fmla="*/ 307 h 359"/>
                  <a:gd name="T8" fmla="*/ 381 w 423"/>
                  <a:gd name="T9" fmla="*/ 0 h 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3" h="359">
                    <a:moveTo>
                      <a:pt x="381" y="0"/>
                    </a:moveTo>
                    <a:lnTo>
                      <a:pt x="0" y="52"/>
                    </a:lnTo>
                    <a:lnTo>
                      <a:pt x="40" y="359"/>
                    </a:lnTo>
                    <a:lnTo>
                      <a:pt x="423" y="307"/>
                    </a:lnTo>
                    <a:lnTo>
                      <a:pt x="381" y="0"/>
                    </a:lnTo>
                    <a:close/>
                  </a:path>
                </a:pathLst>
              </a:custGeom>
              <a:solidFill>
                <a:srgbClr val="FFBA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1" name="Freeform 7"/>
              <p:cNvSpPr/>
              <p:nvPr/>
            </p:nvSpPr>
            <p:spPr bwMode="auto">
              <a:xfrm>
                <a:off x="3767138" y="13904913"/>
                <a:ext cx="1773238" cy="998538"/>
              </a:xfrm>
              <a:custGeom>
                <a:avLst/>
                <a:gdLst>
                  <a:gd name="T0" fmla="*/ 11 w 472"/>
                  <a:gd name="T1" fmla="*/ 265 h 266"/>
                  <a:gd name="T2" fmla="*/ 446 w 472"/>
                  <a:gd name="T3" fmla="*/ 208 h 266"/>
                  <a:gd name="T4" fmla="*/ 470 w 472"/>
                  <a:gd name="T5" fmla="*/ 177 h 266"/>
                  <a:gd name="T6" fmla="*/ 451 w 472"/>
                  <a:gd name="T7" fmla="*/ 39 h 266"/>
                  <a:gd name="T8" fmla="*/ 405 w 472"/>
                  <a:gd name="T9" fmla="*/ 3 h 266"/>
                  <a:gd name="T10" fmla="*/ 209 w 472"/>
                  <a:gd name="T11" fmla="*/ 29 h 266"/>
                  <a:gd name="T12" fmla="*/ 212 w 472"/>
                  <a:gd name="T13" fmla="*/ 52 h 266"/>
                  <a:gd name="T14" fmla="*/ 169 w 472"/>
                  <a:gd name="T15" fmla="*/ 64 h 266"/>
                  <a:gd name="T16" fmla="*/ 7 w 472"/>
                  <a:gd name="T17" fmla="*/ 232 h 266"/>
                  <a:gd name="T18" fmla="*/ 2 w 472"/>
                  <a:gd name="T19" fmla="*/ 255 h 266"/>
                  <a:gd name="T20" fmla="*/ 11 w 472"/>
                  <a:gd name="T21" fmla="*/ 265 h 2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72" h="266">
                    <a:moveTo>
                      <a:pt x="11" y="265"/>
                    </a:moveTo>
                    <a:cubicBezTo>
                      <a:pt x="446" y="208"/>
                      <a:pt x="446" y="208"/>
                      <a:pt x="446" y="208"/>
                    </a:cubicBezTo>
                    <a:cubicBezTo>
                      <a:pt x="461" y="206"/>
                      <a:pt x="472" y="192"/>
                      <a:pt x="470" y="177"/>
                    </a:cubicBezTo>
                    <a:cubicBezTo>
                      <a:pt x="451" y="39"/>
                      <a:pt x="451" y="39"/>
                      <a:pt x="451" y="39"/>
                    </a:cubicBezTo>
                    <a:cubicBezTo>
                      <a:pt x="448" y="16"/>
                      <a:pt x="428" y="0"/>
                      <a:pt x="405" y="3"/>
                    </a:cubicBezTo>
                    <a:cubicBezTo>
                      <a:pt x="209" y="29"/>
                      <a:pt x="209" y="29"/>
                      <a:pt x="209" y="29"/>
                    </a:cubicBezTo>
                    <a:cubicBezTo>
                      <a:pt x="212" y="52"/>
                      <a:pt x="212" y="52"/>
                      <a:pt x="212" y="52"/>
                    </a:cubicBezTo>
                    <a:cubicBezTo>
                      <a:pt x="169" y="64"/>
                      <a:pt x="169" y="64"/>
                      <a:pt x="169" y="64"/>
                    </a:cubicBezTo>
                    <a:cubicBezTo>
                      <a:pt x="88" y="86"/>
                      <a:pt x="26" y="151"/>
                      <a:pt x="7" y="232"/>
                    </a:cubicBezTo>
                    <a:cubicBezTo>
                      <a:pt x="2" y="255"/>
                      <a:pt x="2" y="255"/>
                      <a:pt x="2" y="255"/>
                    </a:cubicBezTo>
                    <a:cubicBezTo>
                      <a:pt x="0" y="261"/>
                      <a:pt x="5" y="266"/>
                      <a:pt x="11" y="265"/>
                    </a:cubicBezTo>
                    <a:close/>
                  </a:path>
                </a:pathLst>
              </a:custGeom>
              <a:solidFill>
                <a:srgbClr val="F1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2" name="Freeform 8"/>
              <p:cNvSpPr/>
              <p:nvPr/>
            </p:nvSpPr>
            <p:spPr bwMode="auto">
              <a:xfrm>
                <a:off x="3981450" y="13901738"/>
                <a:ext cx="709613" cy="542925"/>
              </a:xfrm>
              <a:custGeom>
                <a:avLst/>
                <a:gdLst>
                  <a:gd name="T0" fmla="*/ 125 w 189"/>
                  <a:gd name="T1" fmla="*/ 6 h 145"/>
                  <a:gd name="T2" fmla="*/ 154 w 189"/>
                  <a:gd name="T3" fmla="*/ 2 h 145"/>
                  <a:gd name="T4" fmla="*/ 180 w 189"/>
                  <a:gd name="T5" fmla="*/ 22 h 145"/>
                  <a:gd name="T6" fmla="*/ 189 w 189"/>
                  <a:gd name="T7" fmla="*/ 84 h 145"/>
                  <a:gd name="T8" fmla="*/ 39 w 189"/>
                  <a:gd name="T9" fmla="*/ 145 h 145"/>
                  <a:gd name="T10" fmla="*/ 0 w 189"/>
                  <a:gd name="T11" fmla="*/ 123 h 145"/>
                  <a:gd name="T12" fmla="*/ 108 w 189"/>
                  <a:gd name="T13" fmla="*/ 48 h 145"/>
                  <a:gd name="T14" fmla="*/ 105 w 189"/>
                  <a:gd name="T15" fmla="*/ 33 h 145"/>
                  <a:gd name="T16" fmla="*/ 125 w 189"/>
                  <a:gd name="T17" fmla="*/ 6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9" h="145">
                    <a:moveTo>
                      <a:pt x="125" y="6"/>
                    </a:moveTo>
                    <a:cubicBezTo>
                      <a:pt x="154" y="2"/>
                      <a:pt x="154" y="2"/>
                      <a:pt x="154" y="2"/>
                    </a:cubicBezTo>
                    <a:cubicBezTo>
                      <a:pt x="167" y="0"/>
                      <a:pt x="179" y="9"/>
                      <a:pt x="180" y="22"/>
                    </a:cubicBezTo>
                    <a:cubicBezTo>
                      <a:pt x="189" y="84"/>
                      <a:pt x="189" y="84"/>
                      <a:pt x="189" y="84"/>
                    </a:cubicBezTo>
                    <a:cubicBezTo>
                      <a:pt x="189" y="84"/>
                      <a:pt x="97" y="77"/>
                      <a:pt x="39" y="145"/>
                    </a:cubicBezTo>
                    <a:cubicBezTo>
                      <a:pt x="0" y="123"/>
                      <a:pt x="0" y="123"/>
                      <a:pt x="0" y="123"/>
                    </a:cubicBezTo>
                    <a:cubicBezTo>
                      <a:pt x="0" y="123"/>
                      <a:pt x="34" y="67"/>
                      <a:pt x="108" y="48"/>
                    </a:cubicBezTo>
                    <a:cubicBezTo>
                      <a:pt x="105" y="33"/>
                      <a:pt x="105" y="33"/>
                      <a:pt x="105" y="33"/>
                    </a:cubicBezTo>
                    <a:cubicBezTo>
                      <a:pt x="103" y="20"/>
                      <a:pt x="112" y="7"/>
                      <a:pt x="125" y="6"/>
                    </a:cubicBezTo>
                    <a:close/>
                  </a:path>
                </a:pathLst>
              </a:custGeom>
              <a:solidFill>
                <a:srgbClr val="0B92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3" name="Freeform 9"/>
              <p:cNvSpPr/>
              <p:nvPr/>
            </p:nvSpPr>
            <p:spPr bwMode="auto">
              <a:xfrm>
                <a:off x="3670300" y="14554200"/>
                <a:ext cx="1925638" cy="454025"/>
              </a:xfrm>
              <a:custGeom>
                <a:avLst/>
                <a:gdLst>
                  <a:gd name="T0" fmla="*/ 497 w 513"/>
                  <a:gd name="T1" fmla="*/ 57 h 121"/>
                  <a:gd name="T2" fmla="*/ 23 w 513"/>
                  <a:gd name="T3" fmla="*/ 119 h 121"/>
                  <a:gd name="T4" fmla="*/ 4 w 513"/>
                  <a:gd name="T5" fmla="*/ 105 h 121"/>
                  <a:gd name="T6" fmla="*/ 1 w 513"/>
                  <a:gd name="T7" fmla="*/ 83 h 121"/>
                  <a:gd name="T8" fmla="*/ 16 w 513"/>
                  <a:gd name="T9" fmla="*/ 64 h 121"/>
                  <a:gd name="T10" fmla="*/ 489 w 513"/>
                  <a:gd name="T11" fmla="*/ 1 h 121"/>
                  <a:gd name="T12" fmla="*/ 509 w 513"/>
                  <a:gd name="T13" fmla="*/ 16 h 121"/>
                  <a:gd name="T14" fmla="*/ 512 w 513"/>
                  <a:gd name="T15" fmla="*/ 37 h 121"/>
                  <a:gd name="T16" fmla="*/ 497 w 513"/>
                  <a:gd name="T17" fmla="*/ 57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13" h="121">
                    <a:moveTo>
                      <a:pt x="497" y="57"/>
                    </a:moveTo>
                    <a:cubicBezTo>
                      <a:pt x="23" y="119"/>
                      <a:pt x="23" y="119"/>
                      <a:pt x="23" y="119"/>
                    </a:cubicBezTo>
                    <a:cubicBezTo>
                      <a:pt x="14" y="121"/>
                      <a:pt x="5" y="114"/>
                      <a:pt x="4" y="105"/>
                    </a:cubicBezTo>
                    <a:cubicBezTo>
                      <a:pt x="1" y="83"/>
                      <a:pt x="1" y="83"/>
                      <a:pt x="1" y="83"/>
                    </a:cubicBezTo>
                    <a:cubicBezTo>
                      <a:pt x="0" y="74"/>
                      <a:pt x="6" y="65"/>
                      <a:pt x="16" y="64"/>
                    </a:cubicBezTo>
                    <a:cubicBezTo>
                      <a:pt x="489" y="1"/>
                      <a:pt x="489" y="1"/>
                      <a:pt x="489" y="1"/>
                    </a:cubicBezTo>
                    <a:cubicBezTo>
                      <a:pt x="499" y="0"/>
                      <a:pt x="507" y="6"/>
                      <a:pt x="509" y="16"/>
                    </a:cubicBezTo>
                    <a:cubicBezTo>
                      <a:pt x="512" y="37"/>
                      <a:pt x="512" y="37"/>
                      <a:pt x="512" y="37"/>
                    </a:cubicBezTo>
                    <a:cubicBezTo>
                      <a:pt x="513" y="47"/>
                      <a:pt x="506" y="56"/>
                      <a:pt x="497" y="57"/>
                    </a:cubicBezTo>
                    <a:close/>
                  </a:path>
                </a:pathLst>
              </a:custGeom>
              <a:solidFill>
                <a:srgbClr val="7F77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4" name="Freeform 10"/>
              <p:cNvSpPr/>
              <p:nvPr/>
            </p:nvSpPr>
            <p:spPr bwMode="auto">
              <a:xfrm>
                <a:off x="-989013" y="12152313"/>
                <a:ext cx="762000" cy="784225"/>
              </a:xfrm>
              <a:custGeom>
                <a:avLst/>
                <a:gdLst>
                  <a:gd name="T0" fmla="*/ 480 w 480"/>
                  <a:gd name="T1" fmla="*/ 307 h 494"/>
                  <a:gd name="T2" fmla="*/ 248 w 480"/>
                  <a:gd name="T3" fmla="*/ 0 h 494"/>
                  <a:gd name="T4" fmla="*/ 0 w 480"/>
                  <a:gd name="T5" fmla="*/ 189 h 494"/>
                  <a:gd name="T6" fmla="*/ 234 w 480"/>
                  <a:gd name="T7" fmla="*/ 494 h 494"/>
                  <a:gd name="T8" fmla="*/ 480 w 480"/>
                  <a:gd name="T9" fmla="*/ 307 h 4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0" h="494">
                    <a:moveTo>
                      <a:pt x="480" y="307"/>
                    </a:moveTo>
                    <a:lnTo>
                      <a:pt x="248" y="0"/>
                    </a:lnTo>
                    <a:lnTo>
                      <a:pt x="0" y="189"/>
                    </a:lnTo>
                    <a:lnTo>
                      <a:pt x="234" y="494"/>
                    </a:lnTo>
                    <a:lnTo>
                      <a:pt x="480" y="307"/>
                    </a:lnTo>
                    <a:close/>
                  </a:path>
                </a:pathLst>
              </a:custGeom>
              <a:solidFill>
                <a:srgbClr val="FFBA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5" name="Freeform 11"/>
              <p:cNvSpPr/>
              <p:nvPr/>
            </p:nvSpPr>
            <p:spPr bwMode="auto">
              <a:xfrm>
                <a:off x="-2062163" y="11885613"/>
                <a:ext cx="1651000" cy="1527175"/>
              </a:xfrm>
              <a:custGeom>
                <a:avLst/>
                <a:gdLst>
                  <a:gd name="T0" fmla="*/ 3 w 440"/>
                  <a:gd name="T1" fmla="*/ 43 h 407"/>
                  <a:gd name="T2" fmla="*/ 269 w 440"/>
                  <a:gd name="T3" fmla="*/ 393 h 407"/>
                  <a:gd name="T4" fmla="*/ 307 w 440"/>
                  <a:gd name="T5" fmla="*/ 398 h 407"/>
                  <a:gd name="T6" fmla="*/ 418 w 440"/>
                  <a:gd name="T7" fmla="*/ 314 h 407"/>
                  <a:gd name="T8" fmla="*/ 426 w 440"/>
                  <a:gd name="T9" fmla="*/ 256 h 407"/>
                  <a:gd name="T10" fmla="*/ 307 w 440"/>
                  <a:gd name="T11" fmla="*/ 98 h 407"/>
                  <a:gd name="T12" fmla="*/ 288 w 440"/>
                  <a:gd name="T13" fmla="*/ 112 h 407"/>
                  <a:gd name="T14" fmla="*/ 257 w 440"/>
                  <a:gd name="T15" fmla="*/ 81 h 407"/>
                  <a:gd name="T16" fmla="*/ 31 w 440"/>
                  <a:gd name="T17" fmla="*/ 23 h 407"/>
                  <a:gd name="T18" fmla="*/ 8 w 440"/>
                  <a:gd name="T19" fmla="*/ 30 h 407"/>
                  <a:gd name="T20" fmla="*/ 3 w 440"/>
                  <a:gd name="T21" fmla="*/ 43 h 4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40" h="407">
                    <a:moveTo>
                      <a:pt x="3" y="43"/>
                    </a:moveTo>
                    <a:cubicBezTo>
                      <a:pt x="269" y="393"/>
                      <a:pt x="269" y="393"/>
                      <a:pt x="269" y="393"/>
                    </a:cubicBezTo>
                    <a:cubicBezTo>
                      <a:pt x="278" y="405"/>
                      <a:pt x="295" y="407"/>
                      <a:pt x="307" y="398"/>
                    </a:cubicBezTo>
                    <a:cubicBezTo>
                      <a:pt x="418" y="314"/>
                      <a:pt x="418" y="314"/>
                      <a:pt x="418" y="314"/>
                    </a:cubicBezTo>
                    <a:cubicBezTo>
                      <a:pt x="436" y="300"/>
                      <a:pt x="440" y="274"/>
                      <a:pt x="426" y="256"/>
                    </a:cubicBezTo>
                    <a:cubicBezTo>
                      <a:pt x="307" y="98"/>
                      <a:pt x="307" y="98"/>
                      <a:pt x="307" y="98"/>
                    </a:cubicBezTo>
                    <a:cubicBezTo>
                      <a:pt x="288" y="112"/>
                      <a:pt x="288" y="112"/>
                      <a:pt x="288" y="112"/>
                    </a:cubicBezTo>
                    <a:cubicBezTo>
                      <a:pt x="257" y="81"/>
                      <a:pt x="257" y="81"/>
                      <a:pt x="257" y="81"/>
                    </a:cubicBezTo>
                    <a:cubicBezTo>
                      <a:pt x="198" y="22"/>
                      <a:pt x="111" y="0"/>
                      <a:pt x="31" y="23"/>
                    </a:cubicBezTo>
                    <a:cubicBezTo>
                      <a:pt x="8" y="30"/>
                      <a:pt x="8" y="30"/>
                      <a:pt x="8" y="30"/>
                    </a:cubicBezTo>
                    <a:cubicBezTo>
                      <a:pt x="2" y="32"/>
                      <a:pt x="0" y="39"/>
                      <a:pt x="3" y="43"/>
                    </a:cubicBezTo>
                    <a:close/>
                  </a:path>
                </a:pathLst>
              </a:custGeom>
              <a:solidFill>
                <a:srgbClr val="F1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6" name="Freeform 12"/>
              <p:cNvSpPr/>
              <p:nvPr/>
            </p:nvSpPr>
            <p:spPr bwMode="auto">
              <a:xfrm>
                <a:off x="-1495425" y="11930063"/>
                <a:ext cx="709613" cy="544513"/>
              </a:xfrm>
              <a:custGeom>
                <a:avLst/>
                <a:gdLst>
                  <a:gd name="T0" fmla="*/ 164 w 189"/>
                  <a:gd name="T1" fmla="*/ 51 h 145"/>
                  <a:gd name="T2" fmla="*/ 181 w 189"/>
                  <a:gd name="T3" fmla="*/ 74 h 145"/>
                  <a:gd name="T4" fmla="*/ 177 w 189"/>
                  <a:gd name="T5" fmla="*/ 107 h 145"/>
                  <a:gd name="T6" fmla="*/ 127 w 189"/>
                  <a:gd name="T7" fmla="*/ 145 h 145"/>
                  <a:gd name="T8" fmla="*/ 0 w 189"/>
                  <a:gd name="T9" fmla="*/ 46 h 145"/>
                  <a:gd name="T10" fmla="*/ 0 w 189"/>
                  <a:gd name="T11" fmla="*/ 0 h 145"/>
                  <a:gd name="T12" fmla="*/ 118 w 189"/>
                  <a:gd name="T13" fmla="*/ 57 h 145"/>
                  <a:gd name="T14" fmla="*/ 130 w 189"/>
                  <a:gd name="T15" fmla="*/ 47 h 145"/>
                  <a:gd name="T16" fmla="*/ 164 w 189"/>
                  <a:gd name="T17" fmla="*/ 51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9" h="145">
                    <a:moveTo>
                      <a:pt x="164" y="51"/>
                    </a:moveTo>
                    <a:cubicBezTo>
                      <a:pt x="181" y="74"/>
                      <a:pt x="181" y="74"/>
                      <a:pt x="181" y="74"/>
                    </a:cubicBezTo>
                    <a:cubicBezTo>
                      <a:pt x="189" y="84"/>
                      <a:pt x="187" y="99"/>
                      <a:pt x="177" y="107"/>
                    </a:cubicBezTo>
                    <a:cubicBezTo>
                      <a:pt x="127" y="145"/>
                      <a:pt x="127" y="145"/>
                      <a:pt x="127" y="145"/>
                    </a:cubicBezTo>
                    <a:cubicBezTo>
                      <a:pt x="127" y="145"/>
                      <a:pt x="88" y="62"/>
                      <a:pt x="0" y="4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65" y="2"/>
                      <a:pt x="118" y="57"/>
                    </a:cubicBezTo>
                    <a:cubicBezTo>
                      <a:pt x="130" y="47"/>
                      <a:pt x="130" y="47"/>
                      <a:pt x="130" y="47"/>
                    </a:cubicBezTo>
                    <a:cubicBezTo>
                      <a:pt x="140" y="39"/>
                      <a:pt x="156" y="40"/>
                      <a:pt x="164" y="51"/>
                    </a:cubicBezTo>
                    <a:close/>
                  </a:path>
                </a:pathLst>
              </a:custGeom>
              <a:solidFill>
                <a:srgbClr val="0B92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7" name="Freeform 13"/>
              <p:cNvSpPr/>
              <p:nvPr/>
            </p:nvSpPr>
            <p:spPr bwMode="auto">
              <a:xfrm>
                <a:off x="-2185988" y="11893550"/>
                <a:ext cx="1293813" cy="1620838"/>
              </a:xfrm>
              <a:custGeom>
                <a:avLst/>
                <a:gdLst>
                  <a:gd name="T0" fmla="*/ 295 w 345"/>
                  <a:gd name="T1" fmla="*/ 423 h 432"/>
                  <a:gd name="T2" fmla="*/ 6 w 345"/>
                  <a:gd name="T3" fmla="*/ 43 h 432"/>
                  <a:gd name="T4" fmla="*/ 10 w 345"/>
                  <a:gd name="T5" fmla="*/ 18 h 432"/>
                  <a:gd name="T6" fmla="*/ 27 w 345"/>
                  <a:gd name="T7" fmla="*/ 5 h 432"/>
                  <a:gd name="T8" fmla="*/ 51 w 345"/>
                  <a:gd name="T9" fmla="*/ 9 h 432"/>
                  <a:gd name="T10" fmla="*/ 340 w 345"/>
                  <a:gd name="T11" fmla="*/ 389 h 432"/>
                  <a:gd name="T12" fmla="*/ 336 w 345"/>
                  <a:gd name="T13" fmla="*/ 413 h 432"/>
                  <a:gd name="T14" fmla="*/ 319 w 345"/>
                  <a:gd name="T15" fmla="*/ 426 h 432"/>
                  <a:gd name="T16" fmla="*/ 295 w 345"/>
                  <a:gd name="T17" fmla="*/ 423 h 4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5" h="432">
                    <a:moveTo>
                      <a:pt x="295" y="423"/>
                    </a:moveTo>
                    <a:cubicBezTo>
                      <a:pt x="6" y="43"/>
                      <a:pt x="6" y="43"/>
                      <a:pt x="6" y="43"/>
                    </a:cubicBezTo>
                    <a:cubicBezTo>
                      <a:pt x="0" y="35"/>
                      <a:pt x="2" y="24"/>
                      <a:pt x="10" y="18"/>
                    </a:cubicBezTo>
                    <a:cubicBezTo>
                      <a:pt x="27" y="5"/>
                      <a:pt x="27" y="5"/>
                      <a:pt x="27" y="5"/>
                    </a:cubicBezTo>
                    <a:cubicBezTo>
                      <a:pt x="34" y="0"/>
                      <a:pt x="45" y="1"/>
                      <a:pt x="51" y="9"/>
                    </a:cubicBezTo>
                    <a:cubicBezTo>
                      <a:pt x="340" y="389"/>
                      <a:pt x="340" y="389"/>
                      <a:pt x="340" y="389"/>
                    </a:cubicBezTo>
                    <a:cubicBezTo>
                      <a:pt x="345" y="397"/>
                      <a:pt x="344" y="407"/>
                      <a:pt x="336" y="413"/>
                    </a:cubicBezTo>
                    <a:cubicBezTo>
                      <a:pt x="319" y="426"/>
                      <a:pt x="319" y="426"/>
                      <a:pt x="319" y="426"/>
                    </a:cubicBezTo>
                    <a:cubicBezTo>
                      <a:pt x="311" y="432"/>
                      <a:pt x="301" y="431"/>
                      <a:pt x="295" y="423"/>
                    </a:cubicBezTo>
                    <a:close/>
                  </a:path>
                </a:pathLst>
              </a:custGeom>
              <a:solidFill>
                <a:srgbClr val="7F77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8" name="Freeform 14"/>
              <p:cNvSpPr/>
              <p:nvPr/>
            </p:nvSpPr>
            <p:spPr bwMode="auto">
              <a:xfrm>
                <a:off x="-719138" y="9855200"/>
                <a:ext cx="3506788" cy="2949575"/>
              </a:xfrm>
              <a:custGeom>
                <a:avLst/>
                <a:gdLst>
                  <a:gd name="T0" fmla="*/ 357 w 2209"/>
                  <a:gd name="T1" fmla="*/ 1858 h 1858"/>
                  <a:gd name="T2" fmla="*/ 0 w 2209"/>
                  <a:gd name="T3" fmla="*/ 1378 h 1858"/>
                  <a:gd name="T4" fmla="*/ 1854 w 2209"/>
                  <a:gd name="T5" fmla="*/ 0 h 1858"/>
                  <a:gd name="T6" fmla="*/ 2209 w 2209"/>
                  <a:gd name="T7" fmla="*/ 480 h 1858"/>
                  <a:gd name="T8" fmla="*/ 357 w 2209"/>
                  <a:gd name="T9" fmla="*/ 1858 h 18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09" h="1858">
                    <a:moveTo>
                      <a:pt x="357" y="1858"/>
                    </a:moveTo>
                    <a:lnTo>
                      <a:pt x="0" y="1378"/>
                    </a:lnTo>
                    <a:lnTo>
                      <a:pt x="1854" y="0"/>
                    </a:lnTo>
                    <a:lnTo>
                      <a:pt x="2209" y="480"/>
                    </a:lnTo>
                    <a:lnTo>
                      <a:pt x="357" y="1858"/>
                    </a:lnTo>
                    <a:close/>
                  </a:path>
                </a:pathLst>
              </a:custGeom>
              <a:solidFill>
                <a:srgbClr val="2D33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9" name="Freeform 15"/>
              <p:cNvSpPr/>
              <p:nvPr/>
            </p:nvSpPr>
            <p:spPr bwMode="auto">
              <a:xfrm>
                <a:off x="3744913" y="9610725"/>
                <a:ext cx="1644650" cy="4170363"/>
              </a:xfrm>
              <a:custGeom>
                <a:avLst/>
                <a:gdLst>
                  <a:gd name="T0" fmla="*/ 449 w 1036"/>
                  <a:gd name="T1" fmla="*/ 2627 h 2627"/>
                  <a:gd name="T2" fmla="*/ 0 w 1036"/>
                  <a:gd name="T3" fmla="*/ 104 h 2627"/>
                  <a:gd name="T4" fmla="*/ 589 w 1036"/>
                  <a:gd name="T5" fmla="*/ 0 h 2627"/>
                  <a:gd name="T6" fmla="*/ 1036 w 1036"/>
                  <a:gd name="T7" fmla="*/ 2523 h 2627"/>
                  <a:gd name="T8" fmla="*/ 449 w 1036"/>
                  <a:gd name="T9" fmla="*/ 2627 h 26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36" h="2627">
                    <a:moveTo>
                      <a:pt x="449" y="2627"/>
                    </a:moveTo>
                    <a:lnTo>
                      <a:pt x="0" y="104"/>
                    </a:lnTo>
                    <a:lnTo>
                      <a:pt x="589" y="0"/>
                    </a:lnTo>
                    <a:lnTo>
                      <a:pt x="1036" y="2523"/>
                    </a:lnTo>
                    <a:lnTo>
                      <a:pt x="449" y="2627"/>
                    </a:lnTo>
                    <a:close/>
                  </a:path>
                </a:pathLst>
              </a:custGeom>
              <a:solidFill>
                <a:srgbClr val="2D33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0" name="Freeform 16"/>
              <p:cNvSpPr/>
              <p:nvPr/>
            </p:nvSpPr>
            <p:spPr bwMode="auto">
              <a:xfrm>
                <a:off x="3241675" y="8897938"/>
                <a:ext cx="2147888" cy="4883150"/>
              </a:xfrm>
              <a:custGeom>
                <a:avLst/>
                <a:gdLst>
                  <a:gd name="T0" fmla="*/ 388 w 572"/>
                  <a:gd name="T1" fmla="*/ 165 h 1301"/>
                  <a:gd name="T2" fmla="*/ 388 w 572"/>
                  <a:gd name="T3" fmla="*/ 117 h 1301"/>
                  <a:gd name="T4" fmla="*/ 271 w 572"/>
                  <a:gd name="T5" fmla="*/ 0 h 1301"/>
                  <a:gd name="T6" fmla="*/ 0 w 572"/>
                  <a:gd name="T7" fmla="*/ 0 h 1301"/>
                  <a:gd name="T8" fmla="*/ 0 w 572"/>
                  <a:gd name="T9" fmla="*/ 519 h 1301"/>
                  <a:gd name="T10" fmla="*/ 32 w 572"/>
                  <a:gd name="T11" fmla="*/ 521 h 1301"/>
                  <a:gd name="T12" fmla="*/ 32 w 572"/>
                  <a:gd name="T13" fmla="*/ 521 h 1301"/>
                  <a:gd name="T14" fmla="*/ 180 w 572"/>
                  <a:gd name="T15" fmla="*/ 489 h 1301"/>
                  <a:gd name="T16" fmla="*/ 324 w 572"/>
                  <a:gd name="T17" fmla="*/ 1301 h 1301"/>
                  <a:gd name="T18" fmla="*/ 572 w 572"/>
                  <a:gd name="T19" fmla="*/ 1257 h 1301"/>
                  <a:gd name="T20" fmla="*/ 386 w 572"/>
                  <a:gd name="T21" fmla="*/ 206 h 1301"/>
                  <a:gd name="T22" fmla="*/ 388 w 572"/>
                  <a:gd name="T23" fmla="*/ 165 h 13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72" h="1301">
                    <a:moveTo>
                      <a:pt x="388" y="165"/>
                    </a:moveTo>
                    <a:cubicBezTo>
                      <a:pt x="388" y="117"/>
                      <a:pt x="388" y="117"/>
                      <a:pt x="388" y="117"/>
                    </a:cubicBezTo>
                    <a:cubicBezTo>
                      <a:pt x="388" y="52"/>
                      <a:pt x="336" y="0"/>
                      <a:pt x="27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519"/>
                      <a:pt x="0" y="519"/>
                      <a:pt x="0" y="519"/>
                    </a:cubicBezTo>
                    <a:cubicBezTo>
                      <a:pt x="11" y="520"/>
                      <a:pt x="21" y="521"/>
                      <a:pt x="32" y="521"/>
                    </a:cubicBezTo>
                    <a:cubicBezTo>
                      <a:pt x="32" y="521"/>
                      <a:pt x="32" y="521"/>
                      <a:pt x="32" y="521"/>
                    </a:cubicBezTo>
                    <a:cubicBezTo>
                      <a:pt x="85" y="521"/>
                      <a:pt x="135" y="509"/>
                      <a:pt x="180" y="489"/>
                    </a:cubicBezTo>
                    <a:cubicBezTo>
                      <a:pt x="324" y="1301"/>
                      <a:pt x="324" y="1301"/>
                      <a:pt x="324" y="1301"/>
                    </a:cubicBezTo>
                    <a:cubicBezTo>
                      <a:pt x="572" y="1257"/>
                      <a:pt x="572" y="1257"/>
                      <a:pt x="572" y="1257"/>
                    </a:cubicBezTo>
                    <a:cubicBezTo>
                      <a:pt x="386" y="206"/>
                      <a:pt x="386" y="206"/>
                      <a:pt x="386" y="206"/>
                    </a:cubicBezTo>
                    <a:cubicBezTo>
                      <a:pt x="387" y="192"/>
                      <a:pt x="388" y="179"/>
                      <a:pt x="388" y="165"/>
                    </a:cubicBezTo>
                    <a:close/>
                  </a:path>
                </a:pathLst>
              </a:custGeom>
              <a:solidFill>
                <a:srgbClr val="2226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1" name="Freeform 17"/>
              <p:cNvSpPr/>
              <p:nvPr/>
            </p:nvSpPr>
            <p:spPr bwMode="auto">
              <a:xfrm>
                <a:off x="4184650" y="8897938"/>
                <a:ext cx="1204913" cy="4729163"/>
              </a:xfrm>
              <a:custGeom>
                <a:avLst/>
                <a:gdLst>
                  <a:gd name="T0" fmla="*/ 135 w 321"/>
                  <a:gd name="T1" fmla="*/ 206 h 1260"/>
                  <a:gd name="T2" fmla="*/ 137 w 321"/>
                  <a:gd name="T3" fmla="*/ 165 h 1260"/>
                  <a:gd name="T4" fmla="*/ 137 w 321"/>
                  <a:gd name="T5" fmla="*/ 117 h 1260"/>
                  <a:gd name="T6" fmla="*/ 20 w 321"/>
                  <a:gd name="T7" fmla="*/ 0 h 1260"/>
                  <a:gd name="T8" fmla="*/ 0 w 321"/>
                  <a:gd name="T9" fmla="*/ 0 h 1260"/>
                  <a:gd name="T10" fmla="*/ 117 w 321"/>
                  <a:gd name="T11" fmla="*/ 117 h 1260"/>
                  <a:gd name="T12" fmla="*/ 117 w 321"/>
                  <a:gd name="T13" fmla="*/ 165 h 1260"/>
                  <a:gd name="T14" fmla="*/ 115 w 321"/>
                  <a:gd name="T15" fmla="*/ 206 h 1260"/>
                  <a:gd name="T16" fmla="*/ 302 w 321"/>
                  <a:gd name="T17" fmla="*/ 1260 h 1260"/>
                  <a:gd name="T18" fmla="*/ 321 w 321"/>
                  <a:gd name="T19" fmla="*/ 1257 h 1260"/>
                  <a:gd name="T20" fmla="*/ 135 w 321"/>
                  <a:gd name="T21" fmla="*/ 206 h 1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21" h="1260">
                    <a:moveTo>
                      <a:pt x="135" y="206"/>
                    </a:moveTo>
                    <a:cubicBezTo>
                      <a:pt x="136" y="192"/>
                      <a:pt x="137" y="179"/>
                      <a:pt x="137" y="165"/>
                    </a:cubicBezTo>
                    <a:cubicBezTo>
                      <a:pt x="137" y="117"/>
                      <a:pt x="137" y="117"/>
                      <a:pt x="137" y="117"/>
                    </a:cubicBezTo>
                    <a:cubicBezTo>
                      <a:pt x="137" y="52"/>
                      <a:pt x="85" y="0"/>
                      <a:pt x="2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65" y="0"/>
                      <a:pt x="117" y="52"/>
                      <a:pt x="117" y="117"/>
                    </a:cubicBezTo>
                    <a:cubicBezTo>
                      <a:pt x="117" y="165"/>
                      <a:pt x="117" y="165"/>
                      <a:pt x="117" y="165"/>
                    </a:cubicBezTo>
                    <a:cubicBezTo>
                      <a:pt x="117" y="179"/>
                      <a:pt x="116" y="192"/>
                      <a:pt x="115" y="206"/>
                    </a:cubicBezTo>
                    <a:cubicBezTo>
                      <a:pt x="302" y="1260"/>
                      <a:pt x="302" y="1260"/>
                      <a:pt x="302" y="1260"/>
                    </a:cubicBezTo>
                    <a:cubicBezTo>
                      <a:pt x="321" y="1257"/>
                      <a:pt x="321" y="1257"/>
                      <a:pt x="321" y="1257"/>
                    </a:cubicBezTo>
                    <a:lnTo>
                      <a:pt x="135" y="206"/>
                    </a:lnTo>
                    <a:close/>
                  </a:path>
                </a:pathLst>
              </a:custGeom>
              <a:solidFill>
                <a:srgbClr val="2D33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2" name="Freeform 18"/>
              <p:cNvSpPr/>
              <p:nvPr/>
            </p:nvSpPr>
            <p:spPr bwMode="auto">
              <a:xfrm>
                <a:off x="1744663" y="3543300"/>
                <a:ext cx="2352675" cy="3152775"/>
              </a:xfrm>
              <a:custGeom>
                <a:avLst/>
                <a:gdLst>
                  <a:gd name="T0" fmla="*/ 627 w 627"/>
                  <a:gd name="T1" fmla="*/ 840 h 840"/>
                  <a:gd name="T2" fmla="*/ 289 w 627"/>
                  <a:gd name="T3" fmla="*/ 840 h 840"/>
                  <a:gd name="T4" fmla="*/ 0 w 627"/>
                  <a:gd name="T5" fmla="*/ 550 h 840"/>
                  <a:gd name="T6" fmla="*/ 0 w 627"/>
                  <a:gd name="T7" fmla="*/ 0 h 840"/>
                  <a:gd name="T8" fmla="*/ 627 w 627"/>
                  <a:gd name="T9" fmla="*/ 0 h 840"/>
                  <a:gd name="T10" fmla="*/ 627 w 627"/>
                  <a:gd name="T11" fmla="*/ 840 h 8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27" h="840">
                    <a:moveTo>
                      <a:pt x="627" y="840"/>
                    </a:moveTo>
                    <a:cubicBezTo>
                      <a:pt x="289" y="840"/>
                      <a:pt x="289" y="840"/>
                      <a:pt x="289" y="840"/>
                    </a:cubicBezTo>
                    <a:cubicBezTo>
                      <a:pt x="129" y="840"/>
                      <a:pt x="0" y="710"/>
                      <a:pt x="0" y="55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627" y="0"/>
                      <a:pt x="627" y="0"/>
                      <a:pt x="627" y="0"/>
                    </a:cubicBezTo>
                    <a:lnTo>
                      <a:pt x="627" y="840"/>
                    </a:lnTo>
                    <a:close/>
                  </a:path>
                </a:pathLst>
              </a:custGeom>
              <a:solidFill>
                <a:srgbClr val="FFC4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3" name="Freeform 19"/>
              <p:cNvSpPr/>
              <p:nvPr/>
            </p:nvSpPr>
            <p:spPr bwMode="auto">
              <a:xfrm>
                <a:off x="4237038" y="4578350"/>
                <a:ext cx="693738" cy="1055688"/>
              </a:xfrm>
              <a:custGeom>
                <a:avLst/>
                <a:gdLst>
                  <a:gd name="T0" fmla="*/ 23 w 185"/>
                  <a:gd name="T1" fmla="*/ 0 h 281"/>
                  <a:gd name="T2" fmla="*/ 116 w 185"/>
                  <a:gd name="T3" fmla="*/ 0 h 281"/>
                  <a:gd name="T4" fmla="*/ 173 w 185"/>
                  <a:gd name="T5" fmla="*/ 78 h 281"/>
                  <a:gd name="T6" fmla="*/ 157 w 185"/>
                  <a:gd name="T7" fmla="*/ 126 h 281"/>
                  <a:gd name="T8" fmla="*/ 20 w 185"/>
                  <a:gd name="T9" fmla="*/ 273 h 281"/>
                  <a:gd name="T10" fmla="*/ 0 w 185"/>
                  <a:gd name="T11" fmla="*/ 281 h 281"/>
                  <a:gd name="T12" fmla="*/ 23 w 185"/>
                  <a:gd name="T13" fmla="*/ 0 h 2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5" h="281">
                    <a:moveTo>
                      <a:pt x="23" y="0"/>
                    </a:moveTo>
                    <a:cubicBezTo>
                      <a:pt x="116" y="0"/>
                      <a:pt x="116" y="0"/>
                      <a:pt x="116" y="0"/>
                    </a:cubicBezTo>
                    <a:cubicBezTo>
                      <a:pt x="156" y="0"/>
                      <a:pt x="185" y="39"/>
                      <a:pt x="173" y="78"/>
                    </a:cubicBezTo>
                    <a:cubicBezTo>
                      <a:pt x="157" y="126"/>
                      <a:pt x="157" y="126"/>
                      <a:pt x="157" y="126"/>
                    </a:cubicBezTo>
                    <a:cubicBezTo>
                      <a:pt x="136" y="193"/>
                      <a:pt x="85" y="247"/>
                      <a:pt x="20" y="273"/>
                    </a:cubicBezTo>
                    <a:cubicBezTo>
                      <a:pt x="0" y="281"/>
                      <a:pt x="0" y="281"/>
                      <a:pt x="0" y="281"/>
                    </a:cubicBez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FFC4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4" name="Freeform 20"/>
              <p:cNvSpPr/>
              <p:nvPr/>
            </p:nvSpPr>
            <p:spPr bwMode="auto">
              <a:xfrm>
                <a:off x="933450" y="2170113"/>
                <a:ext cx="3757613" cy="4525963"/>
              </a:xfrm>
              <a:custGeom>
                <a:avLst/>
                <a:gdLst>
                  <a:gd name="T0" fmla="*/ 843 w 1001"/>
                  <a:gd name="T1" fmla="*/ 1206 h 1206"/>
                  <a:gd name="T2" fmla="*/ 843 w 1001"/>
                  <a:gd name="T3" fmla="*/ 628 h 1206"/>
                  <a:gd name="T4" fmla="*/ 216 w 1001"/>
                  <a:gd name="T5" fmla="*/ 366 h 1206"/>
                  <a:gd name="T6" fmla="*/ 77 w 1001"/>
                  <a:gd name="T7" fmla="*/ 299 h 1206"/>
                  <a:gd name="T8" fmla="*/ 96 w 1001"/>
                  <a:gd name="T9" fmla="*/ 128 h 1206"/>
                  <a:gd name="T10" fmla="*/ 539 w 1001"/>
                  <a:gd name="T11" fmla="*/ 23 h 1206"/>
                  <a:gd name="T12" fmla="*/ 766 w 1001"/>
                  <a:gd name="T13" fmla="*/ 143 h 1206"/>
                  <a:gd name="T14" fmla="*/ 843 w 1001"/>
                  <a:gd name="T15" fmla="*/ 348 h 1206"/>
                  <a:gd name="T16" fmla="*/ 843 w 1001"/>
                  <a:gd name="T17" fmla="*/ 348 h 1206"/>
                  <a:gd name="T18" fmla="*/ 982 w 1001"/>
                  <a:gd name="T19" fmla="*/ 573 h 1206"/>
                  <a:gd name="T20" fmla="*/ 971 w 1001"/>
                  <a:gd name="T21" fmla="*/ 628 h 1206"/>
                  <a:gd name="T22" fmla="*/ 843 w 1001"/>
                  <a:gd name="T23" fmla="*/ 1206 h 1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001" h="1206">
                    <a:moveTo>
                      <a:pt x="843" y="1206"/>
                    </a:moveTo>
                    <a:cubicBezTo>
                      <a:pt x="843" y="628"/>
                      <a:pt x="843" y="628"/>
                      <a:pt x="843" y="628"/>
                    </a:cubicBezTo>
                    <a:cubicBezTo>
                      <a:pt x="216" y="366"/>
                      <a:pt x="216" y="366"/>
                      <a:pt x="216" y="366"/>
                    </a:cubicBezTo>
                    <a:cubicBezTo>
                      <a:pt x="77" y="299"/>
                      <a:pt x="77" y="299"/>
                      <a:pt x="77" y="299"/>
                    </a:cubicBezTo>
                    <a:cubicBezTo>
                      <a:pt x="0" y="261"/>
                      <a:pt x="12" y="147"/>
                      <a:pt x="96" y="128"/>
                    </a:cubicBezTo>
                    <a:cubicBezTo>
                      <a:pt x="539" y="23"/>
                      <a:pt x="539" y="23"/>
                      <a:pt x="539" y="23"/>
                    </a:cubicBezTo>
                    <a:cubicBezTo>
                      <a:pt x="634" y="0"/>
                      <a:pt x="732" y="52"/>
                      <a:pt x="766" y="143"/>
                    </a:cubicBezTo>
                    <a:cubicBezTo>
                      <a:pt x="843" y="348"/>
                      <a:pt x="843" y="348"/>
                      <a:pt x="843" y="348"/>
                    </a:cubicBezTo>
                    <a:cubicBezTo>
                      <a:pt x="843" y="348"/>
                      <a:pt x="843" y="348"/>
                      <a:pt x="843" y="348"/>
                    </a:cubicBezTo>
                    <a:cubicBezTo>
                      <a:pt x="941" y="376"/>
                      <a:pt x="1001" y="473"/>
                      <a:pt x="982" y="573"/>
                    </a:cubicBezTo>
                    <a:cubicBezTo>
                      <a:pt x="971" y="628"/>
                      <a:pt x="971" y="628"/>
                      <a:pt x="971" y="628"/>
                    </a:cubicBezTo>
                    <a:lnTo>
                      <a:pt x="843" y="1206"/>
                    </a:lnTo>
                    <a:close/>
                  </a:path>
                </a:pathLst>
              </a:custGeom>
              <a:solidFill>
                <a:srgbClr val="4C31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5" name="Oval 21"/>
              <p:cNvSpPr>
                <a:spLocks noChangeArrowheads="1"/>
              </p:cNvSpPr>
              <p:nvPr/>
            </p:nvSpPr>
            <p:spPr bwMode="auto">
              <a:xfrm>
                <a:off x="1957388" y="4371975"/>
                <a:ext cx="642938" cy="863600"/>
              </a:xfrm>
              <a:prstGeom prst="ellipse">
                <a:avLst/>
              </a:prstGeom>
              <a:solidFill>
                <a:srgbClr val="4C31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6" name="Oval 22"/>
              <p:cNvSpPr>
                <a:spLocks noChangeArrowheads="1"/>
              </p:cNvSpPr>
              <p:nvPr/>
            </p:nvSpPr>
            <p:spPr bwMode="auto">
              <a:xfrm>
                <a:off x="2919413" y="4371975"/>
                <a:ext cx="646113" cy="863600"/>
              </a:xfrm>
              <a:prstGeom prst="ellipse">
                <a:avLst/>
              </a:prstGeom>
              <a:solidFill>
                <a:srgbClr val="4C31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7" name="Freeform 23"/>
              <p:cNvSpPr/>
              <p:nvPr/>
            </p:nvSpPr>
            <p:spPr bwMode="auto">
              <a:xfrm>
                <a:off x="2251075" y="5006975"/>
                <a:ext cx="720725" cy="806450"/>
              </a:xfrm>
              <a:custGeom>
                <a:avLst/>
                <a:gdLst>
                  <a:gd name="T0" fmla="*/ 93 w 192"/>
                  <a:gd name="T1" fmla="*/ 0 h 215"/>
                  <a:gd name="T2" fmla="*/ 20 w 192"/>
                  <a:gd name="T3" fmla="*/ 134 h 215"/>
                  <a:gd name="T4" fmla="*/ 68 w 192"/>
                  <a:gd name="T5" fmla="*/ 215 h 215"/>
                  <a:gd name="T6" fmla="*/ 192 w 192"/>
                  <a:gd name="T7" fmla="*/ 215 h 215"/>
                  <a:gd name="T8" fmla="*/ 93 w 192"/>
                  <a:gd name="T9" fmla="*/ 0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2" h="215">
                    <a:moveTo>
                      <a:pt x="93" y="0"/>
                    </a:moveTo>
                    <a:cubicBezTo>
                      <a:pt x="20" y="134"/>
                      <a:pt x="20" y="134"/>
                      <a:pt x="20" y="134"/>
                    </a:cubicBezTo>
                    <a:cubicBezTo>
                      <a:pt x="0" y="170"/>
                      <a:pt x="26" y="215"/>
                      <a:pt x="68" y="215"/>
                    </a:cubicBezTo>
                    <a:cubicBezTo>
                      <a:pt x="192" y="215"/>
                      <a:pt x="192" y="215"/>
                      <a:pt x="192" y="215"/>
                    </a:cubicBezTo>
                    <a:lnTo>
                      <a:pt x="93" y="0"/>
                    </a:lnTo>
                    <a:close/>
                  </a:path>
                </a:pathLst>
              </a:custGeom>
              <a:solidFill>
                <a:srgbClr val="F08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8" name="Freeform 24"/>
              <p:cNvSpPr/>
              <p:nvPr/>
            </p:nvSpPr>
            <p:spPr bwMode="auto">
              <a:xfrm>
                <a:off x="1885950" y="4060825"/>
                <a:ext cx="635000" cy="217488"/>
              </a:xfrm>
              <a:custGeom>
                <a:avLst/>
                <a:gdLst>
                  <a:gd name="T0" fmla="*/ 150 w 169"/>
                  <a:gd name="T1" fmla="*/ 58 h 58"/>
                  <a:gd name="T2" fmla="*/ 147 w 169"/>
                  <a:gd name="T3" fmla="*/ 57 h 58"/>
                  <a:gd name="T4" fmla="*/ 16 w 169"/>
                  <a:gd name="T5" fmla="*/ 38 h 58"/>
                  <a:gd name="T6" fmla="*/ 1 w 169"/>
                  <a:gd name="T7" fmla="*/ 17 h 58"/>
                  <a:gd name="T8" fmla="*/ 22 w 169"/>
                  <a:gd name="T9" fmla="*/ 2 h 58"/>
                  <a:gd name="T10" fmla="*/ 152 w 169"/>
                  <a:gd name="T11" fmla="*/ 22 h 58"/>
                  <a:gd name="T12" fmla="*/ 168 w 169"/>
                  <a:gd name="T13" fmla="*/ 42 h 58"/>
                  <a:gd name="T14" fmla="*/ 150 w 169"/>
                  <a:gd name="T15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9" h="58">
                    <a:moveTo>
                      <a:pt x="150" y="58"/>
                    </a:moveTo>
                    <a:cubicBezTo>
                      <a:pt x="149" y="58"/>
                      <a:pt x="148" y="58"/>
                      <a:pt x="147" y="57"/>
                    </a:cubicBezTo>
                    <a:cubicBezTo>
                      <a:pt x="16" y="38"/>
                      <a:pt x="16" y="38"/>
                      <a:pt x="16" y="38"/>
                    </a:cubicBezTo>
                    <a:cubicBezTo>
                      <a:pt x="6" y="36"/>
                      <a:pt x="0" y="27"/>
                      <a:pt x="1" y="17"/>
                    </a:cubicBezTo>
                    <a:cubicBezTo>
                      <a:pt x="3" y="7"/>
                      <a:pt x="12" y="0"/>
                      <a:pt x="22" y="2"/>
                    </a:cubicBezTo>
                    <a:cubicBezTo>
                      <a:pt x="152" y="22"/>
                      <a:pt x="152" y="22"/>
                      <a:pt x="152" y="22"/>
                    </a:cubicBezTo>
                    <a:cubicBezTo>
                      <a:pt x="162" y="23"/>
                      <a:pt x="169" y="33"/>
                      <a:pt x="168" y="42"/>
                    </a:cubicBezTo>
                    <a:cubicBezTo>
                      <a:pt x="166" y="51"/>
                      <a:pt x="159" y="58"/>
                      <a:pt x="150" y="58"/>
                    </a:cubicBezTo>
                    <a:close/>
                  </a:path>
                </a:pathLst>
              </a:custGeom>
              <a:solidFill>
                <a:srgbClr val="4C31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9" name="Freeform 25"/>
              <p:cNvSpPr/>
              <p:nvPr/>
            </p:nvSpPr>
            <p:spPr bwMode="auto">
              <a:xfrm>
                <a:off x="2922588" y="4060825"/>
                <a:ext cx="638175" cy="217488"/>
              </a:xfrm>
              <a:custGeom>
                <a:avLst/>
                <a:gdLst>
                  <a:gd name="T0" fmla="*/ 20 w 170"/>
                  <a:gd name="T1" fmla="*/ 58 h 58"/>
                  <a:gd name="T2" fmla="*/ 22 w 170"/>
                  <a:gd name="T3" fmla="*/ 57 h 58"/>
                  <a:gd name="T4" fmla="*/ 153 w 170"/>
                  <a:gd name="T5" fmla="*/ 38 h 58"/>
                  <a:gd name="T6" fmla="*/ 168 w 170"/>
                  <a:gd name="T7" fmla="*/ 17 h 58"/>
                  <a:gd name="T8" fmla="*/ 148 w 170"/>
                  <a:gd name="T9" fmla="*/ 2 h 58"/>
                  <a:gd name="T10" fmla="*/ 17 w 170"/>
                  <a:gd name="T11" fmla="*/ 22 h 58"/>
                  <a:gd name="T12" fmla="*/ 2 w 170"/>
                  <a:gd name="T13" fmla="*/ 42 h 58"/>
                  <a:gd name="T14" fmla="*/ 20 w 170"/>
                  <a:gd name="T15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0" h="58">
                    <a:moveTo>
                      <a:pt x="20" y="58"/>
                    </a:moveTo>
                    <a:cubicBezTo>
                      <a:pt x="20" y="58"/>
                      <a:pt x="21" y="58"/>
                      <a:pt x="22" y="57"/>
                    </a:cubicBezTo>
                    <a:cubicBezTo>
                      <a:pt x="153" y="38"/>
                      <a:pt x="153" y="38"/>
                      <a:pt x="153" y="38"/>
                    </a:cubicBezTo>
                    <a:cubicBezTo>
                      <a:pt x="163" y="36"/>
                      <a:pt x="170" y="27"/>
                      <a:pt x="168" y="17"/>
                    </a:cubicBezTo>
                    <a:cubicBezTo>
                      <a:pt x="167" y="7"/>
                      <a:pt x="157" y="0"/>
                      <a:pt x="148" y="2"/>
                    </a:cubicBezTo>
                    <a:cubicBezTo>
                      <a:pt x="17" y="22"/>
                      <a:pt x="17" y="22"/>
                      <a:pt x="17" y="22"/>
                    </a:cubicBezTo>
                    <a:cubicBezTo>
                      <a:pt x="7" y="23"/>
                      <a:pt x="0" y="33"/>
                      <a:pt x="2" y="42"/>
                    </a:cubicBezTo>
                    <a:cubicBezTo>
                      <a:pt x="3" y="51"/>
                      <a:pt x="11" y="58"/>
                      <a:pt x="20" y="58"/>
                    </a:cubicBezTo>
                    <a:close/>
                  </a:path>
                </a:pathLst>
              </a:custGeom>
              <a:solidFill>
                <a:srgbClr val="4C31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0" name="Freeform 26"/>
              <p:cNvSpPr/>
              <p:nvPr/>
            </p:nvSpPr>
            <p:spPr bwMode="auto">
              <a:xfrm>
                <a:off x="2273300" y="5922963"/>
                <a:ext cx="968375" cy="431800"/>
              </a:xfrm>
              <a:custGeom>
                <a:avLst/>
                <a:gdLst>
                  <a:gd name="T0" fmla="*/ 2 w 258"/>
                  <a:gd name="T1" fmla="*/ 0 h 115"/>
                  <a:gd name="T2" fmla="*/ 258 w 258"/>
                  <a:gd name="T3" fmla="*/ 0 h 115"/>
                  <a:gd name="T4" fmla="*/ 115 w 258"/>
                  <a:gd name="T5" fmla="*/ 115 h 115"/>
                  <a:gd name="T6" fmla="*/ 2 w 258"/>
                  <a:gd name="T7" fmla="*/ 0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15">
                    <a:moveTo>
                      <a:pt x="2" y="0"/>
                    </a:moveTo>
                    <a:cubicBezTo>
                      <a:pt x="258" y="0"/>
                      <a:pt x="258" y="0"/>
                      <a:pt x="258" y="0"/>
                    </a:cubicBezTo>
                    <a:cubicBezTo>
                      <a:pt x="258" y="0"/>
                      <a:pt x="231" y="115"/>
                      <a:pt x="115" y="115"/>
                    </a:cubicBezTo>
                    <a:cubicBezTo>
                      <a:pt x="0" y="115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7266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1" name="Freeform 27"/>
              <p:cNvSpPr/>
              <p:nvPr/>
            </p:nvSpPr>
            <p:spPr bwMode="auto">
              <a:xfrm>
                <a:off x="2025650" y="6789738"/>
                <a:ext cx="2673350" cy="3448050"/>
              </a:xfrm>
              <a:custGeom>
                <a:avLst/>
                <a:gdLst>
                  <a:gd name="T0" fmla="*/ 441 w 712"/>
                  <a:gd name="T1" fmla="*/ 919 h 919"/>
                  <a:gd name="T2" fmla="*/ 271 w 712"/>
                  <a:gd name="T3" fmla="*/ 919 h 919"/>
                  <a:gd name="T4" fmla="*/ 0 w 712"/>
                  <a:gd name="T5" fmla="*/ 647 h 919"/>
                  <a:gd name="T6" fmla="*/ 0 w 712"/>
                  <a:gd name="T7" fmla="*/ 0 h 919"/>
                  <a:gd name="T8" fmla="*/ 712 w 712"/>
                  <a:gd name="T9" fmla="*/ 0 h 919"/>
                  <a:gd name="T10" fmla="*/ 712 w 712"/>
                  <a:gd name="T11" fmla="*/ 647 h 919"/>
                  <a:gd name="T12" fmla="*/ 441 w 712"/>
                  <a:gd name="T13" fmla="*/ 919 h 9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12" h="919">
                    <a:moveTo>
                      <a:pt x="441" y="919"/>
                    </a:moveTo>
                    <a:cubicBezTo>
                      <a:pt x="271" y="919"/>
                      <a:pt x="271" y="919"/>
                      <a:pt x="271" y="919"/>
                    </a:cubicBezTo>
                    <a:cubicBezTo>
                      <a:pt x="121" y="919"/>
                      <a:pt x="0" y="797"/>
                      <a:pt x="0" y="64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712" y="0"/>
                      <a:pt x="712" y="0"/>
                      <a:pt x="712" y="0"/>
                    </a:cubicBezTo>
                    <a:cubicBezTo>
                      <a:pt x="712" y="647"/>
                      <a:pt x="712" y="647"/>
                      <a:pt x="712" y="647"/>
                    </a:cubicBezTo>
                    <a:cubicBezTo>
                      <a:pt x="712" y="797"/>
                      <a:pt x="591" y="919"/>
                      <a:pt x="441" y="919"/>
                    </a:cubicBezTo>
                    <a:close/>
                  </a:path>
                </a:pathLst>
              </a:custGeom>
              <a:solidFill>
                <a:srgbClr val="1C75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2" name="Freeform 28"/>
              <p:cNvSpPr/>
              <p:nvPr/>
            </p:nvSpPr>
            <p:spPr bwMode="auto">
              <a:xfrm>
                <a:off x="3241675" y="6789738"/>
                <a:ext cx="1457325" cy="3448050"/>
              </a:xfrm>
              <a:custGeom>
                <a:avLst/>
                <a:gdLst>
                  <a:gd name="T0" fmla="*/ 0 w 388"/>
                  <a:gd name="T1" fmla="*/ 919 h 919"/>
                  <a:gd name="T2" fmla="*/ 117 w 388"/>
                  <a:gd name="T3" fmla="*/ 919 h 919"/>
                  <a:gd name="T4" fmla="*/ 388 w 388"/>
                  <a:gd name="T5" fmla="*/ 647 h 919"/>
                  <a:gd name="T6" fmla="*/ 388 w 388"/>
                  <a:gd name="T7" fmla="*/ 0 h 919"/>
                  <a:gd name="T8" fmla="*/ 0 w 388"/>
                  <a:gd name="T9" fmla="*/ 0 h 919"/>
                  <a:gd name="T10" fmla="*/ 0 w 388"/>
                  <a:gd name="T11" fmla="*/ 919 h 9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88" h="919">
                    <a:moveTo>
                      <a:pt x="0" y="919"/>
                    </a:moveTo>
                    <a:cubicBezTo>
                      <a:pt x="117" y="919"/>
                      <a:pt x="117" y="919"/>
                      <a:pt x="117" y="919"/>
                    </a:cubicBezTo>
                    <a:cubicBezTo>
                      <a:pt x="267" y="919"/>
                      <a:pt x="388" y="797"/>
                      <a:pt x="388" y="647"/>
                    </a:cubicBezTo>
                    <a:cubicBezTo>
                      <a:pt x="388" y="0"/>
                      <a:pt x="388" y="0"/>
                      <a:pt x="388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919"/>
                    </a:lnTo>
                    <a:close/>
                  </a:path>
                </a:pathLst>
              </a:custGeom>
              <a:solidFill>
                <a:srgbClr val="1866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3" name="Freeform 29"/>
              <p:cNvSpPr/>
              <p:nvPr/>
            </p:nvSpPr>
            <p:spPr bwMode="auto">
              <a:xfrm>
                <a:off x="-1198563" y="4725988"/>
                <a:ext cx="3224213" cy="3001963"/>
              </a:xfrm>
              <a:custGeom>
                <a:avLst/>
                <a:gdLst>
                  <a:gd name="T0" fmla="*/ 859 w 859"/>
                  <a:gd name="T1" fmla="*/ 800 h 800"/>
                  <a:gd name="T2" fmla="*/ 341 w 859"/>
                  <a:gd name="T3" fmla="*/ 800 h 800"/>
                  <a:gd name="T4" fmla="*/ 0 w 859"/>
                  <a:gd name="T5" fmla="*/ 459 h 800"/>
                  <a:gd name="T6" fmla="*/ 0 w 859"/>
                  <a:gd name="T7" fmla="*/ 0 h 800"/>
                  <a:gd name="T8" fmla="*/ 252 w 859"/>
                  <a:gd name="T9" fmla="*/ 0 h 800"/>
                  <a:gd name="T10" fmla="*/ 252 w 859"/>
                  <a:gd name="T11" fmla="*/ 459 h 800"/>
                  <a:gd name="T12" fmla="*/ 341 w 859"/>
                  <a:gd name="T13" fmla="*/ 547 h 800"/>
                  <a:gd name="T14" fmla="*/ 859 w 859"/>
                  <a:gd name="T15" fmla="*/ 547 h 800"/>
                  <a:gd name="T16" fmla="*/ 859 w 859"/>
                  <a:gd name="T17" fmla="*/ 800 h 8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9" h="800">
                    <a:moveTo>
                      <a:pt x="859" y="800"/>
                    </a:moveTo>
                    <a:cubicBezTo>
                      <a:pt x="341" y="800"/>
                      <a:pt x="341" y="800"/>
                      <a:pt x="341" y="800"/>
                    </a:cubicBezTo>
                    <a:cubicBezTo>
                      <a:pt x="153" y="800"/>
                      <a:pt x="0" y="647"/>
                      <a:pt x="0" y="459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52" y="0"/>
                      <a:pt x="252" y="0"/>
                      <a:pt x="252" y="0"/>
                    </a:cubicBezTo>
                    <a:cubicBezTo>
                      <a:pt x="252" y="459"/>
                      <a:pt x="252" y="459"/>
                      <a:pt x="252" y="459"/>
                    </a:cubicBezTo>
                    <a:cubicBezTo>
                      <a:pt x="252" y="508"/>
                      <a:pt x="292" y="547"/>
                      <a:pt x="341" y="547"/>
                    </a:cubicBezTo>
                    <a:cubicBezTo>
                      <a:pt x="859" y="547"/>
                      <a:pt x="859" y="547"/>
                      <a:pt x="859" y="547"/>
                    </a:cubicBezTo>
                    <a:lnTo>
                      <a:pt x="859" y="800"/>
                    </a:lnTo>
                    <a:close/>
                  </a:path>
                </a:pathLst>
              </a:custGeom>
              <a:solidFill>
                <a:srgbClr val="1866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4" name="Freeform 30"/>
              <p:cNvSpPr/>
              <p:nvPr/>
            </p:nvSpPr>
            <p:spPr bwMode="auto">
              <a:xfrm>
                <a:off x="3857625" y="1922463"/>
                <a:ext cx="3679825" cy="5842000"/>
              </a:xfrm>
              <a:custGeom>
                <a:avLst/>
                <a:gdLst>
                  <a:gd name="T0" fmla="*/ 527 w 2318"/>
                  <a:gd name="T1" fmla="*/ 3680 h 3680"/>
                  <a:gd name="T2" fmla="*/ 0 w 2318"/>
                  <a:gd name="T3" fmla="*/ 3401 h 3680"/>
                  <a:gd name="T4" fmla="*/ 1788 w 2318"/>
                  <a:gd name="T5" fmla="*/ 0 h 3680"/>
                  <a:gd name="T6" fmla="*/ 2318 w 2318"/>
                  <a:gd name="T7" fmla="*/ 279 h 3680"/>
                  <a:gd name="T8" fmla="*/ 527 w 2318"/>
                  <a:gd name="T9" fmla="*/ 3680 h 36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18" h="3680">
                    <a:moveTo>
                      <a:pt x="527" y="3680"/>
                    </a:moveTo>
                    <a:lnTo>
                      <a:pt x="0" y="3401"/>
                    </a:lnTo>
                    <a:lnTo>
                      <a:pt x="1788" y="0"/>
                    </a:lnTo>
                    <a:lnTo>
                      <a:pt x="2318" y="279"/>
                    </a:lnTo>
                    <a:lnTo>
                      <a:pt x="527" y="3680"/>
                    </a:lnTo>
                    <a:close/>
                  </a:path>
                </a:pathLst>
              </a:custGeom>
              <a:solidFill>
                <a:srgbClr val="1866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5" name="Freeform 31"/>
              <p:cNvSpPr/>
              <p:nvPr/>
            </p:nvSpPr>
            <p:spPr bwMode="auto">
              <a:xfrm>
                <a:off x="3241675" y="2319338"/>
                <a:ext cx="4295775" cy="7953375"/>
              </a:xfrm>
              <a:custGeom>
                <a:avLst/>
                <a:gdLst>
                  <a:gd name="T0" fmla="*/ 1122 w 1144"/>
                  <a:gd name="T1" fmla="*/ 0 h 2119"/>
                  <a:gd name="T2" fmla="*/ 367 w 1144"/>
                  <a:gd name="T3" fmla="*/ 1438 h 2119"/>
                  <a:gd name="T4" fmla="*/ 367 w 1144"/>
                  <a:gd name="T5" fmla="*/ 1827 h 2119"/>
                  <a:gd name="T6" fmla="*/ 0 w 1144"/>
                  <a:gd name="T7" fmla="*/ 2110 h 2119"/>
                  <a:gd name="T8" fmla="*/ 117 w 1144"/>
                  <a:gd name="T9" fmla="*/ 2110 h 2119"/>
                  <a:gd name="T10" fmla="*/ 388 w 1144"/>
                  <a:gd name="T11" fmla="*/ 1838 h 2119"/>
                  <a:gd name="T12" fmla="*/ 388 w 1144"/>
                  <a:gd name="T13" fmla="*/ 1449 h 2119"/>
                  <a:gd name="T14" fmla="*/ 1144 w 1144"/>
                  <a:gd name="T15" fmla="*/ 12 h 2119"/>
                  <a:gd name="T16" fmla="*/ 1122 w 1144"/>
                  <a:gd name="T17" fmla="*/ 0 h 2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44" h="2119">
                    <a:moveTo>
                      <a:pt x="1122" y="0"/>
                    </a:moveTo>
                    <a:cubicBezTo>
                      <a:pt x="367" y="1438"/>
                      <a:pt x="367" y="1438"/>
                      <a:pt x="367" y="1438"/>
                    </a:cubicBezTo>
                    <a:cubicBezTo>
                      <a:pt x="367" y="1827"/>
                      <a:pt x="367" y="1827"/>
                      <a:pt x="367" y="1827"/>
                    </a:cubicBezTo>
                    <a:cubicBezTo>
                      <a:pt x="370" y="2119"/>
                      <a:pt x="0" y="2110"/>
                      <a:pt x="0" y="2110"/>
                    </a:cubicBezTo>
                    <a:cubicBezTo>
                      <a:pt x="117" y="2110"/>
                      <a:pt x="117" y="2110"/>
                      <a:pt x="117" y="2110"/>
                    </a:cubicBezTo>
                    <a:cubicBezTo>
                      <a:pt x="267" y="2110"/>
                      <a:pt x="388" y="1988"/>
                      <a:pt x="388" y="1838"/>
                    </a:cubicBezTo>
                    <a:cubicBezTo>
                      <a:pt x="388" y="1449"/>
                      <a:pt x="388" y="1449"/>
                      <a:pt x="388" y="1449"/>
                    </a:cubicBezTo>
                    <a:cubicBezTo>
                      <a:pt x="1144" y="12"/>
                      <a:pt x="1144" y="12"/>
                      <a:pt x="1144" y="12"/>
                    </a:cubicBezTo>
                    <a:lnTo>
                      <a:pt x="1122" y="0"/>
                    </a:lnTo>
                    <a:close/>
                  </a:path>
                </a:pathLst>
              </a:custGeom>
              <a:solidFill>
                <a:srgbClr val="1866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6" name="Freeform 32"/>
              <p:cNvSpPr/>
              <p:nvPr/>
            </p:nvSpPr>
            <p:spPr bwMode="auto">
              <a:xfrm>
                <a:off x="6680200" y="1196975"/>
                <a:ext cx="1022350" cy="1328738"/>
              </a:xfrm>
              <a:custGeom>
                <a:avLst/>
                <a:gdLst>
                  <a:gd name="T0" fmla="*/ 272 w 272"/>
                  <a:gd name="T1" fmla="*/ 26 h 354"/>
                  <a:gd name="T2" fmla="*/ 246 w 272"/>
                  <a:gd name="T3" fmla="*/ 0 h 354"/>
                  <a:gd name="T4" fmla="*/ 221 w 272"/>
                  <a:gd name="T5" fmla="*/ 0 h 354"/>
                  <a:gd name="T6" fmla="*/ 196 w 272"/>
                  <a:gd name="T7" fmla="*/ 26 h 354"/>
                  <a:gd name="T8" fmla="*/ 196 w 272"/>
                  <a:gd name="T9" fmla="*/ 96 h 354"/>
                  <a:gd name="T10" fmla="*/ 136 w 272"/>
                  <a:gd name="T11" fmla="*/ 82 h 354"/>
                  <a:gd name="T12" fmla="*/ 0 w 272"/>
                  <a:gd name="T13" fmla="*/ 218 h 354"/>
                  <a:gd name="T14" fmla="*/ 136 w 272"/>
                  <a:gd name="T15" fmla="*/ 354 h 354"/>
                  <a:gd name="T16" fmla="*/ 272 w 272"/>
                  <a:gd name="T17" fmla="*/ 218 h 354"/>
                  <a:gd name="T18" fmla="*/ 271 w 272"/>
                  <a:gd name="T19" fmla="*/ 205 h 354"/>
                  <a:gd name="T20" fmla="*/ 272 w 272"/>
                  <a:gd name="T21" fmla="*/ 205 h 354"/>
                  <a:gd name="T22" fmla="*/ 272 w 272"/>
                  <a:gd name="T23" fmla="*/ 26 h 3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72" h="354">
                    <a:moveTo>
                      <a:pt x="272" y="26"/>
                    </a:moveTo>
                    <a:cubicBezTo>
                      <a:pt x="272" y="12"/>
                      <a:pt x="260" y="0"/>
                      <a:pt x="246" y="0"/>
                    </a:cubicBezTo>
                    <a:cubicBezTo>
                      <a:pt x="221" y="0"/>
                      <a:pt x="221" y="0"/>
                      <a:pt x="221" y="0"/>
                    </a:cubicBezTo>
                    <a:cubicBezTo>
                      <a:pt x="207" y="0"/>
                      <a:pt x="196" y="12"/>
                      <a:pt x="196" y="26"/>
                    </a:cubicBezTo>
                    <a:cubicBezTo>
                      <a:pt x="196" y="96"/>
                      <a:pt x="196" y="96"/>
                      <a:pt x="196" y="96"/>
                    </a:cubicBezTo>
                    <a:cubicBezTo>
                      <a:pt x="178" y="87"/>
                      <a:pt x="157" y="82"/>
                      <a:pt x="136" y="82"/>
                    </a:cubicBezTo>
                    <a:cubicBezTo>
                      <a:pt x="61" y="82"/>
                      <a:pt x="0" y="143"/>
                      <a:pt x="0" y="218"/>
                    </a:cubicBezTo>
                    <a:cubicBezTo>
                      <a:pt x="0" y="293"/>
                      <a:pt x="61" y="354"/>
                      <a:pt x="136" y="354"/>
                    </a:cubicBezTo>
                    <a:cubicBezTo>
                      <a:pt x="211" y="354"/>
                      <a:pt x="272" y="293"/>
                      <a:pt x="272" y="218"/>
                    </a:cubicBezTo>
                    <a:cubicBezTo>
                      <a:pt x="272" y="214"/>
                      <a:pt x="271" y="210"/>
                      <a:pt x="271" y="205"/>
                    </a:cubicBezTo>
                    <a:cubicBezTo>
                      <a:pt x="272" y="205"/>
                      <a:pt x="272" y="205"/>
                      <a:pt x="272" y="205"/>
                    </a:cubicBezTo>
                    <a:lnTo>
                      <a:pt x="272" y="26"/>
                    </a:lnTo>
                    <a:close/>
                  </a:path>
                </a:pathLst>
              </a:custGeom>
              <a:solidFill>
                <a:srgbClr val="FFC4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7" name="Freeform 33"/>
              <p:cNvSpPr/>
              <p:nvPr/>
            </p:nvSpPr>
            <p:spPr bwMode="auto">
              <a:xfrm>
                <a:off x="-1236663" y="3805238"/>
                <a:ext cx="1020763" cy="1325563"/>
              </a:xfrm>
              <a:custGeom>
                <a:avLst/>
                <a:gdLst>
                  <a:gd name="T0" fmla="*/ 0 w 272"/>
                  <a:gd name="T1" fmla="*/ 25 h 353"/>
                  <a:gd name="T2" fmla="*/ 26 w 272"/>
                  <a:gd name="T3" fmla="*/ 0 h 353"/>
                  <a:gd name="T4" fmla="*/ 51 w 272"/>
                  <a:gd name="T5" fmla="*/ 0 h 353"/>
                  <a:gd name="T6" fmla="*/ 76 w 272"/>
                  <a:gd name="T7" fmla="*/ 25 h 353"/>
                  <a:gd name="T8" fmla="*/ 76 w 272"/>
                  <a:gd name="T9" fmla="*/ 96 h 353"/>
                  <a:gd name="T10" fmla="*/ 136 w 272"/>
                  <a:gd name="T11" fmla="*/ 82 h 353"/>
                  <a:gd name="T12" fmla="*/ 272 w 272"/>
                  <a:gd name="T13" fmla="*/ 218 h 353"/>
                  <a:gd name="T14" fmla="*/ 136 w 272"/>
                  <a:gd name="T15" fmla="*/ 353 h 353"/>
                  <a:gd name="T16" fmla="*/ 0 w 272"/>
                  <a:gd name="T17" fmla="*/ 218 h 353"/>
                  <a:gd name="T18" fmla="*/ 1 w 272"/>
                  <a:gd name="T19" fmla="*/ 205 h 353"/>
                  <a:gd name="T20" fmla="*/ 0 w 272"/>
                  <a:gd name="T21" fmla="*/ 205 h 353"/>
                  <a:gd name="T22" fmla="*/ 0 w 272"/>
                  <a:gd name="T23" fmla="*/ 25 h 3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72" h="353">
                    <a:moveTo>
                      <a:pt x="0" y="25"/>
                    </a:moveTo>
                    <a:cubicBezTo>
                      <a:pt x="0" y="11"/>
                      <a:pt x="12" y="0"/>
                      <a:pt x="26" y="0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65" y="0"/>
                      <a:pt x="76" y="11"/>
                      <a:pt x="76" y="25"/>
                    </a:cubicBezTo>
                    <a:cubicBezTo>
                      <a:pt x="76" y="96"/>
                      <a:pt x="76" y="96"/>
                      <a:pt x="76" y="96"/>
                    </a:cubicBezTo>
                    <a:cubicBezTo>
                      <a:pt x="94" y="87"/>
                      <a:pt x="115" y="82"/>
                      <a:pt x="136" y="82"/>
                    </a:cubicBezTo>
                    <a:cubicBezTo>
                      <a:pt x="211" y="82"/>
                      <a:pt x="272" y="143"/>
                      <a:pt x="272" y="218"/>
                    </a:cubicBezTo>
                    <a:cubicBezTo>
                      <a:pt x="272" y="293"/>
                      <a:pt x="211" y="353"/>
                      <a:pt x="136" y="353"/>
                    </a:cubicBezTo>
                    <a:cubicBezTo>
                      <a:pt x="61" y="353"/>
                      <a:pt x="0" y="293"/>
                      <a:pt x="0" y="218"/>
                    </a:cubicBezTo>
                    <a:cubicBezTo>
                      <a:pt x="0" y="213"/>
                      <a:pt x="1" y="209"/>
                      <a:pt x="1" y="205"/>
                    </a:cubicBezTo>
                    <a:cubicBezTo>
                      <a:pt x="0" y="205"/>
                      <a:pt x="0" y="205"/>
                      <a:pt x="0" y="205"/>
                    </a:cubicBez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FFC4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8" name="Freeform 34"/>
              <p:cNvSpPr/>
              <p:nvPr/>
            </p:nvSpPr>
            <p:spPr bwMode="auto">
              <a:xfrm>
                <a:off x="2584450" y="6665913"/>
                <a:ext cx="1652588" cy="325438"/>
              </a:xfrm>
              <a:custGeom>
                <a:avLst/>
                <a:gdLst>
                  <a:gd name="T0" fmla="*/ 396 w 440"/>
                  <a:gd name="T1" fmla="*/ 87 h 87"/>
                  <a:gd name="T2" fmla="*/ 43 w 440"/>
                  <a:gd name="T3" fmla="*/ 87 h 87"/>
                  <a:gd name="T4" fmla="*/ 0 w 440"/>
                  <a:gd name="T5" fmla="*/ 44 h 87"/>
                  <a:gd name="T6" fmla="*/ 0 w 440"/>
                  <a:gd name="T7" fmla="*/ 44 h 87"/>
                  <a:gd name="T8" fmla="*/ 43 w 440"/>
                  <a:gd name="T9" fmla="*/ 0 h 87"/>
                  <a:gd name="T10" fmla="*/ 396 w 440"/>
                  <a:gd name="T11" fmla="*/ 0 h 87"/>
                  <a:gd name="T12" fmla="*/ 440 w 440"/>
                  <a:gd name="T13" fmla="*/ 44 h 87"/>
                  <a:gd name="T14" fmla="*/ 440 w 440"/>
                  <a:gd name="T15" fmla="*/ 44 h 87"/>
                  <a:gd name="T16" fmla="*/ 396 w 440"/>
                  <a:gd name="T17" fmla="*/ 87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40" h="87">
                    <a:moveTo>
                      <a:pt x="396" y="87"/>
                    </a:moveTo>
                    <a:cubicBezTo>
                      <a:pt x="43" y="87"/>
                      <a:pt x="43" y="87"/>
                      <a:pt x="43" y="87"/>
                    </a:cubicBezTo>
                    <a:cubicBezTo>
                      <a:pt x="19" y="87"/>
                      <a:pt x="0" y="68"/>
                      <a:pt x="0" y="44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0" y="19"/>
                      <a:pt x="19" y="0"/>
                      <a:pt x="43" y="0"/>
                    </a:cubicBezTo>
                    <a:cubicBezTo>
                      <a:pt x="396" y="0"/>
                      <a:pt x="396" y="0"/>
                      <a:pt x="396" y="0"/>
                    </a:cubicBezTo>
                    <a:cubicBezTo>
                      <a:pt x="420" y="0"/>
                      <a:pt x="440" y="19"/>
                      <a:pt x="440" y="44"/>
                    </a:cubicBezTo>
                    <a:cubicBezTo>
                      <a:pt x="440" y="44"/>
                      <a:pt x="440" y="44"/>
                      <a:pt x="440" y="44"/>
                    </a:cubicBezTo>
                    <a:cubicBezTo>
                      <a:pt x="440" y="68"/>
                      <a:pt x="420" y="87"/>
                      <a:pt x="396" y="87"/>
                    </a:cubicBezTo>
                    <a:close/>
                  </a:path>
                </a:pathLst>
              </a:custGeom>
              <a:solidFill>
                <a:srgbClr val="EBB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9" name="Rectangle 35"/>
              <p:cNvSpPr>
                <a:spLocks noChangeArrowheads="1"/>
              </p:cNvSpPr>
              <p:nvPr/>
            </p:nvSpPr>
            <p:spPr bwMode="auto">
              <a:xfrm>
                <a:off x="2749550" y="6665913"/>
                <a:ext cx="106363" cy="325438"/>
              </a:xfrm>
              <a:prstGeom prst="rect">
                <a:avLst/>
              </a:prstGeom>
              <a:solidFill>
                <a:srgbClr val="C78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0" name="Rectangle 36"/>
              <p:cNvSpPr>
                <a:spLocks noChangeArrowheads="1"/>
              </p:cNvSpPr>
              <p:nvPr/>
            </p:nvSpPr>
            <p:spPr bwMode="auto">
              <a:xfrm>
                <a:off x="3057525" y="6665913"/>
                <a:ext cx="101600" cy="325438"/>
              </a:xfrm>
              <a:prstGeom prst="rect">
                <a:avLst/>
              </a:prstGeom>
              <a:solidFill>
                <a:srgbClr val="C78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1" name="Rectangle 37"/>
              <p:cNvSpPr>
                <a:spLocks noChangeArrowheads="1"/>
              </p:cNvSpPr>
              <p:nvPr/>
            </p:nvSpPr>
            <p:spPr bwMode="auto">
              <a:xfrm>
                <a:off x="3365500" y="6665913"/>
                <a:ext cx="101600" cy="325438"/>
              </a:xfrm>
              <a:prstGeom prst="rect">
                <a:avLst/>
              </a:prstGeom>
              <a:solidFill>
                <a:srgbClr val="C78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2" name="Rectangle 38"/>
              <p:cNvSpPr>
                <a:spLocks noChangeArrowheads="1"/>
              </p:cNvSpPr>
              <p:nvPr/>
            </p:nvSpPr>
            <p:spPr bwMode="auto">
              <a:xfrm>
                <a:off x="3670300" y="6665913"/>
                <a:ext cx="104775" cy="325438"/>
              </a:xfrm>
              <a:prstGeom prst="rect">
                <a:avLst/>
              </a:prstGeom>
              <a:solidFill>
                <a:srgbClr val="C78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3" name="Freeform 39"/>
              <p:cNvSpPr/>
              <p:nvPr/>
            </p:nvSpPr>
            <p:spPr bwMode="auto">
              <a:xfrm>
                <a:off x="3978275" y="6665913"/>
                <a:ext cx="104775" cy="325438"/>
              </a:xfrm>
              <a:custGeom>
                <a:avLst/>
                <a:gdLst>
                  <a:gd name="T0" fmla="*/ 28 w 28"/>
                  <a:gd name="T1" fmla="*/ 87 h 87"/>
                  <a:gd name="T2" fmla="*/ 28 w 28"/>
                  <a:gd name="T3" fmla="*/ 0 h 87"/>
                  <a:gd name="T4" fmla="*/ 25 w 28"/>
                  <a:gd name="T5" fmla="*/ 0 h 87"/>
                  <a:gd name="T6" fmla="*/ 0 w 28"/>
                  <a:gd name="T7" fmla="*/ 0 h 87"/>
                  <a:gd name="T8" fmla="*/ 0 w 28"/>
                  <a:gd name="T9" fmla="*/ 87 h 87"/>
                  <a:gd name="T10" fmla="*/ 25 w 28"/>
                  <a:gd name="T11" fmla="*/ 87 h 87"/>
                  <a:gd name="T12" fmla="*/ 28 w 28"/>
                  <a:gd name="T13" fmla="*/ 87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" h="87">
                    <a:moveTo>
                      <a:pt x="28" y="87"/>
                    </a:moveTo>
                    <a:cubicBezTo>
                      <a:pt x="28" y="0"/>
                      <a:pt x="28" y="0"/>
                      <a:pt x="28" y="0"/>
                    </a:cubicBezTo>
                    <a:cubicBezTo>
                      <a:pt x="27" y="0"/>
                      <a:pt x="26" y="0"/>
                      <a:pt x="25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87"/>
                      <a:pt x="0" y="87"/>
                      <a:pt x="0" y="87"/>
                    </a:cubicBezTo>
                    <a:cubicBezTo>
                      <a:pt x="25" y="87"/>
                      <a:pt x="25" y="87"/>
                      <a:pt x="25" y="87"/>
                    </a:cubicBezTo>
                    <a:cubicBezTo>
                      <a:pt x="26" y="87"/>
                      <a:pt x="27" y="87"/>
                      <a:pt x="28" y="87"/>
                    </a:cubicBezTo>
                    <a:close/>
                  </a:path>
                </a:pathLst>
              </a:custGeom>
              <a:solidFill>
                <a:srgbClr val="C78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195" name="组合 194"/>
            <p:cNvGrpSpPr/>
            <p:nvPr/>
          </p:nvGrpSpPr>
          <p:grpSpPr>
            <a:xfrm>
              <a:off x="7560650" y="147290"/>
              <a:ext cx="3928345" cy="3281710"/>
              <a:chOff x="1044627" y="1413354"/>
              <a:chExt cx="4456062" cy="3722561"/>
            </a:xfrm>
          </p:grpSpPr>
          <p:sp>
            <p:nvSpPr>
              <p:cNvPr id="196" name="Freeform 43"/>
              <p:cNvSpPr>
                <a:spLocks noEditPoints="1"/>
              </p:cNvSpPr>
              <p:nvPr/>
            </p:nvSpPr>
            <p:spPr bwMode="auto">
              <a:xfrm>
                <a:off x="2746762" y="1413354"/>
                <a:ext cx="2753927" cy="2755073"/>
              </a:xfrm>
              <a:custGeom>
                <a:avLst/>
                <a:gdLst>
                  <a:gd name="T0" fmla="*/ 1746 w 2031"/>
                  <a:gd name="T1" fmla="*/ 500 h 2031"/>
                  <a:gd name="T2" fmla="*/ 500 w 2031"/>
                  <a:gd name="T3" fmla="*/ 284 h 2031"/>
                  <a:gd name="T4" fmla="*/ 284 w 2031"/>
                  <a:gd name="T5" fmla="*/ 1531 h 2031"/>
                  <a:gd name="T6" fmla="*/ 1531 w 2031"/>
                  <a:gd name="T7" fmla="*/ 1746 h 2031"/>
                  <a:gd name="T8" fmla="*/ 1746 w 2031"/>
                  <a:gd name="T9" fmla="*/ 500 h 2031"/>
                  <a:gd name="T10" fmla="*/ 602 w 2031"/>
                  <a:gd name="T11" fmla="*/ 1307 h 2031"/>
                  <a:gd name="T12" fmla="*/ 724 w 2031"/>
                  <a:gd name="T13" fmla="*/ 602 h 2031"/>
                  <a:gd name="T14" fmla="*/ 1428 w 2031"/>
                  <a:gd name="T15" fmla="*/ 724 h 2031"/>
                  <a:gd name="T16" fmla="*/ 1307 w 2031"/>
                  <a:gd name="T17" fmla="*/ 1428 h 2031"/>
                  <a:gd name="T18" fmla="*/ 602 w 2031"/>
                  <a:gd name="T19" fmla="*/ 1307 h 20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31" h="2031">
                    <a:moveTo>
                      <a:pt x="1746" y="500"/>
                    </a:moveTo>
                    <a:cubicBezTo>
                      <a:pt x="1462" y="96"/>
                      <a:pt x="903" y="0"/>
                      <a:pt x="500" y="284"/>
                    </a:cubicBezTo>
                    <a:cubicBezTo>
                      <a:pt x="96" y="569"/>
                      <a:pt x="0" y="1127"/>
                      <a:pt x="284" y="1531"/>
                    </a:cubicBezTo>
                    <a:cubicBezTo>
                      <a:pt x="569" y="1935"/>
                      <a:pt x="1127" y="2031"/>
                      <a:pt x="1531" y="1746"/>
                    </a:cubicBezTo>
                    <a:cubicBezTo>
                      <a:pt x="1935" y="1462"/>
                      <a:pt x="2031" y="904"/>
                      <a:pt x="1746" y="500"/>
                    </a:cubicBezTo>
                    <a:moveTo>
                      <a:pt x="602" y="1307"/>
                    </a:moveTo>
                    <a:cubicBezTo>
                      <a:pt x="441" y="1078"/>
                      <a:pt x="496" y="763"/>
                      <a:pt x="724" y="602"/>
                    </a:cubicBezTo>
                    <a:cubicBezTo>
                      <a:pt x="952" y="441"/>
                      <a:pt x="1267" y="496"/>
                      <a:pt x="1428" y="724"/>
                    </a:cubicBezTo>
                    <a:cubicBezTo>
                      <a:pt x="1589" y="952"/>
                      <a:pt x="1535" y="1268"/>
                      <a:pt x="1307" y="1428"/>
                    </a:cubicBezTo>
                    <a:cubicBezTo>
                      <a:pt x="1078" y="1589"/>
                      <a:pt x="763" y="1535"/>
                      <a:pt x="602" y="1307"/>
                    </a:cubicBezTo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7" name="Freeform 44"/>
              <p:cNvSpPr/>
              <p:nvPr/>
            </p:nvSpPr>
            <p:spPr bwMode="auto">
              <a:xfrm>
                <a:off x="1356609" y="3050684"/>
                <a:ext cx="2250971" cy="1784145"/>
              </a:xfrm>
              <a:custGeom>
                <a:avLst/>
                <a:gdLst>
                  <a:gd name="T0" fmla="*/ 480 w 3925"/>
                  <a:gd name="T1" fmla="*/ 3111 h 3111"/>
                  <a:gd name="T2" fmla="*/ 0 w 3925"/>
                  <a:gd name="T3" fmla="*/ 2432 h 3111"/>
                  <a:gd name="T4" fmla="*/ 3448 w 3925"/>
                  <a:gd name="T5" fmla="*/ 0 h 3111"/>
                  <a:gd name="T6" fmla="*/ 3925 w 3925"/>
                  <a:gd name="T7" fmla="*/ 681 h 3111"/>
                  <a:gd name="T8" fmla="*/ 480 w 3925"/>
                  <a:gd name="T9" fmla="*/ 3111 h 3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25" h="3111">
                    <a:moveTo>
                      <a:pt x="480" y="3111"/>
                    </a:moveTo>
                    <a:lnTo>
                      <a:pt x="0" y="2432"/>
                    </a:lnTo>
                    <a:lnTo>
                      <a:pt x="3448" y="0"/>
                    </a:lnTo>
                    <a:lnTo>
                      <a:pt x="3925" y="681"/>
                    </a:lnTo>
                    <a:lnTo>
                      <a:pt x="480" y="311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8" name="Freeform 45"/>
              <p:cNvSpPr/>
              <p:nvPr/>
            </p:nvSpPr>
            <p:spPr bwMode="auto">
              <a:xfrm>
                <a:off x="1356609" y="3050684"/>
                <a:ext cx="2250971" cy="1784145"/>
              </a:xfrm>
              <a:custGeom>
                <a:avLst/>
                <a:gdLst>
                  <a:gd name="T0" fmla="*/ 480 w 3925"/>
                  <a:gd name="T1" fmla="*/ 3111 h 3111"/>
                  <a:gd name="T2" fmla="*/ 0 w 3925"/>
                  <a:gd name="T3" fmla="*/ 2432 h 3111"/>
                  <a:gd name="T4" fmla="*/ 3448 w 3925"/>
                  <a:gd name="T5" fmla="*/ 0 h 3111"/>
                  <a:gd name="T6" fmla="*/ 3925 w 3925"/>
                  <a:gd name="T7" fmla="*/ 681 h 3111"/>
                  <a:gd name="T8" fmla="*/ 480 w 3925"/>
                  <a:gd name="T9" fmla="*/ 3111 h 3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25" h="3111">
                    <a:moveTo>
                      <a:pt x="480" y="3111"/>
                    </a:moveTo>
                    <a:lnTo>
                      <a:pt x="0" y="2432"/>
                    </a:lnTo>
                    <a:lnTo>
                      <a:pt x="3448" y="0"/>
                    </a:lnTo>
                    <a:lnTo>
                      <a:pt x="3925" y="681"/>
                    </a:lnTo>
                    <a:lnTo>
                      <a:pt x="480" y="3111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9" name="Freeform 46"/>
              <p:cNvSpPr/>
              <p:nvPr/>
            </p:nvSpPr>
            <p:spPr bwMode="auto">
              <a:xfrm>
                <a:off x="1044627" y="3589197"/>
                <a:ext cx="1783572" cy="1546718"/>
              </a:xfrm>
              <a:custGeom>
                <a:avLst/>
                <a:gdLst>
                  <a:gd name="T0" fmla="*/ 1113 w 1315"/>
                  <a:gd name="T1" fmla="*/ 9 h 1140"/>
                  <a:gd name="T2" fmla="*/ 1315 w 1315"/>
                  <a:gd name="T3" fmla="*/ 296 h 1140"/>
                  <a:gd name="T4" fmla="*/ 1271 w 1315"/>
                  <a:gd name="T5" fmla="*/ 473 h 1140"/>
                  <a:gd name="T6" fmla="*/ 501 w 1315"/>
                  <a:gd name="T7" fmla="*/ 1016 h 1140"/>
                  <a:gd name="T8" fmla="*/ 148 w 1315"/>
                  <a:gd name="T9" fmla="*/ 931 h 1140"/>
                  <a:gd name="T10" fmla="*/ 163 w 1315"/>
                  <a:gd name="T11" fmla="*/ 535 h 1140"/>
                  <a:gd name="T12" fmla="*/ 922 w 1315"/>
                  <a:gd name="T13" fmla="*/ 0 h 1140"/>
                  <a:gd name="T14" fmla="*/ 1113 w 1315"/>
                  <a:gd name="T15" fmla="*/ 9 h 1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15" h="1140">
                    <a:moveTo>
                      <a:pt x="1113" y="9"/>
                    </a:moveTo>
                    <a:cubicBezTo>
                      <a:pt x="1315" y="296"/>
                      <a:pt x="1315" y="296"/>
                      <a:pt x="1315" y="296"/>
                    </a:cubicBezTo>
                    <a:cubicBezTo>
                      <a:pt x="1271" y="473"/>
                      <a:pt x="1271" y="473"/>
                      <a:pt x="1271" y="473"/>
                    </a:cubicBezTo>
                    <a:cubicBezTo>
                      <a:pt x="501" y="1016"/>
                      <a:pt x="501" y="1016"/>
                      <a:pt x="501" y="1016"/>
                    </a:cubicBezTo>
                    <a:cubicBezTo>
                      <a:pt x="501" y="1016"/>
                      <a:pt x="295" y="1140"/>
                      <a:pt x="148" y="931"/>
                    </a:cubicBezTo>
                    <a:cubicBezTo>
                      <a:pt x="0" y="722"/>
                      <a:pt x="121" y="565"/>
                      <a:pt x="163" y="535"/>
                    </a:cubicBezTo>
                    <a:cubicBezTo>
                      <a:pt x="922" y="0"/>
                      <a:pt x="922" y="0"/>
                      <a:pt x="922" y="0"/>
                    </a:cubicBezTo>
                    <a:cubicBezTo>
                      <a:pt x="1113" y="9"/>
                      <a:pt x="1113" y="9"/>
                      <a:pt x="1113" y="9"/>
                    </a:cubicBezTo>
                  </a:path>
                </a:pathLst>
              </a:custGeom>
              <a:solidFill>
                <a:srgbClr val="1C75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0" name="Freeform 47"/>
              <p:cNvSpPr/>
              <p:nvPr/>
            </p:nvSpPr>
            <p:spPr bwMode="auto">
              <a:xfrm>
                <a:off x="2309759" y="3578300"/>
                <a:ext cx="518440" cy="652638"/>
              </a:xfrm>
              <a:custGeom>
                <a:avLst/>
                <a:gdLst>
                  <a:gd name="T0" fmla="*/ 426 w 904"/>
                  <a:gd name="T1" fmla="*/ 41 h 1138"/>
                  <a:gd name="T2" fmla="*/ 0 w 904"/>
                  <a:gd name="T3" fmla="*/ 0 h 1138"/>
                  <a:gd name="T4" fmla="*/ 799 w 904"/>
                  <a:gd name="T5" fmla="*/ 1138 h 1138"/>
                  <a:gd name="T6" fmla="*/ 904 w 904"/>
                  <a:gd name="T7" fmla="*/ 719 h 1138"/>
                  <a:gd name="T8" fmla="*/ 426 w 904"/>
                  <a:gd name="T9" fmla="*/ 41 h 1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4" h="1138">
                    <a:moveTo>
                      <a:pt x="426" y="41"/>
                    </a:moveTo>
                    <a:lnTo>
                      <a:pt x="0" y="0"/>
                    </a:lnTo>
                    <a:lnTo>
                      <a:pt x="799" y="1138"/>
                    </a:lnTo>
                    <a:lnTo>
                      <a:pt x="904" y="719"/>
                    </a:lnTo>
                    <a:lnTo>
                      <a:pt x="426" y="41"/>
                    </a:lnTo>
                    <a:close/>
                  </a:path>
                </a:pathLst>
              </a:custGeom>
              <a:solidFill>
                <a:srgbClr val="1146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1" name="Freeform 48"/>
              <p:cNvSpPr/>
              <p:nvPr/>
            </p:nvSpPr>
            <p:spPr bwMode="auto">
              <a:xfrm>
                <a:off x="2309759" y="3578300"/>
                <a:ext cx="518440" cy="652638"/>
              </a:xfrm>
              <a:custGeom>
                <a:avLst/>
                <a:gdLst>
                  <a:gd name="T0" fmla="*/ 426 w 904"/>
                  <a:gd name="T1" fmla="*/ 41 h 1138"/>
                  <a:gd name="T2" fmla="*/ 0 w 904"/>
                  <a:gd name="T3" fmla="*/ 0 h 1138"/>
                  <a:gd name="T4" fmla="*/ 799 w 904"/>
                  <a:gd name="T5" fmla="*/ 1138 h 1138"/>
                  <a:gd name="T6" fmla="*/ 904 w 904"/>
                  <a:gd name="T7" fmla="*/ 719 h 1138"/>
                  <a:gd name="T8" fmla="*/ 426 w 904"/>
                  <a:gd name="T9" fmla="*/ 41 h 1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4" h="1138">
                    <a:moveTo>
                      <a:pt x="426" y="41"/>
                    </a:moveTo>
                    <a:lnTo>
                      <a:pt x="0" y="0"/>
                    </a:lnTo>
                    <a:lnTo>
                      <a:pt x="799" y="1138"/>
                    </a:lnTo>
                    <a:lnTo>
                      <a:pt x="904" y="719"/>
                    </a:lnTo>
                    <a:lnTo>
                      <a:pt x="426" y="41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2" name="Freeform 49"/>
              <p:cNvSpPr/>
              <p:nvPr/>
            </p:nvSpPr>
            <p:spPr bwMode="auto">
              <a:xfrm>
                <a:off x="2130828" y="3578300"/>
                <a:ext cx="637154" cy="777660"/>
              </a:xfrm>
              <a:custGeom>
                <a:avLst/>
                <a:gdLst>
                  <a:gd name="T0" fmla="*/ 802 w 1111"/>
                  <a:gd name="T1" fmla="*/ 1356 h 1356"/>
                  <a:gd name="T2" fmla="*/ 0 w 1111"/>
                  <a:gd name="T3" fmla="*/ 220 h 1356"/>
                  <a:gd name="T4" fmla="*/ 312 w 1111"/>
                  <a:gd name="T5" fmla="*/ 0 h 1356"/>
                  <a:gd name="T6" fmla="*/ 1111 w 1111"/>
                  <a:gd name="T7" fmla="*/ 1138 h 1356"/>
                  <a:gd name="T8" fmla="*/ 802 w 1111"/>
                  <a:gd name="T9" fmla="*/ 1356 h 1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11" h="1356">
                    <a:moveTo>
                      <a:pt x="802" y="1356"/>
                    </a:moveTo>
                    <a:lnTo>
                      <a:pt x="0" y="220"/>
                    </a:lnTo>
                    <a:lnTo>
                      <a:pt x="312" y="0"/>
                    </a:lnTo>
                    <a:lnTo>
                      <a:pt x="1111" y="1138"/>
                    </a:lnTo>
                    <a:lnTo>
                      <a:pt x="802" y="135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3" name="Freeform 50"/>
              <p:cNvSpPr/>
              <p:nvPr/>
            </p:nvSpPr>
            <p:spPr bwMode="auto">
              <a:xfrm>
                <a:off x="2130828" y="3578300"/>
                <a:ext cx="637154" cy="777660"/>
              </a:xfrm>
              <a:custGeom>
                <a:avLst/>
                <a:gdLst>
                  <a:gd name="T0" fmla="*/ 802 w 1111"/>
                  <a:gd name="T1" fmla="*/ 1356 h 1356"/>
                  <a:gd name="T2" fmla="*/ 0 w 1111"/>
                  <a:gd name="T3" fmla="*/ 220 h 1356"/>
                  <a:gd name="T4" fmla="*/ 312 w 1111"/>
                  <a:gd name="T5" fmla="*/ 0 h 1356"/>
                  <a:gd name="T6" fmla="*/ 1111 w 1111"/>
                  <a:gd name="T7" fmla="*/ 1138 h 1356"/>
                  <a:gd name="T8" fmla="*/ 802 w 1111"/>
                  <a:gd name="T9" fmla="*/ 1356 h 1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11" h="1356">
                    <a:moveTo>
                      <a:pt x="802" y="1356"/>
                    </a:moveTo>
                    <a:lnTo>
                      <a:pt x="0" y="220"/>
                    </a:lnTo>
                    <a:lnTo>
                      <a:pt x="312" y="0"/>
                    </a:lnTo>
                    <a:lnTo>
                      <a:pt x="1111" y="1138"/>
                    </a:lnTo>
                    <a:lnTo>
                      <a:pt x="802" y="1356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4" name="Freeform 51"/>
              <p:cNvSpPr>
                <a:spLocks noEditPoints="1"/>
              </p:cNvSpPr>
              <p:nvPr/>
            </p:nvSpPr>
            <p:spPr bwMode="auto">
              <a:xfrm>
                <a:off x="3164267" y="1831433"/>
                <a:ext cx="1917770" cy="1917770"/>
              </a:xfrm>
              <a:custGeom>
                <a:avLst/>
                <a:gdLst>
                  <a:gd name="T0" fmla="*/ 1216 w 1414"/>
                  <a:gd name="T1" fmla="*/ 349 h 1414"/>
                  <a:gd name="T2" fmla="*/ 349 w 1414"/>
                  <a:gd name="T3" fmla="*/ 199 h 1414"/>
                  <a:gd name="T4" fmla="*/ 198 w 1414"/>
                  <a:gd name="T5" fmla="*/ 1066 h 1414"/>
                  <a:gd name="T6" fmla="*/ 1066 w 1414"/>
                  <a:gd name="T7" fmla="*/ 1216 h 1414"/>
                  <a:gd name="T8" fmla="*/ 1216 w 1414"/>
                  <a:gd name="T9" fmla="*/ 349 h 1414"/>
                  <a:gd name="T10" fmla="*/ 294 w 1414"/>
                  <a:gd name="T11" fmla="*/ 999 h 1414"/>
                  <a:gd name="T12" fmla="*/ 416 w 1414"/>
                  <a:gd name="T13" fmla="*/ 294 h 1414"/>
                  <a:gd name="T14" fmla="*/ 1120 w 1414"/>
                  <a:gd name="T15" fmla="*/ 416 h 1414"/>
                  <a:gd name="T16" fmla="*/ 999 w 1414"/>
                  <a:gd name="T17" fmla="*/ 1120 h 1414"/>
                  <a:gd name="T18" fmla="*/ 294 w 1414"/>
                  <a:gd name="T19" fmla="*/ 999 h 14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14" h="1414">
                    <a:moveTo>
                      <a:pt x="1216" y="349"/>
                    </a:moveTo>
                    <a:cubicBezTo>
                      <a:pt x="1018" y="68"/>
                      <a:pt x="630" y="0"/>
                      <a:pt x="349" y="199"/>
                    </a:cubicBezTo>
                    <a:cubicBezTo>
                      <a:pt x="68" y="397"/>
                      <a:pt x="0" y="785"/>
                      <a:pt x="198" y="1066"/>
                    </a:cubicBezTo>
                    <a:cubicBezTo>
                      <a:pt x="397" y="1347"/>
                      <a:pt x="785" y="1414"/>
                      <a:pt x="1066" y="1216"/>
                    </a:cubicBezTo>
                    <a:cubicBezTo>
                      <a:pt x="1347" y="1018"/>
                      <a:pt x="1414" y="629"/>
                      <a:pt x="1216" y="349"/>
                    </a:cubicBezTo>
                    <a:moveTo>
                      <a:pt x="294" y="999"/>
                    </a:moveTo>
                    <a:cubicBezTo>
                      <a:pt x="133" y="770"/>
                      <a:pt x="188" y="455"/>
                      <a:pt x="416" y="294"/>
                    </a:cubicBezTo>
                    <a:cubicBezTo>
                      <a:pt x="644" y="133"/>
                      <a:pt x="959" y="188"/>
                      <a:pt x="1120" y="416"/>
                    </a:cubicBezTo>
                    <a:cubicBezTo>
                      <a:pt x="1281" y="644"/>
                      <a:pt x="1227" y="960"/>
                      <a:pt x="999" y="1120"/>
                    </a:cubicBezTo>
                    <a:cubicBezTo>
                      <a:pt x="770" y="1281"/>
                      <a:pt x="455" y="1227"/>
                      <a:pt x="294" y="999"/>
                    </a:cubicBezTo>
                  </a:path>
                </a:pathLst>
              </a:custGeom>
              <a:solidFill>
                <a:srgbClr val="1C75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5" name="Freeform 52"/>
              <p:cNvSpPr>
                <a:spLocks noEditPoints="1"/>
              </p:cNvSpPr>
              <p:nvPr/>
            </p:nvSpPr>
            <p:spPr bwMode="auto">
              <a:xfrm>
                <a:off x="1243630" y="3766981"/>
                <a:ext cx="3599833" cy="1250794"/>
              </a:xfrm>
              <a:custGeom>
                <a:avLst/>
                <a:gdLst>
                  <a:gd name="T0" fmla="*/ 215 w 2654"/>
                  <a:gd name="T1" fmla="*/ 922 h 922"/>
                  <a:gd name="T2" fmla="*/ 215 w 2654"/>
                  <a:gd name="T3" fmla="*/ 922 h 922"/>
                  <a:gd name="T4" fmla="*/ 215 w 2654"/>
                  <a:gd name="T5" fmla="*/ 922 h 922"/>
                  <a:gd name="T6" fmla="*/ 1 w 2654"/>
                  <a:gd name="T7" fmla="*/ 800 h 922"/>
                  <a:gd name="T8" fmla="*/ 1 w 2654"/>
                  <a:gd name="T9" fmla="*/ 800 h 922"/>
                  <a:gd name="T10" fmla="*/ 1 w 2654"/>
                  <a:gd name="T11" fmla="*/ 800 h 922"/>
                  <a:gd name="T12" fmla="*/ 1168 w 2654"/>
                  <a:gd name="T13" fmla="*/ 165 h 922"/>
                  <a:gd name="T14" fmla="*/ 1124 w 2654"/>
                  <a:gd name="T15" fmla="*/ 342 h 922"/>
                  <a:gd name="T16" fmla="*/ 2616 w 2654"/>
                  <a:gd name="T17" fmla="*/ 27 h 922"/>
                  <a:gd name="T18" fmla="*/ 2616 w 2654"/>
                  <a:gd name="T19" fmla="*/ 27 h 922"/>
                  <a:gd name="T20" fmla="*/ 2617 w 2654"/>
                  <a:gd name="T21" fmla="*/ 27 h 922"/>
                  <a:gd name="T22" fmla="*/ 2639 w 2654"/>
                  <a:gd name="T23" fmla="*/ 11 h 922"/>
                  <a:gd name="T24" fmla="*/ 2639 w 2654"/>
                  <a:gd name="T25" fmla="*/ 11 h 922"/>
                  <a:gd name="T26" fmla="*/ 2640 w 2654"/>
                  <a:gd name="T27" fmla="*/ 11 h 922"/>
                  <a:gd name="T28" fmla="*/ 2641 w 2654"/>
                  <a:gd name="T29" fmla="*/ 10 h 922"/>
                  <a:gd name="T30" fmla="*/ 2641 w 2654"/>
                  <a:gd name="T31" fmla="*/ 10 h 922"/>
                  <a:gd name="T32" fmla="*/ 2641 w 2654"/>
                  <a:gd name="T33" fmla="*/ 10 h 922"/>
                  <a:gd name="T34" fmla="*/ 2642 w 2654"/>
                  <a:gd name="T35" fmla="*/ 9 h 922"/>
                  <a:gd name="T36" fmla="*/ 2642 w 2654"/>
                  <a:gd name="T37" fmla="*/ 9 h 922"/>
                  <a:gd name="T38" fmla="*/ 2642 w 2654"/>
                  <a:gd name="T39" fmla="*/ 9 h 922"/>
                  <a:gd name="T40" fmla="*/ 2643 w 2654"/>
                  <a:gd name="T41" fmla="*/ 9 h 922"/>
                  <a:gd name="T42" fmla="*/ 2643 w 2654"/>
                  <a:gd name="T43" fmla="*/ 9 h 922"/>
                  <a:gd name="T44" fmla="*/ 2643 w 2654"/>
                  <a:gd name="T45" fmla="*/ 8 h 922"/>
                  <a:gd name="T46" fmla="*/ 2644 w 2654"/>
                  <a:gd name="T47" fmla="*/ 8 h 922"/>
                  <a:gd name="T48" fmla="*/ 2644 w 2654"/>
                  <a:gd name="T49" fmla="*/ 8 h 922"/>
                  <a:gd name="T50" fmla="*/ 2644 w 2654"/>
                  <a:gd name="T51" fmla="*/ 7 h 922"/>
                  <a:gd name="T52" fmla="*/ 2645 w 2654"/>
                  <a:gd name="T53" fmla="*/ 7 h 922"/>
                  <a:gd name="T54" fmla="*/ 2645 w 2654"/>
                  <a:gd name="T55" fmla="*/ 7 h 922"/>
                  <a:gd name="T56" fmla="*/ 2646 w 2654"/>
                  <a:gd name="T57" fmla="*/ 7 h 922"/>
                  <a:gd name="T58" fmla="*/ 2646 w 2654"/>
                  <a:gd name="T59" fmla="*/ 6 h 922"/>
                  <a:gd name="T60" fmla="*/ 2646 w 2654"/>
                  <a:gd name="T61" fmla="*/ 6 h 922"/>
                  <a:gd name="T62" fmla="*/ 2647 w 2654"/>
                  <a:gd name="T63" fmla="*/ 6 h 922"/>
                  <a:gd name="T64" fmla="*/ 2648 w 2654"/>
                  <a:gd name="T65" fmla="*/ 5 h 922"/>
                  <a:gd name="T66" fmla="*/ 2648 w 2654"/>
                  <a:gd name="T67" fmla="*/ 5 h 922"/>
                  <a:gd name="T68" fmla="*/ 2648 w 2654"/>
                  <a:gd name="T69" fmla="*/ 5 h 922"/>
                  <a:gd name="T70" fmla="*/ 2649 w 2654"/>
                  <a:gd name="T71" fmla="*/ 4 h 922"/>
                  <a:gd name="T72" fmla="*/ 2649 w 2654"/>
                  <a:gd name="T73" fmla="*/ 4 h 922"/>
                  <a:gd name="T74" fmla="*/ 2649 w 2654"/>
                  <a:gd name="T75" fmla="*/ 4 h 922"/>
                  <a:gd name="T76" fmla="*/ 2650 w 2654"/>
                  <a:gd name="T77" fmla="*/ 4 h 922"/>
                  <a:gd name="T78" fmla="*/ 2650 w 2654"/>
                  <a:gd name="T79" fmla="*/ 4 h 922"/>
                  <a:gd name="T80" fmla="*/ 2650 w 2654"/>
                  <a:gd name="T81" fmla="*/ 3 h 922"/>
                  <a:gd name="T82" fmla="*/ 2651 w 2654"/>
                  <a:gd name="T83" fmla="*/ 3 h 922"/>
                  <a:gd name="T84" fmla="*/ 2651 w 2654"/>
                  <a:gd name="T85" fmla="*/ 3 h 922"/>
                  <a:gd name="T86" fmla="*/ 2651 w 2654"/>
                  <a:gd name="T87" fmla="*/ 2 h 922"/>
                  <a:gd name="T88" fmla="*/ 2652 w 2654"/>
                  <a:gd name="T89" fmla="*/ 2 h 922"/>
                  <a:gd name="T90" fmla="*/ 2652 w 2654"/>
                  <a:gd name="T91" fmla="*/ 2 h 922"/>
                  <a:gd name="T92" fmla="*/ 2652 w 2654"/>
                  <a:gd name="T93" fmla="*/ 2 h 922"/>
                  <a:gd name="T94" fmla="*/ 2653 w 2654"/>
                  <a:gd name="T95" fmla="*/ 1 h 922"/>
                  <a:gd name="T96" fmla="*/ 2653 w 2654"/>
                  <a:gd name="T97" fmla="*/ 1 h 922"/>
                  <a:gd name="T98" fmla="*/ 2654 w 2654"/>
                  <a:gd name="T99" fmla="*/ 1 h 922"/>
                  <a:gd name="T100" fmla="*/ 2654 w 2654"/>
                  <a:gd name="T101" fmla="*/ 0 h 922"/>
                  <a:gd name="T102" fmla="*/ 2654 w 2654"/>
                  <a:gd name="T103" fmla="*/ 0 h 9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654" h="922">
                    <a:moveTo>
                      <a:pt x="215" y="922"/>
                    </a:moveTo>
                    <a:cubicBezTo>
                      <a:pt x="215" y="922"/>
                      <a:pt x="215" y="922"/>
                      <a:pt x="215" y="922"/>
                    </a:cubicBezTo>
                    <a:cubicBezTo>
                      <a:pt x="215" y="922"/>
                      <a:pt x="215" y="922"/>
                      <a:pt x="215" y="922"/>
                    </a:cubicBezTo>
                    <a:cubicBezTo>
                      <a:pt x="215" y="922"/>
                      <a:pt x="215" y="922"/>
                      <a:pt x="215" y="922"/>
                    </a:cubicBezTo>
                    <a:moveTo>
                      <a:pt x="354" y="885"/>
                    </a:moveTo>
                    <a:cubicBezTo>
                      <a:pt x="354" y="885"/>
                      <a:pt x="293" y="922"/>
                      <a:pt x="215" y="922"/>
                    </a:cubicBezTo>
                    <a:cubicBezTo>
                      <a:pt x="293" y="922"/>
                      <a:pt x="354" y="885"/>
                      <a:pt x="354" y="885"/>
                    </a:cubicBezTo>
                    <a:moveTo>
                      <a:pt x="1" y="800"/>
                    </a:moveTo>
                    <a:cubicBezTo>
                      <a:pt x="1" y="800"/>
                      <a:pt x="1" y="801"/>
                      <a:pt x="2" y="801"/>
                    </a:cubicBezTo>
                    <a:cubicBezTo>
                      <a:pt x="1" y="801"/>
                      <a:pt x="1" y="800"/>
                      <a:pt x="1" y="800"/>
                    </a:cubicBezTo>
                    <a:moveTo>
                      <a:pt x="0" y="799"/>
                    </a:moveTo>
                    <a:cubicBezTo>
                      <a:pt x="0" y="799"/>
                      <a:pt x="1" y="800"/>
                      <a:pt x="1" y="800"/>
                    </a:cubicBezTo>
                    <a:cubicBezTo>
                      <a:pt x="1" y="800"/>
                      <a:pt x="0" y="799"/>
                      <a:pt x="0" y="799"/>
                    </a:cubicBezTo>
                    <a:moveTo>
                      <a:pt x="1168" y="165"/>
                    </a:moveTo>
                    <a:cubicBezTo>
                      <a:pt x="1168" y="165"/>
                      <a:pt x="1168" y="165"/>
                      <a:pt x="1168" y="165"/>
                    </a:cubicBezTo>
                    <a:cubicBezTo>
                      <a:pt x="1124" y="342"/>
                      <a:pt x="1124" y="342"/>
                      <a:pt x="1124" y="342"/>
                    </a:cubicBezTo>
                    <a:cubicBezTo>
                      <a:pt x="1168" y="165"/>
                      <a:pt x="1168" y="165"/>
                      <a:pt x="1168" y="165"/>
                    </a:cubicBezTo>
                    <a:moveTo>
                      <a:pt x="2616" y="27"/>
                    </a:moveTo>
                    <a:cubicBezTo>
                      <a:pt x="2616" y="27"/>
                      <a:pt x="2616" y="27"/>
                      <a:pt x="2616" y="27"/>
                    </a:cubicBezTo>
                    <a:cubicBezTo>
                      <a:pt x="2616" y="27"/>
                      <a:pt x="2616" y="27"/>
                      <a:pt x="2616" y="27"/>
                    </a:cubicBezTo>
                    <a:moveTo>
                      <a:pt x="2639" y="11"/>
                    </a:moveTo>
                    <a:cubicBezTo>
                      <a:pt x="2631" y="17"/>
                      <a:pt x="2624" y="22"/>
                      <a:pt x="2617" y="27"/>
                    </a:cubicBezTo>
                    <a:cubicBezTo>
                      <a:pt x="2624" y="22"/>
                      <a:pt x="2632" y="17"/>
                      <a:pt x="2639" y="11"/>
                    </a:cubicBezTo>
                    <a:moveTo>
                      <a:pt x="2639" y="11"/>
                    </a:moveTo>
                    <a:cubicBezTo>
                      <a:pt x="2639" y="11"/>
                      <a:pt x="2639" y="11"/>
                      <a:pt x="2639" y="11"/>
                    </a:cubicBezTo>
                    <a:cubicBezTo>
                      <a:pt x="2639" y="11"/>
                      <a:pt x="2639" y="11"/>
                      <a:pt x="2639" y="11"/>
                    </a:cubicBezTo>
                    <a:moveTo>
                      <a:pt x="2640" y="11"/>
                    </a:moveTo>
                    <a:cubicBezTo>
                      <a:pt x="2640" y="11"/>
                      <a:pt x="2640" y="11"/>
                      <a:pt x="2640" y="11"/>
                    </a:cubicBezTo>
                    <a:cubicBezTo>
                      <a:pt x="2640" y="11"/>
                      <a:pt x="2640" y="11"/>
                      <a:pt x="2640" y="11"/>
                    </a:cubicBezTo>
                    <a:moveTo>
                      <a:pt x="2641" y="10"/>
                    </a:moveTo>
                    <a:cubicBezTo>
                      <a:pt x="2640" y="10"/>
                      <a:pt x="2640" y="10"/>
                      <a:pt x="2640" y="10"/>
                    </a:cubicBezTo>
                    <a:cubicBezTo>
                      <a:pt x="2640" y="10"/>
                      <a:pt x="2641" y="10"/>
                      <a:pt x="2641" y="10"/>
                    </a:cubicBezTo>
                    <a:moveTo>
                      <a:pt x="2641" y="10"/>
                    </a:moveTo>
                    <a:cubicBezTo>
                      <a:pt x="2641" y="10"/>
                      <a:pt x="2641" y="10"/>
                      <a:pt x="2641" y="10"/>
                    </a:cubicBezTo>
                    <a:cubicBezTo>
                      <a:pt x="2641" y="10"/>
                      <a:pt x="2641" y="10"/>
                      <a:pt x="2641" y="10"/>
                    </a:cubicBezTo>
                    <a:moveTo>
                      <a:pt x="2642" y="9"/>
                    </a:moveTo>
                    <a:cubicBezTo>
                      <a:pt x="2642" y="9"/>
                      <a:pt x="2642" y="9"/>
                      <a:pt x="2642" y="10"/>
                    </a:cubicBezTo>
                    <a:cubicBezTo>
                      <a:pt x="2642" y="9"/>
                      <a:pt x="2642" y="9"/>
                      <a:pt x="2642" y="9"/>
                    </a:cubicBezTo>
                    <a:moveTo>
                      <a:pt x="2642" y="9"/>
                    </a:moveTo>
                    <a:cubicBezTo>
                      <a:pt x="2642" y="9"/>
                      <a:pt x="2642" y="9"/>
                      <a:pt x="2642" y="9"/>
                    </a:cubicBezTo>
                    <a:cubicBezTo>
                      <a:pt x="2642" y="9"/>
                      <a:pt x="2642" y="9"/>
                      <a:pt x="2642" y="9"/>
                    </a:cubicBezTo>
                    <a:moveTo>
                      <a:pt x="2643" y="9"/>
                    </a:moveTo>
                    <a:cubicBezTo>
                      <a:pt x="2643" y="9"/>
                      <a:pt x="2643" y="9"/>
                      <a:pt x="2643" y="9"/>
                    </a:cubicBezTo>
                    <a:cubicBezTo>
                      <a:pt x="2643" y="9"/>
                      <a:pt x="2643" y="9"/>
                      <a:pt x="2643" y="9"/>
                    </a:cubicBezTo>
                    <a:moveTo>
                      <a:pt x="2643" y="8"/>
                    </a:moveTo>
                    <a:cubicBezTo>
                      <a:pt x="2643" y="8"/>
                      <a:pt x="2643" y="8"/>
                      <a:pt x="2643" y="8"/>
                    </a:cubicBezTo>
                    <a:cubicBezTo>
                      <a:pt x="2643" y="8"/>
                      <a:pt x="2643" y="8"/>
                      <a:pt x="2643" y="8"/>
                    </a:cubicBezTo>
                    <a:moveTo>
                      <a:pt x="2644" y="8"/>
                    </a:moveTo>
                    <a:cubicBezTo>
                      <a:pt x="2644" y="8"/>
                      <a:pt x="2644" y="8"/>
                      <a:pt x="2644" y="8"/>
                    </a:cubicBezTo>
                    <a:cubicBezTo>
                      <a:pt x="2644" y="8"/>
                      <a:pt x="2644" y="8"/>
                      <a:pt x="2644" y="8"/>
                    </a:cubicBezTo>
                    <a:moveTo>
                      <a:pt x="2645" y="7"/>
                    </a:moveTo>
                    <a:cubicBezTo>
                      <a:pt x="2645" y="7"/>
                      <a:pt x="2644" y="7"/>
                      <a:pt x="2644" y="7"/>
                    </a:cubicBezTo>
                    <a:cubicBezTo>
                      <a:pt x="2644" y="7"/>
                      <a:pt x="2645" y="7"/>
                      <a:pt x="2645" y="7"/>
                    </a:cubicBezTo>
                    <a:moveTo>
                      <a:pt x="2645" y="7"/>
                    </a:moveTo>
                    <a:cubicBezTo>
                      <a:pt x="2645" y="7"/>
                      <a:pt x="2645" y="7"/>
                      <a:pt x="2645" y="7"/>
                    </a:cubicBezTo>
                    <a:cubicBezTo>
                      <a:pt x="2645" y="7"/>
                      <a:pt x="2645" y="7"/>
                      <a:pt x="2645" y="7"/>
                    </a:cubicBezTo>
                    <a:moveTo>
                      <a:pt x="2646" y="6"/>
                    </a:moveTo>
                    <a:cubicBezTo>
                      <a:pt x="2646" y="7"/>
                      <a:pt x="2646" y="7"/>
                      <a:pt x="2646" y="7"/>
                    </a:cubicBezTo>
                    <a:cubicBezTo>
                      <a:pt x="2646" y="7"/>
                      <a:pt x="2646" y="7"/>
                      <a:pt x="2646" y="6"/>
                    </a:cubicBezTo>
                    <a:moveTo>
                      <a:pt x="2646" y="6"/>
                    </a:moveTo>
                    <a:cubicBezTo>
                      <a:pt x="2646" y="6"/>
                      <a:pt x="2646" y="6"/>
                      <a:pt x="2646" y="6"/>
                    </a:cubicBezTo>
                    <a:cubicBezTo>
                      <a:pt x="2646" y="6"/>
                      <a:pt x="2646" y="6"/>
                      <a:pt x="2646" y="6"/>
                    </a:cubicBezTo>
                    <a:moveTo>
                      <a:pt x="2647" y="6"/>
                    </a:moveTo>
                    <a:cubicBezTo>
                      <a:pt x="2647" y="6"/>
                      <a:pt x="2647" y="6"/>
                      <a:pt x="2647" y="6"/>
                    </a:cubicBezTo>
                    <a:cubicBezTo>
                      <a:pt x="2647" y="6"/>
                      <a:pt x="2647" y="6"/>
                      <a:pt x="2647" y="6"/>
                    </a:cubicBezTo>
                    <a:moveTo>
                      <a:pt x="2648" y="5"/>
                    </a:moveTo>
                    <a:cubicBezTo>
                      <a:pt x="2647" y="5"/>
                      <a:pt x="2647" y="5"/>
                      <a:pt x="2647" y="5"/>
                    </a:cubicBezTo>
                    <a:cubicBezTo>
                      <a:pt x="2647" y="5"/>
                      <a:pt x="2647" y="5"/>
                      <a:pt x="2648" y="5"/>
                    </a:cubicBezTo>
                    <a:moveTo>
                      <a:pt x="2648" y="5"/>
                    </a:moveTo>
                    <a:cubicBezTo>
                      <a:pt x="2648" y="5"/>
                      <a:pt x="2648" y="5"/>
                      <a:pt x="2648" y="5"/>
                    </a:cubicBezTo>
                    <a:cubicBezTo>
                      <a:pt x="2648" y="5"/>
                      <a:pt x="2648" y="5"/>
                      <a:pt x="2648" y="5"/>
                    </a:cubicBezTo>
                    <a:moveTo>
                      <a:pt x="2649" y="4"/>
                    </a:moveTo>
                    <a:cubicBezTo>
                      <a:pt x="2649" y="4"/>
                      <a:pt x="2649" y="5"/>
                      <a:pt x="2648" y="5"/>
                    </a:cubicBezTo>
                    <a:cubicBezTo>
                      <a:pt x="2649" y="5"/>
                      <a:pt x="2649" y="4"/>
                      <a:pt x="2649" y="4"/>
                    </a:cubicBezTo>
                    <a:moveTo>
                      <a:pt x="2649" y="4"/>
                    </a:moveTo>
                    <a:cubicBezTo>
                      <a:pt x="2649" y="4"/>
                      <a:pt x="2649" y="4"/>
                      <a:pt x="2649" y="4"/>
                    </a:cubicBezTo>
                    <a:cubicBezTo>
                      <a:pt x="2649" y="4"/>
                      <a:pt x="2649" y="4"/>
                      <a:pt x="2649" y="4"/>
                    </a:cubicBezTo>
                    <a:moveTo>
                      <a:pt x="2650" y="4"/>
                    </a:moveTo>
                    <a:cubicBezTo>
                      <a:pt x="2650" y="4"/>
                      <a:pt x="2650" y="4"/>
                      <a:pt x="2650" y="4"/>
                    </a:cubicBezTo>
                    <a:cubicBezTo>
                      <a:pt x="2650" y="4"/>
                      <a:pt x="2650" y="4"/>
                      <a:pt x="2650" y="4"/>
                    </a:cubicBezTo>
                    <a:moveTo>
                      <a:pt x="2650" y="3"/>
                    </a:moveTo>
                    <a:cubicBezTo>
                      <a:pt x="2650" y="3"/>
                      <a:pt x="2650" y="3"/>
                      <a:pt x="2650" y="3"/>
                    </a:cubicBezTo>
                    <a:cubicBezTo>
                      <a:pt x="2650" y="3"/>
                      <a:pt x="2650" y="3"/>
                      <a:pt x="2650" y="3"/>
                    </a:cubicBezTo>
                    <a:moveTo>
                      <a:pt x="2651" y="3"/>
                    </a:moveTo>
                    <a:cubicBezTo>
                      <a:pt x="2651" y="3"/>
                      <a:pt x="2651" y="3"/>
                      <a:pt x="2651" y="3"/>
                    </a:cubicBezTo>
                    <a:cubicBezTo>
                      <a:pt x="2651" y="3"/>
                      <a:pt x="2651" y="3"/>
                      <a:pt x="2651" y="3"/>
                    </a:cubicBezTo>
                    <a:moveTo>
                      <a:pt x="2651" y="2"/>
                    </a:moveTo>
                    <a:cubicBezTo>
                      <a:pt x="2651" y="2"/>
                      <a:pt x="2651" y="2"/>
                      <a:pt x="2651" y="2"/>
                    </a:cubicBezTo>
                    <a:cubicBezTo>
                      <a:pt x="2651" y="2"/>
                      <a:pt x="2651" y="2"/>
                      <a:pt x="2651" y="2"/>
                    </a:cubicBezTo>
                    <a:moveTo>
                      <a:pt x="2652" y="2"/>
                    </a:moveTo>
                    <a:cubicBezTo>
                      <a:pt x="2652" y="2"/>
                      <a:pt x="2652" y="2"/>
                      <a:pt x="2652" y="2"/>
                    </a:cubicBezTo>
                    <a:cubicBezTo>
                      <a:pt x="2652" y="2"/>
                      <a:pt x="2652" y="2"/>
                      <a:pt x="2652" y="2"/>
                    </a:cubicBezTo>
                    <a:moveTo>
                      <a:pt x="2653" y="2"/>
                    </a:moveTo>
                    <a:cubicBezTo>
                      <a:pt x="2653" y="2"/>
                      <a:pt x="2653" y="2"/>
                      <a:pt x="2652" y="2"/>
                    </a:cubicBezTo>
                    <a:cubicBezTo>
                      <a:pt x="2653" y="2"/>
                      <a:pt x="2653" y="2"/>
                      <a:pt x="2653" y="2"/>
                    </a:cubicBezTo>
                    <a:moveTo>
                      <a:pt x="2653" y="1"/>
                    </a:moveTo>
                    <a:cubicBezTo>
                      <a:pt x="2653" y="1"/>
                      <a:pt x="2653" y="1"/>
                      <a:pt x="2653" y="1"/>
                    </a:cubicBezTo>
                    <a:cubicBezTo>
                      <a:pt x="2653" y="1"/>
                      <a:pt x="2653" y="1"/>
                      <a:pt x="2653" y="1"/>
                    </a:cubicBezTo>
                    <a:moveTo>
                      <a:pt x="2654" y="1"/>
                    </a:moveTo>
                    <a:cubicBezTo>
                      <a:pt x="2654" y="1"/>
                      <a:pt x="2654" y="1"/>
                      <a:pt x="2654" y="1"/>
                    </a:cubicBezTo>
                    <a:cubicBezTo>
                      <a:pt x="2654" y="1"/>
                      <a:pt x="2654" y="1"/>
                      <a:pt x="2654" y="1"/>
                    </a:cubicBezTo>
                    <a:moveTo>
                      <a:pt x="2654" y="0"/>
                    </a:moveTo>
                    <a:cubicBezTo>
                      <a:pt x="2654" y="0"/>
                      <a:pt x="2654" y="0"/>
                      <a:pt x="2654" y="0"/>
                    </a:cubicBezTo>
                    <a:cubicBezTo>
                      <a:pt x="2654" y="0"/>
                      <a:pt x="2654" y="0"/>
                      <a:pt x="2654" y="0"/>
                    </a:cubicBezTo>
                  </a:path>
                </a:pathLst>
              </a:custGeom>
              <a:solidFill>
                <a:srgbClr val="DEDE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6" name="Freeform 53"/>
              <p:cNvSpPr/>
              <p:nvPr/>
            </p:nvSpPr>
            <p:spPr bwMode="auto">
              <a:xfrm>
                <a:off x="3284702" y="2136532"/>
                <a:ext cx="2203944" cy="1867876"/>
              </a:xfrm>
              <a:custGeom>
                <a:avLst/>
                <a:gdLst>
                  <a:gd name="T0" fmla="*/ 1147 w 1625"/>
                  <a:gd name="T1" fmla="*/ 153 h 1377"/>
                  <a:gd name="T2" fmla="*/ 619 w 1625"/>
                  <a:gd name="T3" fmla="*/ 1105 h 1377"/>
                  <a:gd name="T4" fmla="*/ 0 w 1625"/>
                  <a:gd name="T5" fmla="*/ 1129 h 1377"/>
                  <a:gd name="T6" fmla="*/ 1111 w 1625"/>
                  <a:gd name="T7" fmla="*/ 1229 h 1377"/>
                  <a:gd name="T8" fmla="*/ 1112 w 1625"/>
                  <a:gd name="T9" fmla="*/ 1229 h 1377"/>
                  <a:gd name="T10" fmla="*/ 1134 w 1625"/>
                  <a:gd name="T11" fmla="*/ 1213 h 1377"/>
                  <a:gd name="T12" fmla="*/ 1134 w 1625"/>
                  <a:gd name="T13" fmla="*/ 1213 h 1377"/>
                  <a:gd name="T14" fmla="*/ 1135 w 1625"/>
                  <a:gd name="T15" fmla="*/ 1213 h 1377"/>
                  <a:gd name="T16" fmla="*/ 1136 w 1625"/>
                  <a:gd name="T17" fmla="*/ 1212 h 1377"/>
                  <a:gd name="T18" fmla="*/ 1136 w 1625"/>
                  <a:gd name="T19" fmla="*/ 1212 h 1377"/>
                  <a:gd name="T20" fmla="*/ 1137 w 1625"/>
                  <a:gd name="T21" fmla="*/ 1211 h 1377"/>
                  <a:gd name="T22" fmla="*/ 1137 w 1625"/>
                  <a:gd name="T23" fmla="*/ 1211 h 1377"/>
                  <a:gd name="T24" fmla="*/ 1138 w 1625"/>
                  <a:gd name="T25" fmla="*/ 1211 h 1377"/>
                  <a:gd name="T26" fmla="*/ 1138 w 1625"/>
                  <a:gd name="T27" fmla="*/ 1210 h 1377"/>
                  <a:gd name="T28" fmla="*/ 1139 w 1625"/>
                  <a:gd name="T29" fmla="*/ 1210 h 1377"/>
                  <a:gd name="T30" fmla="*/ 1140 w 1625"/>
                  <a:gd name="T31" fmla="*/ 1209 h 1377"/>
                  <a:gd name="T32" fmla="*/ 1140 w 1625"/>
                  <a:gd name="T33" fmla="*/ 1209 h 1377"/>
                  <a:gd name="T34" fmla="*/ 1141 w 1625"/>
                  <a:gd name="T35" fmla="*/ 1208 h 1377"/>
                  <a:gd name="T36" fmla="*/ 1141 w 1625"/>
                  <a:gd name="T37" fmla="*/ 1208 h 1377"/>
                  <a:gd name="T38" fmla="*/ 1142 w 1625"/>
                  <a:gd name="T39" fmla="*/ 1208 h 1377"/>
                  <a:gd name="T40" fmla="*/ 1143 w 1625"/>
                  <a:gd name="T41" fmla="*/ 1207 h 1377"/>
                  <a:gd name="T42" fmla="*/ 1143 w 1625"/>
                  <a:gd name="T43" fmla="*/ 1207 h 1377"/>
                  <a:gd name="T44" fmla="*/ 1144 w 1625"/>
                  <a:gd name="T45" fmla="*/ 1206 h 1377"/>
                  <a:gd name="T46" fmla="*/ 1144 w 1625"/>
                  <a:gd name="T47" fmla="*/ 1206 h 1377"/>
                  <a:gd name="T48" fmla="*/ 1145 w 1625"/>
                  <a:gd name="T49" fmla="*/ 1206 h 1377"/>
                  <a:gd name="T50" fmla="*/ 1145 w 1625"/>
                  <a:gd name="T51" fmla="*/ 1205 h 1377"/>
                  <a:gd name="T52" fmla="*/ 1146 w 1625"/>
                  <a:gd name="T53" fmla="*/ 1205 h 1377"/>
                  <a:gd name="T54" fmla="*/ 1146 w 1625"/>
                  <a:gd name="T55" fmla="*/ 1204 h 1377"/>
                  <a:gd name="T56" fmla="*/ 1147 w 1625"/>
                  <a:gd name="T57" fmla="*/ 1204 h 1377"/>
                  <a:gd name="T58" fmla="*/ 1148 w 1625"/>
                  <a:gd name="T59" fmla="*/ 1204 h 1377"/>
                  <a:gd name="T60" fmla="*/ 1148 w 1625"/>
                  <a:gd name="T61" fmla="*/ 1203 h 1377"/>
                  <a:gd name="T62" fmla="*/ 1149 w 1625"/>
                  <a:gd name="T63" fmla="*/ 1203 h 1377"/>
                  <a:gd name="T64" fmla="*/ 1149 w 1625"/>
                  <a:gd name="T65" fmla="*/ 1202 h 13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625" h="1377">
                    <a:moveTo>
                      <a:pt x="1372" y="0"/>
                    </a:moveTo>
                    <a:cubicBezTo>
                      <a:pt x="1147" y="153"/>
                      <a:pt x="1147" y="153"/>
                      <a:pt x="1147" y="153"/>
                    </a:cubicBezTo>
                    <a:cubicBezTo>
                      <a:pt x="1320" y="431"/>
                      <a:pt x="1248" y="800"/>
                      <a:pt x="977" y="991"/>
                    </a:cubicBezTo>
                    <a:cubicBezTo>
                      <a:pt x="868" y="1068"/>
                      <a:pt x="743" y="1105"/>
                      <a:pt x="619" y="1105"/>
                    </a:cubicBezTo>
                    <a:cubicBezTo>
                      <a:pt x="479" y="1105"/>
                      <a:pt x="341" y="1058"/>
                      <a:pt x="229" y="968"/>
                    </a:cubicBezTo>
                    <a:cubicBezTo>
                      <a:pt x="0" y="1129"/>
                      <a:pt x="0" y="1129"/>
                      <a:pt x="0" y="1129"/>
                    </a:cubicBezTo>
                    <a:cubicBezTo>
                      <a:pt x="170" y="1291"/>
                      <a:pt x="393" y="1377"/>
                      <a:pt x="619" y="1377"/>
                    </a:cubicBezTo>
                    <a:cubicBezTo>
                      <a:pt x="789" y="1377"/>
                      <a:pt x="960" y="1329"/>
                      <a:pt x="1111" y="1229"/>
                    </a:cubicBezTo>
                    <a:cubicBezTo>
                      <a:pt x="1111" y="1229"/>
                      <a:pt x="1111" y="1229"/>
                      <a:pt x="1111" y="1229"/>
                    </a:cubicBezTo>
                    <a:cubicBezTo>
                      <a:pt x="1111" y="1229"/>
                      <a:pt x="1112" y="1229"/>
                      <a:pt x="1112" y="1229"/>
                    </a:cubicBezTo>
                    <a:cubicBezTo>
                      <a:pt x="1119" y="1224"/>
                      <a:pt x="1126" y="1219"/>
                      <a:pt x="1134" y="1213"/>
                    </a:cubicBezTo>
                    <a:cubicBezTo>
                      <a:pt x="1134" y="1213"/>
                      <a:pt x="1134" y="1213"/>
                      <a:pt x="1134" y="1213"/>
                    </a:cubicBezTo>
                    <a:cubicBezTo>
                      <a:pt x="1134" y="1213"/>
                      <a:pt x="1134" y="1213"/>
                      <a:pt x="1134" y="1213"/>
                    </a:cubicBezTo>
                    <a:cubicBezTo>
                      <a:pt x="1134" y="1213"/>
                      <a:pt x="1134" y="1213"/>
                      <a:pt x="1134" y="1213"/>
                    </a:cubicBezTo>
                    <a:cubicBezTo>
                      <a:pt x="1135" y="1213"/>
                      <a:pt x="1135" y="1213"/>
                      <a:pt x="1135" y="1213"/>
                    </a:cubicBezTo>
                    <a:cubicBezTo>
                      <a:pt x="1135" y="1213"/>
                      <a:pt x="1135" y="1213"/>
                      <a:pt x="1135" y="1213"/>
                    </a:cubicBezTo>
                    <a:cubicBezTo>
                      <a:pt x="1135" y="1213"/>
                      <a:pt x="1135" y="1212"/>
                      <a:pt x="1135" y="1212"/>
                    </a:cubicBezTo>
                    <a:cubicBezTo>
                      <a:pt x="1135" y="1212"/>
                      <a:pt x="1135" y="1212"/>
                      <a:pt x="1136" y="1212"/>
                    </a:cubicBezTo>
                    <a:cubicBezTo>
                      <a:pt x="1136" y="1212"/>
                      <a:pt x="1136" y="1212"/>
                      <a:pt x="1136" y="1212"/>
                    </a:cubicBezTo>
                    <a:cubicBezTo>
                      <a:pt x="1136" y="1212"/>
                      <a:pt x="1136" y="1212"/>
                      <a:pt x="1136" y="1212"/>
                    </a:cubicBezTo>
                    <a:cubicBezTo>
                      <a:pt x="1136" y="1212"/>
                      <a:pt x="1136" y="1212"/>
                      <a:pt x="1137" y="1212"/>
                    </a:cubicBezTo>
                    <a:cubicBezTo>
                      <a:pt x="1137" y="1211"/>
                      <a:pt x="1137" y="1211"/>
                      <a:pt x="1137" y="1211"/>
                    </a:cubicBezTo>
                    <a:cubicBezTo>
                      <a:pt x="1137" y="1211"/>
                      <a:pt x="1137" y="1211"/>
                      <a:pt x="1137" y="1211"/>
                    </a:cubicBezTo>
                    <a:cubicBezTo>
                      <a:pt x="1137" y="1211"/>
                      <a:pt x="1137" y="1211"/>
                      <a:pt x="1137" y="1211"/>
                    </a:cubicBezTo>
                    <a:cubicBezTo>
                      <a:pt x="1137" y="1211"/>
                      <a:pt x="1138" y="1211"/>
                      <a:pt x="1138" y="1211"/>
                    </a:cubicBezTo>
                    <a:cubicBezTo>
                      <a:pt x="1138" y="1211"/>
                      <a:pt x="1138" y="1211"/>
                      <a:pt x="1138" y="1211"/>
                    </a:cubicBezTo>
                    <a:cubicBezTo>
                      <a:pt x="1138" y="1210"/>
                      <a:pt x="1138" y="1210"/>
                      <a:pt x="1138" y="1210"/>
                    </a:cubicBezTo>
                    <a:cubicBezTo>
                      <a:pt x="1138" y="1210"/>
                      <a:pt x="1138" y="1210"/>
                      <a:pt x="1138" y="1210"/>
                    </a:cubicBezTo>
                    <a:cubicBezTo>
                      <a:pt x="1139" y="1210"/>
                      <a:pt x="1139" y="1210"/>
                      <a:pt x="1139" y="1210"/>
                    </a:cubicBezTo>
                    <a:cubicBezTo>
                      <a:pt x="1139" y="1210"/>
                      <a:pt x="1139" y="1210"/>
                      <a:pt x="1139" y="1210"/>
                    </a:cubicBezTo>
                    <a:cubicBezTo>
                      <a:pt x="1139" y="1210"/>
                      <a:pt x="1139" y="1210"/>
                      <a:pt x="1139" y="1209"/>
                    </a:cubicBezTo>
                    <a:cubicBezTo>
                      <a:pt x="1139" y="1209"/>
                      <a:pt x="1140" y="1209"/>
                      <a:pt x="1140" y="1209"/>
                    </a:cubicBezTo>
                    <a:cubicBezTo>
                      <a:pt x="1140" y="1209"/>
                      <a:pt x="1140" y="1209"/>
                      <a:pt x="1140" y="1209"/>
                    </a:cubicBezTo>
                    <a:cubicBezTo>
                      <a:pt x="1140" y="1209"/>
                      <a:pt x="1140" y="1209"/>
                      <a:pt x="1140" y="1209"/>
                    </a:cubicBezTo>
                    <a:cubicBezTo>
                      <a:pt x="1140" y="1209"/>
                      <a:pt x="1140" y="1209"/>
                      <a:pt x="1141" y="1209"/>
                    </a:cubicBezTo>
                    <a:cubicBezTo>
                      <a:pt x="1141" y="1209"/>
                      <a:pt x="1141" y="1209"/>
                      <a:pt x="1141" y="1208"/>
                    </a:cubicBezTo>
                    <a:cubicBezTo>
                      <a:pt x="1141" y="1208"/>
                      <a:pt x="1141" y="1208"/>
                      <a:pt x="1141" y="1208"/>
                    </a:cubicBezTo>
                    <a:cubicBezTo>
                      <a:pt x="1141" y="1208"/>
                      <a:pt x="1141" y="1208"/>
                      <a:pt x="1141" y="1208"/>
                    </a:cubicBezTo>
                    <a:cubicBezTo>
                      <a:pt x="1141" y="1208"/>
                      <a:pt x="1142" y="1208"/>
                      <a:pt x="1142" y="1208"/>
                    </a:cubicBezTo>
                    <a:cubicBezTo>
                      <a:pt x="1142" y="1208"/>
                      <a:pt x="1142" y="1208"/>
                      <a:pt x="1142" y="1208"/>
                    </a:cubicBezTo>
                    <a:cubicBezTo>
                      <a:pt x="1142" y="1208"/>
                      <a:pt x="1142" y="1207"/>
                      <a:pt x="1142" y="1207"/>
                    </a:cubicBezTo>
                    <a:cubicBezTo>
                      <a:pt x="1142" y="1207"/>
                      <a:pt x="1142" y="1207"/>
                      <a:pt x="1143" y="1207"/>
                    </a:cubicBezTo>
                    <a:cubicBezTo>
                      <a:pt x="1143" y="1207"/>
                      <a:pt x="1143" y="1207"/>
                      <a:pt x="1143" y="1207"/>
                    </a:cubicBezTo>
                    <a:cubicBezTo>
                      <a:pt x="1143" y="1207"/>
                      <a:pt x="1143" y="1207"/>
                      <a:pt x="1143" y="1207"/>
                    </a:cubicBezTo>
                    <a:cubicBezTo>
                      <a:pt x="1143" y="1207"/>
                      <a:pt x="1143" y="1207"/>
                      <a:pt x="1143" y="1207"/>
                    </a:cubicBezTo>
                    <a:cubicBezTo>
                      <a:pt x="1144" y="1207"/>
                      <a:pt x="1144" y="1206"/>
                      <a:pt x="1144" y="1206"/>
                    </a:cubicBezTo>
                    <a:cubicBezTo>
                      <a:pt x="1144" y="1206"/>
                      <a:pt x="1144" y="1206"/>
                      <a:pt x="1144" y="1206"/>
                    </a:cubicBezTo>
                    <a:cubicBezTo>
                      <a:pt x="1144" y="1206"/>
                      <a:pt x="1144" y="1206"/>
                      <a:pt x="1144" y="1206"/>
                    </a:cubicBezTo>
                    <a:cubicBezTo>
                      <a:pt x="1144" y="1206"/>
                      <a:pt x="1144" y="1206"/>
                      <a:pt x="1145" y="1206"/>
                    </a:cubicBezTo>
                    <a:cubicBezTo>
                      <a:pt x="1145" y="1206"/>
                      <a:pt x="1145" y="1206"/>
                      <a:pt x="1145" y="1206"/>
                    </a:cubicBezTo>
                    <a:cubicBezTo>
                      <a:pt x="1145" y="1205"/>
                      <a:pt x="1145" y="1205"/>
                      <a:pt x="1145" y="1205"/>
                    </a:cubicBezTo>
                    <a:cubicBezTo>
                      <a:pt x="1145" y="1205"/>
                      <a:pt x="1145" y="1205"/>
                      <a:pt x="1145" y="1205"/>
                    </a:cubicBezTo>
                    <a:cubicBezTo>
                      <a:pt x="1145" y="1205"/>
                      <a:pt x="1146" y="1205"/>
                      <a:pt x="1146" y="1205"/>
                    </a:cubicBezTo>
                    <a:cubicBezTo>
                      <a:pt x="1146" y="1205"/>
                      <a:pt x="1146" y="1205"/>
                      <a:pt x="1146" y="1205"/>
                    </a:cubicBezTo>
                    <a:cubicBezTo>
                      <a:pt x="1146" y="1205"/>
                      <a:pt x="1146" y="1205"/>
                      <a:pt x="1146" y="1204"/>
                    </a:cubicBezTo>
                    <a:cubicBezTo>
                      <a:pt x="1146" y="1204"/>
                      <a:pt x="1146" y="1204"/>
                      <a:pt x="1146" y="1204"/>
                    </a:cubicBezTo>
                    <a:cubicBezTo>
                      <a:pt x="1147" y="1204"/>
                      <a:pt x="1147" y="1204"/>
                      <a:pt x="1147" y="1204"/>
                    </a:cubicBezTo>
                    <a:cubicBezTo>
                      <a:pt x="1147" y="1204"/>
                      <a:pt x="1147" y="1204"/>
                      <a:pt x="1147" y="1204"/>
                    </a:cubicBezTo>
                    <a:cubicBezTo>
                      <a:pt x="1147" y="1204"/>
                      <a:pt x="1147" y="1204"/>
                      <a:pt x="1147" y="1204"/>
                    </a:cubicBezTo>
                    <a:cubicBezTo>
                      <a:pt x="1148" y="1204"/>
                      <a:pt x="1148" y="1204"/>
                      <a:pt x="1148" y="1204"/>
                    </a:cubicBezTo>
                    <a:cubicBezTo>
                      <a:pt x="1148" y="1203"/>
                      <a:pt x="1148" y="1203"/>
                      <a:pt x="1148" y="1203"/>
                    </a:cubicBezTo>
                    <a:cubicBezTo>
                      <a:pt x="1148" y="1203"/>
                      <a:pt x="1148" y="1203"/>
                      <a:pt x="1148" y="1203"/>
                    </a:cubicBezTo>
                    <a:cubicBezTo>
                      <a:pt x="1148" y="1203"/>
                      <a:pt x="1148" y="1203"/>
                      <a:pt x="1149" y="1203"/>
                    </a:cubicBezTo>
                    <a:cubicBezTo>
                      <a:pt x="1149" y="1203"/>
                      <a:pt x="1149" y="1203"/>
                      <a:pt x="1149" y="1203"/>
                    </a:cubicBezTo>
                    <a:cubicBezTo>
                      <a:pt x="1149" y="1203"/>
                      <a:pt x="1149" y="1202"/>
                      <a:pt x="1149" y="1202"/>
                    </a:cubicBezTo>
                    <a:cubicBezTo>
                      <a:pt x="1149" y="1202"/>
                      <a:pt x="1149" y="1202"/>
                      <a:pt x="1149" y="1202"/>
                    </a:cubicBezTo>
                    <a:cubicBezTo>
                      <a:pt x="1529" y="922"/>
                      <a:pt x="1625" y="396"/>
                      <a:pt x="1372" y="0"/>
                    </a:cubicBezTo>
                  </a:path>
                </a:pathLst>
              </a:custGeom>
              <a:solidFill>
                <a:srgbClr val="DEDE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7" name="Freeform 54"/>
              <p:cNvSpPr/>
              <p:nvPr/>
            </p:nvSpPr>
            <p:spPr bwMode="auto">
              <a:xfrm>
                <a:off x="2696295" y="3293847"/>
                <a:ext cx="899241" cy="696797"/>
              </a:xfrm>
              <a:custGeom>
                <a:avLst/>
                <a:gdLst>
                  <a:gd name="T0" fmla="*/ 552 w 663"/>
                  <a:gd name="T1" fmla="*/ 0 h 514"/>
                  <a:gd name="T2" fmla="*/ 0 w 663"/>
                  <a:gd name="T3" fmla="*/ 375 h 514"/>
                  <a:gd name="T4" fmla="*/ 97 w 663"/>
                  <a:gd name="T5" fmla="*/ 514 h 514"/>
                  <a:gd name="T6" fmla="*/ 97 w 663"/>
                  <a:gd name="T7" fmla="*/ 514 h 514"/>
                  <a:gd name="T8" fmla="*/ 97 w 663"/>
                  <a:gd name="T9" fmla="*/ 514 h 514"/>
                  <a:gd name="T10" fmla="*/ 97 w 663"/>
                  <a:gd name="T11" fmla="*/ 514 h 514"/>
                  <a:gd name="T12" fmla="*/ 434 w 663"/>
                  <a:gd name="T13" fmla="*/ 276 h 514"/>
                  <a:gd name="T14" fmla="*/ 434 w 663"/>
                  <a:gd name="T15" fmla="*/ 276 h 514"/>
                  <a:gd name="T16" fmla="*/ 663 w 663"/>
                  <a:gd name="T17" fmla="*/ 115 h 514"/>
                  <a:gd name="T18" fmla="*/ 552 w 663"/>
                  <a:gd name="T19" fmla="*/ 0 h 5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63" h="514">
                    <a:moveTo>
                      <a:pt x="552" y="0"/>
                    </a:moveTo>
                    <a:cubicBezTo>
                      <a:pt x="0" y="375"/>
                      <a:pt x="0" y="375"/>
                      <a:pt x="0" y="375"/>
                    </a:cubicBezTo>
                    <a:cubicBezTo>
                      <a:pt x="97" y="514"/>
                      <a:pt x="97" y="514"/>
                      <a:pt x="97" y="514"/>
                    </a:cubicBezTo>
                    <a:cubicBezTo>
                      <a:pt x="97" y="514"/>
                      <a:pt x="97" y="514"/>
                      <a:pt x="97" y="514"/>
                    </a:cubicBezTo>
                    <a:cubicBezTo>
                      <a:pt x="97" y="514"/>
                      <a:pt x="97" y="514"/>
                      <a:pt x="97" y="514"/>
                    </a:cubicBezTo>
                    <a:cubicBezTo>
                      <a:pt x="97" y="514"/>
                      <a:pt x="97" y="514"/>
                      <a:pt x="97" y="514"/>
                    </a:cubicBezTo>
                    <a:cubicBezTo>
                      <a:pt x="434" y="276"/>
                      <a:pt x="434" y="276"/>
                      <a:pt x="434" y="276"/>
                    </a:cubicBezTo>
                    <a:cubicBezTo>
                      <a:pt x="434" y="276"/>
                      <a:pt x="434" y="276"/>
                      <a:pt x="434" y="276"/>
                    </a:cubicBezTo>
                    <a:cubicBezTo>
                      <a:pt x="663" y="115"/>
                      <a:pt x="663" y="115"/>
                      <a:pt x="663" y="115"/>
                    </a:cubicBezTo>
                    <a:cubicBezTo>
                      <a:pt x="622" y="82"/>
                      <a:pt x="584" y="44"/>
                      <a:pt x="552" y="0"/>
                    </a:cubicBezTo>
                  </a:path>
                </a:pathLst>
              </a:custGeom>
              <a:solidFill>
                <a:srgbClr val="DEDE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8" name="Freeform 55"/>
              <p:cNvSpPr/>
              <p:nvPr/>
            </p:nvSpPr>
            <p:spPr bwMode="auto">
              <a:xfrm>
                <a:off x="1216676" y="4030215"/>
                <a:ext cx="1551306" cy="987560"/>
              </a:xfrm>
              <a:custGeom>
                <a:avLst/>
                <a:gdLst>
                  <a:gd name="T0" fmla="*/ 844 w 1144"/>
                  <a:gd name="T1" fmla="*/ 0 h 728"/>
                  <a:gd name="T2" fmla="*/ 0 w 1144"/>
                  <a:gd name="T3" fmla="*/ 573 h 728"/>
                  <a:gd name="T4" fmla="*/ 20 w 1144"/>
                  <a:gd name="T5" fmla="*/ 605 h 728"/>
                  <a:gd name="T6" fmla="*/ 21 w 1144"/>
                  <a:gd name="T7" fmla="*/ 606 h 728"/>
                  <a:gd name="T8" fmla="*/ 21 w 1144"/>
                  <a:gd name="T9" fmla="*/ 606 h 728"/>
                  <a:gd name="T10" fmla="*/ 21 w 1144"/>
                  <a:gd name="T11" fmla="*/ 606 h 728"/>
                  <a:gd name="T12" fmla="*/ 22 w 1144"/>
                  <a:gd name="T13" fmla="*/ 607 h 728"/>
                  <a:gd name="T14" fmla="*/ 235 w 1144"/>
                  <a:gd name="T15" fmla="*/ 728 h 728"/>
                  <a:gd name="T16" fmla="*/ 235 w 1144"/>
                  <a:gd name="T17" fmla="*/ 728 h 728"/>
                  <a:gd name="T18" fmla="*/ 235 w 1144"/>
                  <a:gd name="T19" fmla="*/ 728 h 728"/>
                  <a:gd name="T20" fmla="*/ 374 w 1144"/>
                  <a:gd name="T21" fmla="*/ 691 h 728"/>
                  <a:gd name="T22" fmla="*/ 374 w 1144"/>
                  <a:gd name="T23" fmla="*/ 691 h 728"/>
                  <a:gd name="T24" fmla="*/ 1144 w 1144"/>
                  <a:gd name="T25" fmla="*/ 148 h 728"/>
                  <a:gd name="T26" fmla="*/ 1013 w 1144"/>
                  <a:gd name="T27" fmla="*/ 240 h 728"/>
                  <a:gd name="T28" fmla="*/ 844 w 1144"/>
                  <a:gd name="T29" fmla="*/ 0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144" h="728">
                    <a:moveTo>
                      <a:pt x="844" y="0"/>
                    </a:moveTo>
                    <a:cubicBezTo>
                      <a:pt x="0" y="573"/>
                      <a:pt x="0" y="573"/>
                      <a:pt x="0" y="573"/>
                    </a:cubicBezTo>
                    <a:cubicBezTo>
                      <a:pt x="6" y="584"/>
                      <a:pt x="13" y="594"/>
                      <a:pt x="20" y="605"/>
                    </a:cubicBezTo>
                    <a:cubicBezTo>
                      <a:pt x="20" y="605"/>
                      <a:pt x="21" y="606"/>
                      <a:pt x="21" y="606"/>
                    </a:cubicBezTo>
                    <a:cubicBezTo>
                      <a:pt x="21" y="606"/>
                      <a:pt x="21" y="606"/>
                      <a:pt x="21" y="606"/>
                    </a:cubicBezTo>
                    <a:cubicBezTo>
                      <a:pt x="21" y="606"/>
                      <a:pt x="21" y="606"/>
                      <a:pt x="21" y="606"/>
                    </a:cubicBezTo>
                    <a:cubicBezTo>
                      <a:pt x="21" y="606"/>
                      <a:pt x="21" y="607"/>
                      <a:pt x="22" y="607"/>
                    </a:cubicBezTo>
                    <a:cubicBezTo>
                      <a:pt x="89" y="702"/>
                      <a:pt x="168" y="728"/>
                      <a:pt x="235" y="728"/>
                    </a:cubicBezTo>
                    <a:cubicBezTo>
                      <a:pt x="235" y="728"/>
                      <a:pt x="235" y="728"/>
                      <a:pt x="235" y="728"/>
                    </a:cubicBezTo>
                    <a:cubicBezTo>
                      <a:pt x="235" y="728"/>
                      <a:pt x="235" y="728"/>
                      <a:pt x="235" y="728"/>
                    </a:cubicBezTo>
                    <a:cubicBezTo>
                      <a:pt x="313" y="728"/>
                      <a:pt x="374" y="691"/>
                      <a:pt x="374" y="691"/>
                    </a:cubicBezTo>
                    <a:cubicBezTo>
                      <a:pt x="374" y="691"/>
                      <a:pt x="374" y="691"/>
                      <a:pt x="374" y="691"/>
                    </a:cubicBezTo>
                    <a:cubicBezTo>
                      <a:pt x="1144" y="148"/>
                      <a:pt x="1144" y="148"/>
                      <a:pt x="1144" y="148"/>
                    </a:cubicBezTo>
                    <a:cubicBezTo>
                      <a:pt x="1013" y="240"/>
                      <a:pt x="1013" y="240"/>
                      <a:pt x="1013" y="240"/>
                    </a:cubicBezTo>
                    <a:cubicBezTo>
                      <a:pt x="844" y="0"/>
                      <a:pt x="844" y="0"/>
                      <a:pt x="844" y="0"/>
                    </a:cubicBezTo>
                  </a:path>
                </a:pathLst>
              </a:custGeom>
              <a:solidFill>
                <a:srgbClr val="1866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9" name="Freeform 56"/>
              <p:cNvSpPr/>
              <p:nvPr/>
            </p:nvSpPr>
            <p:spPr bwMode="auto">
              <a:xfrm>
                <a:off x="2540304" y="3802537"/>
                <a:ext cx="287895" cy="428401"/>
              </a:xfrm>
              <a:custGeom>
                <a:avLst/>
                <a:gdLst>
                  <a:gd name="T0" fmla="*/ 272 w 502"/>
                  <a:gd name="T1" fmla="*/ 0 h 747"/>
                  <a:gd name="T2" fmla="*/ 0 w 502"/>
                  <a:gd name="T3" fmla="*/ 184 h 747"/>
                  <a:gd name="T4" fmla="*/ 397 w 502"/>
                  <a:gd name="T5" fmla="*/ 747 h 747"/>
                  <a:gd name="T6" fmla="*/ 502 w 502"/>
                  <a:gd name="T7" fmla="*/ 328 h 747"/>
                  <a:gd name="T8" fmla="*/ 272 w 502"/>
                  <a:gd name="T9" fmla="*/ 0 h 7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2" h="747">
                    <a:moveTo>
                      <a:pt x="272" y="0"/>
                    </a:moveTo>
                    <a:lnTo>
                      <a:pt x="0" y="184"/>
                    </a:lnTo>
                    <a:lnTo>
                      <a:pt x="397" y="747"/>
                    </a:lnTo>
                    <a:lnTo>
                      <a:pt x="502" y="328"/>
                    </a:lnTo>
                    <a:lnTo>
                      <a:pt x="272" y="0"/>
                    </a:lnTo>
                    <a:close/>
                  </a:path>
                </a:pathLst>
              </a:custGeom>
              <a:solidFill>
                <a:srgbClr val="0F3D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0" name="Freeform 57"/>
              <p:cNvSpPr/>
              <p:nvPr/>
            </p:nvSpPr>
            <p:spPr bwMode="auto">
              <a:xfrm>
                <a:off x="2540304" y="3802537"/>
                <a:ext cx="287895" cy="428401"/>
              </a:xfrm>
              <a:custGeom>
                <a:avLst/>
                <a:gdLst>
                  <a:gd name="T0" fmla="*/ 272 w 502"/>
                  <a:gd name="T1" fmla="*/ 0 h 747"/>
                  <a:gd name="T2" fmla="*/ 0 w 502"/>
                  <a:gd name="T3" fmla="*/ 184 h 747"/>
                  <a:gd name="T4" fmla="*/ 397 w 502"/>
                  <a:gd name="T5" fmla="*/ 747 h 747"/>
                  <a:gd name="T6" fmla="*/ 502 w 502"/>
                  <a:gd name="T7" fmla="*/ 328 h 747"/>
                  <a:gd name="T8" fmla="*/ 272 w 502"/>
                  <a:gd name="T9" fmla="*/ 0 h 7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2" h="747">
                    <a:moveTo>
                      <a:pt x="272" y="0"/>
                    </a:moveTo>
                    <a:lnTo>
                      <a:pt x="0" y="184"/>
                    </a:lnTo>
                    <a:lnTo>
                      <a:pt x="397" y="747"/>
                    </a:lnTo>
                    <a:lnTo>
                      <a:pt x="502" y="328"/>
                    </a:lnTo>
                    <a:lnTo>
                      <a:pt x="27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1" name="Freeform 58"/>
              <p:cNvSpPr/>
              <p:nvPr/>
            </p:nvSpPr>
            <p:spPr bwMode="auto">
              <a:xfrm>
                <a:off x="2361373" y="3908061"/>
                <a:ext cx="406609" cy="447900"/>
              </a:xfrm>
              <a:custGeom>
                <a:avLst/>
                <a:gdLst>
                  <a:gd name="T0" fmla="*/ 312 w 709"/>
                  <a:gd name="T1" fmla="*/ 0 h 781"/>
                  <a:gd name="T2" fmla="*/ 0 w 709"/>
                  <a:gd name="T3" fmla="*/ 213 h 781"/>
                  <a:gd name="T4" fmla="*/ 400 w 709"/>
                  <a:gd name="T5" fmla="*/ 781 h 781"/>
                  <a:gd name="T6" fmla="*/ 709 w 709"/>
                  <a:gd name="T7" fmla="*/ 563 h 781"/>
                  <a:gd name="T8" fmla="*/ 312 w 709"/>
                  <a:gd name="T9" fmla="*/ 0 h 7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9" h="781">
                    <a:moveTo>
                      <a:pt x="312" y="0"/>
                    </a:moveTo>
                    <a:lnTo>
                      <a:pt x="0" y="213"/>
                    </a:lnTo>
                    <a:lnTo>
                      <a:pt x="400" y="781"/>
                    </a:lnTo>
                    <a:lnTo>
                      <a:pt x="709" y="563"/>
                    </a:lnTo>
                    <a:lnTo>
                      <a:pt x="312" y="0"/>
                    </a:lnTo>
                    <a:close/>
                  </a:path>
                </a:pathLst>
              </a:custGeom>
              <a:solidFill>
                <a:srgbClr val="DEDE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2" name="Freeform 59"/>
              <p:cNvSpPr/>
              <p:nvPr/>
            </p:nvSpPr>
            <p:spPr bwMode="auto">
              <a:xfrm>
                <a:off x="2361373" y="3908061"/>
                <a:ext cx="406609" cy="447900"/>
              </a:xfrm>
              <a:custGeom>
                <a:avLst/>
                <a:gdLst>
                  <a:gd name="T0" fmla="*/ 312 w 709"/>
                  <a:gd name="T1" fmla="*/ 0 h 781"/>
                  <a:gd name="T2" fmla="*/ 0 w 709"/>
                  <a:gd name="T3" fmla="*/ 213 h 781"/>
                  <a:gd name="T4" fmla="*/ 400 w 709"/>
                  <a:gd name="T5" fmla="*/ 781 h 781"/>
                  <a:gd name="T6" fmla="*/ 709 w 709"/>
                  <a:gd name="T7" fmla="*/ 563 h 781"/>
                  <a:gd name="T8" fmla="*/ 312 w 709"/>
                  <a:gd name="T9" fmla="*/ 0 h 7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9" h="781">
                    <a:moveTo>
                      <a:pt x="312" y="0"/>
                    </a:moveTo>
                    <a:lnTo>
                      <a:pt x="0" y="213"/>
                    </a:lnTo>
                    <a:lnTo>
                      <a:pt x="400" y="781"/>
                    </a:lnTo>
                    <a:lnTo>
                      <a:pt x="709" y="563"/>
                    </a:lnTo>
                    <a:lnTo>
                      <a:pt x="31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3" name="Freeform 60"/>
              <p:cNvSpPr/>
              <p:nvPr/>
            </p:nvSpPr>
            <p:spPr bwMode="auto">
              <a:xfrm>
                <a:off x="3576611" y="2433603"/>
                <a:ext cx="1317893" cy="1043189"/>
              </a:xfrm>
              <a:custGeom>
                <a:avLst/>
                <a:gdLst>
                  <a:gd name="T0" fmla="*/ 835 w 972"/>
                  <a:gd name="T1" fmla="*/ 0 h 769"/>
                  <a:gd name="T2" fmla="*/ 835 w 972"/>
                  <a:gd name="T3" fmla="*/ 0 h 769"/>
                  <a:gd name="T4" fmla="*/ 695 w 972"/>
                  <a:gd name="T5" fmla="*/ 676 h 769"/>
                  <a:gd name="T6" fmla="*/ 404 w 972"/>
                  <a:gd name="T7" fmla="*/ 769 h 769"/>
                  <a:gd name="T8" fmla="*/ 0 w 972"/>
                  <a:gd name="T9" fmla="*/ 568 h 769"/>
                  <a:gd name="T10" fmla="*/ 0 w 972"/>
                  <a:gd name="T11" fmla="*/ 568 h 769"/>
                  <a:gd name="T12" fmla="*/ 404 w 972"/>
                  <a:gd name="T13" fmla="*/ 769 h 769"/>
                  <a:gd name="T14" fmla="*/ 695 w 972"/>
                  <a:gd name="T15" fmla="*/ 676 h 769"/>
                  <a:gd name="T16" fmla="*/ 909 w 972"/>
                  <a:gd name="T17" fmla="*/ 263 h 769"/>
                  <a:gd name="T18" fmla="*/ 835 w 972"/>
                  <a:gd name="T19" fmla="*/ 0 h 7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72" h="769">
                    <a:moveTo>
                      <a:pt x="835" y="0"/>
                    </a:moveTo>
                    <a:cubicBezTo>
                      <a:pt x="835" y="0"/>
                      <a:pt x="835" y="0"/>
                      <a:pt x="835" y="0"/>
                    </a:cubicBezTo>
                    <a:cubicBezTo>
                      <a:pt x="972" y="226"/>
                      <a:pt x="913" y="522"/>
                      <a:pt x="695" y="676"/>
                    </a:cubicBezTo>
                    <a:cubicBezTo>
                      <a:pt x="606" y="739"/>
                      <a:pt x="504" y="769"/>
                      <a:pt x="404" y="769"/>
                    </a:cubicBezTo>
                    <a:cubicBezTo>
                      <a:pt x="250" y="769"/>
                      <a:pt x="99" y="699"/>
                      <a:pt x="0" y="568"/>
                    </a:cubicBezTo>
                    <a:cubicBezTo>
                      <a:pt x="0" y="568"/>
                      <a:pt x="0" y="568"/>
                      <a:pt x="0" y="568"/>
                    </a:cubicBezTo>
                    <a:cubicBezTo>
                      <a:pt x="99" y="699"/>
                      <a:pt x="250" y="769"/>
                      <a:pt x="404" y="769"/>
                    </a:cubicBezTo>
                    <a:cubicBezTo>
                      <a:pt x="504" y="769"/>
                      <a:pt x="606" y="739"/>
                      <a:pt x="695" y="676"/>
                    </a:cubicBezTo>
                    <a:cubicBezTo>
                      <a:pt x="834" y="578"/>
                      <a:pt x="909" y="422"/>
                      <a:pt x="909" y="263"/>
                    </a:cubicBezTo>
                    <a:cubicBezTo>
                      <a:pt x="909" y="173"/>
                      <a:pt x="885" y="82"/>
                      <a:pt x="835" y="0"/>
                    </a:cubicBezTo>
                  </a:path>
                </a:pathLst>
              </a:custGeom>
              <a:solidFill>
                <a:srgbClr val="DEDE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4" name="Freeform 61"/>
              <p:cNvSpPr/>
              <p:nvPr/>
            </p:nvSpPr>
            <p:spPr bwMode="auto">
              <a:xfrm>
                <a:off x="3444707" y="2344138"/>
                <a:ext cx="1630448" cy="1291512"/>
              </a:xfrm>
              <a:custGeom>
                <a:avLst/>
                <a:gdLst>
                  <a:gd name="T0" fmla="*/ 1029 w 1202"/>
                  <a:gd name="T1" fmla="*/ 0 h 952"/>
                  <a:gd name="T2" fmla="*/ 932 w 1202"/>
                  <a:gd name="T3" fmla="*/ 66 h 952"/>
                  <a:gd name="T4" fmla="*/ 1006 w 1202"/>
                  <a:gd name="T5" fmla="*/ 329 h 952"/>
                  <a:gd name="T6" fmla="*/ 792 w 1202"/>
                  <a:gd name="T7" fmla="*/ 742 h 952"/>
                  <a:gd name="T8" fmla="*/ 501 w 1202"/>
                  <a:gd name="T9" fmla="*/ 835 h 952"/>
                  <a:gd name="T10" fmla="*/ 97 w 1202"/>
                  <a:gd name="T11" fmla="*/ 634 h 952"/>
                  <a:gd name="T12" fmla="*/ 0 w 1202"/>
                  <a:gd name="T13" fmla="*/ 700 h 952"/>
                  <a:gd name="T14" fmla="*/ 111 w 1202"/>
                  <a:gd name="T15" fmla="*/ 815 h 952"/>
                  <a:gd name="T16" fmla="*/ 501 w 1202"/>
                  <a:gd name="T17" fmla="*/ 952 h 952"/>
                  <a:gd name="T18" fmla="*/ 859 w 1202"/>
                  <a:gd name="T19" fmla="*/ 838 h 952"/>
                  <a:gd name="T20" fmla="*/ 1029 w 1202"/>
                  <a:gd name="T21" fmla="*/ 0 h 9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02" h="952">
                    <a:moveTo>
                      <a:pt x="1029" y="0"/>
                    </a:moveTo>
                    <a:cubicBezTo>
                      <a:pt x="932" y="66"/>
                      <a:pt x="932" y="66"/>
                      <a:pt x="932" y="66"/>
                    </a:cubicBezTo>
                    <a:cubicBezTo>
                      <a:pt x="982" y="148"/>
                      <a:pt x="1006" y="239"/>
                      <a:pt x="1006" y="329"/>
                    </a:cubicBezTo>
                    <a:cubicBezTo>
                      <a:pt x="1006" y="488"/>
                      <a:pt x="931" y="644"/>
                      <a:pt x="792" y="742"/>
                    </a:cubicBezTo>
                    <a:cubicBezTo>
                      <a:pt x="703" y="805"/>
                      <a:pt x="601" y="835"/>
                      <a:pt x="501" y="835"/>
                    </a:cubicBezTo>
                    <a:cubicBezTo>
                      <a:pt x="347" y="835"/>
                      <a:pt x="196" y="765"/>
                      <a:pt x="97" y="634"/>
                    </a:cubicBezTo>
                    <a:cubicBezTo>
                      <a:pt x="0" y="700"/>
                      <a:pt x="0" y="700"/>
                      <a:pt x="0" y="700"/>
                    </a:cubicBezTo>
                    <a:cubicBezTo>
                      <a:pt x="32" y="744"/>
                      <a:pt x="70" y="782"/>
                      <a:pt x="111" y="815"/>
                    </a:cubicBezTo>
                    <a:cubicBezTo>
                      <a:pt x="223" y="905"/>
                      <a:pt x="361" y="952"/>
                      <a:pt x="501" y="952"/>
                    </a:cubicBezTo>
                    <a:cubicBezTo>
                      <a:pt x="625" y="952"/>
                      <a:pt x="750" y="915"/>
                      <a:pt x="859" y="838"/>
                    </a:cubicBezTo>
                    <a:cubicBezTo>
                      <a:pt x="1130" y="647"/>
                      <a:pt x="1202" y="278"/>
                      <a:pt x="1029" y="0"/>
                    </a:cubicBezTo>
                  </a:path>
                </a:pathLst>
              </a:custGeom>
              <a:solidFill>
                <a:srgbClr val="1866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5" name="Oval 62"/>
              <p:cNvSpPr>
                <a:spLocks noChangeArrowheads="1"/>
              </p:cNvSpPr>
              <p:nvPr/>
            </p:nvSpPr>
            <p:spPr bwMode="auto">
              <a:xfrm>
                <a:off x="3625358" y="2298258"/>
                <a:ext cx="985839" cy="984692"/>
              </a:xfrm>
              <a:prstGeom prst="ellipse">
                <a:avLst/>
              </a:prstGeom>
              <a:solidFill>
                <a:srgbClr val="FFC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6" name="Oval 63"/>
              <p:cNvSpPr>
                <a:spLocks noChangeArrowheads="1"/>
              </p:cNvSpPr>
              <p:nvPr/>
            </p:nvSpPr>
            <p:spPr bwMode="auto">
              <a:xfrm>
                <a:off x="3763570" y="2436471"/>
                <a:ext cx="708267" cy="707694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7" name="Oval 64"/>
              <p:cNvSpPr>
                <a:spLocks noChangeArrowheads="1"/>
              </p:cNvSpPr>
              <p:nvPr/>
            </p:nvSpPr>
            <p:spPr bwMode="auto">
              <a:xfrm>
                <a:off x="3882857" y="2554611"/>
                <a:ext cx="470840" cy="471987"/>
              </a:xfrm>
              <a:prstGeom prst="ellipse">
                <a:avLst/>
              </a:prstGeom>
              <a:solidFill>
                <a:srgbClr val="FFC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8" name="Freeform 65"/>
              <p:cNvSpPr>
                <a:spLocks noEditPoints="1"/>
              </p:cNvSpPr>
              <p:nvPr/>
            </p:nvSpPr>
            <p:spPr bwMode="auto">
              <a:xfrm>
                <a:off x="3609300" y="2280480"/>
                <a:ext cx="1018528" cy="1018528"/>
              </a:xfrm>
              <a:custGeom>
                <a:avLst/>
                <a:gdLst>
                  <a:gd name="T0" fmla="*/ 375 w 751"/>
                  <a:gd name="T1" fmla="*/ 751 h 751"/>
                  <a:gd name="T2" fmla="*/ 0 w 751"/>
                  <a:gd name="T3" fmla="*/ 376 h 751"/>
                  <a:gd name="T4" fmla="*/ 375 w 751"/>
                  <a:gd name="T5" fmla="*/ 0 h 751"/>
                  <a:gd name="T6" fmla="*/ 751 w 751"/>
                  <a:gd name="T7" fmla="*/ 376 h 751"/>
                  <a:gd name="T8" fmla="*/ 375 w 751"/>
                  <a:gd name="T9" fmla="*/ 751 h 751"/>
                  <a:gd name="T10" fmla="*/ 375 w 751"/>
                  <a:gd name="T11" fmla="*/ 46 h 751"/>
                  <a:gd name="T12" fmla="*/ 45 w 751"/>
                  <a:gd name="T13" fmla="*/ 376 h 751"/>
                  <a:gd name="T14" fmla="*/ 375 w 751"/>
                  <a:gd name="T15" fmla="*/ 706 h 751"/>
                  <a:gd name="T16" fmla="*/ 706 w 751"/>
                  <a:gd name="T17" fmla="*/ 376 h 751"/>
                  <a:gd name="T18" fmla="*/ 375 w 751"/>
                  <a:gd name="T19" fmla="*/ 46 h 7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51" h="751">
                    <a:moveTo>
                      <a:pt x="375" y="751"/>
                    </a:moveTo>
                    <a:cubicBezTo>
                      <a:pt x="168" y="751"/>
                      <a:pt x="0" y="583"/>
                      <a:pt x="0" y="376"/>
                    </a:cubicBezTo>
                    <a:cubicBezTo>
                      <a:pt x="0" y="169"/>
                      <a:pt x="168" y="0"/>
                      <a:pt x="375" y="0"/>
                    </a:cubicBezTo>
                    <a:cubicBezTo>
                      <a:pt x="582" y="0"/>
                      <a:pt x="751" y="169"/>
                      <a:pt x="751" y="376"/>
                    </a:cubicBezTo>
                    <a:cubicBezTo>
                      <a:pt x="751" y="583"/>
                      <a:pt x="582" y="751"/>
                      <a:pt x="375" y="751"/>
                    </a:cubicBezTo>
                    <a:close/>
                    <a:moveTo>
                      <a:pt x="375" y="46"/>
                    </a:moveTo>
                    <a:cubicBezTo>
                      <a:pt x="193" y="46"/>
                      <a:pt x="45" y="194"/>
                      <a:pt x="45" y="376"/>
                    </a:cubicBezTo>
                    <a:cubicBezTo>
                      <a:pt x="45" y="558"/>
                      <a:pt x="193" y="706"/>
                      <a:pt x="375" y="706"/>
                    </a:cubicBezTo>
                    <a:cubicBezTo>
                      <a:pt x="557" y="706"/>
                      <a:pt x="706" y="558"/>
                      <a:pt x="706" y="376"/>
                    </a:cubicBezTo>
                    <a:cubicBezTo>
                      <a:pt x="706" y="194"/>
                      <a:pt x="557" y="46"/>
                      <a:pt x="375" y="4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254" name="组合 253"/>
          <p:cNvGrpSpPr>
            <a:grpSpLocks noChangeAspect="1"/>
          </p:cNvGrpSpPr>
          <p:nvPr/>
        </p:nvGrpSpPr>
        <p:grpSpPr>
          <a:xfrm flipH="1">
            <a:off x="7386135" y="4842788"/>
            <a:ext cx="1083771" cy="1824094"/>
            <a:chOff x="1116013" y="741363"/>
            <a:chExt cx="3381374" cy="5691187"/>
          </a:xfrm>
        </p:grpSpPr>
        <p:sp>
          <p:nvSpPr>
            <p:cNvPr id="255" name="Freeform 5"/>
            <p:cNvSpPr/>
            <p:nvPr/>
          </p:nvSpPr>
          <p:spPr bwMode="auto">
            <a:xfrm>
              <a:off x="1816100" y="1243013"/>
              <a:ext cx="2681287" cy="2244725"/>
            </a:xfrm>
            <a:custGeom>
              <a:avLst/>
              <a:gdLst>
                <a:gd name="T0" fmla="*/ 2603 w 2633"/>
                <a:gd name="T1" fmla="*/ 1870 h 2206"/>
                <a:gd name="T2" fmla="*/ 871 w 2633"/>
                <a:gd name="T3" fmla="*/ 464 h 2206"/>
                <a:gd name="T4" fmla="*/ 370 w 2633"/>
                <a:gd name="T5" fmla="*/ 135 h 2206"/>
                <a:gd name="T6" fmla="*/ 110 w 2633"/>
                <a:gd name="T7" fmla="*/ 0 h 2206"/>
                <a:gd name="T8" fmla="*/ 0 w 2633"/>
                <a:gd name="T9" fmla="*/ 135 h 2206"/>
                <a:gd name="T10" fmla="*/ 200 w 2633"/>
                <a:gd name="T11" fmla="*/ 373 h 2206"/>
                <a:gd name="T12" fmla="*/ 600 w 2633"/>
                <a:gd name="T13" fmla="*/ 766 h 2206"/>
                <a:gd name="T14" fmla="*/ 2347 w 2633"/>
                <a:gd name="T15" fmla="*/ 2185 h 2206"/>
                <a:gd name="T16" fmla="*/ 2433 w 2633"/>
                <a:gd name="T17" fmla="*/ 2176 h 2206"/>
                <a:gd name="T18" fmla="*/ 2612 w 2633"/>
                <a:gd name="T19" fmla="*/ 1956 h 2206"/>
                <a:gd name="T20" fmla="*/ 2603 w 2633"/>
                <a:gd name="T21" fmla="*/ 1870 h 2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33" h="2206">
                  <a:moveTo>
                    <a:pt x="2603" y="1870"/>
                  </a:moveTo>
                  <a:cubicBezTo>
                    <a:pt x="871" y="464"/>
                    <a:pt x="871" y="464"/>
                    <a:pt x="871" y="464"/>
                  </a:cubicBezTo>
                  <a:cubicBezTo>
                    <a:pt x="716" y="338"/>
                    <a:pt x="548" y="227"/>
                    <a:pt x="370" y="135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0" y="135"/>
                    <a:pt x="0" y="135"/>
                    <a:pt x="0" y="135"/>
                  </a:cubicBezTo>
                  <a:cubicBezTo>
                    <a:pt x="200" y="373"/>
                    <a:pt x="200" y="373"/>
                    <a:pt x="200" y="373"/>
                  </a:cubicBezTo>
                  <a:cubicBezTo>
                    <a:pt x="321" y="516"/>
                    <a:pt x="455" y="648"/>
                    <a:pt x="600" y="766"/>
                  </a:cubicBezTo>
                  <a:cubicBezTo>
                    <a:pt x="2347" y="2185"/>
                    <a:pt x="2347" y="2185"/>
                    <a:pt x="2347" y="2185"/>
                  </a:cubicBezTo>
                  <a:cubicBezTo>
                    <a:pt x="2374" y="2206"/>
                    <a:pt x="2412" y="2202"/>
                    <a:pt x="2433" y="2176"/>
                  </a:cubicBezTo>
                  <a:cubicBezTo>
                    <a:pt x="2612" y="1956"/>
                    <a:pt x="2612" y="1956"/>
                    <a:pt x="2612" y="1956"/>
                  </a:cubicBezTo>
                  <a:cubicBezTo>
                    <a:pt x="2633" y="1930"/>
                    <a:pt x="2629" y="1892"/>
                    <a:pt x="2603" y="1870"/>
                  </a:cubicBezTo>
                </a:path>
              </a:pathLst>
            </a:custGeom>
            <a:solidFill>
              <a:srgbClr val="5962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6" name="Freeform 6"/>
            <p:cNvSpPr/>
            <p:nvPr/>
          </p:nvSpPr>
          <p:spPr bwMode="auto">
            <a:xfrm>
              <a:off x="4048125" y="3017838"/>
              <a:ext cx="355600" cy="396875"/>
            </a:xfrm>
            <a:custGeom>
              <a:avLst/>
              <a:gdLst>
                <a:gd name="T0" fmla="*/ 0 w 224"/>
                <a:gd name="T1" fmla="*/ 202 h 250"/>
                <a:gd name="T2" fmla="*/ 164 w 224"/>
                <a:gd name="T3" fmla="*/ 0 h 250"/>
                <a:gd name="T4" fmla="*/ 224 w 224"/>
                <a:gd name="T5" fmla="*/ 48 h 250"/>
                <a:gd name="T6" fmla="*/ 59 w 224"/>
                <a:gd name="T7" fmla="*/ 250 h 250"/>
                <a:gd name="T8" fmla="*/ 0 w 224"/>
                <a:gd name="T9" fmla="*/ 202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4" h="250">
                  <a:moveTo>
                    <a:pt x="0" y="202"/>
                  </a:moveTo>
                  <a:lnTo>
                    <a:pt x="164" y="0"/>
                  </a:lnTo>
                  <a:lnTo>
                    <a:pt x="224" y="48"/>
                  </a:lnTo>
                  <a:lnTo>
                    <a:pt x="59" y="250"/>
                  </a:lnTo>
                  <a:lnTo>
                    <a:pt x="0" y="202"/>
                  </a:lnTo>
                  <a:close/>
                </a:path>
              </a:pathLst>
            </a:custGeom>
            <a:solidFill>
              <a:srgbClr val="5EAB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7" name="Freeform 7"/>
            <p:cNvSpPr/>
            <p:nvPr/>
          </p:nvSpPr>
          <p:spPr bwMode="auto">
            <a:xfrm>
              <a:off x="4048125" y="3017838"/>
              <a:ext cx="355600" cy="396875"/>
            </a:xfrm>
            <a:custGeom>
              <a:avLst/>
              <a:gdLst>
                <a:gd name="T0" fmla="*/ 0 w 224"/>
                <a:gd name="T1" fmla="*/ 202 h 250"/>
                <a:gd name="T2" fmla="*/ 164 w 224"/>
                <a:gd name="T3" fmla="*/ 0 h 250"/>
                <a:gd name="T4" fmla="*/ 224 w 224"/>
                <a:gd name="T5" fmla="*/ 48 h 250"/>
                <a:gd name="T6" fmla="*/ 59 w 224"/>
                <a:gd name="T7" fmla="*/ 250 h 250"/>
                <a:gd name="T8" fmla="*/ 0 w 224"/>
                <a:gd name="T9" fmla="*/ 202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4" h="250">
                  <a:moveTo>
                    <a:pt x="0" y="202"/>
                  </a:moveTo>
                  <a:lnTo>
                    <a:pt x="164" y="0"/>
                  </a:lnTo>
                  <a:lnTo>
                    <a:pt x="224" y="48"/>
                  </a:lnTo>
                  <a:lnTo>
                    <a:pt x="59" y="250"/>
                  </a:lnTo>
                  <a:lnTo>
                    <a:pt x="0" y="20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8" name="Freeform 8"/>
            <p:cNvSpPr/>
            <p:nvPr/>
          </p:nvSpPr>
          <p:spPr bwMode="auto">
            <a:xfrm>
              <a:off x="3889375" y="2889250"/>
              <a:ext cx="354012" cy="396875"/>
            </a:xfrm>
            <a:custGeom>
              <a:avLst/>
              <a:gdLst>
                <a:gd name="T0" fmla="*/ 0 w 223"/>
                <a:gd name="T1" fmla="*/ 202 h 250"/>
                <a:gd name="T2" fmla="*/ 164 w 223"/>
                <a:gd name="T3" fmla="*/ 0 h 250"/>
                <a:gd name="T4" fmla="*/ 223 w 223"/>
                <a:gd name="T5" fmla="*/ 48 h 250"/>
                <a:gd name="T6" fmla="*/ 59 w 223"/>
                <a:gd name="T7" fmla="*/ 250 h 250"/>
                <a:gd name="T8" fmla="*/ 0 w 223"/>
                <a:gd name="T9" fmla="*/ 202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3" h="250">
                  <a:moveTo>
                    <a:pt x="0" y="202"/>
                  </a:moveTo>
                  <a:lnTo>
                    <a:pt x="164" y="0"/>
                  </a:lnTo>
                  <a:lnTo>
                    <a:pt x="223" y="48"/>
                  </a:lnTo>
                  <a:lnTo>
                    <a:pt x="59" y="250"/>
                  </a:lnTo>
                  <a:lnTo>
                    <a:pt x="0" y="202"/>
                  </a:lnTo>
                  <a:close/>
                </a:path>
              </a:pathLst>
            </a:custGeom>
            <a:solidFill>
              <a:srgbClr val="FFC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9" name="Freeform 9"/>
            <p:cNvSpPr/>
            <p:nvPr/>
          </p:nvSpPr>
          <p:spPr bwMode="auto">
            <a:xfrm>
              <a:off x="3889375" y="2889250"/>
              <a:ext cx="354012" cy="396875"/>
            </a:xfrm>
            <a:custGeom>
              <a:avLst/>
              <a:gdLst>
                <a:gd name="T0" fmla="*/ 0 w 223"/>
                <a:gd name="T1" fmla="*/ 202 h 250"/>
                <a:gd name="T2" fmla="*/ 164 w 223"/>
                <a:gd name="T3" fmla="*/ 0 h 250"/>
                <a:gd name="T4" fmla="*/ 223 w 223"/>
                <a:gd name="T5" fmla="*/ 48 h 250"/>
                <a:gd name="T6" fmla="*/ 59 w 223"/>
                <a:gd name="T7" fmla="*/ 250 h 250"/>
                <a:gd name="T8" fmla="*/ 0 w 223"/>
                <a:gd name="T9" fmla="*/ 202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3" h="250">
                  <a:moveTo>
                    <a:pt x="0" y="202"/>
                  </a:moveTo>
                  <a:lnTo>
                    <a:pt x="164" y="0"/>
                  </a:lnTo>
                  <a:lnTo>
                    <a:pt x="223" y="48"/>
                  </a:lnTo>
                  <a:lnTo>
                    <a:pt x="59" y="250"/>
                  </a:lnTo>
                  <a:lnTo>
                    <a:pt x="0" y="20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0" name="Freeform 10"/>
            <p:cNvSpPr/>
            <p:nvPr/>
          </p:nvSpPr>
          <p:spPr bwMode="auto">
            <a:xfrm>
              <a:off x="3732213" y="2760663"/>
              <a:ext cx="352425" cy="396875"/>
            </a:xfrm>
            <a:custGeom>
              <a:avLst/>
              <a:gdLst>
                <a:gd name="T0" fmla="*/ 0 w 222"/>
                <a:gd name="T1" fmla="*/ 202 h 250"/>
                <a:gd name="T2" fmla="*/ 163 w 222"/>
                <a:gd name="T3" fmla="*/ 0 h 250"/>
                <a:gd name="T4" fmla="*/ 222 w 222"/>
                <a:gd name="T5" fmla="*/ 48 h 250"/>
                <a:gd name="T6" fmla="*/ 59 w 222"/>
                <a:gd name="T7" fmla="*/ 250 h 250"/>
                <a:gd name="T8" fmla="*/ 0 w 222"/>
                <a:gd name="T9" fmla="*/ 202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2" h="250">
                  <a:moveTo>
                    <a:pt x="0" y="202"/>
                  </a:moveTo>
                  <a:lnTo>
                    <a:pt x="163" y="0"/>
                  </a:lnTo>
                  <a:lnTo>
                    <a:pt x="222" y="48"/>
                  </a:lnTo>
                  <a:lnTo>
                    <a:pt x="59" y="250"/>
                  </a:lnTo>
                  <a:lnTo>
                    <a:pt x="0" y="202"/>
                  </a:lnTo>
                  <a:close/>
                </a:path>
              </a:pathLst>
            </a:custGeom>
            <a:solidFill>
              <a:srgbClr val="0B92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1" name="Freeform 11"/>
            <p:cNvSpPr/>
            <p:nvPr/>
          </p:nvSpPr>
          <p:spPr bwMode="auto">
            <a:xfrm>
              <a:off x="3732213" y="2760663"/>
              <a:ext cx="352425" cy="396875"/>
            </a:xfrm>
            <a:custGeom>
              <a:avLst/>
              <a:gdLst>
                <a:gd name="T0" fmla="*/ 0 w 222"/>
                <a:gd name="T1" fmla="*/ 202 h 250"/>
                <a:gd name="T2" fmla="*/ 163 w 222"/>
                <a:gd name="T3" fmla="*/ 0 h 250"/>
                <a:gd name="T4" fmla="*/ 222 w 222"/>
                <a:gd name="T5" fmla="*/ 48 h 250"/>
                <a:gd name="T6" fmla="*/ 59 w 222"/>
                <a:gd name="T7" fmla="*/ 250 h 250"/>
                <a:gd name="T8" fmla="*/ 0 w 222"/>
                <a:gd name="T9" fmla="*/ 202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2" h="250">
                  <a:moveTo>
                    <a:pt x="0" y="202"/>
                  </a:moveTo>
                  <a:lnTo>
                    <a:pt x="163" y="0"/>
                  </a:lnTo>
                  <a:lnTo>
                    <a:pt x="222" y="48"/>
                  </a:lnTo>
                  <a:lnTo>
                    <a:pt x="59" y="250"/>
                  </a:lnTo>
                  <a:lnTo>
                    <a:pt x="0" y="20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2" name="Freeform 12"/>
            <p:cNvSpPr/>
            <p:nvPr/>
          </p:nvSpPr>
          <p:spPr bwMode="auto">
            <a:xfrm>
              <a:off x="1116013" y="741363"/>
              <a:ext cx="806450" cy="633413"/>
            </a:xfrm>
            <a:custGeom>
              <a:avLst/>
              <a:gdLst>
                <a:gd name="T0" fmla="*/ 791 w 791"/>
                <a:gd name="T1" fmla="*/ 501 h 622"/>
                <a:gd name="T2" fmla="*/ 272 w 791"/>
                <a:gd name="T3" fmla="*/ 26 h 622"/>
                <a:gd name="T4" fmla="*/ 43 w 791"/>
                <a:gd name="T5" fmla="*/ 2 h 622"/>
                <a:gd name="T6" fmla="*/ 14 w 791"/>
                <a:gd name="T7" fmla="*/ 50 h 622"/>
                <a:gd name="T8" fmla="*/ 230 w 791"/>
                <a:gd name="T9" fmla="*/ 365 h 622"/>
                <a:gd name="T10" fmla="*/ 660 w 791"/>
                <a:gd name="T11" fmla="*/ 619 h 622"/>
                <a:gd name="T12" fmla="*/ 693 w 791"/>
                <a:gd name="T13" fmla="*/ 622 h 622"/>
                <a:gd name="T14" fmla="*/ 791 w 791"/>
                <a:gd name="T15" fmla="*/ 501 h 6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91" h="622">
                  <a:moveTo>
                    <a:pt x="791" y="501"/>
                  </a:moveTo>
                  <a:cubicBezTo>
                    <a:pt x="741" y="246"/>
                    <a:pt x="530" y="53"/>
                    <a:pt x="272" y="26"/>
                  </a:cubicBezTo>
                  <a:cubicBezTo>
                    <a:pt x="43" y="2"/>
                    <a:pt x="43" y="2"/>
                    <a:pt x="43" y="2"/>
                  </a:cubicBezTo>
                  <a:cubicBezTo>
                    <a:pt x="17" y="0"/>
                    <a:pt x="0" y="29"/>
                    <a:pt x="14" y="50"/>
                  </a:cubicBezTo>
                  <a:cubicBezTo>
                    <a:pt x="230" y="365"/>
                    <a:pt x="230" y="365"/>
                    <a:pt x="230" y="365"/>
                  </a:cubicBezTo>
                  <a:cubicBezTo>
                    <a:pt x="329" y="508"/>
                    <a:pt x="486" y="601"/>
                    <a:pt x="660" y="619"/>
                  </a:cubicBezTo>
                  <a:cubicBezTo>
                    <a:pt x="693" y="622"/>
                    <a:pt x="693" y="622"/>
                    <a:pt x="693" y="622"/>
                  </a:cubicBezTo>
                  <a:cubicBezTo>
                    <a:pt x="791" y="501"/>
                    <a:pt x="791" y="501"/>
                    <a:pt x="791" y="501"/>
                  </a:cubicBezTo>
                </a:path>
              </a:pathLst>
            </a:cu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3" name="Freeform 13"/>
            <p:cNvSpPr/>
            <p:nvPr/>
          </p:nvSpPr>
          <p:spPr bwMode="auto">
            <a:xfrm>
              <a:off x="1116013" y="741363"/>
              <a:ext cx="450850" cy="374650"/>
            </a:xfrm>
            <a:custGeom>
              <a:avLst/>
              <a:gdLst>
                <a:gd name="T0" fmla="*/ 14 w 442"/>
                <a:gd name="T1" fmla="*/ 50 h 368"/>
                <a:gd name="T2" fmla="*/ 230 w 442"/>
                <a:gd name="T3" fmla="*/ 365 h 368"/>
                <a:gd name="T4" fmla="*/ 232 w 442"/>
                <a:gd name="T5" fmla="*/ 368 h 368"/>
                <a:gd name="T6" fmla="*/ 442 w 442"/>
                <a:gd name="T7" fmla="*/ 71 h 368"/>
                <a:gd name="T8" fmla="*/ 272 w 442"/>
                <a:gd name="T9" fmla="*/ 26 h 368"/>
                <a:gd name="T10" fmla="*/ 43 w 442"/>
                <a:gd name="T11" fmla="*/ 2 h 368"/>
                <a:gd name="T12" fmla="*/ 14 w 442"/>
                <a:gd name="T13" fmla="*/ 50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2" h="368">
                  <a:moveTo>
                    <a:pt x="14" y="50"/>
                  </a:moveTo>
                  <a:cubicBezTo>
                    <a:pt x="230" y="365"/>
                    <a:pt x="230" y="365"/>
                    <a:pt x="230" y="365"/>
                  </a:cubicBezTo>
                  <a:cubicBezTo>
                    <a:pt x="231" y="366"/>
                    <a:pt x="232" y="367"/>
                    <a:pt x="232" y="368"/>
                  </a:cubicBezTo>
                  <a:cubicBezTo>
                    <a:pt x="314" y="342"/>
                    <a:pt x="420" y="269"/>
                    <a:pt x="442" y="71"/>
                  </a:cubicBezTo>
                  <a:cubicBezTo>
                    <a:pt x="389" y="48"/>
                    <a:pt x="332" y="32"/>
                    <a:pt x="272" y="26"/>
                  </a:cubicBezTo>
                  <a:cubicBezTo>
                    <a:pt x="43" y="2"/>
                    <a:pt x="43" y="2"/>
                    <a:pt x="43" y="2"/>
                  </a:cubicBezTo>
                  <a:cubicBezTo>
                    <a:pt x="17" y="0"/>
                    <a:pt x="0" y="29"/>
                    <a:pt x="14" y="50"/>
                  </a:cubicBezTo>
                  <a:close/>
                </a:path>
              </a:pathLst>
            </a:custGeom>
            <a:solidFill>
              <a:srgbClr val="5EAB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4" name="Freeform 14"/>
            <p:cNvSpPr>
              <a:spLocks noEditPoints="1"/>
            </p:cNvSpPr>
            <p:nvPr/>
          </p:nvSpPr>
          <p:spPr bwMode="auto">
            <a:xfrm>
              <a:off x="1816100" y="1308100"/>
              <a:ext cx="2570162" cy="2173288"/>
            </a:xfrm>
            <a:custGeom>
              <a:avLst/>
              <a:gdLst>
                <a:gd name="T0" fmla="*/ 2412 w 2523"/>
                <a:gd name="T1" fmla="*/ 1912 h 2135"/>
                <a:gd name="T2" fmla="*/ 2284 w 2523"/>
                <a:gd name="T3" fmla="*/ 2070 h 2135"/>
                <a:gd name="T4" fmla="*/ 2347 w 2523"/>
                <a:gd name="T5" fmla="*/ 2121 h 2135"/>
                <a:gd name="T6" fmla="*/ 2386 w 2523"/>
                <a:gd name="T7" fmla="*/ 2135 h 2135"/>
                <a:gd name="T8" fmla="*/ 2433 w 2523"/>
                <a:gd name="T9" fmla="*/ 2112 h 2135"/>
                <a:gd name="T10" fmla="*/ 2523 w 2523"/>
                <a:gd name="T11" fmla="*/ 2002 h 2135"/>
                <a:gd name="T12" fmla="*/ 2412 w 2523"/>
                <a:gd name="T13" fmla="*/ 1912 h 2135"/>
                <a:gd name="T14" fmla="*/ 58 w 2523"/>
                <a:gd name="T15" fmla="*/ 0 h 2135"/>
                <a:gd name="T16" fmla="*/ 6 w 2523"/>
                <a:gd name="T17" fmla="*/ 65 h 2135"/>
                <a:gd name="T18" fmla="*/ 6 w 2523"/>
                <a:gd name="T19" fmla="*/ 65 h 2135"/>
                <a:gd name="T20" fmla="*/ 0 w 2523"/>
                <a:gd name="T21" fmla="*/ 71 h 2135"/>
                <a:gd name="T22" fmla="*/ 200 w 2523"/>
                <a:gd name="T23" fmla="*/ 309 h 2135"/>
                <a:gd name="T24" fmla="*/ 600 w 2523"/>
                <a:gd name="T25" fmla="*/ 702 h 2135"/>
                <a:gd name="T26" fmla="*/ 2253 w 2523"/>
                <a:gd name="T27" fmla="*/ 2044 h 2135"/>
                <a:gd name="T28" fmla="*/ 2192 w 2523"/>
                <a:gd name="T29" fmla="*/ 1995 h 2135"/>
                <a:gd name="T30" fmla="*/ 2320 w 2523"/>
                <a:gd name="T31" fmla="*/ 1838 h 2135"/>
                <a:gd name="T32" fmla="*/ 2256 w 2523"/>
                <a:gd name="T33" fmla="*/ 1786 h 2135"/>
                <a:gd name="T34" fmla="*/ 2128 w 2523"/>
                <a:gd name="T35" fmla="*/ 1943 h 2135"/>
                <a:gd name="T36" fmla="*/ 2036 w 2523"/>
                <a:gd name="T37" fmla="*/ 1869 h 2135"/>
                <a:gd name="T38" fmla="*/ 2164 w 2523"/>
                <a:gd name="T39" fmla="*/ 1711 h 2135"/>
                <a:gd name="T40" fmla="*/ 2101 w 2523"/>
                <a:gd name="T41" fmla="*/ 1659 h 2135"/>
                <a:gd name="T42" fmla="*/ 1973 w 2523"/>
                <a:gd name="T43" fmla="*/ 1817 h 2135"/>
                <a:gd name="T44" fmla="*/ 1881 w 2523"/>
                <a:gd name="T45" fmla="*/ 1742 h 2135"/>
                <a:gd name="T46" fmla="*/ 2009 w 2523"/>
                <a:gd name="T47" fmla="*/ 1585 h 2135"/>
                <a:gd name="T48" fmla="*/ 58 w 2523"/>
                <a:gd name="T49" fmla="*/ 0 h 2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523" h="2135">
                  <a:moveTo>
                    <a:pt x="2412" y="1912"/>
                  </a:moveTo>
                  <a:cubicBezTo>
                    <a:pt x="2284" y="2070"/>
                    <a:pt x="2284" y="2070"/>
                    <a:pt x="2284" y="2070"/>
                  </a:cubicBezTo>
                  <a:cubicBezTo>
                    <a:pt x="2347" y="2121"/>
                    <a:pt x="2347" y="2121"/>
                    <a:pt x="2347" y="2121"/>
                  </a:cubicBezTo>
                  <a:cubicBezTo>
                    <a:pt x="2359" y="2130"/>
                    <a:pt x="2372" y="2135"/>
                    <a:pt x="2386" y="2135"/>
                  </a:cubicBezTo>
                  <a:cubicBezTo>
                    <a:pt x="2404" y="2135"/>
                    <a:pt x="2421" y="2127"/>
                    <a:pt x="2433" y="2112"/>
                  </a:cubicBezTo>
                  <a:cubicBezTo>
                    <a:pt x="2523" y="2002"/>
                    <a:pt x="2523" y="2002"/>
                    <a:pt x="2523" y="2002"/>
                  </a:cubicBezTo>
                  <a:cubicBezTo>
                    <a:pt x="2412" y="1912"/>
                    <a:pt x="2412" y="1912"/>
                    <a:pt x="2412" y="1912"/>
                  </a:cubicBezTo>
                  <a:moveTo>
                    <a:pt x="58" y="0"/>
                  </a:moveTo>
                  <a:cubicBezTo>
                    <a:pt x="6" y="65"/>
                    <a:pt x="6" y="65"/>
                    <a:pt x="6" y="65"/>
                  </a:cubicBezTo>
                  <a:cubicBezTo>
                    <a:pt x="6" y="65"/>
                    <a:pt x="6" y="65"/>
                    <a:pt x="6" y="65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200" y="309"/>
                    <a:pt x="200" y="309"/>
                    <a:pt x="200" y="309"/>
                  </a:cubicBezTo>
                  <a:cubicBezTo>
                    <a:pt x="321" y="452"/>
                    <a:pt x="455" y="584"/>
                    <a:pt x="600" y="702"/>
                  </a:cubicBezTo>
                  <a:cubicBezTo>
                    <a:pt x="2253" y="2044"/>
                    <a:pt x="2253" y="2044"/>
                    <a:pt x="2253" y="2044"/>
                  </a:cubicBezTo>
                  <a:cubicBezTo>
                    <a:pt x="2192" y="1995"/>
                    <a:pt x="2192" y="1995"/>
                    <a:pt x="2192" y="1995"/>
                  </a:cubicBezTo>
                  <a:cubicBezTo>
                    <a:pt x="2320" y="1838"/>
                    <a:pt x="2320" y="1838"/>
                    <a:pt x="2320" y="1838"/>
                  </a:cubicBezTo>
                  <a:cubicBezTo>
                    <a:pt x="2256" y="1786"/>
                    <a:pt x="2256" y="1786"/>
                    <a:pt x="2256" y="1786"/>
                  </a:cubicBezTo>
                  <a:cubicBezTo>
                    <a:pt x="2128" y="1943"/>
                    <a:pt x="2128" y="1943"/>
                    <a:pt x="2128" y="1943"/>
                  </a:cubicBezTo>
                  <a:cubicBezTo>
                    <a:pt x="2036" y="1869"/>
                    <a:pt x="2036" y="1869"/>
                    <a:pt x="2036" y="1869"/>
                  </a:cubicBezTo>
                  <a:cubicBezTo>
                    <a:pt x="2164" y="1711"/>
                    <a:pt x="2164" y="1711"/>
                    <a:pt x="2164" y="1711"/>
                  </a:cubicBezTo>
                  <a:cubicBezTo>
                    <a:pt x="2101" y="1659"/>
                    <a:pt x="2101" y="1659"/>
                    <a:pt x="2101" y="1659"/>
                  </a:cubicBezTo>
                  <a:cubicBezTo>
                    <a:pt x="1973" y="1817"/>
                    <a:pt x="1973" y="1817"/>
                    <a:pt x="1973" y="1817"/>
                  </a:cubicBezTo>
                  <a:cubicBezTo>
                    <a:pt x="1881" y="1742"/>
                    <a:pt x="1881" y="1742"/>
                    <a:pt x="1881" y="1742"/>
                  </a:cubicBezTo>
                  <a:cubicBezTo>
                    <a:pt x="2009" y="1585"/>
                    <a:pt x="2009" y="1585"/>
                    <a:pt x="2009" y="1585"/>
                  </a:cubicBezTo>
                  <a:cubicBezTo>
                    <a:pt x="58" y="0"/>
                    <a:pt x="58" y="0"/>
                    <a:pt x="58" y="0"/>
                  </a:cubicBezTo>
                </a:path>
              </a:pathLst>
            </a:custGeom>
            <a:solidFill>
              <a:srgbClr val="4E55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5" name="Freeform 15"/>
            <p:cNvSpPr/>
            <p:nvPr/>
          </p:nvSpPr>
          <p:spPr bwMode="auto">
            <a:xfrm>
              <a:off x="4048125" y="3179763"/>
              <a:ext cx="223837" cy="234950"/>
            </a:xfrm>
            <a:custGeom>
              <a:avLst/>
              <a:gdLst>
                <a:gd name="T0" fmla="*/ 82 w 141"/>
                <a:gd name="T1" fmla="*/ 0 h 148"/>
                <a:gd name="T2" fmla="*/ 0 w 141"/>
                <a:gd name="T3" fmla="*/ 100 h 148"/>
                <a:gd name="T4" fmla="*/ 39 w 141"/>
                <a:gd name="T5" fmla="*/ 132 h 148"/>
                <a:gd name="T6" fmla="*/ 59 w 141"/>
                <a:gd name="T7" fmla="*/ 148 h 148"/>
                <a:gd name="T8" fmla="*/ 141 w 141"/>
                <a:gd name="T9" fmla="*/ 47 h 148"/>
                <a:gd name="T10" fmla="*/ 82 w 141"/>
                <a:gd name="T11" fmla="*/ 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1" h="148">
                  <a:moveTo>
                    <a:pt x="82" y="0"/>
                  </a:moveTo>
                  <a:lnTo>
                    <a:pt x="0" y="100"/>
                  </a:lnTo>
                  <a:lnTo>
                    <a:pt x="39" y="132"/>
                  </a:lnTo>
                  <a:lnTo>
                    <a:pt x="59" y="148"/>
                  </a:lnTo>
                  <a:lnTo>
                    <a:pt x="141" y="47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529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6" name="Freeform 16"/>
            <p:cNvSpPr/>
            <p:nvPr/>
          </p:nvSpPr>
          <p:spPr bwMode="auto">
            <a:xfrm>
              <a:off x="4048125" y="3179763"/>
              <a:ext cx="223837" cy="234950"/>
            </a:xfrm>
            <a:custGeom>
              <a:avLst/>
              <a:gdLst>
                <a:gd name="T0" fmla="*/ 82 w 141"/>
                <a:gd name="T1" fmla="*/ 0 h 148"/>
                <a:gd name="T2" fmla="*/ 0 w 141"/>
                <a:gd name="T3" fmla="*/ 100 h 148"/>
                <a:gd name="T4" fmla="*/ 39 w 141"/>
                <a:gd name="T5" fmla="*/ 132 h 148"/>
                <a:gd name="T6" fmla="*/ 59 w 141"/>
                <a:gd name="T7" fmla="*/ 148 h 148"/>
                <a:gd name="T8" fmla="*/ 141 w 141"/>
                <a:gd name="T9" fmla="*/ 47 h 148"/>
                <a:gd name="T10" fmla="*/ 82 w 141"/>
                <a:gd name="T11" fmla="*/ 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1" h="148">
                  <a:moveTo>
                    <a:pt x="82" y="0"/>
                  </a:moveTo>
                  <a:lnTo>
                    <a:pt x="0" y="100"/>
                  </a:lnTo>
                  <a:lnTo>
                    <a:pt x="39" y="132"/>
                  </a:lnTo>
                  <a:lnTo>
                    <a:pt x="59" y="148"/>
                  </a:lnTo>
                  <a:lnTo>
                    <a:pt x="141" y="47"/>
                  </a:lnTo>
                  <a:lnTo>
                    <a:pt x="8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7" name="Freeform 17"/>
            <p:cNvSpPr/>
            <p:nvPr/>
          </p:nvSpPr>
          <p:spPr bwMode="auto">
            <a:xfrm>
              <a:off x="3889375" y="3049588"/>
              <a:ext cx="223837" cy="236538"/>
            </a:xfrm>
            <a:custGeom>
              <a:avLst/>
              <a:gdLst>
                <a:gd name="T0" fmla="*/ 82 w 141"/>
                <a:gd name="T1" fmla="*/ 0 h 149"/>
                <a:gd name="T2" fmla="*/ 0 w 141"/>
                <a:gd name="T3" fmla="*/ 101 h 149"/>
                <a:gd name="T4" fmla="*/ 59 w 141"/>
                <a:gd name="T5" fmla="*/ 149 h 149"/>
                <a:gd name="T6" fmla="*/ 141 w 141"/>
                <a:gd name="T7" fmla="*/ 48 h 149"/>
                <a:gd name="T8" fmla="*/ 82 w 141"/>
                <a:gd name="T9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1" h="149">
                  <a:moveTo>
                    <a:pt x="82" y="0"/>
                  </a:moveTo>
                  <a:lnTo>
                    <a:pt x="0" y="101"/>
                  </a:lnTo>
                  <a:lnTo>
                    <a:pt x="59" y="149"/>
                  </a:lnTo>
                  <a:lnTo>
                    <a:pt x="141" y="48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DEB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8" name="Freeform 18"/>
            <p:cNvSpPr/>
            <p:nvPr/>
          </p:nvSpPr>
          <p:spPr bwMode="auto">
            <a:xfrm>
              <a:off x="3889375" y="3049588"/>
              <a:ext cx="223837" cy="236538"/>
            </a:xfrm>
            <a:custGeom>
              <a:avLst/>
              <a:gdLst>
                <a:gd name="T0" fmla="*/ 82 w 141"/>
                <a:gd name="T1" fmla="*/ 0 h 149"/>
                <a:gd name="T2" fmla="*/ 0 w 141"/>
                <a:gd name="T3" fmla="*/ 101 h 149"/>
                <a:gd name="T4" fmla="*/ 59 w 141"/>
                <a:gd name="T5" fmla="*/ 149 h 149"/>
                <a:gd name="T6" fmla="*/ 141 w 141"/>
                <a:gd name="T7" fmla="*/ 48 h 149"/>
                <a:gd name="T8" fmla="*/ 82 w 141"/>
                <a:gd name="T9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1" h="149">
                  <a:moveTo>
                    <a:pt x="82" y="0"/>
                  </a:moveTo>
                  <a:lnTo>
                    <a:pt x="0" y="101"/>
                  </a:lnTo>
                  <a:lnTo>
                    <a:pt x="59" y="149"/>
                  </a:lnTo>
                  <a:lnTo>
                    <a:pt x="141" y="48"/>
                  </a:lnTo>
                  <a:lnTo>
                    <a:pt x="8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9" name="Freeform 19"/>
            <p:cNvSpPr/>
            <p:nvPr/>
          </p:nvSpPr>
          <p:spPr bwMode="auto">
            <a:xfrm>
              <a:off x="3732213" y="2921000"/>
              <a:ext cx="223837" cy="236538"/>
            </a:xfrm>
            <a:custGeom>
              <a:avLst/>
              <a:gdLst>
                <a:gd name="T0" fmla="*/ 82 w 141"/>
                <a:gd name="T1" fmla="*/ 0 h 149"/>
                <a:gd name="T2" fmla="*/ 0 w 141"/>
                <a:gd name="T3" fmla="*/ 101 h 149"/>
                <a:gd name="T4" fmla="*/ 59 w 141"/>
                <a:gd name="T5" fmla="*/ 149 h 149"/>
                <a:gd name="T6" fmla="*/ 141 w 141"/>
                <a:gd name="T7" fmla="*/ 48 h 149"/>
                <a:gd name="T8" fmla="*/ 82 w 141"/>
                <a:gd name="T9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1" h="149">
                  <a:moveTo>
                    <a:pt x="82" y="0"/>
                  </a:moveTo>
                  <a:lnTo>
                    <a:pt x="0" y="101"/>
                  </a:lnTo>
                  <a:lnTo>
                    <a:pt x="59" y="149"/>
                  </a:lnTo>
                  <a:lnTo>
                    <a:pt x="141" y="48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0A7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0" name="Freeform 20"/>
            <p:cNvSpPr/>
            <p:nvPr/>
          </p:nvSpPr>
          <p:spPr bwMode="auto">
            <a:xfrm>
              <a:off x="3732213" y="2921000"/>
              <a:ext cx="223837" cy="236538"/>
            </a:xfrm>
            <a:custGeom>
              <a:avLst/>
              <a:gdLst>
                <a:gd name="T0" fmla="*/ 82 w 141"/>
                <a:gd name="T1" fmla="*/ 0 h 149"/>
                <a:gd name="T2" fmla="*/ 0 w 141"/>
                <a:gd name="T3" fmla="*/ 101 h 149"/>
                <a:gd name="T4" fmla="*/ 59 w 141"/>
                <a:gd name="T5" fmla="*/ 149 h 149"/>
                <a:gd name="T6" fmla="*/ 141 w 141"/>
                <a:gd name="T7" fmla="*/ 48 h 149"/>
                <a:gd name="T8" fmla="*/ 82 w 141"/>
                <a:gd name="T9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1" h="149">
                  <a:moveTo>
                    <a:pt x="82" y="0"/>
                  </a:moveTo>
                  <a:lnTo>
                    <a:pt x="0" y="101"/>
                  </a:lnTo>
                  <a:lnTo>
                    <a:pt x="59" y="149"/>
                  </a:lnTo>
                  <a:lnTo>
                    <a:pt x="141" y="48"/>
                  </a:lnTo>
                  <a:lnTo>
                    <a:pt x="8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1" name="Freeform 21"/>
            <p:cNvSpPr/>
            <p:nvPr/>
          </p:nvSpPr>
          <p:spPr bwMode="auto">
            <a:xfrm>
              <a:off x="1822450" y="1308100"/>
              <a:ext cx="52387" cy="66675"/>
            </a:xfrm>
            <a:custGeom>
              <a:avLst/>
              <a:gdLst>
                <a:gd name="T0" fmla="*/ 33 w 33"/>
                <a:gd name="T1" fmla="*/ 0 h 42"/>
                <a:gd name="T2" fmla="*/ 0 w 33"/>
                <a:gd name="T3" fmla="*/ 42 h 42"/>
                <a:gd name="T4" fmla="*/ 0 w 33"/>
                <a:gd name="T5" fmla="*/ 42 h 42"/>
                <a:gd name="T6" fmla="*/ 33 w 33"/>
                <a:gd name="T7" fmla="*/ 0 h 42"/>
                <a:gd name="T8" fmla="*/ 33 w 33"/>
                <a:gd name="T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42">
                  <a:moveTo>
                    <a:pt x="33" y="0"/>
                  </a:moveTo>
                  <a:lnTo>
                    <a:pt x="0" y="42"/>
                  </a:lnTo>
                  <a:lnTo>
                    <a:pt x="0" y="42"/>
                  </a:lnTo>
                  <a:lnTo>
                    <a:pt x="33" y="0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C8C9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2" name="Freeform 22"/>
            <p:cNvSpPr/>
            <p:nvPr/>
          </p:nvSpPr>
          <p:spPr bwMode="auto">
            <a:xfrm>
              <a:off x="1822450" y="1308100"/>
              <a:ext cx="52387" cy="66675"/>
            </a:xfrm>
            <a:custGeom>
              <a:avLst/>
              <a:gdLst>
                <a:gd name="T0" fmla="*/ 33 w 33"/>
                <a:gd name="T1" fmla="*/ 0 h 42"/>
                <a:gd name="T2" fmla="*/ 0 w 33"/>
                <a:gd name="T3" fmla="*/ 42 h 42"/>
                <a:gd name="T4" fmla="*/ 0 w 33"/>
                <a:gd name="T5" fmla="*/ 42 h 42"/>
                <a:gd name="T6" fmla="*/ 33 w 33"/>
                <a:gd name="T7" fmla="*/ 0 h 42"/>
                <a:gd name="T8" fmla="*/ 33 w 33"/>
                <a:gd name="T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42">
                  <a:moveTo>
                    <a:pt x="33" y="0"/>
                  </a:moveTo>
                  <a:lnTo>
                    <a:pt x="0" y="42"/>
                  </a:lnTo>
                  <a:lnTo>
                    <a:pt x="0" y="42"/>
                  </a:lnTo>
                  <a:lnTo>
                    <a:pt x="33" y="0"/>
                  </a:lnTo>
                  <a:lnTo>
                    <a:pt x="3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3" name="Freeform 23"/>
            <p:cNvSpPr/>
            <p:nvPr/>
          </p:nvSpPr>
          <p:spPr bwMode="auto">
            <a:xfrm>
              <a:off x="2274888" y="4591050"/>
              <a:ext cx="795337" cy="581025"/>
            </a:xfrm>
            <a:custGeom>
              <a:avLst/>
              <a:gdLst>
                <a:gd name="T0" fmla="*/ 390 w 781"/>
                <a:gd name="T1" fmla="*/ 571 h 571"/>
                <a:gd name="T2" fmla="*/ 390 w 781"/>
                <a:gd name="T3" fmla="*/ 571 h 571"/>
                <a:gd name="T4" fmla="*/ 781 w 781"/>
                <a:gd name="T5" fmla="*/ 181 h 571"/>
                <a:gd name="T6" fmla="*/ 781 w 781"/>
                <a:gd name="T7" fmla="*/ 128 h 571"/>
                <a:gd name="T8" fmla="*/ 652 w 781"/>
                <a:gd name="T9" fmla="*/ 0 h 571"/>
                <a:gd name="T10" fmla="*/ 129 w 781"/>
                <a:gd name="T11" fmla="*/ 0 h 571"/>
                <a:gd name="T12" fmla="*/ 0 w 781"/>
                <a:gd name="T13" fmla="*/ 128 h 571"/>
                <a:gd name="T14" fmla="*/ 0 w 781"/>
                <a:gd name="T15" fmla="*/ 181 h 571"/>
                <a:gd name="T16" fmla="*/ 390 w 781"/>
                <a:gd name="T17" fmla="*/ 571 h 5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81" h="571">
                  <a:moveTo>
                    <a:pt x="390" y="571"/>
                  </a:moveTo>
                  <a:cubicBezTo>
                    <a:pt x="390" y="571"/>
                    <a:pt x="390" y="571"/>
                    <a:pt x="390" y="571"/>
                  </a:cubicBezTo>
                  <a:cubicBezTo>
                    <a:pt x="606" y="571"/>
                    <a:pt x="781" y="396"/>
                    <a:pt x="781" y="181"/>
                  </a:cubicBezTo>
                  <a:cubicBezTo>
                    <a:pt x="781" y="128"/>
                    <a:pt x="781" y="128"/>
                    <a:pt x="781" y="128"/>
                  </a:cubicBezTo>
                  <a:cubicBezTo>
                    <a:pt x="781" y="57"/>
                    <a:pt x="723" y="0"/>
                    <a:pt x="652" y="0"/>
                  </a:cubicBezTo>
                  <a:cubicBezTo>
                    <a:pt x="129" y="0"/>
                    <a:pt x="129" y="0"/>
                    <a:pt x="129" y="0"/>
                  </a:cubicBezTo>
                  <a:cubicBezTo>
                    <a:pt x="58" y="0"/>
                    <a:pt x="0" y="57"/>
                    <a:pt x="0" y="128"/>
                  </a:cubicBezTo>
                  <a:cubicBezTo>
                    <a:pt x="0" y="181"/>
                    <a:pt x="0" y="181"/>
                    <a:pt x="0" y="181"/>
                  </a:cubicBezTo>
                  <a:cubicBezTo>
                    <a:pt x="0" y="396"/>
                    <a:pt x="175" y="571"/>
                    <a:pt x="390" y="571"/>
                  </a:cubicBezTo>
                  <a:close/>
                </a:path>
              </a:pathLst>
            </a:custGeom>
            <a:solidFill>
              <a:srgbClr val="2D33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4" name="Freeform 24"/>
            <p:cNvSpPr/>
            <p:nvPr/>
          </p:nvSpPr>
          <p:spPr bwMode="auto">
            <a:xfrm>
              <a:off x="2098675" y="5991225"/>
              <a:ext cx="200025" cy="168275"/>
            </a:xfrm>
            <a:custGeom>
              <a:avLst/>
              <a:gdLst>
                <a:gd name="T0" fmla="*/ 13 w 126"/>
                <a:gd name="T1" fmla="*/ 0 h 106"/>
                <a:gd name="T2" fmla="*/ 126 w 126"/>
                <a:gd name="T3" fmla="*/ 15 h 106"/>
                <a:gd name="T4" fmla="*/ 114 w 126"/>
                <a:gd name="T5" fmla="*/ 106 h 106"/>
                <a:gd name="T6" fmla="*/ 0 w 126"/>
                <a:gd name="T7" fmla="*/ 91 h 106"/>
                <a:gd name="T8" fmla="*/ 13 w 126"/>
                <a:gd name="T9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106">
                  <a:moveTo>
                    <a:pt x="13" y="0"/>
                  </a:moveTo>
                  <a:lnTo>
                    <a:pt x="126" y="15"/>
                  </a:lnTo>
                  <a:lnTo>
                    <a:pt x="114" y="106"/>
                  </a:lnTo>
                  <a:lnTo>
                    <a:pt x="0" y="91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B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5" name="Freeform 25"/>
            <p:cNvSpPr/>
            <p:nvPr/>
          </p:nvSpPr>
          <p:spPr bwMode="auto">
            <a:xfrm>
              <a:off x="2025650" y="6078538"/>
              <a:ext cx="525462" cy="296863"/>
            </a:xfrm>
            <a:custGeom>
              <a:avLst/>
              <a:gdLst>
                <a:gd name="T0" fmla="*/ 505 w 517"/>
                <a:gd name="T1" fmla="*/ 290 h 291"/>
                <a:gd name="T2" fmla="*/ 29 w 517"/>
                <a:gd name="T3" fmla="*/ 227 h 291"/>
                <a:gd name="T4" fmla="*/ 3 w 517"/>
                <a:gd name="T5" fmla="*/ 193 h 291"/>
                <a:gd name="T6" fmla="*/ 23 w 517"/>
                <a:gd name="T7" fmla="*/ 42 h 291"/>
                <a:gd name="T8" fmla="*/ 74 w 517"/>
                <a:gd name="T9" fmla="*/ 3 h 291"/>
                <a:gd name="T10" fmla="*/ 288 w 517"/>
                <a:gd name="T11" fmla="*/ 32 h 291"/>
                <a:gd name="T12" fmla="*/ 285 w 517"/>
                <a:gd name="T13" fmla="*/ 56 h 291"/>
                <a:gd name="T14" fmla="*/ 332 w 517"/>
                <a:gd name="T15" fmla="*/ 69 h 291"/>
                <a:gd name="T16" fmla="*/ 509 w 517"/>
                <a:gd name="T17" fmla="*/ 254 h 291"/>
                <a:gd name="T18" fmla="*/ 515 w 517"/>
                <a:gd name="T19" fmla="*/ 279 h 291"/>
                <a:gd name="T20" fmla="*/ 505 w 517"/>
                <a:gd name="T21" fmla="*/ 290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7" h="291">
                  <a:moveTo>
                    <a:pt x="505" y="290"/>
                  </a:moveTo>
                  <a:cubicBezTo>
                    <a:pt x="29" y="227"/>
                    <a:pt x="29" y="227"/>
                    <a:pt x="29" y="227"/>
                  </a:cubicBezTo>
                  <a:cubicBezTo>
                    <a:pt x="12" y="225"/>
                    <a:pt x="0" y="210"/>
                    <a:pt x="3" y="193"/>
                  </a:cubicBezTo>
                  <a:cubicBezTo>
                    <a:pt x="23" y="42"/>
                    <a:pt x="23" y="42"/>
                    <a:pt x="23" y="42"/>
                  </a:cubicBezTo>
                  <a:cubicBezTo>
                    <a:pt x="26" y="17"/>
                    <a:pt x="49" y="0"/>
                    <a:pt x="74" y="3"/>
                  </a:cubicBezTo>
                  <a:cubicBezTo>
                    <a:pt x="288" y="32"/>
                    <a:pt x="288" y="32"/>
                    <a:pt x="288" y="32"/>
                  </a:cubicBezTo>
                  <a:cubicBezTo>
                    <a:pt x="285" y="56"/>
                    <a:pt x="285" y="56"/>
                    <a:pt x="285" y="56"/>
                  </a:cubicBezTo>
                  <a:cubicBezTo>
                    <a:pt x="332" y="69"/>
                    <a:pt x="332" y="69"/>
                    <a:pt x="332" y="69"/>
                  </a:cubicBezTo>
                  <a:cubicBezTo>
                    <a:pt x="420" y="94"/>
                    <a:pt x="488" y="165"/>
                    <a:pt x="509" y="254"/>
                  </a:cubicBezTo>
                  <a:cubicBezTo>
                    <a:pt x="515" y="279"/>
                    <a:pt x="515" y="279"/>
                    <a:pt x="515" y="279"/>
                  </a:cubicBezTo>
                  <a:cubicBezTo>
                    <a:pt x="517" y="285"/>
                    <a:pt x="511" y="291"/>
                    <a:pt x="505" y="290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6" name="Freeform 26"/>
            <p:cNvSpPr/>
            <p:nvPr/>
          </p:nvSpPr>
          <p:spPr bwMode="auto">
            <a:xfrm>
              <a:off x="2278063" y="6078538"/>
              <a:ext cx="209550" cy="161925"/>
            </a:xfrm>
            <a:custGeom>
              <a:avLst/>
              <a:gdLst>
                <a:gd name="T0" fmla="*/ 69 w 207"/>
                <a:gd name="T1" fmla="*/ 6 h 159"/>
                <a:gd name="T2" fmla="*/ 38 w 207"/>
                <a:gd name="T3" fmla="*/ 2 h 159"/>
                <a:gd name="T4" fmla="*/ 9 w 207"/>
                <a:gd name="T5" fmla="*/ 24 h 159"/>
                <a:gd name="T6" fmla="*/ 0 w 207"/>
                <a:gd name="T7" fmla="*/ 92 h 159"/>
                <a:gd name="T8" fmla="*/ 163 w 207"/>
                <a:gd name="T9" fmla="*/ 159 h 159"/>
                <a:gd name="T10" fmla="*/ 207 w 207"/>
                <a:gd name="T11" fmla="*/ 134 h 159"/>
                <a:gd name="T12" fmla="*/ 89 w 207"/>
                <a:gd name="T13" fmla="*/ 52 h 159"/>
                <a:gd name="T14" fmla="*/ 92 w 207"/>
                <a:gd name="T15" fmla="*/ 36 h 159"/>
                <a:gd name="T16" fmla="*/ 69 w 207"/>
                <a:gd name="T17" fmla="*/ 6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7" h="159">
                  <a:moveTo>
                    <a:pt x="69" y="6"/>
                  </a:moveTo>
                  <a:cubicBezTo>
                    <a:pt x="38" y="2"/>
                    <a:pt x="38" y="2"/>
                    <a:pt x="38" y="2"/>
                  </a:cubicBezTo>
                  <a:cubicBezTo>
                    <a:pt x="24" y="0"/>
                    <a:pt x="11" y="10"/>
                    <a:pt x="9" y="24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100" y="84"/>
                    <a:pt x="163" y="159"/>
                  </a:cubicBezTo>
                  <a:cubicBezTo>
                    <a:pt x="207" y="134"/>
                    <a:pt x="207" y="134"/>
                    <a:pt x="207" y="134"/>
                  </a:cubicBezTo>
                  <a:cubicBezTo>
                    <a:pt x="207" y="134"/>
                    <a:pt x="169" y="73"/>
                    <a:pt x="89" y="52"/>
                  </a:cubicBezTo>
                  <a:cubicBezTo>
                    <a:pt x="92" y="36"/>
                    <a:pt x="92" y="36"/>
                    <a:pt x="92" y="36"/>
                  </a:cubicBezTo>
                  <a:cubicBezTo>
                    <a:pt x="94" y="21"/>
                    <a:pt x="84" y="8"/>
                    <a:pt x="69" y="6"/>
                  </a:cubicBezTo>
                  <a:close/>
                </a:path>
              </a:pathLst>
            </a:custGeom>
            <a:solidFill>
              <a:srgbClr val="5EAB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7" name="Freeform 27"/>
            <p:cNvSpPr/>
            <p:nvPr/>
          </p:nvSpPr>
          <p:spPr bwMode="auto">
            <a:xfrm>
              <a:off x="2008188" y="6272213"/>
              <a:ext cx="573087" cy="133350"/>
            </a:xfrm>
            <a:custGeom>
              <a:avLst/>
              <a:gdLst>
                <a:gd name="T0" fmla="*/ 17 w 562"/>
                <a:gd name="T1" fmla="*/ 62 h 132"/>
                <a:gd name="T2" fmla="*/ 536 w 562"/>
                <a:gd name="T3" fmla="*/ 131 h 132"/>
                <a:gd name="T4" fmla="*/ 557 w 562"/>
                <a:gd name="T5" fmla="*/ 115 h 132"/>
                <a:gd name="T6" fmla="*/ 560 w 562"/>
                <a:gd name="T7" fmla="*/ 91 h 132"/>
                <a:gd name="T8" fmla="*/ 544 w 562"/>
                <a:gd name="T9" fmla="*/ 70 h 132"/>
                <a:gd name="T10" fmla="*/ 26 w 562"/>
                <a:gd name="T11" fmla="*/ 1 h 132"/>
                <a:gd name="T12" fmla="*/ 4 w 562"/>
                <a:gd name="T13" fmla="*/ 17 h 132"/>
                <a:gd name="T14" fmla="*/ 1 w 562"/>
                <a:gd name="T15" fmla="*/ 41 h 132"/>
                <a:gd name="T16" fmla="*/ 17 w 562"/>
                <a:gd name="T17" fmla="*/ 6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2" h="132">
                  <a:moveTo>
                    <a:pt x="17" y="62"/>
                  </a:moveTo>
                  <a:cubicBezTo>
                    <a:pt x="536" y="131"/>
                    <a:pt x="536" y="131"/>
                    <a:pt x="536" y="131"/>
                  </a:cubicBezTo>
                  <a:cubicBezTo>
                    <a:pt x="546" y="132"/>
                    <a:pt x="556" y="125"/>
                    <a:pt x="557" y="115"/>
                  </a:cubicBezTo>
                  <a:cubicBezTo>
                    <a:pt x="560" y="91"/>
                    <a:pt x="560" y="91"/>
                    <a:pt x="560" y="91"/>
                  </a:cubicBezTo>
                  <a:cubicBezTo>
                    <a:pt x="562" y="81"/>
                    <a:pt x="555" y="71"/>
                    <a:pt x="544" y="70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15" y="0"/>
                    <a:pt x="6" y="7"/>
                    <a:pt x="4" y="17"/>
                  </a:cubicBezTo>
                  <a:cubicBezTo>
                    <a:pt x="1" y="41"/>
                    <a:pt x="1" y="41"/>
                    <a:pt x="1" y="41"/>
                  </a:cubicBezTo>
                  <a:cubicBezTo>
                    <a:pt x="0" y="51"/>
                    <a:pt x="7" y="61"/>
                    <a:pt x="17" y="62"/>
                  </a:cubicBezTo>
                  <a:close/>
                </a:path>
              </a:pathLst>
            </a:custGeom>
            <a:solidFill>
              <a:srgbClr val="7F77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8" name="Freeform 28"/>
            <p:cNvSpPr/>
            <p:nvPr/>
          </p:nvSpPr>
          <p:spPr bwMode="auto">
            <a:xfrm>
              <a:off x="3022600" y="6046788"/>
              <a:ext cx="201612" cy="173038"/>
            </a:xfrm>
            <a:custGeom>
              <a:avLst/>
              <a:gdLst>
                <a:gd name="T0" fmla="*/ 0 w 127"/>
                <a:gd name="T1" fmla="*/ 17 h 109"/>
                <a:gd name="T2" fmla="*/ 113 w 127"/>
                <a:gd name="T3" fmla="*/ 0 h 109"/>
                <a:gd name="T4" fmla="*/ 127 w 127"/>
                <a:gd name="T5" fmla="*/ 91 h 109"/>
                <a:gd name="T6" fmla="*/ 14 w 127"/>
                <a:gd name="T7" fmla="*/ 109 h 109"/>
                <a:gd name="T8" fmla="*/ 0 w 127"/>
                <a:gd name="T9" fmla="*/ 17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109">
                  <a:moveTo>
                    <a:pt x="0" y="17"/>
                  </a:moveTo>
                  <a:lnTo>
                    <a:pt x="113" y="0"/>
                  </a:lnTo>
                  <a:lnTo>
                    <a:pt x="127" y="91"/>
                  </a:lnTo>
                  <a:lnTo>
                    <a:pt x="14" y="109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FFB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9" name="Freeform 29"/>
            <p:cNvSpPr/>
            <p:nvPr/>
          </p:nvSpPr>
          <p:spPr bwMode="auto">
            <a:xfrm>
              <a:off x="2987675" y="6132513"/>
              <a:ext cx="557212" cy="269875"/>
            </a:xfrm>
            <a:custGeom>
              <a:avLst/>
              <a:gdLst>
                <a:gd name="T0" fmla="*/ 537 w 546"/>
                <a:gd name="T1" fmla="*/ 187 h 264"/>
                <a:gd name="T2" fmla="*/ 62 w 546"/>
                <a:gd name="T3" fmla="*/ 261 h 264"/>
                <a:gd name="T4" fmla="*/ 27 w 546"/>
                <a:gd name="T5" fmla="*/ 236 h 264"/>
                <a:gd name="T6" fmla="*/ 4 w 546"/>
                <a:gd name="T7" fmla="*/ 86 h 264"/>
                <a:gd name="T8" fmla="*/ 42 w 546"/>
                <a:gd name="T9" fmla="*/ 34 h 264"/>
                <a:gd name="T10" fmla="*/ 255 w 546"/>
                <a:gd name="T11" fmla="*/ 0 h 264"/>
                <a:gd name="T12" fmla="*/ 259 w 546"/>
                <a:gd name="T13" fmla="*/ 25 h 264"/>
                <a:gd name="T14" fmla="*/ 308 w 546"/>
                <a:gd name="T15" fmla="*/ 24 h 264"/>
                <a:gd name="T16" fmla="*/ 530 w 546"/>
                <a:gd name="T17" fmla="*/ 150 h 264"/>
                <a:gd name="T18" fmla="*/ 543 w 546"/>
                <a:gd name="T19" fmla="*/ 173 h 264"/>
                <a:gd name="T20" fmla="*/ 537 w 546"/>
                <a:gd name="T21" fmla="*/ 187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46" h="264">
                  <a:moveTo>
                    <a:pt x="537" y="187"/>
                  </a:moveTo>
                  <a:cubicBezTo>
                    <a:pt x="62" y="261"/>
                    <a:pt x="62" y="261"/>
                    <a:pt x="62" y="261"/>
                  </a:cubicBezTo>
                  <a:cubicBezTo>
                    <a:pt x="45" y="264"/>
                    <a:pt x="30" y="253"/>
                    <a:pt x="27" y="236"/>
                  </a:cubicBezTo>
                  <a:cubicBezTo>
                    <a:pt x="4" y="86"/>
                    <a:pt x="4" y="86"/>
                    <a:pt x="4" y="86"/>
                  </a:cubicBezTo>
                  <a:cubicBezTo>
                    <a:pt x="0" y="61"/>
                    <a:pt x="17" y="38"/>
                    <a:pt x="42" y="34"/>
                  </a:cubicBezTo>
                  <a:cubicBezTo>
                    <a:pt x="255" y="0"/>
                    <a:pt x="255" y="0"/>
                    <a:pt x="255" y="0"/>
                  </a:cubicBezTo>
                  <a:cubicBezTo>
                    <a:pt x="259" y="25"/>
                    <a:pt x="259" y="25"/>
                    <a:pt x="259" y="25"/>
                  </a:cubicBezTo>
                  <a:cubicBezTo>
                    <a:pt x="308" y="24"/>
                    <a:pt x="308" y="24"/>
                    <a:pt x="308" y="24"/>
                  </a:cubicBezTo>
                  <a:cubicBezTo>
                    <a:pt x="400" y="22"/>
                    <a:pt x="485" y="71"/>
                    <a:pt x="530" y="150"/>
                  </a:cubicBezTo>
                  <a:cubicBezTo>
                    <a:pt x="543" y="173"/>
                    <a:pt x="543" y="173"/>
                    <a:pt x="543" y="173"/>
                  </a:cubicBezTo>
                  <a:cubicBezTo>
                    <a:pt x="546" y="179"/>
                    <a:pt x="543" y="186"/>
                    <a:pt x="537" y="187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0" name="Freeform 30"/>
            <p:cNvSpPr/>
            <p:nvPr/>
          </p:nvSpPr>
          <p:spPr bwMode="auto">
            <a:xfrm>
              <a:off x="3213100" y="6096000"/>
              <a:ext cx="227012" cy="125413"/>
            </a:xfrm>
            <a:custGeom>
              <a:avLst/>
              <a:gdLst>
                <a:gd name="T0" fmla="*/ 55 w 223"/>
                <a:gd name="T1" fmla="*/ 2 h 122"/>
                <a:gd name="T2" fmla="*/ 24 w 223"/>
                <a:gd name="T3" fmla="*/ 7 h 122"/>
                <a:gd name="T4" fmla="*/ 2 w 223"/>
                <a:gd name="T5" fmla="*/ 37 h 122"/>
                <a:gd name="T6" fmla="*/ 13 w 223"/>
                <a:gd name="T7" fmla="*/ 104 h 122"/>
                <a:gd name="T8" fmla="*/ 188 w 223"/>
                <a:gd name="T9" fmla="*/ 122 h 122"/>
                <a:gd name="T10" fmla="*/ 223 w 223"/>
                <a:gd name="T11" fmla="*/ 86 h 122"/>
                <a:gd name="T12" fmla="*/ 86 w 223"/>
                <a:gd name="T13" fmla="*/ 41 h 122"/>
                <a:gd name="T14" fmla="*/ 84 w 223"/>
                <a:gd name="T15" fmla="*/ 25 h 122"/>
                <a:gd name="T16" fmla="*/ 55 w 223"/>
                <a:gd name="T17" fmla="*/ 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3" h="122">
                  <a:moveTo>
                    <a:pt x="55" y="2"/>
                  </a:moveTo>
                  <a:cubicBezTo>
                    <a:pt x="24" y="7"/>
                    <a:pt x="24" y="7"/>
                    <a:pt x="24" y="7"/>
                  </a:cubicBezTo>
                  <a:cubicBezTo>
                    <a:pt x="10" y="9"/>
                    <a:pt x="0" y="22"/>
                    <a:pt x="2" y="37"/>
                  </a:cubicBezTo>
                  <a:cubicBezTo>
                    <a:pt x="13" y="104"/>
                    <a:pt x="13" y="104"/>
                    <a:pt x="13" y="104"/>
                  </a:cubicBezTo>
                  <a:cubicBezTo>
                    <a:pt x="13" y="104"/>
                    <a:pt x="106" y="69"/>
                    <a:pt x="188" y="122"/>
                  </a:cubicBezTo>
                  <a:cubicBezTo>
                    <a:pt x="223" y="86"/>
                    <a:pt x="223" y="86"/>
                    <a:pt x="223" y="86"/>
                  </a:cubicBezTo>
                  <a:cubicBezTo>
                    <a:pt x="223" y="86"/>
                    <a:pt x="170" y="38"/>
                    <a:pt x="86" y="41"/>
                  </a:cubicBezTo>
                  <a:cubicBezTo>
                    <a:pt x="84" y="25"/>
                    <a:pt x="84" y="25"/>
                    <a:pt x="84" y="25"/>
                  </a:cubicBezTo>
                  <a:cubicBezTo>
                    <a:pt x="83" y="10"/>
                    <a:pt x="69" y="0"/>
                    <a:pt x="55" y="2"/>
                  </a:cubicBezTo>
                  <a:close/>
                </a:path>
              </a:pathLst>
            </a:custGeom>
            <a:solidFill>
              <a:srgbClr val="5EAB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1" name="Freeform 31"/>
            <p:cNvSpPr/>
            <p:nvPr/>
          </p:nvSpPr>
          <p:spPr bwMode="auto">
            <a:xfrm>
              <a:off x="3005138" y="6283325"/>
              <a:ext cx="571500" cy="149225"/>
            </a:xfrm>
            <a:custGeom>
              <a:avLst/>
              <a:gdLst>
                <a:gd name="T0" fmla="*/ 27 w 561"/>
                <a:gd name="T1" fmla="*/ 144 h 146"/>
                <a:gd name="T2" fmla="*/ 544 w 561"/>
                <a:gd name="T3" fmla="*/ 63 h 146"/>
                <a:gd name="T4" fmla="*/ 559 w 561"/>
                <a:gd name="T5" fmla="*/ 41 h 146"/>
                <a:gd name="T6" fmla="*/ 556 w 561"/>
                <a:gd name="T7" fmla="*/ 18 h 146"/>
                <a:gd name="T8" fmla="*/ 534 w 561"/>
                <a:gd name="T9" fmla="*/ 2 h 146"/>
                <a:gd name="T10" fmla="*/ 17 w 561"/>
                <a:gd name="T11" fmla="*/ 83 h 146"/>
                <a:gd name="T12" fmla="*/ 1 w 561"/>
                <a:gd name="T13" fmla="*/ 105 h 146"/>
                <a:gd name="T14" fmla="*/ 5 w 561"/>
                <a:gd name="T15" fmla="*/ 128 h 146"/>
                <a:gd name="T16" fmla="*/ 27 w 561"/>
                <a:gd name="T17" fmla="*/ 144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1" h="146">
                  <a:moveTo>
                    <a:pt x="27" y="144"/>
                  </a:moveTo>
                  <a:cubicBezTo>
                    <a:pt x="544" y="63"/>
                    <a:pt x="544" y="63"/>
                    <a:pt x="544" y="63"/>
                  </a:cubicBezTo>
                  <a:cubicBezTo>
                    <a:pt x="554" y="61"/>
                    <a:pt x="561" y="51"/>
                    <a:pt x="559" y="41"/>
                  </a:cubicBezTo>
                  <a:cubicBezTo>
                    <a:pt x="556" y="18"/>
                    <a:pt x="556" y="18"/>
                    <a:pt x="556" y="18"/>
                  </a:cubicBezTo>
                  <a:cubicBezTo>
                    <a:pt x="554" y="7"/>
                    <a:pt x="544" y="0"/>
                    <a:pt x="534" y="2"/>
                  </a:cubicBezTo>
                  <a:cubicBezTo>
                    <a:pt x="17" y="83"/>
                    <a:pt x="17" y="83"/>
                    <a:pt x="17" y="83"/>
                  </a:cubicBezTo>
                  <a:cubicBezTo>
                    <a:pt x="7" y="85"/>
                    <a:pt x="0" y="95"/>
                    <a:pt x="1" y="105"/>
                  </a:cubicBezTo>
                  <a:cubicBezTo>
                    <a:pt x="5" y="128"/>
                    <a:pt x="5" y="128"/>
                    <a:pt x="5" y="128"/>
                  </a:cubicBezTo>
                  <a:cubicBezTo>
                    <a:pt x="7" y="139"/>
                    <a:pt x="16" y="146"/>
                    <a:pt x="27" y="144"/>
                  </a:cubicBezTo>
                  <a:close/>
                </a:path>
              </a:pathLst>
            </a:custGeom>
            <a:solidFill>
              <a:srgbClr val="7F77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2" name="Freeform 32"/>
            <p:cNvSpPr/>
            <p:nvPr/>
          </p:nvSpPr>
          <p:spPr bwMode="auto">
            <a:xfrm>
              <a:off x="2774950" y="4875213"/>
              <a:ext cx="474662" cy="1219200"/>
            </a:xfrm>
            <a:custGeom>
              <a:avLst/>
              <a:gdLst>
                <a:gd name="T0" fmla="*/ 124 w 299"/>
                <a:gd name="T1" fmla="*/ 768 h 768"/>
                <a:gd name="T2" fmla="*/ 299 w 299"/>
                <a:gd name="T3" fmla="*/ 739 h 768"/>
                <a:gd name="T4" fmla="*/ 175 w 299"/>
                <a:gd name="T5" fmla="*/ 0 h 768"/>
                <a:gd name="T6" fmla="*/ 0 w 299"/>
                <a:gd name="T7" fmla="*/ 30 h 768"/>
                <a:gd name="T8" fmla="*/ 124 w 299"/>
                <a:gd name="T9" fmla="*/ 768 h 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9" h="768">
                  <a:moveTo>
                    <a:pt x="124" y="768"/>
                  </a:moveTo>
                  <a:lnTo>
                    <a:pt x="299" y="739"/>
                  </a:lnTo>
                  <a:lnTo>
                    <a:pt x="175" y="0"/>
                  </a:lnTo>
                  <a:lnTo>
                    <a:pt x="0" y="30"/>
                  </a:lnTo>
                  <a:lnTo>
                    <a:pt x="124" y="768"/>
                  </a:lnTo>
                  <a:close/>
                </a:path>
              </a:pathLst>
            </a:custGeom>
            <a:solidFill>
              <a:srgbClr val="2D33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3" name="Freeform 33"/>
            <p:cNvSpPr/>
            <p:nvPr/>
          </p:nvSpPr>
          <p:spPr bwMode="auto">
            <a:xfrm>
              <a:off x="2070100" y="4803775"/>
              <a:ext cx="487362" cy="1238250"/>
            </a:xfrm>
            <a:custGeom>
              <a:avLst/>
              <a:gdLst>
                <a:gd name="T0" fmla="*/ 174 w 307"/>
                <a:gd name="T1" fmla="*/ 780 h 780"/>
                <a:gd name="T2" fmla="*/ 307 w 307"/>
                <a:gd name="T3" fmla="*/ 31 h 780"/>
                <a:gd name="T4" fmla="*/ 133 w 307"/>
                <a:gd name="T5" fmla="*/ 0 h 780"/>
                <a:gd name="T6" fmla="*/ 0 w 307"/>
                <a:gd name="T7" fmla="*/ 749 h 780"/>
                <a:gd name="T8" fmla="*/ 174 w 307"/>
                <a:gd name="T9" fmla="*/ 780 h 7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7" h="780">
                  <a:moveTo>
                    <a:pt x="174" y="780"/>
                  </a:moveTo>
                  <a:lnTo>
                    <a:pt x="307" y="31"/>
                  </a:lnTo>
                  <a:lnTo>
                    <a:pt x="133" y="0"/>
                  </a:lnTo>
                  <a:lnTo>
                    <a:pt x="0" y="749"/>
                  </a:lnTo>
                  <a:lnTo>
                    <a:pt x="174" y="780"/>
                  </a:lnTo>
                  <a:close/>
                </a:path>
              </a:pathLst>
            </a:custGeom>
            <a:solidFill>
              <a:srgbClr val="2D33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4" name="Freeform 34"/>
            <p:cNvSpPr/>
            <p:nvPr/>
          </p:nvSpPr>
          <p:spPr bwMode="auto">
            <a:xfrm>
              <a:off x="2070100" y="4591050"/>
              <a:ext cx="638175" cy="1450975"/>
            </a:xfrm>
            <a:custGeom>
              <a:avLst/>
              <a:gdLst>
                <a:gd name="T0" fmla="*/ 201 w 627"/>
                <a:gd name="T1" fmla="*/ 181 h 1425"/>
                <a:gd name="T2" fmla="*/ 201 w 627"/>
                <a:gd name="T3" fmla="*/ 128 h 1425"/>
                <a:gd name="T4" fmla="*/ 330 w 627"/>
                <a:gd name="T5" fmla="*/ 0 h 1425"/>
                <a:gd name="T6" fmla="*/ 627 w 627"/>
                <a:gd name="T7" fmla="*/ 0 h 1425"/>
                <a:gd name="T8" fmla="*/ 627 w 627"/>
                <a:gd name="T9" fmla="*/ 569 h 1425"/>
                <a:gd name="T10" fmla="*/ 591 w 627"/>
                <a:gd name="T11" fmla="*/ 571 h 1425"/>
                <a:gd name="T12" fmla="*/ 430 w 627"/>
                <a:gd name="T13" fmla="*/ 536 h 1425"/>
                <a:gd name="T14" fmla="*/ 272 w 627"/>
                <a:gd name="T15" fmla="*/ 1425 h 1425"/>
                <a:gd name="T16" fmla="*/ 0 w 627"/>
                <a:gd name="T17" fmla="*/ 1377 h 1425"/>
                <a:gd name="T18" fmla="*/ 204 w 627"/>
                <a:gd name="T19" fmla="*/ 226 h 1425"/>
                <a:gd name="T20" fmla="*/ 201 w 627"/>
                <a:gd name="T21" fmla="*/ 181 h 1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27" h="1425">
                  <a:moveTo>
                    <a:pt x="201" y="181"/>
                  </a:moveTo>
                  <a:cubicBezTo>
                    <a:pt x="201" y="128"/>
                    <a:pt x="201" y="128"/>
                    <a:pt x="201" y="128"/>
                  </a:cubicBezTo>
                  <a:cubicBezTo>
                    <a:pt x="201" y="57"/>
                    <a:pt x="259" y="0"/>
                    <a:pt x="330" y="0"/>
                  </a:cubicBezTo>
                  <a:cubicBezTo>
                    <a:pt x="627" y="0"/>
                    <a:pt x="627" y="0"/>
                    <a:pt x="627" y="0"/>
                  </a:cubicBezTo>
                  <a:cubicBezTo>
                    <a:pt x="627" y="569"/>
                    <a:pt x="627" y="569"/>
                    <a:pt x="627" y="569"/>
                  </a:cubicBezTo>
                  <a:cubicBezTo>
                    <a:pt x="615" y="570"/>
                    <a:pt x="603" y="571"/>
                    <a:pt x="591" y="571"/>
                  </a:cubicBezTo>
                  <a:cubicBezTo>
                    <a:pt x="534" y="571"/>
                    <a:pt x="479" y="558"/>
                    <a:pt x="430" y="536"/>
                  </a:cubicBezTo>
                  <a:cubicBezTo>
                    <a:pt x="272" y="1425"/>
                    <a:pt x="272" y="1425"/>
                    <a:pt x="272" y="1425"/>
                  </a:cubicBezTo>
                  <a:cubicBezTo>
                    <a:pt x="0" y="1377"/>
                    <a:pt x="0" y="1377"/>
                    <a:pt x="0" y="1377"/>
                  </a:cubicBezTo>
                  <a:cubicBezTo>
                    <a:pt x="204" y="226"/>
                    <a:pt x="204" y="226"/>
                    <a:pt x="204" y="226"/>
                  </a:cubicBezTo>
                  <a:cubicBezTo>
                    <a:pt x="202" y="211"/>
                    <a:pt x="201" y="196"/>
                    <a:pt x="201" y="181"/>
                  </a:cubicBezTo>
                  <a:close/>
                </a:path>
              </a:pathLst>
            </a:custGeom>
            <a:solidFill>
              <a:srgbClr val="2226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5" name="Freeform 35"/>
            <p:cNvSpPr/>
            <p:nvPr/>
          </p:nvSpPr>
          <p:spPr bwMode="auto">
            <a:xfrm>
              <a:off x="2070100" y="4591050"/>
              <a:ext cx="358775" cy="1404938"/>
            </a:xfrm>
            <a:custGeom>
              <a:avLst/>
              <a:gdLst>
                <a:gd name="T0" fmla="*/ 204 w 352"/>
                <a:gd name="T1" fmla="*/ 226 h 1381"/>
                <a:gd name="T2" fmla="*/ 201 w 352"/>
                <a:gd name="T3" fmla="*/ 181 h 1381"/>
                <a:gd name="T4" fmla="*/ 201 w 352"/>
                <a:gd name="T5" fmla="*/ 128 h 1381"/>
                <a:gd name="T6" fmla="*/ 330 w 352"/>
                <a:gd name="T7" fmla="*/ 0 h 1381"/>
                <a:gd name="T8" fmla="*/ 352 w 352"/>
                <a:gd name="T9" fmla="*/ 0 h 1381"/>
                <a:gd name="T10" fmla="*/ 223 w 352"/>
                <a:gd name="T11" fmla="*/ 128 h 1381"/>
                <a:gd name="T12" fmla="*/ 223 w 352"/>
                <a:gd name="T13" fmla="*/ 181 h 1381"/>
                <a:gd name="T14" fmla="*/ 226 w 352"/>
                <a:gd name="T15" fmla="*/ 226 h 1381"/>
                <a:gd name="T16" fmla="*/ 21 w 352"/>
                <a:gd name="T17" fmla="*/ 1381 h 1381"/>
                <a:gd name="T18" fmla="*/ 0 w 352"/>
                <a:gd name="T19" fmla="*/ 1377 h 1381"/>
                <a:gd name="T20" fmla="*/ 204 w 352"/>
                <a:gd name="T21" fmla="*/ 226 h 1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52" h="1381">
                  <a:moveTo>
                    <a:pt x="204" y="226"/>
                  </a:moveTo>
                  <a:cubicBezTo>
                    <a:pt x="202" y="211"/>
                    <a:pt x="201" y="196"/>
                    <a:pt x="201" y="181"/>
                  </a:cubicBezTo>
                  <a:cubicBezTo>
                    <a:pt x="201" y="128"/>
                    <a:pt x="201" y="128"/>
                    <a:pt x="201" y="128"/>
                  </a:cubicBezTo>
                  <a:cubicBezTo>
                    <a:pt x="201" y="57"/>
                    <a:pt x="259" y="0"/>
                    <a:pt x="330" y="0"/>
                  </a:cubicBezTo>
                  <a:cubicBezTo>
                    <a:pt x="352" y="0"/>
                    <a:pt x="352" y="0"/>
                    <a:pt x="352" y="0"/>
                  </a:cubicBezTo>
                  <a:cubicBezTo>
                    <a:pt x="281" y="0"/>
                    <a:pt x="223" y="57"/>
                    <a:pt x="223" y="128"/>
                  </a:cubicBezTo>
                  <a:cubicBezTo>
                    <a:pt x="223" y="181"/>
                    <a:pt x="223" y="181"/>
                    <a:pt x="223" y="181"/>
                  </a:cubicBezTo>
                  <a:cubicBezTo>
                    <a:pt x="223" y="196"/>
                    <a:pt x="224" y="211"/>
                    <a:pt x="226" y="226"/>
                  </a:cubicBezTo>
                  <a:cubicBezTo>
                    <a:pt x="21" y="1381"/>
                    <a:pt x="21" y="1381"/>
                    <a:pt x="21" y="1381"/>
                  </a:cubicBezTo>
                  <a:cubicBezTo>
                    <a:pt x="0" y="1377"/>
                    <a:pt x="0" y="1377"/>
                    <a:pt x="0" y="1377"/>
                  </a:cubicBezTo>
                  <a:lnTo>
                    <a:pt x="204" y="226"/>
                  </a:lnTo>
                  <a:close/>
                </a:path>
              </a:pathLst>
            </a:custGeom>
            <a:solidFill>
              <a:srgbClr val="2D33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6" name="Freeform 36"/>
            <p:cNvSpPr/>
            <p:nvPr/>
          </p:nvSpPr>
          <p:spPr bwMode="auto">
            <a:xfrm>
              <a:off x="2452688" y="3000375"/>
              <a:ext cx="700087" cy="936625"/>
            </a:xfrm>
            <a:custGeom>
              <a:avLst/>
              <a:gdLst>
                <a:gd name="T0" fmla="*/ 0 w 688"/>
                <a:gd name="T1" fmla="*/ 920 h 920"/>
                <a:gd name="T2" fmla="*/ 371 w 688"/>
                <a:gd name="T3" fmla="*/ 920 h 920"/>
                <a:gd name="T4" fmla="*/ 688 w 688"/>
                <a:gd name="T5" fmla="*/ 602 h 920"/>
                <a:gd name="T6" fmla="*/ 688 w 688"/>
                <a:gd name="T7" fmla="*/ 0 h 920"/>
                <a:gd name="T8" fmla="*/ 0 w 688"/>
                <a:gd name="T9" fmla="*/ 0 h 920"/>
                <a:gd name="T10" fmla="*/ 0 w 688"/>
                <a:gd name="T11" fmla="*/ 920 h 9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88" h="920">
                  <a:moveTo>
                    <a:pt x="0" y="920"/>
                  </a:moveTo>
                  <a:cubicBezTo>
                    <a:pt x="371" y="920"/>
                    <a:pt x="371" y="920"/>
                    <a:pt x="371" y="920"/>
                  </a:cubicBezTo>
                  <a:cubicBezTo>
                    <a:pt x="546" y="920"/>
                    <a:pt x="688" y="778"/>
                    <a:pt x="688" y="602"/>
                  </a:cubicBezTo>
                  <a:cubicBezTo>
                    <a:pt x="688" y="0"/>
                    <a:pt x="688" y="0"/>
                    <a:pt x="688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920"/>
                  </a:lnTo>
                  <a:close/>
                </a:path>
              </a:pathLst>
            </a:custGeom>
            <a:solidFill>
              <a:srgbClr val="FFC4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7" name="Freeform 37"/>
            <p:cNvSpPr/>
            <p:nvPr/>
          </p:nvSpPr>
          <p:spPr bwMode="auto">
            <a:xfrm>
              <a:off x="2206625" y="3306763"/>
              <a:ext cx="204787" cy="314325"/>
            </a:xfrm>
            <a:custGeom>
              <a:avLst/>
              <a:gdLst>
                <a:gd name="T0" fmla="*/ 177 w 202"/>
                <a:gd name="T1" fmla="*/ 0 h 308"/>
                <a:gd name="T2" fmla="*/ 75 w 202"/>
                <a:gd name="T3" fmla="*/ 0 h 308"/>
                <a:gd name="T4" fmla="*/ 13 w 202"/>
                <a:gd name="T5" fmla="*/ 85 h 308"/>
                <a:gd name="T6" fmla="*/ 30 w 202"/>
                <a:gd name="T7" fmla="*/ 138 h 308"/>
                <a:gd name="T8" fmla="*/ 180 w 202"/>
                <a:gd name="T9" fmla="*/ 299 h 308"/>
                <a:gd name="T10" fmla="*/ 202 w 202"/>
                <a:gd name="T11" fmla="*/ 308 h 308"/>
                <a:gd name="T12" fmla="*/ 177 w 202"/>
                <a:gd name="T13" fmla="*/ 0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2" h="308">
                  <a:moveTo>
                    <a:pt x="177" y="0"/>
                  </a:moveTo>
                  <a:cubicBezTo>
                    <a:pt x="75" y="0"/>
                    <a:pt x="75" y="0"/>
                    <a:pt x="75" y="0"/>
                  </a:cubicBezTo>
                  <a:cubicBezTo>
                    <a:pt x="31" y="0"/>
                    <a:pt x="0" y="43"/>
                    <a:pt x="13" y="85"/>
                  </a:cubicBezTo>
                  <a:cubicBezTo>
                    <a:pt x="30" y="138"/>
                    <a:pt x="30" y="138"/>
                    <a:pt x="30" y="138"/>
                  </a:cubicBezTo>
                  <a:cubicBezTo>
                    <a:pt x="54" y="211"/>
                    <a:pt x="109" y="270"/>
                    <a:pt x="180" y="299"/>
                  </a:cubicBezTo>
                  <a:cubicBezTo>
                    <a:pt x="202" y="308"/>
                    <a:pt x="202" y="308"/>
                    <a:pt x="202" y="308"/>
                  </a:cubicBezTo>
                  <a:lnTo>
                    <a:pt x="177" y="0"/>
                  </a:lnTo>
                  <a:close/>
                </a:path>
              </a:pathLst>
            </a:custGeom>
            <a:solidFill>
              <a:srgbClr val="FFC4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8" name="Freeform 38"/>
            <p:cNvSpPr/>
            <p:nvPr/>
          </p:nvSpPr>
          <p:spPr bwMode="auto">
            <a:xfrm>
              <a:off x="2278063" y="2592388"/>
              <a:ext cx="1116012" cy="1344613"/>
            </a:xfrm>
            <a:custGeom>
              <a:avLst/>
              <a:gdLst>
                <a:gd name="T0" fmla="*/ 172 w 1096"/>
                <a:gd name="T1" fmla="*/ 1321 h 1321"/>
                <a:gd name="T2" fmla="*/ 172 w 1096"/>
                <a:gd name="T3" fmla="*/ 688 h 1321"/>
                <a:gd name="T4" fmla="*/ 860 w 1096"/>
                <a:gd name="T5" fmla="*/ 401 h 1321"/>
                <a:gd name="T6" fmla="*/ 1012 w 1096"/>
                <a:gd name="T7" fmla="*/ 327 h 1321"/>
                <a:gd name="T8" fmla="*/ 991 w 1096"/>
                <a:gd name="T9" fmla="*/ 139 h 1321"/>
                <a:gd name="T10" fmla="*/ 506 w 1096"/>
                <a:gd name="T11" fmla="*/ 24 h 1321"/>
                <a:gd name="T12" fmla="*/ 257 w 1096"/>
                <a:gd name="T13" fmla="*/ 157 h 1321"/>
                <a:gd name="T14" fmla="*/ 172 w 1096"/>
                <a:gd name="T15" fmla="*/ 381 h 1321"/>
                <a:gd name="T16" fmla="*/ 21 w 1096"/>
                <a:gd name="T17" fmla="*/ 627 h 1321"/>
                <a:gd name="T18" fmla="*/ 33 w 1096"/>
                <a:gd name="T19" fmla="*/ 688 h 1321"/>
                <a:gd name="T20" fmla="*/ 172 w 1096"/>
                <a:gd name="T21" fmla="*/ 1321 h 1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96" h="1321">
                  <a:moveTo>
                    <a:pt x="172" y="1321"/>
                  </a:moveTo>
                  <a:cubicBezTo>
                    <a:pt x="172" y="688"/>
                    <a:pt x="172" y="688"/>
                    <a:pt x="172" y="688"/>
                  </a:cubicBezTo>
                  <a:cubicBezTo>
                    <a:pt x="860" y="401"/>
                    <a:pt x="860" y="401"/>
                    <a:pt x="860" y="401"/>
                  </a:cubicBezTo>
                  <a:cubicBezTo>
                    <a:pt x="1012" y="327"/>
                    <a:pt x="1012" y="327"/>
                    <a:pt x="1012" y="327"/>
                  </a:cubicBezTo>
                  <a:cubicBezTo>
                    <a:pt x="1096" y="286"/>
                    <a:pt x="1083" y="161"/>
                    <a:pt x="991" y="139"/>
                  </a:cubicBezTo>
                  <a:cubicBezTo>
                    <a:pt x="506" y="24"/>
                    <a:pt x="506" y="24"/>
                    <a:pt x="506" y="24"/>
                  </a:cubicBezTo>
                  <a:cubicBezTo>
                    <a:pt x="401" y="0"/>
                    <a:pt x="295" y="56"/>
                    <a:pt x="257" y="157"/>
                  </a:cubicBezTo>
                  <a:cubicBezTo>
                    <a:pt x="172" y="381"/>
                    <a:pt x="172" y="381"/>
                    <a:pt x="172" y="381"/>
                  </a:cubicBezTo>
                  <a:cubicBezTo>
                    <a:pt x="66" y="411"/>
                    <a:pt x="0" y="518"/>
                    <a:pt x="21" y="627"/>
                  </a:cubicBezTo>
                  <a:cubicBezTo>
                    <a:pt x="33" y="688"/>
                    <a:pt x="33" y="688"/>
                    <a:pt x="33" y="688"/>
                  </a:cubicBezTo>
                  <a:lnTo>
                    <a:pt x="172" y="1321"/>
                  </a:lnTo>
                  <a:close/>
                </a:path>
              </a:pathLst>
            </a:custGeom>
            <a:solidFill>
              <a:srgbClr val="4C31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9" name="Oval 39"/>
            <p:cNvSpPr>
              <a:spLocks noChangeArrowheads="1"/>
            </p:cNvSpPr>
            <p:nvPr/>
          </p:nvSpPr>
          <p:spPr bwMode="auto">
            <a:xfrm>
              <a:off x="2898775" y="3246438"/>
              <a:ext cx="190500" cy="255588"/>
            </a:xfrm>
            <a:prstGeom prst="ellipse">
              <a:avLst/>
            </a:prstGeom>
            <a:solidFill>
              <a:srgbClr val="4C31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0" name="Oval 40"/>
            <p:cNvSpPr>
              <a:spLocks noChangeArrowheads="1"/>
            </p:cNvSpPr>
            <p:nvPr/>
          </p:nvSpPr>
          <p:spPr bwMode="auto">
            <a:xfrm>
              <a:off x="2613025" y="3246438"/>
              <a:ext cx="190500" cy="255588"/>
            </a:xfrm>
            <a:prstGeom prst="ellipse">
              <a:avLst/>
            </a:prstGeom>
            <a:solidFill>
              <a:srgbClr val="4C31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1" name="Freeform 41"/>
            <p:cNvSpPr/>
            <p:nvPr/>
          </p:nvSpPr>
          <p:spPr bwMode="auto">
            <a:xfrm>
              <a:off x="2787650" y="3433763"/>
              <a:ext cx="214312" cy="239713"/>
            </a:xfrm>
            <a:custGeom>
              <a:avLst/>
              <a:gdLst>
                <a:gd name="T0" fmla="*/ 109 w 211"/>
                <a:gd name="T1" fmla="*/ 0 h 235"/>
                <a:gd name="T2" fmla="*/ 189 w 211"/>
                <a:gd name="T3" fmla="*/ 147 h 235"/>
                <a:gd name="T4" fmla="*/ 137 w 211"/>
                <a:gd name="T5" fmla="*/ 235 h 235"/>
                <a:gd name="T6" fmla="*/ 0 w 211"/>
                <a:gd name="T7" fmla="*/ 235 h 235"/>
                <a:gd name="T8" fmla="*/ 109 w 211"/>
                <a:gd name="T9" fmla="*/ 0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1" h="235">
                  <a:moveTo>
                    <a:pt x="109" y="0"/>
                  </a:moveTo>
                  <a:cubicBezTo>
                    <a:pt x="189" y="147"/>
                    <a:pt x="189" y="147"/>
                    <a:pt x="189" y="147"/>
                  </a:cubicBezTo>
                  <a:cubicBezTo>
                    <a:pt x="211" y="187"/>
                    <a:pt x="182" y="235"/>
                    <a:pt x="137" y="235"/>
                  </a:cubicBezTo>
                  <a:cubicBezTo>
                    <a:pt x="0" y="235"/>
                    <a:pt x="0" y="235"/>
                    <a:pt x="0" y="235"/>
                  </a:cubicBezTo>
                  <a:lnTo>
                    <a:pt x="109" y="0"/>
                  </a:lnTo>
                  <a:close/>
                </a:path>
              </a:pathLst>
            </a:custGeom>
            <a:solidFill>
              <a:srgbClr val="F08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2" name="Freeform 42"/>
            <p:cNvSpPr/>
            <p:nvPr/>
          </p:nvSpPr>
          <p:spPr bwMode="auto">
            <a:xfrm>
              <a:off x="2922588" y="3152775"/>
              <a:ext cx="187325" cy="65088"/>
            </a:xfrm>
            <a:custGeom>
              <a:avLst/>
              <a:gdLst>
                <a:gd name="T0" fmla="*/ 21 w 185"/>
                <a:gd name="T1" fmla="*/ 63 h 63"/>
                <a:gd name="T2" fmla="*/ 24 w 185"/>
                <a:gd name="T3" fmla="*/ 63 h 63"/>
                <a:gd name="T4" fmla="*/ 167 w 185"/>
                <a:gd name="T5" fmla="*/ 41 h 63"/>
                <a:gd name="T6" fmla="*/ 184 w 185"/>
                <a:gd name="T7" fmla="*/ 18 h 63"/>
                <a:gd name="T8" fmla="*/ 161 w 185"/>
                <a:gd name="T9" fmla="*/ 2 h 63"/>
                <a:gd name="T10" fmla="*/ 18 w 185"/>
                <a:gd name="T11" fmla="*/ 24 h 63"/>
                <a:gd name="T12" fmla="*/ 1 w 185"/>
                <a:gd name="T13" fmla="*/ 46 h 63"/>
                <a:gd name="T14" fmla="*/ 21 w 185"/>
                <a:gd name="T15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5" h="63">
                  <a:moveTo>
                    <a:pt x="21" y="63"/>
                  </a:moveTo>
                  <a:cubicBezTo>
                    <a:pt x="22" y="63"/>
                    <a:pt x="23" y="63"/>
                    <a:pt x="24" y="63"/>
                  </a:cubicBezTo>
                  <a:cubicBezTo>
                    <a:pt x="167" y="41"/>
                    <a:pt x="167" y="41"/>
                    <a:pt x="167" y="41"/>
                  </a:cubicBezTo>
                  <a:cubicBezTo>
                    <a:pt x="178" y="39"/>
                    <a:pt x="185" y="29"/>
                    <a:pt x="184" y="18"/>
                  </a:cubicBezTo>
                  <a:cubicBezTo>
                    <a:pt x="182" y="8"/>
                    <a:pt x="172" y="0"/>
                    <a:pt x="161" y="2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7" y="25"/>
                    <a:pt x="0" y="35"/>
                    <a:pt x="1" y="46"/>
                  </a:cubicBezTo>
                  <a:cubicBezTo>
                    <a:pt x="3" y="56"/>
                    <a:pt x="11" y="63"/>
                    <a:pt x="21" y="63"/>
                  </a:cubicBezTo>
                  <a:close/>
                </a:path>
              </a:pathLst>
            </a:custGeom>
            <a:solidFill>
              <a:srgbClr val="4C31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3" name="Freeform 43"/>
            <p:cNvSpPr/>
            <p:nvPr/>
          </p:nvSpPr>
          <p:spPr bwMode="auto">
            <a:xfrm>
              <a:off x="2613025" y="3152775"/>
              <a:ext cx="188912" cy="65088"/>
            </a:xfrm>
            <a:custGeom>
              <a:avLst/>
              <a:gdLst>
                <a:gd name="T0" fmla="*/ 164 w 185"/>
                <a:gd name="T1" fmla="*/ 63 h 63"/>
                <a:gd name="T2" fmla="*/ 161 w 185"/>
                <a:gd name="T3" fmla="*/ 63 h 63"/>
                <a:gd name="T4" fmla="*/ 18 w 185"/>
                <a:gd name="T5" fmla="*/ 41 h 63"/>
                <a:gd name="T6" fmla="*/ 1 w 185"/>
                <a:gd name="T7" fmla="*/ 18 h 63"/>
                <a:gd name="T8" fmla="*/ 24 w 185"/>
                <a:gd name="T9" fmla="*/ 2 h 63"/>
                <a:gd name="T10" fmla="*/ 167 w 185"/>
                <a:gd name="T11" fmla="*/ 24 h 63"/>
                <a:gd name="T12" fmla="*/ 184 w 185"/>
                <a:gd name="T13" fmla="*/ 46 h 63"/>
                <a:gd name="T14" fmla="*/ 164 w 185"/>
                <a:gd name="T15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5" h="63">
                  <a:moveTo>
                    <a:pt x="164" y="63"/>
                  </a:moveTo>
                  <a:cubicBezTo>
                    <a:pt x="163" y="63"/>
                    <a:pt x="162" y="63"/>
                    <a:pt x="161" y="63"/>
                  </a:cubicBezTo>
                  <a:cubicBezTo>
                    <a:pt x="18" y="41"/>
                    <a:pt x="18" y="41"/>
                    <a:pt x="18" y="41"/>
                  </a:cubicBezTo>
                  <a:cubicBezTo>
                    <a:pt x="7" y="39"/>
                    <a:pt x="0" y="29"/>
                    <a:pt x="1" y="18"/>
                  </a:cubicBezTo>
                  <a:cubicBezTo>
                    <a:pt x="3" y="8"/>
                    <a:pt x="13" y="0"/>
                    <a:pt x="24" y="2"/>
                  </a:cubicBezTo>
                  <a:cubicBezTo>
                    <a:pt x="167" y="24"/>
                    <a:pt x="167" y="24"/>
                    <a:pt x="167" y="24"/>
                  </a:cubicBezTo>
                  <a:cubicBezTo>
                    <a:pt x="178" y="25"/>
                    <a:pt x="185" y="35"/>
                    <a:pt x="184" y="46"/>
                  </a:cubicBezTo>
                  <a:cubicBezTo>
                    <a:pt x="182" y="56"/>
                    <a:pt x="174" y="63"/>
                    <a:pt x="164" y="63"/>
                  </a:cubicBezTo>
                  <a:close/>
                </a:path>
              </a:pathLst>
            </a:custGeom>
            <a:solidFill>
              <a:srgbClr val="4C31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4" name="Freeform 44"/>
            <p:cNvSpPr/>
            <p:nvPr/>
          </p:nvSpPr>
          <p:spPr bwMode="auto">
            <a:xfrm>
              <a:off x="2708275" y="3706813"/>
              <a:ext cx="287337" cy="127000"/>
            </a:xfrm>
            <a:custGeom>
              <a:avLst/>
              <a:gdLst>
                <a:gd name="T0" fmla="*/ 281 w 282"/>
                <a:gd name="T1" fmla="*/ 0 h 126"/>
                <a:gd name="T2" fmla="*/ 0 w 282"/>
                <a:gd name="T3" fmla="*/ 0 h 126"/>
                <a:gd name="T4" fmla="*/ 156 w 282"/>
                <a:gd name="T5" fmla="*/ 126 h 126"/>
                <a:gd name="T6" fmla="*/ 281 w 282"/>
                <a:gd name="T7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2" h="126">
                  <a:moveTo>
                    <a:pt x="28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30" y="126"/>
                    <a:pt x="156" y="126"/>
                  </a:cubicBezTo>
                  <a:cubicBezTo>
                    <a:pt x="282" y="126"/>
                    <a:pt x="281" y="0"/>
                    <a:pt x="281" y="0"/>
                  </a:cubicBezTo>
                  <a:close/>
                </a:path>
              </a:pathLst>
            </a:custGeom>
            <a:solidFill>
              <a:srgbClr val="7266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5" name="Freeform 45"/>
            <p:cNvSpPr/>
            <p:nvPr/>
          </p:nvSpPr>
          <p:spPr bwMode="auto">
            <a:xfrm>
              <a:off x="2274888" y="3963988"/>
              <a:ext cx="795337" cy="1025525"/>
            </a:xfrm>
            <a:custGeom>
              <a:avLst/>
              <a:gdLst>
                <a:gd name="T0" fmla="*/ 297 w 781"/>
                <a:gd name="T1" fmla="*/ 1007 h 1007"/>
                <a:gd name="T2" fmla="*/ 483 w 781"/>
                <a:gd name="T3" fmla="*/ 1007 h 1007"/>
                <a:gd name="T4" fmla="*/ 781 w 781"/>
                <a:gd name="T5" fmla="*/ 710 h 1007"/>
                <a:gd name="T6" fmla="*/ 781 w 781"/>
                <a:gd name="T7" fmla="*/ 0 h 1007"/>
                <a:gd name="T8" fmla="*/ 0 w 781"/>
                <a:gd name="T9" fmla="*/ 0 h 1007"/>
                <a:gd name="T10" fmla="*/ 0 w 781"/>
                <a:gd name="T11" fmla="*/ 710 h 1007"/>
                <a:gd name="T12" fmla="*/ 297 w 781"/>
                <a:gd name="T13" fmla="*/ 1007 h 10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81" h="1007">
                  <a:moveTo>
                    <a:pt x="297" y="1007"/>
                  </a:moveTo>
                  <a:cubicBezTo>
                    <a:pt x="483" y="1007"/>
                    <a:pt x="483" y="1007"/>
                    <a:pt x="483" y="1007"/>
                  </a:cubicBezTo>
                  <a:cubicBezTo>
                    <a:pt x="648" y="1007"/>
                    <a:pt x="781" y="874"/>
                    <a:pt x="781" y="710"/>
                  </a:cubicBezTo>
                  <a:cubicBezTo>
                    <a:pt x="781" y="0"/>
                    <a:pt x="781" y="0"/>
                    <a:pt x="78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710"/>
                    <a:pt x="0" y="710"/>
                    <a:pt x="0" y="710"/>
                  </a:cubicBezTo>
                  <a:cubicBezTo>
                    <a:pt x="0" y="874"/>
                    <a:pt x="133" y="1007"/>
                    <a:pt x="297" y="1007"/>
                  </a:cubicBezTo>
                  <a:close/>
                </a:path>
              </a:pathLst>
            </a:custGeom>
            <a:solidFill>
              <a:srgbClr val="5EAB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/>
            </a:p>
          </p:txBody>
        </p:sp>
        <p:sp>
          <p:nvSpPr>
            <p:cNvPr id="296" name="Freeform 46"/>
            <p:cNvSpPr/>
            <p:nvPr/>
          </p:nvSpPr>
          <p:spPr bwMode="auto">
            <a:xfrm>
              <a:off x="2274888" y="3963988"/>
              <a:ext cx="433387" cy="1025525"/>
            </a:xfrm>
            <a:custGeom>
              <a:avLst/>
              <a:gdLst>
                <a:gd name="T0" fmla="*/ 426 w 426"/>
                <a:gd name="T1" fmla="*/ 1007 h 1007"/>
                <a:gd name="T2" fmla="*/ 297 w 426"/>
                <a:gd name="T3" fmla="*/ 1007 h 1007"/>
                <a:gd name="T4" fmla="*/ 0 w 426"/>
                <a:gd name="T5" fmla="*/ 710 h 1007"/>
                <a:gd name="T6" fmla="*/ 0 w 426"/>
                <a:gd name="T7" fmla="*/ 0 h 1007"/>
                <a:gd name="T8" fmla="*/ 426 w 426"/>
                <a:gd name="T9" fmla="*/ 0 h 1007"/>
                <a:gd name="T10" fmla="*/ 426 w 426"/>
                <a:gd name="T11" fmla="*/ 1007 h 10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6" h="1007">
                  <a:moveTo>
                    <a:pt x="426" y="1007"/>
                  </a:moveTo>
                  <a:cubicBezTo>
                    <a:pt x="297" y="1007"/>
                    <a:pt x="297" y="1007"/>
                    <a:pt x="297" y="1007"/>
                  </a:cubicBezTo>
                  <a:cubicBezTo>
                    <a:pt x="133" y="1007"/>
                    <a:pt x="0" y="874"/>
                    <a:pt x="0" y="71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26" y="0"/>
                    <a:pt x="426" y="0"/>
                    <a:pt x="426" y="0"/>
                  </a:cubicBezTo>
                  <a:lnTo>
                    <a:pt x="426" y="1007"/>
                  </a:lnTo>
                  <a:close/>
                </a:path>
              </a:pathLst>
            </a:custGeom>
            <a:solidFill>
              <a:srgbClr val="458F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7" name="Freeform 47"/>
            <p:cNvSpPr/>
            <p:nvPr/>
          </p:nvSpPr>
          <p:spPr bwMode="auto">
            <a:xfrm>
              <a:off x="3070225" y="3351213"/>
              <a:ext cx="957262" cy="892175"/>
            </a:xfrm>
            <a:custGeom>
              <a:avLst/>
              <a:gdLst>
                <a:gd name="T0" fmla="*/ 0 w 941"/>
                <a:gd name="T1" fmla="*/ 876 h 876"/>
                <a:gd name="T2" fmla="*/ 567 w 941"/>
                <a:gd name="T3" fmla="*/ 876 h 876"/>
                <a:gd name="T4" fmla="*/ 941 w 941"/>
                <a:gd name="T5" fmla="*/ 502 h 876"/>
                <a:gd name="T6" fmla="*/ 941 w 941"/>
                <a:gd name="T7" fmla="*/ 0 h 876"/>
                <a:gd name="T8" fmla="*/ 664 w 941"/>
                <a:gd name="T9" fmla="*/ 0 h 876"/>
                <a:gd name="T10" fmla="*/ 664 w 941"/>
                <a:gd name="T11" fmla="*/ 502 h 876"/>
                <a:gd name="T12" fmla="*/ 567 w 941"/>
                <a:gd name="T13" fmla="*/ 600 h 876"/>
                <a:gd name="T14" fmla="*/ 0 w 941"/>
                <a:gd name="T15" fmla="*/ 600 h 876"/>
                <a:gd name="T16" fmla="*/ 0 w 941"/>
                <a:gd name="T17" fmla="*/ 876 h 8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41" h="876">
                  <a:moveTo>
                    <a:pt x="0" y="876"/>
                  </a:moveTo>
                  <a:cubicBezTo>
                    <a:pt x="567" y="876"/>
                    <a:pt x="567" y="876"/>
                    <a:pt x="567" y="876"/>
                  </a:cubicBezTo>
                  <a:cubicBezTo>
                    <a:pt x="773" y="876"/>
                    <a:pt x="941" y="708"/>
                    <a:pt x="941" y="502"/>
                  </a:cubicBezTo>
                  <a:cubicBezTo>
                    <a:pt x="941" y="0"/>
                    <a:pt x="941" y="0"/>
                    <a:pt x="941" y="0"/>
                  </a:cubicBezTo>
                  <a:cubicBezTo>
                    <a:pt x="664" y="0"/>
                    <a:pt x="664" y="0"/>
                    <a:pt x="664" y="0"/>
                  </a:cubicBezTo>
                  <a:cubicBezTo>
                    <a:pt x="664" y="502"/>
                    <a:pt x="664" y="502"/>
                    <a:pt x="664" y="502"/>
                  </a:cubicBezTo>
                  <a:cubicBezTo>
                    <a:pt x="664" y="556"/>
                    <a:pt x="621" y="600"/>
                    <a:pt x="567" y="600"/>
                  </a:cubicBezTo>
                  <a:cubicBezTo>
                    <a:pt x="0" y="600"/>
                    <a:pt x="0" y="600"/>
                    <a:pt x="0" y="600"/>
                  </a:cubicBezTo>
                  <a:lnTo>
                    <a:pt x="0" y="876"/>
                  </a:lnTo>
                  <a:close/>
                </a:path>
              </a:pathLst>
            </a:custGeom>
            <a:solidFill>
              <a:srgbClr val="5EAB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8" name="Freeform 48"/>
            <p:cNvSpPr/>
            <p:nvPr/>
          </p:nvSpPr>
          <p:spPr bwMode="auto">
            <a:xfrm>
              <a:off x="3735388" y="3076575"/>
              <a:ext cx="303212" cy="395288"/>
            </a:xfrm>
            <a:custGeom>
              <a:avLst/>
              <a:gdLst>
                <a:gd name="T0" fmla="*/ 297 w 297"/>
                <a:gd name="T1" fmla="*/ 28 h 388"/>
                <a:gd name="T2" fmla="*/ 269 w 297"/>
                <a:gd name="T3" fmla="*/ 0 h 388"/>
                <a:gd name="T4" fmla="*/ 242 w 297"/>
                <a:gd name="T5" fmla="*/ 0 h 388"/>
                <a:gd name="T6" fmla="*/ 214 w 297"/>
                <a:gd name="T7" fmla="*/ 28 h 388"/>
                <a:gd name="T8" fmla="*/ 214 w 297"/>
                <a:gd name="T9" fmla="*/ 105 h 388"/>
                <a:gd name="T10" fmla="*/ 148 w 297"/>
                <a:gd name="T11" fmla="*/ 90 h 388"/>
                <a:gd name="T12" fmla="*/ 0 w 297"/>
                <a:gd name="T13" fmla="*/ 239 h 388"/>
                <a:gd name="T14" fmla="*/ 148 w 297"/>
                <a:gd name="T15" fmla="*/ 388 h 388"/>
                <a:gd name="T16" fmla="*/ 297 w 297"/>
                <a:gd name="T17" fmla="*/ 239 h 388"/>
                <a:gd name="T18" fmla="*/ 297 w 297"/>
                <a:gd name="T19" fmla="*/ 225 h 388"/>
                <a:gd name="T20" fmla="*/ 297 w 297"/>
                <a:gd name="T21" fmla="*/ 225 h 388"/>
                <a:gd name="T22" fmla="*/ 297 w 297"/>
                <a:gd name="T23" fmla="*/ 28 h 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97" h="388">
                  <a:moveTo>
                    <a:pt x="297" y="28"/>
                  </a:moveTo>
                  <a:cubicBezTo>
                    <a:pt x="297" y="12"/>
                    <a:pt x="285" y="0"/>
                    <a:pt x="269" y="0"/>
                  </a:cubicBezTo>
                  <a:cubicBezTo>
                    <a:pt x="242" y="0"/>
                    <a:pt x="242" y="0"/>
                    <a:pt x="242" y="0"/>
                  </a:cubicBezTo>
                  <a:cubicBezTo>
                    <a:pt x="227" y="0"/>
                    <a:pt x="214" y="12"/>
                    <a:pt x="214" y="28"/>
                  </a:cubicBezTo>
                  <a:cubicBezTo>
                    <a:pt x="214" y="105"/>
                    <a:pt x="214" y="105"/>
                    <a:pt x="214" y="105"/>
                  </a:cubicBezTo>
                  <a:cubicBezTo>
                    <a:pt x="194" y="96"/>
                    <a:pt x="172" y="90"/>
                    <a:pt x="148" y="90"/>
                  </a:cubicBezTo>
                  <a:cubicBezTo>
                    <a:pt x="66" y="90"/>
                    <a:pt x="0" y="156"/>
                    <a:pt x="0" y="239"/>
                  </a:cubicBezTo>
                  <a:cubicBezTo>
                    <a:pt x="0" y="321"/>
                    <a:pt x="66" y="388"/>
                    <a:pt x="148" y="388"/>
                  </a:cubicBezTo>
                  <a:cubicBezTo>
                    <a:pt x="231" y="388"/>
                    <a:pt x="297" y="321"/>
                    <a:pt x="297" y="239"/>
                  </a:cubicBezTo>
                  <a:cubicBezTo>
                    <a:pt x="297" y="234"/>
                    <a:pt x="297" y="229"/>
                    <a:pt x="297" y="225"/>
                  </a:cubicBezTo>
                  <a:cubicBezTo>
                    <a:pt x="297" y="225"/>
                    <a:pt x="297" y="225"/>
                    <a:pt x="297" y="225"/>
                  </a:cubicBezTo>
                  <a:lnTo>
                    <a:pt x="297" y="28"/>
                  </a:lnTo>
                  <a:close/>
                </a:path>
              </a:pathLst>
            </a:custGeom>
            <a:solidFill>
              <a:srgbClr val="FFC4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9" name="Freeform 49"/>
            <p:cNvSpPr/>
            <p:nvPr/>
          </p:nvSpPr>
          <p:spPr bwMode="auto">
            <a:xfrm>
              <a:off x="2411413" y="3927475"/>
              <a:ext cx="492125" cy="96838"/>
            </a:xfrm>
            <a:custGeom>
              <a:avLst/>
              <a:gdLst>
                <a:gd name="T0" fmla="*/ 48 w 482"/>
                <a:gd name="T1" fmla="*/ 96 h 96"/>
                <a:gd name="T2" fmla="*/ 435 w 482"/>
                <a:gd name="T3" fmla="*/ 96 h 96"/>
                <a:gd name="T4" fmla="*/ 482 w 482"/>
                <a:gd name="T5" fmla="*/ 48 h 96"/>
                <a:gd name="T6" fmla="*/ 435 w 482"/>
                <a:gd name="T7" fmla="*/ 0 h 96"/>
                <a:gd name="T8" fmla="*/ 48 w 482"/>
                <a:gd name="T9" fmla="*/ 0 h 96"/>
                <a:gd name="T10" fmla="*/ 0 w 482"/>
                <a:gd name="T11" fmla="*/ 48 h 96"/>
                <a:gd name="T12" fmla="*/ 48 w 482"/>
                <a:gd name="T13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2" h="96">
                  <a:moveTo>
                    <a:pt x="48" y="96"/>
                  </a:moveTo>
                  <a:cubicBezTo>
                    <a:pt x="435" y="96"/>
                    <a:pt x="435" y="96"/>
                    <a:pt x="435" y="96"/>
                  </a:cubicBezTo>
                  <a:cubicBezTo>
                    <a:pt x="461" y="96"/>
                    <a:pt x="482" y="74"/>
                    <a:pt x="482" y="48"/>
                  </a:cubicBezTo>
                  <a:cubicBezTo>
                    <a:pt x="482" y="21"/>
                    <a:pt x="461" y="0"/>
                    <a:pt x="435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2" y="0"/>
                    <a:pt x="0" y="21"/>
                    <a:pt x="0" y="48"/>
                  </a:cubicBezTo>
                  <a:cubicBezTo>
                    <a:pt x="0" y="74"/>
                    <a:pt x="22" y="96"/>
                    <a:pt x="48" y="96"/>
                  </a:cubicBezTo>
                  <a:close/>
                </a:path>
              </a:pathLst>
            </a:custGeom>
            <a:solidFill>
              <a:srgbClr val="335C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0" name="Rectangle 50"/>
            <p:cNvSpPr>
              <a:spLocks noChangeArrowheads="1"/>
            </p:cNvSpPr>
            <p:nvPr/>
          </p:nvSpPr>
          <p:spPr bwMode="auto">
            <a:xfrm>
              <a:off x="2822575" y="3927475"/>
              <a:ext cx="31750" cy="96838"/>
            </a:xfrm>
            <a:prstGeom prst="rect">
              <a:avLst/>
            </a:prstGeom>
            <a:solidFill>
              <a:srgbClr val="2645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1" name="Rectangle 51"/>
            <p:cNvSpPr>
              <a:spLocks noChangeArrowheads="1"/>
            </p:cNvSpPr>
            <p:nvPr/>
          </p:nvSpPr>
          <p:spPr bwMode="auto">
            <a:xfrm>
              <a:off x="2732088" y="3927475"/>
              <a:ext cx="30162" cy="96838"/>
            </a:xfrm>
            <a:prstGeom prst="rect">
              <a:avLst/>
            </a:prstGeom>
            <a:solidFill>
              <a:srgbClr val="2645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2" name="Rectangle 52"/>
            <p:cNvSpPr>
              <a:spLocks noChangeArrowheads="1"/>
            </p:cNvSpPr>
            <p:nvPr/>
          </p:nvSpPr>
          <p:spPr bwMode="auto">
            <a:xfrm>
              <a:off x="2641600" y="3927475"/>
              <a:ext cx="30162" cy="96838"/>
            </a:xfrm>
            <a:prstGeom prst="rect">
              <a:avLst/>
            </a:prstGeom>
            <a:solidFill>
              <a:srgbClr val="2645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3" name="Rectangle 53"/>
            <p:cNvSpPr>
              <a:spLocks noChangeArrowheads="1"/>
            </p:cNvSpPr>
            <p:nvPr/>
          </p:nvSpPr>
          <p:spPr bwMode="auto">
            <a:xfrm>
              <a:off x="2549525" y="3927475"/>
              <a:ext cx="30162" cy="96838"/>
            </a:xfrm>
            <a:prstGeom prst="rect">
              <a:avLst/>
            </a:prstGeom>
            <a:solidFill>
              <a:srgbClr val="2645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4" name="Freeform 54"/>
            <p:cNvSpPr/>
            <p:nvPr/>
          </p:nvSpPr>
          <p:spPr bwMode="auto">
            <a:xfrm>
              <a:off x="2457450" y="3927475"/>
              <a:ext cx="30162" cy="96838"/>
            </a:xfrm>
            <a:custGeom>
              <a:avLst/>
              <a:gdLst>
                <a:gd name="T0" fmla="*/ 0 w 30"/>
                <a:gd name="T1" fmla="*/ 95 h 96"/>
                <a:gd name="T2" fmla="*/ 0 w 30"/>
                <a:gd name="T3" fmla="*/ 0 h 96"/>
                <a:gd name="T4" fmla="*/ 3 w 30"/>
                <a:gd name="T5" fmla="*/ 0 h 96"/>
                <a:gd name="T6" fmla="*/ 30 w 30"/>
                <a:gd name="T7" fmla="*/ 0 h 96"/>
                <a:gd name="T8" fmla="*/ 30 w 30"/>
                <a:gd name="T9" fmla="*/ 96 h 96"/>
                <a:gd name="T10" fmla="*/ 3 w 30"/>
                <a:gd name="T11" fmla="*/ 96 h 96"/>
                <a:gd name="T12" fmla="*/ 0 w 30"/>
                <a:gd name="T13" fmla="*/ 95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96">
                  <a:moveTo>
                    <a:pt x="0" y="95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0" y="96"/>
                    <a:pt x="30" y="96"/>
                    <a:pt x="30" y="96"/>
                  </a:cubicBezTo>
                  <a:cubicBezTo>
                    <a:pt x="3" y="96"/>
                    <a:pt x="3" y="96"/>
                    <a:pt x="3" y="96"/>
                  </a:cubicBezTo>
                  <a:cubicBezTo>
                    <a:pt x="2" y="96"/>
                    <a:pt x="1" y="95"/>
                    <a:pt x="0" y="95"/>
                  </a:cubicBezTo>
                  <a:close/>
                </a:path>
              </a:pathLst>
            </a:custGeom>
            <a:solidFill>
              <a:srgbClr val="2645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5" name="Freeform 55"/>
            <p:cNvSpPr/>
            <p:nvPr/>
          </p:nvSpPr>
          <p:spPr bwMode="auto">
            <a:xfrm>
              <a:off x="1927225" y="1727200"/>
              <a:ext cx="490537" cy="2620963"/>
            </a:xfrm>
            <a:custGeom>
              <a:avLst/>
              <a:gdLst>
                <a:gd name="T0" fmla="*/ 279 w 481"/>
                <a:gd name="T1" fmla="*/ 0 h 2575"/>
                <a:gd name="T2" fmla="*/ 0 w 481"/>
                <a:gd name="T3" fmla="*/ 25 h 2575"/>
                <a:gd name="T4" fmla="*/ 178 w 481"/>
                <a:gd name="T5" fmla="*/ 2011 h 2575"/>
                <a:gd name="T6" fmla="*/ 315 w 481"/>
                <a:gd name="T7" fmla="*/ 2502 h 2575"/>
                <a:gd name="T8" fmla="*/ 341 w 481"/>
                <a:gd name="T9" fmla="*/ 2555 h 2575"/>
                <a:gd name="T10" fmla="*/ 469 w 481"/>
                <a:gd name="T11" fmla="*/ 2575 h 2575"/>
                <a:gd name="T12" fmla="*/ 481 w 481"/>
                <a:gd name="T13" fmla="*/ 2244 h 2575"/>
                <a:gd name="T14" fmla="*/ 279 w 481"/>
                <a:gd name="T15" fmla="*/ 0 h 2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81" h="2575">
                  <a:moveTo>
                    <a:pt x="279" y="0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178" y="2011"/>
                    <a:pt x="178" y="2011"/>
                    <a:pt x="178" y="2011"/>
                  </a:cubicBezTo>
                  <a:cubicBezTo>
                    <a:pt x="194" y="2182"/>
                    <a:pt x="240" y="2348"/>
                    <a:pt x="315" y="2502"/>
                  </a:cubicBezTo>
                  <a:cubicBezTo>
                    <a:pt x="341" y="2555"/>
                    <a:pt x="341" y="2555"/>
                    <a:pt x="341" y="2555"/>
                  </a:cubicBezTo>
                  <a:cubicBezTo>
                    <a:pt x="469" y="2575"/>
                    <a:pt x="469" y="2575"/>
                    <a:pt x="469" y="2575"/>
                  </a:cubicBezTo>
                  <a:cubicBezTo>
                    <a:pt x="481" y="2244"/>
                    <a:pt x="481" y="2244"/>
                    <a:pt x="481" y="2244"/>
                  </a:cubicBezTo>
                  <a:lnTo>
                    <a:pt x="279" y="0"/>
                  </a:lnTo>
                  <a:close/>
                </a:path>
              </a:pathLst>
            </a:custGeom>
            <a:solidFill>
              <a:srgbClr val="458F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6" name="Freeform 56"/>
            <p:cNvSpPr/>
            <p:nvPr/>
          </p:nvSpPr>
          <p:spPr bwMode="auto">
            <a:xfrm>
              <a:off x="1927225" y="1727200"/>
              <a:ext cx="671512" cy="3262313"/>
            </a:xfrm>
            <a:custGeom>
              <a:avLst/>
              <a:gdLst>
                <a:gd name="T0" fmla="*/ 362 w 659"/>
                <a:gd name="T1" fmla="*/ 2907 h 3204"/>
                <a:gd name="T2" fmla="*/ 362 w 659"/>
                <a:gd name="T3" fmla="*/ 2555 h 3204"/>
                <a:gd name="T4" fmla="*/ 336 w 659"/>
                <a:gd name="T5" fmla="*/ 2502 h 3204"/>
                <a:gd name="T6" fmla="*/ 199 w 659"/>
                <a:gd name="T7" fmla="*/ 2011 h 3204"/>
                <a:gd name="T8" fmla="*/ 21 w 659"/>
                <a:gd name="T9" fmla="*/ 25 h 3204"/>
                <a:gd name="T10" fmla="*/ 279 w 659"/>
                <a:gd name="T11" fmla="*/ 2 h 3204"/>
                <a:gd name="T12" fmla="*/ 279 w 659"/>
                <a:gd name="T13" fmla="*/ 0 h 3204"/>
                <a:gd name="T14" fmla="*/ 0 w 659"/>
                <a:gd name="T15" fmla="*/ 25 h 3204"/>
                <a:gd name="T16" fmla="*/ 178 w 659"/>
                <a:gd name="T17" fmla="*/ 2011 h 3204"/>
                <a:gd name="T18" fmla="*/ 315 w 659"/>
                <a:gd name="T19" fmla="*/ 2502 h 3204"/>
                <a:gd name="T20" fmla="*/ 341 w 659"/>
                <a:gd name="T21" fmla="*/ 2555 h 3204"/>
                <a:gd name="T22" fmla="*/ 341 w 659"/>
                <a:gd name="T23" fmla="*/ 2907 h 3204"/>
                <a:gd name="T24" fmla="*/ 638 w 659"/>
                <a:gd name="T25" fmla="*/ 3204 h 3204"/>
                <a:gd name="T26" fmla="*/ 659 w 659"/>
                <a:gd name="T27" fmla="*/ 3204 h 3204"/>
                <a:gd name="T28" fmla="*/ 362 w 659"/>
                <a:gd name="T29" fmla="*/ 2907 h 3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59" h="3204">
                  <a:moveTo>
                    <a:pt x="362" y="2907"/>
                  </a:moveTo>
                  <a:cubicBezTo>
                    <a:pt x="362" y="2555"/>
                    <a:pt x="362" y="2555"/>
                    <a:pt x="362" y="2555"/>
                  </a:cubicBezTo>
                  <a:cubicBezTo>
                    <a:pt x="336" y="2502"/>
                    <a:pt x="336" y="2502"/>
                    <a:pt x="336" y="2502"/>
                  </a:cubicBezTo>
                  <a:cubicBezTo>
                    <a:pt x="261" y="2348"/>
                    <a:pt x="214" y="2182"/>
                    <a:pt x="199" y="2011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79" y="2"/>
                    <a:pt x="279" y="2"/>
                    <a:pt x="279" y="2"/>
                  </a:cubicBezTo>
                  <a:cubicBezTo>
                    <a:pt x="279" y="0"/>
                    <a:pt x="279" y="0"/>
                    <a:pt x="279" y="0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178" y="2011"/>
                    <a:pt x="178" y="2011"/>
                    <a:pt x="178" y="2011"/>
                  </a:cubicBezTo>
                  <a:cubicBezTo>
                    <a:pt x="194" y="2182"/>
                    <a:pt x="240" y="2348"/>
                    <a:pt x="315" y="2502"/>
                  </a:cubicBezTo>
                  <a:cubicBezTo>
                    <a:pt x="341" y="2555"/>
                    <a:pt x="341" y="2555"/>
                    <a:pt x="341" y="2555"/>
                  </a:cubicBezTo>
                  <a:cubicBezTo>
                    <a:pt x="341" y="2907"/>
                    <a:pt x="341" y="2907"/>
                    <a:pt x="341" y="2907"/>
                  </a:cubicBezTo>
                  <a:cubicBezTo>
                    <a:pt x="341" y="3071"/>
                    <a:pt x="474" y="3204"/>
                    <a:pt x="638" y="3204"/>
                  </a:cubicBezTo>
                  <a:cubicBezTo>
                    <a:pt x="659" y="3204"/>
                    <a:pt x="659" y="3204"/>
                    <a:pt x="659" y="3204"/>
                  </a:cubicBezTo>
                  <a:cubicBezTo>
                    <a:pt x="495" y="3204"/>
                    <a:pt x="362" y="3071"/>
                    <a:pt x="362" y="2907"/>
                  </a:cubicBezTo>
                  <a:close/>
                </a:path>
              </a:pathLst>
            </a:custGeom>
            <a:solidFill>
              <a:srgbClr val="5EAB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7" name="Freeform 57"/>
            <p:cNvSpPr/>
            <p:nvPr/>
          </p:nvSpPr>
          <p:spPr bwMode="auto">
            <a:xfrm>
              <a:off x="1903413" y="1443038"/>
              <a:ext cx="334962" cy="434975"/>
            </a:xfrm>
            <a:custGeom>
              <a:avLst/>
              <a:gdLst>
                <a:gd name="T0" fmla="*/ 70 w 328"/>
                <a:gd name="T1" fmla="*/ 24 h 428"/>
                <a:gd name="T2" fmla="*/ 104 w 328"/>
                <a:gd name="T3" fmla="*/ 4 h 428"/>
                <a:gd name="T4" fmla="*/ 130 w 328"/>
                <a:gd name="T5" fmla="*/ 10 h 428"/>
                <a:gd name="T6" fmla="*/ 150 w 328"/>
                <a:gd name="T7" fmla="*/ 44 h 428"/>
                <a:gd name="T8" fmla="*/ 132 w 328"/>
                <a:gd name="T9" fmla="*/ 119 h 428"/>
                <a:gd name="T10" fmla="*/ 200 w 328"/>
                <a:gd name="T11" fmla="*/ 120 h 428"/>
                <a:gd name="T12" fmla="*/ 309 w 328"/>
                <a:gd name="T13" fmla="*/ 300 h 428"/>
                <a:gd name="T14" fmla="*/ 129 w 328"/>
                <a:gd name="T15" fmla="*/ 409 h 428"/>
                <a:gd name="T16" fmla="*/ 20 w 328"/>
                <a:gd name="T17" fmla="*/ 229 h 428"/>
                <a:gd name="T18" fmla="*/ 24 w 328"/>
                <a:gd name="T19" fmla="*/ 215 h 428"/>
                <a:gd name="T20" fmla="*/ 23 w 328"/>
                <a:gd name="T21" fmla="*/ 215 h 428"/>
                <a:gd name="T22" fmla="*/ 70 w 328"/>
                <a:gd name="T23" fmla="*/ 24 h 4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8" h="428">
                  <a:moveTo>
                    <a:pt x="70" y="24"/>
                  </a:moveTo>
                  <a:cubicBezTo>
                    <a:pt x="74" y="9"/>
                    <a:pt x="89" y="0"/>
                    <a:pt x="104" y="4"/>
                  </a:cubicBezTo>
                  <a:cubicBezTo>
                    <a:pt x="130" y="10"/>
                    <a:pt x="130" y="10"/>
                    <a:pt x="130" y="10"/>
                  </a:cubicBezTo>
                  <a:cubicBezTo>
                    <a:pt x="145" y="14"/>
                    <a:pt x="154" y="29"/>
                    <a:pt x="150" y="44"/>
                  </a:cubicBezTo>
                  <a:cubicBezTo>
                    <a:pt x="132" y="119"/>
                    <a:pt x="132" y="119"/>
                    <a:pt x="132" y="119"/>
                  </a:cubicBezTo>
                  <a:cubicBezTo>
                    <a:pt x="154" y="114"/>
                    <a:pt x="177" y="114"/>
                    <a:pt x="200" y="120"/>
                  </a:cubicBezTo>
                  <a:cubicBezTo>
                    <a:pt x="279" y="139"/>
                    <a:pt x="328" y="220"/>
                    <a:pt x="309" y="300"/>
                  </a:cubicBezTo>
                  <a:cubicBezTo>
                    <a:pt x="289" y="380"/>
                    <a:pt x="209" y="428"/>
                    <a:pt x="129" y="409"/>
                  </a:cubicBezTo>
                  <a:cubicBezTo>
                    <a:pt x="49" y="389"/>
                    <a:pt x="0" y="309"/>
                    <a:pt x="20" y="229"/>
                  </a:cubicBezTo>
                  <a:cubicBezTo>
                    <a:pt x="21" y="224"/>
                    <a:pt x="22" y="220"/>
                    <a:pt x="24" y="215"/>
                  </a:cubicBezTo>
                  <a:cubicBezTo>
                    <a:pt x="23" y="215"/>
                    <a:pt x="23" y="215"/>
                    <a:pt x="23" y="215"/>
                  </a:cubicBezTo>
                  <a:lnTo>
                    <a:pt x="70" y="24"/>
                  </a:lnTo>
                  <a:close/>
                </a:path>
              </a:pathLst>
            </a:custGeom>
            <a:solidFill>
              <a:srgbClr val="FFC4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8" name="Freeform 58"/>
            <p:cNvSpPr/>
            <p:nvPr/>
          </p:nvSpPr>
          <p:spPr bwMode="auto">
            <a:xfrm>
              <a:off x="2601913" y="1177925"/>
              <a:ext cx="763587" cy="939800"/>
            </a:xfrm>
            <a:custGeom>
              <a:avLst/>
              <a:gdLst>
                <a:gd name="T0" fmla="*/ 751 w 751"/>
                <a:gd name="T1" fmla="*/ 384 h 924"/>
                <a:gd name="T2" fmla="*/ 356 w 751"/>
                <a:gd name="T3" fmla="*/ 13 h 924"/>
                <a:gd name="T4" fmla="*/ 8 w 751"/>
                <a:gd name="T5" fmla="*/ 365 h 924"/>
                <a:gd name="T6" fmla="*/ 256 w 751"/>
                <a:gd name="T7" fmla="*/ 735 h 924"/>
                <a:gd name="T8" fmla="*/ 256 w 751"/>
                <a:gd name="T9" fmla="*/ 801 h 924"/>
                <a:gd name="T10" fmla="*/ 380 w 751"/>
                <a:gd name="T11" fmla="*/ 924 h 924"/>
                <a:gd name="T12" fmla="*/ 503 w 751"/>
                <a:gd name="T13" fmla="*/ 801 h 924"/>
                <a:gd name="T14" fmla="*/ 503 w 751"/>
                <a:gd name="T15" fmla="*/ 735 h 924"/>
                <a:gd name="T16" fmla="*/ 751 w 751"/>
                <a:gd name="T17" fmla="*/ 384 h 9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1" h="924">
                  <a:moveTo>
                    <a:pt x="751" y="384"/>
                  </a:moveTo>
                  <a:cubicBezTo>
                    <a:pt x="751" y="171"/>
                    <a:pt x="572" y="0"/>
                    <a:pt x="356" y="13"/>
                  </a:cubicBezTo>
                  <a:cubicBezTo>
                    <a:pt x="169" y="25"/>
                    <a:pt x="18" y="178"/>
                    <a:pt x="8" y="365"/>
                  </a:cubicBezTo>
                  <a:cubicBezTo>
                    <a:pt x="0" y="535"/>
                    <a:pt x="106" y="682"/>
                    <a:pt x="256" y="735"/>
                  </a:cubicBezTo>
                  <a:cubicBezTo>
                    <a:pt x="256" y="801"/>
                    <a:pt x="256" y="801"/>
                    <a:pt x="256" y="801"/>
                  </a:cubicBezTo>
                  <a:cubicBezTo>
                    <a:pt x="256" y="869"/>
                    <a:pt x="312" y="924"/>
                    <a:pt x="380" y="924"/>
                  </a:cubicBezTo>
                  <a:cubicBezTo>
                    <a:pt x="448" y="924"/>
                    <a:pt x="503" y="869"/>
                    <a:pt x="503" y="801"/>
                  </a:cubicBezTo>
                  <a:cubicBezTo>
                    <a:pt x="503" y="735"/>
                    <a:pt x="503" y="735"/>
                    <a:pt x="503" y="735"/>
                  </a:cubicBezTo>
                  <a:cubicBezTo>
                    <a:pt x="647" y="684"/>
                    <a:pt x="751" y="546"/>
                    <a:pt x="751" y="38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309" name="组合 308"/>
          <p:cNvGrpSpPr>
            <a:grpSpLocks noChangeAspect="1"/>
          </p:cNvGrpSpPr>
          <p:nvPr/>
        </p:nvGrpSpPr>
        <p:grpSpPr>
          <a:xfrm>
            <a:off x="9560917" y="4726301"/>
            <a:ext cx="1302094" cy="1824095"/>
            <a:chOff x="5961063" y="434976"/>
            <a:chExt cx="4260850" cy="5969000"/>
          </a:xfrm>
        </p:grpSpPr>
        <p:sp>
          <p:nvSpPr>
            <p:cNvPr id="310" name="Freeform 64"/>
            <p:cNvSpPr/>
            <p:nvPr/>
          </p:nvSpPr>
          <p:spPr bwMode="auto">
            <a:xfrm>
              <a:off x="5961063" y="2025651"/>
              <a:ext cx="1500188" cy="1235075"/>
            </a:xfrm>
            <a:custGeom>
              <a:avLst/>
              <a:gdLst>
                <a:gd name="T0" fmla="*/ 857 w 920"/>
                <a:gd name="T1" fmla="*/ 630 h 758"/>
                <a:gd name="T2" fmla="*/ 174 w 920"/>
                <a:gd name="T3" fmla="*/ 751 h 758"/>
                <a:gd name="T4" fmla="*/ 93 w 920"/>
                <a:gd name="T5" fmla="*/ 694 h 758"/>
                <a:gd name="T6" fmla="*/ 7 w 920"/>
                <a:gd name="T7" fmla="*/ 208 h 758"/>
                <a:gd name="T8" fmla="*/ 64 w 920"/>
                <a:gd name="T9" fmla="*/ 128 h 758"/>
                <a:gd name="T10" fmla="*/ 746 w 920"/>
                <a:gd name="T11" fmla="*/ 7 h 758"/>
                <a:gd name="T12" fmla="*/ 827 w 920"/>
                <a:gd name="T13" fmla="*/ 63 h 758"/>
                <a:gd name="T14" fmla="*/ 914 w 920"/>
                <a:gd name="T15" fmla="*/ 549 h 758"/>
                <a:gd name="T16" fmla="*/ 857 w 920"/>
                <a:gd name="T17" fmla="*/ 630 h 7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20" h="758">
                  <a:moveTo>
                    <a:pt x="857" y="630"/>
                  </a:moveTo>
                  <a:cubicBezTo>
                    <a:pt x="174" y="751"/>
                    <a:pt x="174" y="751"/>
                    <a:pt x="174" y="751"/>
                  </a:cubicBezTo>
                  <a:cubicBezTo>
                    <a:pt x="136" y="758"/>
                    <a:pt x="100" y="732"/>
                    <a:pt x="93" y="694"/>
                  </a:cubicBezTo>
                  <a:cubicBezTo>
                    <a:pt x="7" y="208"/>
                    <a:pt x="7" y="208"/>
                    <a:pt x="7" y="208"/>
                  </a:cubicBezTo>
                  <a:cubicBezTo>
                    <a:pt x="0" y="171"/>
                    <a:pt x="26" y="134"/>
                    <a:pt x="64" y="128"/>
                  </a:cubicBezTo>
                  <a:cubicBezTo>
                    <a:pt x="746" y="7"/>
                    <a:pt x="746" y="7"/>
                    <a:pt x="746" y="7"/>
                  </a:cubicBezTo>
                  <a:cubicBezTo>
                    <a:pt x="784" y="0"/>
                    <a:pt x="821" y="25"/>
                    <a:pt x="827" y="63"/>
                  </a:cubicBezTo>
                  <a:cubicBezTo>
                    <a:pt x="914" y="549"/>
                    <a:pt x="914" y="549"/>
                    <a:pt x="914" y="549"/>
                  </a:cubicBezTo>
                  <a:cubicBezTo>
                    <a:pt x="920" y="587"/>
                    <a:pt x="895" y="623"/>
                    <a:pt x="857" y="630"/>
                  </a:cubicBezTo>
                  <a:close/>
                </a:path>
              </a:pathLst>
            </a:custGeom>
            <a:solidFill>
              <a:srgbClr val="0B91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1" name="Freeform 65"/>
            <p:cNvSpPr/>
            <p:nvPr/>
          </p:nvSpPr>
          <p:spPr bwMode="auto">
            <a:xfrm>
              <a:off x="7037388" y="1860551"/>
              <a:ext cx="400050" cy="400050"/>
            </a:xfrm>
            <a:custGeom>
              <a:avLst/>
              <a:gdLst>
                <a:gd name="T0" fmla="*/ 211 w 245"/>
                <a:gd name="T1" fmla="*/ 185 h 245"/>
                <a:gd name="T2" fmla="*/ 60 w 245"/>
                <a:gd name="T3" fmla="*/ 211 h 245"/>
                <a:gd name="T4" fmla="*/ 34 w 245"/>
                <a:gd name="T5" fmla="*/ 61 h 245"/>
                <a:gd name="T6" fmla="*/ 184 w 245"/>
                <a:gd name="T7" fmla="*/ 35 h 245"/>
                <a:gd name="T8" fmla="*/ 211 w 245"/>
                <a:gd name="T9" fmla="*/ 185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5" h="245">
                  <a:moveTo>
                    <a:pt x="211" y="185"/>
                  </a:moveTo>
                  <a:cubicBezTo>
                    <a:pt x="176" y="234"/>
                    <a:pt x="109" y="245"/>
                    <a:pt x="60" y="211"/>
                  </a:cubicBezTo>
                  <a:cubicBezTo>
                    <a:pt x="12" y="177"/>
                    <a:pt x="0" y="110"/>
                    <a:pt x="34" y="61"/>
                  </a:cubicBezTo>
                  <a:cubicBezTo>
                    <a:pt x="68" y="12"/>
                    <a:pt x="135" y="0"/>
                    <a:pt x="184" y="35"/>
                  </a:cubicBezTo>
                  <a:cubicBezTo>
                    <a:pt x="233" y="69"/>
                    <a:pt x="245" y="136"/>
                    <a:pt x="211" y="185"/>
                  </a:cubicBezTo>
                  <a:close/>
                </a:path>
              </a:pathLst>
            </a:custGeom>
            <a:solidFill>
              <a:srgbClr val="2D33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2" name="Freeform 66"/>
            <p:cNvSpPr/>
            <p:nvPr/>
          </p:nvSpPr>
          <p:spPr bwMode="auto">
            <a:xfrm>
              <a:off x="7142163" y="1966913"/>
              <a:ext cx="188913" cy="188913"/>
            </a:xfrm>
            <a:custGeom>
              <a:avLst/>
              <a:gdLst>
                <a:gd name="T0" fmla="*/ 108 w 116"/>
                <a:gd name="T1" fmla="*/ 76 h 116"/>
                <a:gd name="T2" fmla="*/ 77 w 116"/>
                <a:gd name="T3" fmla="*/ 55 h 116"/>
                <a:gd name="T4" fmla="*/ 99 w 116"/>
                <a:gd name="T5" fmla="*/ 23 h 116"/>
                <a:gd name="T6" fmla="*/ 96 w 116"/>
                <a:gd name="T7" fmla="*/ 4 h 116"/>
                <a:gd name="T8" fmla="*/ 77 w 116"/>
                <a:gd name="T9" fmla="*/ 8 h 116"/>
                <a:gd name="T10" fmla="*/ 55 w 116"/>
                <a:gd name="T11" fmla="*/ 39 h 116"/>
                <a:gd name="T12" fmla="*/ 24 w 116"/>
                <a:gd name="T13" fmla="*/ 17 h 116"/>
                <a:gd name="T14" fmla="*/ 5 w 116"/>
                <a:gd name="T15" fmla="*/ 20 h 116"/>
                <a:gd name="T16" fmla="*/ 8 w 116"/>
                <a:gd name="T17" fmla="*/ 40 h 116"/>
                <a:gd name="T18" fmla="*/ 39 w 116"/>
                <a:gd name="T19" fmla="*/ 61 h 116"/>
                <a:gd name="T20" fmla="*/ 17 w 116"/>
                <a:gd name="T21" fmla="*/ 93 h 116"/>
                <a:gd name="T22" fmla="*/ 21 w 116"/>
                <a:gd name="T23" fmla="*/ 112 h 116"/>
                <a:gd name="T24" fmla="*/ 40 w 116"/>
                <a:gd name="T25" fmla="*/ 108 h 116"/>
                <a:gd name="T26" fmla="*/ 62 w 116"/>
                <a:gd name="T27" fmla="*/ 77 h 116"/>
                <a:gd name="T28" fmla="*/ 93 w 116"/>
                <a:gd name="T29" fmla="*/ 99 h 116"/>
                <a:gd name="T30" fmla="*/ 112 w 116"/>
                <a:gd name="T31" fmla="*/ 95 h 116"/>
                <a:gd name="T32" fmla="*/ 108 w 116"/>
                <a:gd name="T33" fmla="*/ 76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6" h="116">
                  <a:moveTo>
                    <a:pt x="108" y="76"/>
                  </a:moveTo>
                  <a:cubicBezTo>
                    <a:pt x="77" y="55"/>
                    <a:pt x="77" y="55"/>
                    <a:pt x="77" y="55"/>
                  </a:cubicBezTo>
                  <a:cubicBezTo>
                    <a:pt x="99" y="23"/>
                    <a:pt x="99" y="23"/>
                    <a:pt x="99" y="23"/>
                  </a:cubicBezTo>
                  <a:cubicBezTo>
                    <a:pt x="103" y="17"/>
                    <a:pt x="102" y="9"/>
                    <a:pt x="96" y="4"/>
                  </a:cubicBezTo>
                  <a:cubicBezTo>
                    <a:pt x="89" y="0"/>
                    <a:pt x="81" y="2"/>
                    <a:pt x="77" y="8"/>
                  </a:cubicBezTo>
                  <a:cubicBezTo>
                    <a:pt x="55" y="39"/>
                    <a:pt x="55" y="39"/>
                    <a:pt x="55" y="39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17" y="13"/>
                    <a:pt x="9" y="14"/>
                    <a:pt x="5" y="20"/>
                  </a:cubicBezTo>
                  <a:cubicBezTo>
                    <a:pt x="0" y="27"/>
                    <a:pt x="2" y="35"/>
                    <a:pt x="8" y="40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17" y="93"/>
                    <a:pt x="17" y="93"/>
                    <a:pt x="17" y="93"/>
                  </a:cubicBezTo>
                  <a:cubicBezTo>
                    <a:pt x="13" y="99"/>
                    <a:pt x="14" y="107"/>
                    <a:pt x="21" y="112"/>
                  </a:cubicBezTo>
                  <a:cubicBezTo>
                    <a:pt x="27" y="116"/>
                    <a:pt x="35" y="114"/>
                    <a:pt x="40" y="108"/>
                  </a:cubicBezTo>
                  <a:cubicBezTo>
                    <a:pt x="62" y="77"/>
                    <a:pt x="62" y="77"/>
                    <a:pt x="62" y="77"/>
                  </a:cubicBezTo>
                  <a:cubicBezTo>
                    <a:pt x="93" y="99"/>
                    <a:pt x="93" y="99"/>
                    <a:pt x="93" y="99"/>
                  </a:cubicBezTo>
                  <a:cubicBezTo>
                    <a:pt x="99" y="103"/>
                    <a:pt x="107" y="102"/>
                    <a:pt x="112" y="95"/>
                  </a:cubicBezTo>
                  <a:cubicBezTo>
                    <a:pt x="116" y="89"/>
                    <a:pt x="115" y="81"/>
                    <a:pt x="108" y="7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3" name="Freeform 67"/>
            <p:cNvSpPr/>
            <p:nvPr/>
          </p:nvSpPr>
          <p:spPr bwMode="auto">
            <a:xfrm>
              <a:off x="6188075" y="2366963"/>
              <a:ext cx="1031875" cy="268288"/>
            </a:xfrm>
            <a:custGeom>
              <a:avLst/>
              <a:gdLst>
                <a:gd name="T0" fmla="*/ 606 w 633"/>
                <a:gd name="T1" fmla="*/ 61 h 165"/>
                <a:gd name="T2" fmla="*/ 37 w 633"/>
                <a:gd name="T3" fmla="*/ 162 h 165"/>
                <a:gd name="T4" fmla="*/ 3 w 633"/>
                <a:gd name="T5" fmla="*/ 138 h 165"/>
                <a:gd name="T6" fmla="*/ 3 w 633"/>
                <a:gd name="T7" fmla="*/ 138 h 165"/>
                <a:gd name="T8" fmla="*/ 27 w 633"/>
                <a:gd name="T9" fmla="*/ 103 h 165"/>
                <a:gd name="T10" fmla="*/ 596 w 633"/>
                <a:gd name="T11" fmla="*/ 3 h 165"/>
                <a:gd name="T12" fmla="*/ 630 w 633"/>
                <a:gd name="T13" fmla="*/ 27 h 165"/>
                <a:gd name="T14" fmla="*/ 630 w 633"/>
                <a:gd name="T15" fmla="*/ 27 h 165"/>
                <a:gd name="T16" fmla="*/ 606 w 633"/>
                <a:gd name="T17" fmla="*/ 61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33" h="165">
                  <a:moveTo>
                    <a:pt x="606" y="61"/>
                  </a:moveTo>
                  <a:cubicBezTo>
                    <a:pt x="37" y="162"/>
                    <a:pt x="37" y="162"/>
                    <a:pt x="37" y="162"/>
                  </a:cubicBezTo>
                  <a:cubicBezTo>
                    <a:pt x="21" y="165"/>
                    <a:pt x="6" y="154"/>
                    <a:pt x="3" y="138"/>
                  </a:cubicBezTo>
                  <a:cubicBezTo>
                    <a:pt x="3" y="138"/>
                    <a:pt x="3" y="138"/>
                    <a:pt x="3" y="138"/>
                  </a:cubicBezTo>
                  <a:cubicBezTo>
                    <a:pt x="0" y="122"/>
                    <a:pt x="11" y="106"/>
                    <a:pt x="27" y="103"/>
                  </a:cubicBezTo>
                  <a:cubicBezTo>
                    <a:pt x="596" y="3"/>
                    <a:pt x="596" y="3"/>
                    <a:pt x="596" y="3"/>
                  </a:cubicBezTo>
                  <a:cubicBezTo>
                    <a:pt x="612" y="0"/>
                    <a:pt x="627" y="11"/>
                    <a:pt x="630" y="27"/>
                  </a:cubicBezTo>
                  <a:cubicBezTo>
                    <a:pt x="630" y="27"/>
                    <a:pt x="630" y="27"/>
                    <a:pt x="630" y="27"/>
                  </a:cubicBezTo>
                  <a:cubicBezTo>
                    <a:pt x="633" y="43"/>
                    <a:pt x="622" y="58"/>
                    <a:pt x="606" y="61"/>
                  </a:cubicBezTo>
                  <a:close/>
                </a:path>
              </a:pathLst>
            </a:custGeom>
            <a:solidFill>
              <a:srgbClr val="DBB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4" name="Freeform 68"/>
            <p:cNvSpPr/>
            <p:nvPr/>
          </p:nvSpPr>
          <p:spPr bwMode="auto">
            <a:xfrm>
              <a:off x="6219825" y="2554288"/>
              <a:ext cx="1031875" cy="266700"/>
            </a:xfrm>
            <a:custGeom>
              <a:avLst/>
              <a:gdLst>
                <a:gd name="T0" fmla="*/ 606 w 633"/>
                <a:gd name="T1" fmla="*/ 61 h 164"/>
                <a:gd name="T2" fmla="*/ 38 w 633"/>
                <a:gd name="T3" fmla="*/ 162 h 164"/>
                <a:gd name="T4" fmla="*/ 3 w 633"/>
                <a:gd name="T5" fmla="*/ 138 h 164"/>
                <a:gd name="T6" fmla="*/ 3 w 633"/>
                <a:gd name="T7" fmla="*/ 138 h 164"/>
                <a:gd name="T8" fmla="*/ 27 w 633"/>
                <a:gd name="T9" fmla="*/ 103 h 164"/>
                <a:gd name="T10" fmla="*/ 596 w 633"/>
                <a:gd name="T11" fmla="*/ 2 h 164"/>
                <a:gd name="T12" fmla="*/ 630 w 633"/>
                <a:gd name="T13" fmla="*/ 26 h 164"/>
                <a:gd name="T14" fmla="*/ 630 w 633"/>
                <a:gd name="T15" fmla="*/ 26 h 164"/>
                <a:gd name="T16" fmla="*/ 606 w 633"/>
                <a:gd name="T17" fmla="*/ 61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33" h="164">
                  <a:moveTo>
                    <a:pt x="606" y="61"/>
                  </a:moveTo>
                  <a:cubicBezTo>
                    <a:pt x="38" y="162"/>
                    <a:pt x="38" y="162"/>
                    <a:pt x="38" y="162"/>
                  </a:cubicBezTo>
                  <a:cubicBezTo>
                    <a:pt x="21" y="164"/>
                    <a:pt x="6" y="154"/>
                    <a:pt x="3" y="138"/>
                  </a:cubicBezTo>
                  <a:cubicBezTo>
                    <a:pt x="3" y="138"/>
                    <a:pt x="3" y="138"/>
                    <a:pt x="3" y="138"/>
                  </a:cubicBezTo>
                  <a:cubicBezTo>
                    <a:pt x="0" y="121"/>
                    <a:pt x="11" y="106"/>
                    <a:pt x="27" y="103"/>
                  </a:cubicBezTo>
                  <a:cubicBezTo>
                    <a:pt x="596" y="2"/>
                    <a:pt x="596" y="2"/>
                    <a:pt x="596" y="2"/>
                  </a:cubicBezTo>
                  <a:cubicBezTo>
                    <a:pt x="612" y="0"/>
                    <a:pt x="627" y="10"/>
                    <a:pt x="630" y="26"/>
                  </a:cubicBezTo>
                  <a:cubicBezTo>
                    <a:pt x="630" y="26"/>
                    <a:pt x="630" y="26"/>
                    <a:pt x="630" y="26"/>
                  </a:cubicBezTo>
                  <a:cubicBezTo>
                    <a:pt x="633" y="43"/>
                    <a:pt x="622" y="58"/>
                    <a:pt x="606" y="61"/>
                  </a:cubicBezTo>
                  <a:close/>
                </a:path>
              </a:pathLst>
            </a:custGeom>
            <a:solidFill>
              <a:srgbClr val="DBB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5" name="Freeform 69"/>
            <p:cNvSpPr/>
            <p:nvPr/>
          </p:nvSpPr>
          <p:spPr bwMode="auto">
            <a:xfrm>
              <a:off x="6254750" y="2740026"/>
              <a:ext cx="1031875" cy="268288"/>
            </a:xfrm>
            <a:custGeom>
              <a:avLst/>
              <a:gdLst>
                <a:gd name="T0" fmla="*/ 606 w 633"/>
                <a:gd name="T1" fmla="*/ 62 h 165"/>
                <a:gd name="T2" fmla="*/ 37 w 633"/>
                <a:gd name="T3" fmla="*/ 162 h 165"/>
                <a:gd name="T4" fmla="*/ 3 w 633"/>
                <a:gd name="T5" fmla="*/ 138 h 165"/>
                <a:gd name="T6" fmla="*/ 3 w 633"/>
                <a:gd name="T7" fmla="*/ 138 h 165"/>
                <a:gd name="T8" fmla="*/ 27 w 633"/>
                <a:gd name="T9" fmla="*/ 104 h 165"/>
                <a:gd name="T10" fmla="*/ 595 w 633"/>
                <a:gd name="T11" fmla="*/ 3 h 165"/>
                <a:gd name="T12" fmla="*/ 630 w 633"/>
                <a:gd name="T13" fmla="*/ 27 h 165"/>
                <a:gd name="T14" fmla="*/ 630 w 633"/>
                <a:gd name="T15" fmla="*/ 27 h 165"/>
                <a:gd name="T16" fmla="*/ 606 w 633"/>
                <a:gd name="T17" fmla="*/ 62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33" h="165">
                  <a:moveTo>
                    <a:pt x="606" y="62"/>
                  </a:moveTo>
                  <a:cubicBezTo>
                    <a:pt x="37" y="162"/>
                    <a:pt x="37" y="162"/>
                    <a:pt x="37" y="162"/>
                  </a:cubicBezTo>
                  <a:cubicBezTo>
                    <a:pt x="21" y="165"/>
                    <a:pt x="5" y="154"/>
                    <a:pt x="3" y="138"/>
                  </a:cubicBezTo>
                  <a:cubicBezTo>
                    <a:pt x="3" y="138"/>
                    <a:pt x="3" y="138"/>
                    <a:pt x="3" y="138"/>
                  </a:cubicBezTo>
                  <a:cubicBezTo>
                    <a:pt x="0" y="122"/>
                    <a:pt x="10" y="107"/>
                    <a:pt x="27" y="104"/>
                  </a:cubicBezTo>
                  <a:cubicBezTo>
                    <a:pt x="595" y="3"/>
                    <a:pt x="595" y="3"/>
                    <a:pt x="595" y="3"/>
                  </a:cubicBezTo>
                  <a:cubicBezTo>
                    <a:pt x="611" y="0"/>
                    <a:pt x="627" y="11"/>
                    <a:pt x="630" y="27"/>
                  </a:cubicBezTo>
                  <a:cubicBezTo>
                    <a:pt x="630" y="27"/>
                    <a:pt x="630" y="27"/>
                    <a:pt x="630" y="27"/>
                  </a:cubicBezTo>
                  <a:cubicBezTo>
                    <a:pt x="633" y="43"/>
                    <a:pt x="622" y="59"/>
                    <a:pt x="606" y="62"/>
                  </a:cubicBezTo>
                  <a:close/>
                </a:path>
              </a:pathLst>
            </a:custGeom>
            <a:solidFill>
              <a:srgbClr val="DBB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6" name="Freeform 70"/>
            <p:cNvSpPr/>
            <p:nvPr/>
          </p:nvSpPr>
          <p:spPr bwMode="auto">
            <a:xfrm>
              <a:off x="8651875" y="492126"/>
              <a:ext cx="1431925" cy="1133475"/>
            </a:xfrm>
            <a:custGeom>
              <a:avLst/>
              <a:gdLst>
                <a:gd name="T0" fmla="*/ 758 w 878"/>
                <a:gd name="T1" fmla="*/ 693 h 696"/>
                <a:gd name="T2" fmla="*/ 67 w 878"/>
                <a:gd name="T3" fmla="*/ 634 h 696"/>
                <a:gd name="T4" fmla="*/ 3 w 878"/>
                <a:gd name="T5" fmla="*/ 559 h 696"/>
                <a:gd name="T6" fmla="*/ 45 w 878"/>
                <a:gd name="T7" fmla="*/ 67 h 696"/>
                <a:gd name="T8" fmla="*/ 120 w 878"/>
                <a:gd name="T9" fmla="*/ 4 h 696"/>
                <a:gd name="T10" fmla="*/ 811 w 878"/>
                <a:gd name="T11" fmla="*/ 62 h 696"/>
                <a:gd name="T12" fmla="*/ 875 w 878"/>
                <a:gd name="T13" fmla="*/ 138 h 696"/>
                <a:gd name="T14" fmla="*/ 833 w 878"/>
                <a:gd name="T15" fmla="*/ 629 h 696"/>
                <a:gd name="T16" fmla="*/ 758 w 878"/>
                <a:gd name="T17" fmla="*/ 693 h 6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78" h="696">
                  <a:moveTo>
                    <a:pt x="758" y="693"/>
                  </a:moveTo>
                  <a:cubicBezTo>
                    <a:pt x="67" y="634"/>
                    <a:pt x="67" y="634"/>
                    <a:pt x="67" y="634"/>
                  </a:cubicBezTo>
                  <a:cubicBezTo>
                    <a:pt x="28" y="631"/>
                    <a:pt x="0" y="597"/>
                    <a:pt x="3" y="559"/>
                  </a:cubicBezTo>
                  <a:cubicBezTo>
                    <a:pt x="45" y="67"/>
                    <a:pt x="45" y="67"/>
                    <a:pt x="45" y="67"/>
                  </a:cubicBezTo>
                  <a:cubicBezTo>
                    <a:pt x="48" y="29"/>
                    <a:pt x="82" y="0"/>
                    <a:pt x="120" y="4"/>
                  </a:cubicBezTo>
                  <a:cubicBezTo>
                    <a:pt x="811" y="62"/>
                    <a:pt x="811" y="62"/>
                    <a:pt x="811" y="62"/>
                  </a:cubicBezTo>
                  <a:cubicBezTo>
                    <a:pt x="850" y="65"/>
                    <a:pt x="878" y="99"/>
                    <a:pt x="875" y="138"/>
                  </a:cubicBezTo>
                  <a:cubicBezTo>
                    <a:pt x="833" y="629"/>
                    <a:pt x="833" y="629"/>
                    <a:pt x="833" y="629"/>
                  </a:cubicBezTo>
                  <a:cubicBezTo>
                    <a:pt x="830" y="668"/>
                    <a:pt x="796" y="696"/>
                    <a:pt x="758" y="693"/>
                  </a:cubicBezTo>
                  <a:close/>
                </a:path>
              </a:pathLst>
            </a:custGeom>
            <a:solidFill>
              <a:srgbClr val="5962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7" name="Freeform 71"/>
            <p:cNvSpPr/>
            <p:nvPr/>
          </p:nvSpPr>
          <p:spPr bwMode="auto">
            <a:xfrm>
              <a:off x="9828213" y="434976"/>
              <a:ext cx="393700" cy="393700"/>
            </a:xfrm>
            <a:custGeom>
              <a:avLst/>
              <a:gdLst>
                <a:gd name="T0" fmla="*/ 190 w 242"/>
                <a:gd name="T1" fmla="*/ 204 h 242"/>
                <a:gd name="T2" fmla="*/ 38 w 242"/>
                <a:gd name="T3" fmla="*/ 191 h 242"/>
                <a:gd name="T4" fmla="*/ 51 w 242"/>
                <a:gd name="T5" fmla="*/ 39 h 242"/>
                <a:gd name="T6" fmla="*/ 203 w 242"/>
                <a:gd name="T7" fmla="*/ 52 h 242"/>
                <a:gd name="T8" fmla="*/ 190 w 242"/>
                <a:gd name="T9" fmla="*/ 204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2" h="242">
                  <a:moveTo>
                    <a:pt x="190" y="204"/>
                  </a:moveTo>
                  <a:cubicBezTo>
                    <a:pt x="145" y="242"/>
                    <a:pt x="77" y="236"/>
                    <a:pt x="38" y="191"/>
                  </a:cubicBezTo>
                  <a:cubicBezTo>
                    <a:pt x="0" y="145"/>
                    <a:pt x="6" y="77"/>
                    <a:pt x="51" y="39"/>
                  </a:cubicBezTo>
                  <a:cubicBezTo>
                    <a:pt x="97" y="0"/>
                    <a:pt x="165" y="6"/>
                    <a:pt x="203" y="52"/>
                  </a:cubicBezTo>
                  <a:cubicBezTo>
                    <a:pt x="242" y="97"/>
                    <a:pt x="236" y="165"/>
                    <a:pt x="190" y="204"/>
                  </a:cubicBezTo>
                  <a:close/>
                </a:path>
              </a:pathLst>
            </a:custGeom>
            <a:solidFill>
              <a:srgbClr val="2D33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8" name="Freeform 72"/>
            <p:cNvSpPr/>
            <p:nvPr/>
          </p:nvSpPr>
          <p:spPr bwMode="auto">
            <a:xfrm>
              <a:off x="9936163" y="541338"/>
              <a:ext cx="179388" cy="179388"/>
            </a:xfrm>
            <a:custGeom>
              <a:avLst/>
              <a:gdLst>
                <a:gd name="T0" fmla="*/ 99 w 110"/>
                <a:gd name="T1" fmla="*/ 86 h 110"/>
                <a:gd name="T2" fmla="*/ 74 w 110"/>
                <a:gd name="T3" fmla="*/ 57 h 110"/>
                <a:gd name="T4" fmla="*/ 103 w 110"/>
                <a:gd name="T5" fmla="*/ 32 h 110"/>
                <a:gd name="T6" fmla="*/ 105 w 110"/>
                <a:gd name="T7" fmla="*/ 13 h 110"/>
                <a:gd name="T8" fmla="*/ 86 w 110"/>
                <a:gd name="T9" fmla="*/ 11 h 110"/>
                <a:gd name="T10" fmla="*/ 56 w 110"/>
                <a:gd name="T11" fmla="*/ 36 h 110"/>
                <a:gd name="T12" fmla="*/ 32 w 110"/>
                <a:gd name="T13" fmla="*/ 7 h 110"/>
                <a:gd name="T14" fmla="*/ 13 w 110"/>
                <a:gd name="T15" fmla="*/ 5 h 110"/>
                <a:gd name="T16" fmla="*/ 11 w 110"/>
                <a:gd name="T17" fmla="*/ 25 h 110"/>
                <a:gd name="T18" fmla="*/ 36 w 110"/>
                <a:gd name="T19" fmla="*/ 54 h 110"/>
                <a:gd name="T20" fmla="*/ 6 w 110"/>
                <a:gd name="T21" fmla="*/ 78 h 110"/>
                <a:gd name="T22" fmla="*/ 5 w 110"/>
                <a:gd name="T23" fmla="*/ 97 h 110"/>
                <a:gd name="T24" fmla="*/ 24 w 110"/>
                <a:gd name="T25" fmla="*/ 99 h 110"/>
                <a:gd name="T26" fmla="*/ 53 w 110"/>
                <a:gd name="T27" fmla="*/ 75 h 110"/>
                <a:gd name="T28" fmla="*/ 78 w 110"/>
                <a:gd name="T29" fmla="*/ 104 h 110"/>
                <a:gd name="T30" fmla="*/ 97 w 110"/>
                <a:gd name="T31" fmla="*/ 105 h 110"/>
                <a:gd name="T32" fmla="*/ 99 w 110"/>
                <a:gd name="T33" fmla="*/ 8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0" h="110">
                  <a:moveTo>
                    <a:pt x="99" y="86"/>
                  </a:moveTo>
                  <a:cubicBezTo>
                    <a:pt x="74" y="57"/>
                    <a:pt x="74" y="57"/>
                    <a:pt x="74" y="57"/>
                  </a:cubicBezTo>
                  <a:cubicBezTo>
                    <a:pt x="103" y="32"/>
                    <a:pt x="103" y="32"/>
                    <a:pt x="103" y="32"/>
                  </a:cubicBezTo>
                  <a:cubicBezTo>
                    <a:pt x="109" y="28"/>
                    <a:pt x="110" y="19"/>
                    <a:pt x="105" y="13"/>
                  </a:cubicBezTo>
                  <a:cubicBezTo>
                    <a:pt x="100" y="7"/>
                    <a:pt x="91" y="7"/>
                    <a:pt x="86" y="11"/>
                  </a:cubicBezTo>
                  <a:cubicBezTo>
                    <a:pt x="56" y="36"/>
                    <a:pt x="56" y="36"/>
                    <a:pt x="56" y="36"/>
                  </a:cubicBezTo>
                  <a:cubicBezTo>
                    <a:pt x="32" y="7"/>
                    <a:pt x="32" y="7"/>
                    <a:pt x="32" y="7"/>
                  </a:cubicBezTo>
                  <a:cubicBezTo>
                    <a:pt x="27" y="1"/>
                    <a:pt x="18" y="0"/>
                    <a:pt x="13" y="5"/>
                  </a:cubicBezTo>
                  <a:cubicBezTo>
                    <a:pt x="7" y="10"/>
                    <a:pt x="6" y="19"/>
                    <a:pt x="11" y="2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6" y="78"/>
                    <a:pt x="6" y="78"/>
                    <a:pt x="6" y="78"/>
                  </a:cubicBezTo>
                  <a:cubicBezTo>
                    <a:pt x="1" y="83"/>
                    <a:pt x="0" y="92"/>
                    <a:pt x="5" y="97"/>
                  </a:cubicBezTo>
                  <a:cubicBezTo>
                    <a:pt x="10" y="103"/>
                    <a:pt x="18" y="104"/>
                    <a:pt x="24" y="99"/>
                  </a:cubicBezTo>
                  <a:cubicBezTo>
                    <a:pt x="53" y="75"/>
                    <a:pt x="53" y="75"/>
                    <a:pt x="53" y="75"/>
                  </a:cubicBezTo>
                  <a:cubicBezTo>
                    <a:pt x="78" y="104"/>
                    <a:pt x="78" y="104"/>
                    <a:pt x="78" y="104"/>
                  </a:cubicBezTo>
                  <a:cubicBezTo>
                    <a:pt x="83" y="109"/>
                    <a:pt x="91" y="110"/>
                    <a:pt x="97" y="105"/>
                  </a:cubicBezTo>
                  <a:cubicBezTo>
                    <a:pt x="103" y="100"/>
                    <a:pt x="104" y="92"/>
                    <a:pt x="99" y="8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9" name="Freeform 73"/>
            <p:cNvSpPr/>
            <p:nvPr/>
          </p:nvSpPr>
          <p:spPr bwMode="auto">
            <a:xfrm>
              <a:off x="8877300" y="828676"/>
              <a:ext cx="1039813" cy="180975"/>
            </a:xfrm>
            <a:custGeom>
              <a:avLst/>
              <a:gdLst>
                <a:gd name="T0" fmla="*/ 604 w 638"/>
                <a:gd name="T1" fmla="*/ 109 h 111"/>
                <a:gd name="T2" fmla="*/ 29 w 638"/>
                <a:gd name="T3" fmla="*/ 60 h 111"/>
                <a:gd name="T4" fmla="*/ 2 w 638"/>
                <a:gd name="T5" fmla="*/ 29 h 111"/>
                <a:gd name="T6" fmla="*/ 2 w 638"/>
                <a:gd name="T7" fmla="*/ 29 h 111"/>
                <a:gd name="T8" fmla="*/ 34 w 638"/>
                <a:gd name="T9" fmla="*/ 2 h 111"/>
                <a:gd name="T10" fmla="*/ 609 w 638"/>
                <a:gd name="T11" fmla="*/ 50 h 111"/>
                <a:gd name="T12" fmla="*/ 636 w 638"/>
                <a:gd name="T13" fmla="*/ 82 h 111"/>
                <a:gd name="T14" fmla="*/ 636 w 638"/>
                <a:gd name="T15" fmla="*/ 82 h 111"/>
                <a:gd name="T16" fmla="*/ 604 w 638"/>
                <a:gd name="T17" fmla="*/ 109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38" h="111">
                  <a:moveTo>
                    <a:pt x="604" y="109"/>
                  </a:moveTo>
                  <a:cubicBezTo>
                    <a:pt x="29" y="60"/>
                    <a:pt x="29" y="60"/>
                    <a:pt x="29" y="60"/>
                  </a:cubicBezTo>
                  <a:cubicBezTo>
                    <a:pt x="12" y="59"/>
                    <a:pt x="0" y="45"/>
                    <a:pt x="2" y="29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3" y="12"/>
                    <a:pt x="17" y="0"/>
                    <a:pt x="34" y="2"/>
                  </a:cubicBezTo>
                  <a:cubicBezTo>
                    <a:pt x="609" y="50"/>
                    <a:pt x="609" y="50"/>
                    <a:pt x="609" y="50"/>
                  </a:cubicBezTo>
                  <a:cubicBezTo>
                    <a:pt x="625" y="52"/>
                    <a:pt x="638" y="66"/>
                    <a:pt x="636" y="82"/>
                  </a:cubicBezTo>
                  <a:cubicBezTo>
                    <a:pt x="636" y="82"/>
                    <a:pt x="636" y="82"/>
                    <a:pt x="636" y="82"/>
                  </a:cubicBezTo>
                  <a:cubicBezTo>
                    <a:pt x="635" y="99"/>
                    <a:pt x="620" y="111"/>
                    <a:pt x="604" y="109"/>
                  </a:cubicBezTo>
                  <a:close/>
                </a:path>
              </a:pathLst>
            </a:custGeom>
            <a:solidFill>
              <a:srgbClr val="4950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0" name="Freeform 74"/>
            <p:cNvSpPr/>
            <p:nvPr/>
          </p:nvSpPr>
          <p:spPr bwMode="auto">
            <a:xfrm>
              <a:off x="8859838" y="1017588"/>
              <a:ext cx="1041400" cy="180975"/>
            </a:xfrm>
            <a:custGeom>
              <a:avLst/>
              <a:gdLst>
                <a:gd name="T0" fmla="*/ 604 w 638"/>
                <a:gd name="T1" fmla="*/ 109 h 111"/>
                <a:gd name="T2" fmla="*/ 29 w 638"/>
                <a:gd name="T3" fmla="*/ 61 h 111"/>
                <a:gd name="T4" fmla="*/ 2 w 638"/>
                <a:gd name="T5" fmla="*/ 29 h 111"/>
                <a:gd name="T6" fmla="*/ 2 w 638"/>
                <a:gd name="T7" fmla="*/ 29 h 111"/>
                <a:gd name="T8" fmla="*/ 34 w 638"/>
                <a:gd name="T9" fmla="*/ 2 h 111"/>
                <a:gd name="T10" fmla="*/ 609 w 638"/>
                <a:gd name="T11" fmla="*/ 51 h 111"/>
                <a:gd name="T12" fmla="*/ 636 w 638"/>
                <a:gd name="T13" fmla="*/ 83 h 111"/>
                <a:gd name="T14" fmla="*/ 636 w 638"/>
                <a:gd name="T15" fmla="*/ 83 h 111"/>
                <a:gd name="T16" fmla="*/ 604 w 638"/>
                <a:gd name="T17" fmla="*/ 109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38" h="111">
                  <a:moveTo>
                    <a:pt x="604" y="109"/>
                  </a:moveTo>
                  <a:cubicBezTo>
                    <a:pt x="29" y="61"/>
                    <a:pt x="29" y="61"/>
                    <a:pt x="29" y="61"/>
                  </a:cubicBezTo>
                  <a:cubicBezTo>
                    <a:pt x="12" y="59"/>
                    <a:pt x="0" y="45"/>
                    <a:pt x="2" y="29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3" y="12"/>
                    <a:pt x="17" y="0"/>
                    <a:pt x="34" y="2"/>
                  </a:cubicBezTo>
                  <a:cubicBezTo>
                    <a:pt x="609" y="51"/>
                    <a:pt x="609" y="51"/>
                    <a:pt x="609" y="51"/>
                  </a:cubicBezTo>
                  <a:cubicBezTo>
                    <a:pt x="626" y="52"/>
                    <a:pt x="638" y="66"/>
                    <a:pt x="636" y="83"/>
                  </a:cubicBezTo>
                  <a:cubicBezTo>
                    <a:pt x="636" y="83"/>
                    <a:pt x="636" y="83"/>
                    <a:pt x="636" y="83"/>
                  </a:cubicBezTo>
                  <a:cubicBezTo>
                    <a:pt x="635" y="99"/>
                    <a:pt x="621" y="111"/>
                    <a:pt x="604" y="109"/>
                  </a:cubicBezTo>
                  <a:close/>
                </a:path>
              </a:pathLst>
            </a:custGeom>
            <a:solidFill>
              <a:srgbClr val="4950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1" name="Freeform 75"/>
            <p:cNvSpPr/>
            <p:nvPr/>
          </p:nvSpPr>
          <p:spPr bwMode="auto">
            <a:xfrm>
              <a:off x="8845550" y="1208088"/>
              <a:ext cx="1039813" cy="179388"/>
            </a:xfrm>
            <a:custGeom>
              <a:avLst/>
              <a:gdLst>
                <a:gd name="T0" fmla="*/ 603 w 637"/>
                <a:gd name="T1" fmla="*/ 109 h 110"/>
                <a:gd name="T2" fmla="*/ 28 w 637"/>
                <a:gd name="T3" fmla="*/ 60 h 110"/>
                <a:gd name="T4" fmla="*/ 1 w 637"/>
                <a:gd name="T5" fmla="*/ 28 h 110"/>
                <a:gd name="T6" fmla="*/ 1 w 637"/>
                <a:gd name="T7" fmla="*/ 28 h 110"/>
                <a:gd name="T8" fmla="*/ 33 w 637"/>
                <a:gd name="T9" fmla="*/ 1 h 110"/>
                <a:gd name="T10" fmla="*/ 608 w 637"/>
                <a:gd name="T11" fmla="*/ 50 h 110"/>
                <a:gd name="T12" fmla="*/ 635 w 637"/>
                <a:gd name="T13" fmla="*/ 82 h 110"/>
                <a:gd name="T14" fmla="*/ 635 w 637"/>
                <a:gd name="T15" fmla="*/ 82 h 110"/>
                <a:gd name="T16" fmla="*/ 603 w 637"/>
                <a:gd name="T17" fmla="*/ 109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37" h="110">
                  <a:moveTo>
                    <a:pt x="603" y="109"/>
                  </a:moveTo>
                  <a:cubicBezTo>
                    <a:pt x="28" y="60"/>
                    <a:pt x="28" y="60"/>
                    <a:pt x="28" y="60"/>
                  </a:cubicBezTo>
                  <a:cubicBezTo>
                    <a:pt x="12" y="58"/>
                    <a:pt x="0" y="44"/>
                    <a:pt x="1" y="28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2" y="12"/>
                    <a:pt x="17" y="0"/>
                    <a:pt x="33" y="1"/>
                  </a:cubicBezTo>
                  <a:cubicBezTo>
                    <a:pt x="608" y="50"/>
                    <a:pt x="608" y="50"/>
                    <a:pt x="608" y="50"/>
                  </a:cubicBezTo>
                  <a:cubicBezTo>
                    <a:pt x="625" y="51"/>
                    <a:pt x="637" y="65"/>
                    <a:pt x="635" y="82"/>
                  </a:cubicBezTo>
                  <a:cubicBezTo>
                    <a:pt x="635" y="82"/>
                    <a:pt x="635" y="82"/>
                    <a:pt x="635" y="82"/>
                  </a:cubicBezTo>
                  <a:cubicBezTo>
                    <a:pt x="634" y="98"/>
                    <a:pt x="620" y="110"/>
                    <a:pt x="603" y="109"/>
                  </a:cubicBezTo>
                  <a:close/>
                </a:path>
              </a:pathLst>
            </a:custGeom>
            <a:solidFill>
              <a:srgbClr val="4950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2" name="Freeform 76"/>
            <p:cNvSpPr/>
            <p:nvPr/>
          </p:nvSpPr>
          <p:spPr bwMode="auto">
            <a:xfrm>
              <a:off x="8370888" y="4279901"/>
              <a:ext cx="930275" cy="679450"/>
            </a:xfrm>
            <a:custGeom>
              <a:avLst/>
              <a:gdLst>
                <a:gd name="T0" fmla="*/ 285 w 570"/>
                <a:gd name="T1" fmla="*/ 417 h 417"/>
                <a:gd name="T2" fmla="*/ 285 w 570"/>
                <a:gd name="T3" fmla="*/ 417 h 417"/>
                <a:gd name="T4" fmla="*/ 0 w 570"/>
                <a:gd name="T5" fmla="*/ 132 h 417"/>
                <a:gd name="T6" fmla="*/ 0 w 570"/>
                <a:gd name="T7" fmla="*/ 94 h 417"/>
                <a:gd name="T8" fmla="*/ 94 w 570"/>
                <a:gd name="T9" fmla="*/ 0 h 417"/>
                <a:gd name="T10" fmla="*/ 476 w 570"/>
                <a:gd name="T11" fmla="*/ 0 h 417"/>
                <a:gd name="T12" fmla="*/ 570 w 570"/>
                <a:gd name="T13" fmla="*/ 94 h 417"/>
                <a:gd name="T14" fmla="*/ 570 w 570"/>
                <a:gd name="T15" fmla="*/ 132 h 417"/>
                <a:gd name="T16" fmla="*/ 285 w 570"/>
                <a:gd name="T17" fmla="*/ 417 h 4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0" h="417">
                  <a:moveTo>
                    <a:pt x="285" y="417"/>
                  </a:moveTo>
                  <a:cubicBezTo>
                    <a:pt x="285" y="417"/>
                    <a:pt x="285" y="417"/>
                    <a:pt x="285" y="417"/>
                  </a:cubicBezTo>
                  <a:cubicBezTo>
                    <a:pt x="127" y="417"/>
                    <a:pt x="0" y="289"/>
                    <a:pt x="0" y="132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42"/>
                    <a:pt x="42" y="0"/>
                    <a:pt x="94" y="0"/>
                  </a:cubicBezTo>
                  <a:cubicBezTo>
                    <a:pt x="476" y="0"/>
                    <a:pt x="476" y="0"/>
                    <a:pt x="476" y="0"/>
                  </a:cubicBezTo>
                  <a:cubicBezTo>
                    <a:pt x="528" y="0"/>
                    <a:pt x="570" y="42"/>
                    <a:pt x="570" y="94"/>
                  </a:cubicBezTo>
                  <a:cubicBezTo>
                    <a:pt x="570" y="132"/>
                    <a:pt x="570" y="132"/>
                    <a:pt x="570" y="132"/>
                  </a:cubicBezTo>
                  <a:cubicBezTo>
                    <a:pt x="570" y="289"/>
                    <a:pt x="442" y="417"/>
                    <a:pt x="285" y="417"/>
                  </a:cubicBezTo>
                  <a:close/>
                </a:path>
              </a:pathLst>
            </a:custGeom>
            <a:solidFill>
              <a:srgbClr val="2D33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3" name="Freeform 77"/>
            <p:cNvSpPr/>
            <p:nvPr/>
          </p:nvSpPr>
          <p:spPr bwMode="auto">
            <a:xfrm>
              <a:off x="9272588" y="5918201"/>
              <a:ext cx="233363" cy="198438"/>
            </a:xfrm>
            <a:custGeom>
              <a:avLst/>
              <a:gdLst>
                <a:gd name="T0" fmla="*/ 133 w 147"/>
                <a:gd name="T1" fmla="*/ 0 h 125"/>
                <a:gd name="T2" fmla="*/ 0 w 147"/>
                <a:gd name="T3" fmla="*/ 18 h 125"/>
                <a:gd name="T4" fmla="*/ 15 w 147"/>
                <a:gd name="T5" fmla="*/ 125 h 125"/>
                <a:gd name="T6" fmla="*/ 147 w 147"/>
                <a:gd name="T7" fmla="*/ 107 h 125"/>
                <a:gd name="T8" fmla="*/ 133 w 147"/>
                <a:gd name="T9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125">
                  <a:moveTo>
                    <a:pt x="133" y="0"/>
                  </a:moveTo>
                  <a:lnTo>
                    <a:pt x="0" y="18"/>
                  </a:lnTo>
                  <a:lnTo>
                    <a:pt x="15" y="125"/>
                  </a:lnTo>
                  <a:lnTo>
                    <a:pt x="147" y="107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B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4" name="Freeform 78"/>
            <p:cNvSpPr/>
            <p:nvPr/>
          </p:nvSpPr>
          <p:spPr bwMode="auto">
            <a:xfrm>
              <a:off x="8977313" y="6021388"/>
              <a:ext cx="615950" cy="346075"/>
            </a:xfrm>
            <a:custGeom>
              <a:avLst/>
              <a:gdLst>
                <a:gd name="T0" fmla="*/ 8 w 377"/>
                <a:gd name="T1" fmla="*/ 213 h 213"/>
                <a:gd name="T2" fmla="*/ 356 w 377"/>
                <a:gd name="T3" fmla="*/ 167 h 213"/>
                <a:gd name="T4" fmla="*/ 375 w 377"/>
                <a:gd name="T5" fmla="*/ 142 h 213"/>
                <a:gd name="T6" fmla="*/ 361 w 377"/>
                <a:gd name="T7" fmla="*/ 31 h 213"/>
                <a:gd name="T8" fmla="*/ 323 w 377"/>
                <a:gd name="T9" fmla="*/ 3 h 213"/>
                <a:gd name="T10" fmla="*/ 166 w 377"/>
                <a:gd name="T11" fmla="*/ 24 h 213"/>
                <a:gd name="T12" fmla="*/ 169 w 377"/>
                <a:gd name="T13" fmla="*/ 42 h 213"/>
                <a:gd name="T14" fmla="*/ 135 w 377"/>
                <a:gd name="T15" fmla="*/ 51 h 213"/>
                <a:gd name="T16" fmla="*/ 5 w 377"/>
                <a:gd name="T17" fmla="*/ 186 h 213"/>
                <a:gd name="T18" fmla="*/ 1 w 377"/>
                <a:gd name="T19" fmla="*/ 205 h 213"/>
                <a:gd name="T20" fmla="*/ 8 w 377"/>
                <a:gd name="T21" fmla="*/ 213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7" h="213">
                  <a:moveTo>
                    <a:pt x="8" y="213"/>
                  </a:moveTo>
                  <a:cubicBezTo>
                    <a:pt x="356" y="167"/>
                    <a:pt x="356" y="167"/>
                    <a:pt x="356" y="167"/>
                  </a:cubicBezTo>
                  <a:cubicBezTo>
                    <a:pt x="368" y="165"/>
                    <a:pt x="377" y="154"/>
                    <a:pt x="375" y="142"/>
                  </a:cubicBezTo>
                  <a:cubicBezTo>
                    <a:pt x="361" y="31"/>
                    <a:pt x="361" y="31"/>
                    <a:pt x="361" y="31"/>
                  </a:cubicBezTo>
                  <a:cubicBezTo>
                    <a:pt x="358" y="13"/>
                    <a:pt x="342" y="0"/>
                    <a:pt x="323" y="3"/>
                  </a:cubicBezTo>
                  <a:cubicBezTo>
                    <a:pt x="166" y="24"/>
                    <a:pt x="166" y="24"/>
                    <a:pt x="166" y="24"/>
                  </a:cubicBezTo>
                  <a:cubicBezTo>
                    <a:pt x="169" y="42"/>
                    <a:pt x="169" y="42"/>
                    <a:pt x="169" y="42"/>
                  </a:cubicBezTo>
                  <a:cubicBezTo>
                    <a:pt x="135" y="51"/>
                    <a:pt x="135" y="51"/>
                    <a:pt x="135" y="51"/>
                  </a:cubicBezTo>
                  <a:cubicBezTo>
                    <a:pt x="70" y="69"/>
                    <a:pt x="20" y="121"/>
                    <a:pt x="5" y="186"/>
                  </a:cubicBezTo>
                  <a:cubicBezTo>
                    <a:pt x="1" y="205"/>
                    <a:pt x="1" y="205"/>
                    <a:pt x="1" y="205"/>
                  </a:cubicBezTo>
                  <a:cubicBezTo>
                    <a:pt x="0" y="209"/>
                    <a:pt x="3" y="213"/>
                    <a:pt x="8" y="213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5" name="Freeform 79"/>
            <p:cNvSpPr/>
            <p:nvPr/>
          </p:nvSpPr>
          <p:spPr bwMode="auto">
            <a:xfrm>
              <a:off x="9051925" y="6021388"/>
              <a:ext cx="246063" cy="188913"/>
            </a:xfrm>
            <a:custGeom>
              <a:avLst/>
              <a:gdLst>
                <a:gd name="T0" fmla="*/ 100 w 151"/>
                <a:gd name="T1" fmla="*/ 4 h 116"/>
                <a:gd name="T2" fmla="*/ 123 w 151"/>
                <a:gd name="T3" fmla="*/ 1 h 116"/>
                <a:gd name="T4" fmla="*/ 144 w 151"/>
                <a:gd name="T5" fmla="*/ 17 h 116"/>
                <a:gd name="T6" fmla="*/ 151 w 151"/>
                <a:gd name="T7" fmla="*/ 67 h 116"/>
                <a:gd name="T8" fmla="*/ 31 w 151"/>
                <a:gd name="T9" fmla="*/ 116 h 116"/>
                <a:gd name="T10" fmla="*/ 0 w 151"/>
                <a:gd name="T11" fmla="*/ 98 h 116"/>
                <a:gd name="T12" fmla="*/ 86 w 151"/>
                <a:gd name="T13" fmla="*/ 38 h 116"/>
                <a:gd name="T14" fmla="*/ 84 w 151"/>
                <a:gd name="T15" fmla="*/ 26 h 116"/>
                <a:gd name="T16" fmla="*/ 100 w 151"/>
                <a:gd name="T17" fmla="*/ 4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1" h="116">
                  <a:moveTo>
                    <a:pt x="100" y="4"/>
                  </a:moveTo>
                  <a:cubicBezTo>
                    <a:pt x="123" y="1"/>
                    <a:pt x="123" y="1"/>
                    <a:pt x="123" y="1"/>
                  </a:cubicBezTo>
                  <a:cubicBezTo>
                    <a:pt x="133" y="0"/>
                    <a:pt x="143" y="7"/>
                    <a:pt x="144" y="17"/>
                  </a:cubicBezTo>
                  <a:cubicBezTo>
                    <a:pt x="151" y="67"/>
                    <a:pt x="151" y="67"/>
                    <a:pt x="151" y="67"/>
                  </a:cubicBezTo>
                  <a:cubicBezTo>
                    <a:pt x="151" y="67"/>
                    <a:pt x="78" y="61"/>
                    <a:pt x="31" y="116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27" y="53"/>
                    <a:pt x="86" y="38"/>
                  </a:cubicBezTo>
                  <a:cubicBezTo>
                    <a:pt x="84" y="26"/>
                    <a:pt x="84" y="26"/>
                    <a:pt x="84" y="26"/>
                  </a:cubicBezTo>
                  <a:cubicBezTo>
                    <a:pt x="82" y="15"/>
                    <a:pt x="90" y="5"/>
                    <a:pt x="100" y="4"/>
                  </a:cubicBezTo>
                  <a:close/>
                </a:path>
              </a:pathLst>
            </a:custGeom>
            <a:solidFill>
              <a:srgbClr val="FFC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6" name="Freeform 80"/>
            <p:cNvSpPr/>
            <p:nvPr/>
          </p:nvSpPr>
          <p:spPr bwMode="auto">
            <a:xfrm>
              <a:off x="8942388" y="6246813"/>
              <a:ext cx="669925" cy="157163"/>
            </a:xfrm>
            <a:custGeom>
              <a:avLst/>
              <a:gdLst>
                <a:gd name="T0" fmla="*/ 398 w 411"/>
                <a:gd name="T1" fmla="*/ 45 h 96"/>
                <a:gd name="T2" fmla="*/ 19 w 411"/>
                <a:gd name="T3" fmla="*/ 95 h 96"/>
                <a:gd name="T4" fmla="*/ 4 w 411"/>
                <a:gd name="T5" fmla="*/ 84 h 96"/>
                <a:gd name="T6" fmla="*/ 1 w 411"/>
                <a:gd name="T7" fmla="*/ 66 h 96"/>
                <a:gd name="T8" fmla="*/ 13 w 411"/>
                <a:gd name="T9" fmla="*/ 51 h 96"/>
                <a:gd name="T10" fmla="*/ 392 w 411"/>
                <a:gd name="T11" fmla="*/ 1 h 96"/>
                <a:gd name="T12" fmla="*/ 408 w 411"/>
                <a:gd name="T13" fmla="*/ 12 h 96"/>
                <a:gd name="T14" fmla="*/ 410 w 411"/>
                <a:gd name="T15" fmla="*/ 30 h 96"/>
                <a:gd name="T16" fmla="*/ 398 w 411"/>
                <a:gd name="T17" fmla="*/ 45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1" h="96">
                  <a:moveTo>
                    <a:pt x="398" y="45"/>
                  </a:moveTo>
                  <a:cubicBezTo>
                    <a:pt x="19" y="95"/>
                    <a:pt x="19" y="95"/>
                    <a:pt x="19" y="95"/>
                  </a:cubicBezTo>
                  <a:cubicBezTo>
                    <a:pt x="11" y="96"/>
                    <a:pt x="5" y="91"/>
                    <a:pt x="4" y="84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0" y="59"/>
                    <a:pt x="6" y="52"/>
                    <a:pt x="13" y="51"/>
                  </a:cubicBezTo>
                  <a:cubicBezTo>
                    <a:pt x="392" y="1"/>
                    <a:pt x="392" y="1"/>
                    <a:pt x="392" y="1"/>
                  </a:cubicBezTo>
                  <a:cubicBezTo>
                    <a:pt x="400" y="0"/>
                    <a:pt x="407" y="5"/>
                    <a:pt x="408" y="12"/>
                  </a:cubicBezTo>
                  <a:cubicBezTo>
                    <a:pt x="410" y="30"/>
                    <a:pt x="410" y="30"/>
                    <a:pt x="410" y="30"/>
                  </a:cubicBezTo>
                  <a:cubicBezTo>
                    <a:pt x="411" y="37"/>
                    <a:pt x="406" y="44"/>
                    <a:pt x="398" y="45"/>
                  </a:cubicBezTo>
                  <a:close/>
                </a:path>
              </a:pathLst>
            </a:custGeom>
            <a:solidFill>
              <a:srgbClr val="7F77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7" name="Freeform 81"/>
            <p:cNvSpPr/>
            <p:nvPr/>
          </p:nvSpPr>
          <p:spPr bwMode="auto">
            <a:xfrm>
              <a:off x="8291513" y="5967413"/>
              <a:ext cx="227013" cy="188913"/>
            </a:xfrm>
            <a:custGeom>
              <a:avLst/>
              <a:gdLst>
                <a:gd name="T0" fmla="*/ 143 w 143"/>
                <a:gd name="T1" fmla="*/ 11 h 119"/>
                <a:gd name="T2" fmla="*/ 9 w 143"/>
                <a:gd name="T3" fmla="*/ 0 h 119"/>
                <a:gd name="T4" fmla="*/ 0 w 143"/>
                <a:gd name="T5" fmla="*/ 108 h 119"/>
                <a:gd name="T6" fmla="*/ 133 w 143"/>
                <a:gd name="T7" fmla="*/ 119 h 119"/>
                <a:gd name="T8" fmla="*/ 143 w 143"/>
                <a:gd name="T9" fmla="*/ 11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3" h="119">
                  <a:moveTo>
                    <a:pt x="143" y="11"/>
                  </a:moveTo>
                  <a:lnTo>
                    <a:pt x="9" y="0"/>
                  </a:lnTo>
                  <a:lnTo>
                    <a:pt x="0" y="108"/>
                  </a:lnTo>
                  <a:lnTo>
                    <a:pt x="133" y="119"/>
                  </a:lnTo>
                  <a:lnTo>
                    <a:pt x="143" y="11"/>
                  </a:lnTo>
                  <a:close/>
                </a:path>
              </a:pathLst>
            </a:custGeom>
            <a:solidFill>
              <a:srgbClr val="FFB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8" name="Freeform 82"/>
            <p:cNvSpPr/>
            <p:nvPr/>
          </p:nvSpPr>
          <p:spPr bwMode="auto">
            <a:xfrm>
              <a:off x="7927975" y="6073776"/>
              <a:ext cx="641350" cy="293688"/>
            </a:xfrm>
            <a:custGeom>
              <a:avLst/>
              <a:gdLst>
                <a:gd name="T0" fmla="*/ 8 w 393"/>
                <a:gd name="T1" fmla="*/ 150 h 181"/>
                <a:gd name="T2" fmla="*/ 358 w 393"/>
                <a:gd name="T3" fmla="*/ 180 h 181"/>
                <a:gd name="T4" fmla="*/ 382 w 393"/>
                <a:gd name="T5" fmla="*/ 160 h 181"/>
                <a:gd name="T6" fmla="*/ 391 w 393"/>
                <a:gd name="T7" fmla="*/ 49 h 181"/>
                <a:gd name="T8" fmla="*/ 361 w 393"/>
                <a:gd name="T9" fmla="*/ 13 h 181"/>
                <a:gd name="T10" fmla="*/ 203 w 393"/>
                <a:gd name="T11" fmla="*/ 0 h 181"/>
                <a:gd name="T12" fmla="*/ 202 w 393"/>
                <a:gd name="T13" fmla="*/ 18 h 181"/>
                <a:gd name="T14" fmla="*/ 166 w 393"/>
                <a:gd name="T15" fmla="*/ 20 h 181"/>
                <a:gd name="T16" fmla="*/ 10 w 393"/>
                <a:gd name="T17" fmla="*/ 123 h 181"/>
                <a:gd name="T18" fmla="*/ 2 w 393"/>
                <a:gd name="T19" fmla="*/ 140 h 181"/>
                <a:gd name="T20" fmla="*/ 8 w 393"/>
                <a:gd name="T21" fmla="*/ 150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93" h="181">
                  <a:moveTo>
                    <a:pt x="8" y="150"/>
                  </a:moveTo>
                  <a:cubicBezTo>
                    <a:pt x="358" y="180"/>
                    <a:pt x="358" y="180"/>
                    <a:pt x="358" y="180"/>
                  </a:cubicBezTo>
                  <a:cubicBezTo>
                    <a:pt x="370" y="181"/>
                    <a:pt x="381" y="172"/>
                    <a:pt x="382" y="160"/>
                  </a:cubicBezTo>
                  <a:cubicBezTo>
                    <a:pt x="391" y="49"/>
                    <a:pt x="391" y="49"/>
                    <a:pt x="391" y="49"/>
                  </a:cubicBezTo>
                  <a:cubicBezTo>
                    <a:pt x="393" y="31"/>
                    <a:pt x="379" y="15"/>
                    <a:pt x="361" y="13"/>
                  </a:cubicBezTo>
                  <a:cubicBezTo>
                    <a:pt x="203" y="0"/>
                    <a:pt x="203" y="0"/>
                    <a:pt x="203" y="0"/>
                  </a:cubicBezTo>
                  <a:cubicBezTo>
                    <a:pt x="202" y="18"/>
                    <a:pt x="202" y="18"/>
                    <a:pt x="202" y="18"/>
                  </a:cubicBezTo>
                  <a:cubicBezTo>
                    <a:pt x="166" y="20"/>
                    <a:pt x="166" y="20"/>
                    <a:pt x="166" y="20"/>
                  </a:cubicBezTo>
                  <a:cubicBezTo>
                    <a:pt x="99" y="23"/>
                    <a:pt x="40" y="63"/>
                    <a:pt x="10" y="123"/>
                  </a:cubicBezTo>
                  <a:cubicBezTo>
                    <a:pt x="2" y="140"/>
                    <a:pt x="2" y="140"/>
                    <a:pt x="2" y="140"/>
                  </a:cubicBezTo>
                  <a:cubicBezTo>
                    <a:pt x="0" y="145"/>
                    <a:pt x="3" y="150"/>
                    <a:pt x="8" y="150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9" name="Freeform 83"/>
            <p:cNvSpPr/>
            <p:nvPr/>
          </p:nvSpPr>
          <p:spPr bwMode="auto">
            <a:xfrm>
              <a:off x="8039100" y="6032501"/>
              <a:ext cx="260350" cy="153988"/>
            </a:xfrm>
            <a:custGeom>
              <a:avLst/>
              <a:gdLst>
                <a:gd name="T0" fmla="*/ 119 w 160"/>
                <a:gd name="T1" fmla="*/ 1 h 95"/>
                <a:gd name="T2" fmla="*/ 142 w 160"/>
                <a:gd name="T3" fmla="*/ 3 h 95"/>
                <a:gd name="T4" fmla="*/ 159 w 160"/>
                <a:gd name="T5" fmla="*/ 23 h 95"/>
                <a:gd name="T6" fmla="*/ 155 w 160"/>
                <a:gd name="T7" fmla="*/ 73 h 95"/>
                <a:gd name="T8" fmla="*/ 27 w 160"/>
                <a:gd name="T9" fmla="*/ 95 h 95"/>
                <a:gd name="T10" fmla="*/ 0 w 160"/>
                <a:gd name="T11" fmla="*/ 71 h 95"/>
                <a:gd name="T12" fmla="*/ 98 w 160"/>
                <a:gd name="T13" fmla="*/ 31 h 95"/>
                <a:gd name="T14" fmla="*/ 98 w 160"/>
                <a:gd name="T15" fmla="*/ 19 h 95"/>
                <a:gd name="T16" fmla="*/ 119 w 160"/>
                <a:gd name="T17" fmla="*/ 1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0" h="95">
                  <a:moveTo>
                    <a:pt x="119" y="1"/>
                  </a:moveTo>
                  <a:cubicBezTo>
                    <a:pt x="142" y="3"/>
                    <a:pt x="142" y="3"/>
                    <a:pt x="142" y="3"/>
                  </a:cubicBezTo>
                  <a:cubicBezTo>
                    <a:pt x="152" y="4"/>
                    <a:pt x="160" y="13"/>
                    <a:pt x="159" y="23"/>
                  </a:cubicBezTo>
                  <a:cubicBezTo>
                    <a:pt x="155" y="73"/>
                    <a:pt x="155" y="73"/>
                    <a:pt x="155" y="73"/>
                  </a:cubicBezTo>
                  <a:cubicBezTo>
                    <a:pt x="155" y="73"/>
                    <a:pt x="84" y="52"/>
                    <a:pt x="27" y="95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37" y="33"/>
                    <a:pt x="98" y="31"/>
                  </a:cubicBezTo>
                  <a:cubicBezTo>
                    <a:pt x="98" y="19"/>
                    <a:pt x="98" y="19"/>
                    <a:pt x="98" y="19"/>
                  </a:cubicBezTo>
                  <a:cubicBezTo>
                    <a:pt x="99" y="8"/>
                    <a:pt x="108" y="0"/>
                    <a:pt x="119" y="1"/>
                  </a:cubicBezTo>
                  <a:close/>
                </a:path>
              </a:pathLst>
            </a:custGeom>
            <a:solidFill>
              <a:srgbClr val="FFC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0" name="Freeform 84"/>
            <p:cNvSpPr/>
            <p:nvPr/>
          </p:nvSpPr>
          <p:spPr bwMode="auto">
            <a:xfrm>
              <a:off x="7893050" y="6273801"/>
              <a:ext cx="669925" cy="130175"/>
            </a:xfrm>
            <a:custGeom>
              <a:avLst/>
              <a:gdLst>
                <a:gd name="T0" fmla="*/ 394 w 411"/>
                <a:gd name="T1" fmla="*/ 79 h 80"/>
                <a:gd name="T2" fmla="*/ 13 w 411"/>
                <a:gd name="T3" fmla="*/ 46 h 80"/>
                <a:gd name="T4" fmla="*/ 1 w 411"/>
                <a:gd name="T5" fmla="*/ 31 h 80"/>
                <a:gd name="T6" fmla="*/ 2 w 411"/>
                <a:gd name="T7" fmla="*/ 13 h 80"/>
                <a:gd name="T8" fmla="*/ 17 w 411"/>
                <a:gd name="T9" fmla="*/ 1 h 80"/>
                <a:gd name="T10" fmla="*/ 398 w 411"/>
                <a:gd name="T11" fmla="*/ 34 h 80"/>
                <a:gd name="T12" fmla="*/ 411 w 411"/>
                <a:gd name="T13" fmla="*/ 49 h 80"/>
                <a:gd name="T14" fmla="*/ 409 w 411"/>
                <a:gd name="T15" fmla="*/ 66 h 80"/>
                <a:gd name="T16" fmla="*/ 394 w 411"/>
                <a:gd name="T17" fmla="*/ 79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1" h="80">
                  <a:moveTo>
                    <a:pt x="394" y="79"/>
                  </a:moveTo>
                  <a:cubicBezTo>
                    <a:pt x="13" y="46"/>
                    <a:pt x="13" y="46"/>
                    <a:pt x="13" y="46"/>
                  </a:cubicBezTo>
                  <a:cubicBezTo>
                    <a:pt x="6" y="45"/>
                    <a:pt x="0" y="38"/>
                    <a:pt x="1" y="31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3" y="6"/>
                    <a:pt x="9" y="0"/>
                    <a:pt x="17" y="1"/>
                  </a:cubicBezTo>
                  <a:cubicBezTo>
                    <a:pt x="398" y="34"/>
                    <a:pt x="398" y="34"/>
                    <a:pt x="398" y="34"/>
                  </a:cubicBezTo>
                  <a:cubicBezTo>
                    <a:pt x="406" y="35"/>
                    <a:pt x="411" y="41"/>
                    <a:pt x="411" y="49"/>
                  </a:cubicBezTo>
                  <a:cubicBezTo>
                    <a:pt x="409" y="66"/>
                    <a:pt x="409" y="66"/>
                    <a:pt x="409" y="66"/>
                  </a:cubicBezTo>
                  <a:cubicBezTo>
                    <a:pt x="409" y="74"/>
                    <a:pt x="402" y="80"/>
                    <a:pt x="394" y="79"/>
                  </a:cubicBezTo>
                  <a:close/>
                </a:path>
              </a:pathLst>
            </a:custGeom>
            <a:solidFill>
              <a:srgbClr val="7F77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1" name="Freeform 85"/>
            <p:cNvSpPr/>
            <p:nvPr/>
          </p:nvSpPr>
          <p:spPr bwMode="auto">
            <a:xfrm>
              <a:off x="8250238" y="4591051"/>
              <a:ext cx="473075" cy="1412875"/>
            </a:xfrm>
            <a:custGeom>
              <a:avLst/>
              <a:gdLst>
                <a:gd name="T0" fmla="*/ 207 w 298"/>
                <a:gd name="T1" fmla="*/ 890 h 890"/>
                <a:gd name="T2" fmla="*/ 0 w 298"/>
                <a:gd name="T3" fmla="*/ 871 h 890"/>
                <a:gd name="T4" fmla="*/ 92 w 298"/>
                <a:gd name="T5" fmla="*/ 0 h 890"/>
                <a:gd name="T6" fmla="*/ 298 w 298"/>
                <a:gd name="T7" fmla="*/ 20 h 890"/>
                <a:gd name="T8" fmla="*/ 207 w 298"/>
                <a:gd name="T9" fmla="*/ 890 h 8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8" h="890">
                  <a:moveTo>
                    <a:pt x="207" y="890"/>
                  </a:moveTo>
                  <a:lnTo>
                    <a:pt x="0" y="871"/>
                  </a:lnTo>
                  <a:lnTo>
                    <a:pt x="92" y="0"/>
                  </a:lnTo>
                  <a:lnTo>
                    <a:pt x="298" y="20"/>
                  </a:lnTo>
                  <a:lnTo>
                    <a:pt x="207" y="890"/>
                  </a:lnTo>
                  <a:close/>
                </a:path>
              </a:pathLst>
            </a:custGeom>
            <a:solidFill>
              <a:srgbClr val="2D33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2" name="Freeform 86"/>
            <p:cNvSpPr/>
            <p:nvPr/>
          </p:nvSpPr>
          <p:spPr bwMode="auto">
            <a:xfrm>
              <a:off x="8969375" y="4527551"/>
              <a:ext cx="571500" cy="1450975"/>
            </a:xfrm>
            <a:custGeom>
              <a:avLst/>
              <a:gdLst>
                <a:gd name="T0" fmla="*/ 155 w 360"/>
                <a:gd name="T1" fmla="*/ 914 h 914"/>
                <a:gd name="T2" fmla="*/ 0 w 360"/>
                <a:gd name="T3" fmla="*/ 37 h 914"/>
                <a:gd name="T4" fmla="*/ 205 w 360"/>
                <a:gd name="T5" fmla="*/ 0 h 914"/>
                <a:gd name="T6" fmla="*/ 360 w 360"/>
                <a:gd name="T7" fmla="*/ 878 h 914"/>
                <a:gd name="T8" fmla="*/ 155 w 360"/>
                <a:gd name="T9" fmla="*/ 914 h 9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0" h="914">
                  <a:moveTo>
                    <a:pt x="155" y="914"/>
                  </a:moveTo>
                  <a:lnTo>
                    <a:pt x="0" y="37"/>
                  </a:lnTo>
                  <a:lnTo>
                    <a:pt x="205" y="0"/>
                  </a:lnTo>
                  <a:lnTo>
                    <a:pt x="360" y="878"/>
                  </a:lnTo>
                  <a:lnTo>
                    <a:pt x="155" y="914"/>
                  </a:lnTo>
                  <a:close/>
                </a:path>
              </a:pathLst>
            </a:custGeom>
            <a:solidFill>
              <a:srgbClr val="2D33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3" name="Freeform 87"/>
            <p:cNvSpPr/>
            <p:nvPr/>
          </p:nvSpPr>
          <p:spPr bwMode="auto">
            <a:xfrm>
              <a:off x="8793163" y="4279901"/>
              <a:ext cx="747713" cy="1698625"/>
            </a:xfrm>
            <a:custGeom>
              <a:avLst/>
              <a:gdLst>
                <a:gd name="T0" fmla="*/ 311 w 458"/>
                <a:gd name="T1" fmla="*/ 132 h 1042"/>
                <a:gd name="T2" fmla="*/ 311 w 458"/>
                <a:gd name="T3" fmla="*/ 94 h 1042"/>
                <a:gd name="T4" fmla="*/ 217 w 458"/>
                <a:gd name="T5" fmla="*/ 0 h 1042"/>
                <a:gd name="T6" fmla="*/ 0 w 458"/>
                <a:gd name="T7" fmla="*/ 0 h 1042"/>
                <a:gd name="T8" fmla="*/ 0 w 458"/>
                <a:gd name="T9" fmla="*/ 416 h 1042"/>
                <a:gd name="T10" fmla="*/ 26 w 458"/>
                <a:gd name="T11" fmla="*/ 417 h 1042"/>
                <a:gd name="T12" fmla="*/ 26 w 458"/>
                <a:gd name="T13" fmla="*/ 417 h 1042"/>
                <a:gd name="T14" fmla="*/ 144 w 458"/>
                <a:gd name="T15" fmla="*/ 391 h 1042"/>
                <a:gd name="T16" fmla="*/ 259 w 458"/>
                <a:gd name="T17" fmla="*/ 1042 h 1042"/>
                <a:gd name="T18" fmla="*/ 458 w 458"/>
                <a:gd name="T19" fmla="*/ 1007 h 1042"/>
                <a:gd name="T20" fmla="*/ 309 w 458"/>
                <a:gd name="T21" fmla="*/ 165 h 1042"/>
                <a:gd name="T22" fmla="*/ 311 w 458"/>
                <a:gd name="T23" fmla="*/ 132 h 10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58" h="1042">
                  <a:moveTo>
                    <a:pt x="311" y="132"/>
                  </a:moveTo>
                  <a:cubicBezTo>
                    <a:pt x="311" y="94"/>
                    <a:pt x="311" y="94"/>
                    <a:pt x="311" y="94"/>
                  </a:cubicBezTo>
                  <a:cubicBezTo>
                    <a:pt x="311" y="42"/>
                    <a:pt x="269" y="0"/>
                    <a:pt x="21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16"/>
                    <a:pt x="0" y="416"/>
                    <a:pt x="0" y="416"/>
                  </a:cubicBezTo>
                  <a:cubicBezTo>
                    <a:pt x="9" y="417"/>
                    <a:pt x="17" y="417"/>
                    <a:pt x="26" y="417"/>
                  </a:cubicBezTo>
                  <a:cubicBezTo>
                    <a:pt x="26" y="417"/>
                    <a:pt x="26" y="417"/>
                    <a:pt x="26" y="417"/>
                  </a:cubicBezTo>
                  <a:cubicBezTo>
                    <a:pt x="68" y="417"/>
                    <a:pt x="108" y="408"/>
                    <a:pt x="144" y="391"/>
                  </a:cubicBezTo>
                  <a:cubicBezTo>
                    <a:pt x="259" y="1042"/>
                    <a:pt x="259" y="1042"/>
                    <a:pt x="259" y="1042"/>
                  </a:cubicBezTo>
                  <a:cubicBezTo>
                    <a:pt x="458" y="1007"/>
                    <a:pt x="458" y="1007"/>
                    <a:pt x="458" y="1007"/>
                  </a:cubicBezTo>
                  <a:cubicBezTo>
                    <a:pt x="309" y="165"/>
                    <a:pt x="309" y="165"/>
                    <a:pt x="309" y="165"/>
                  </a:cubicBezTo>
                  <a:cubicBezTo>
                    <a:pt x="310" y="154"/>
                    <a:pt x="311" y="143"/>
                    <a:pt x="311" y="132"/>
                  </a:cubicBezTo>
                  <a:close/>
                </a:path>
              </a:pathLst>
            </a:custGeom>
            <a:solidFill>
              <a:srgbClr val="2226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4" name="Freeform 88"/>
            <p:cNvSpPr/>
            <p:nvPr/>
          </p:nvSpPr>
          <p:spPr bwMode="auto">
            <a:xfrm>
              <a:off x="9121775" y="4279901"/>
              <a:ext cx="419100" cy="1644650"/>
            </a:xfrm>
            <a:custGeom>
              <a:avLst/>
              <a:gdLst>
                <a:gd name="T0" fmla="*/ 108 w 257"/>
                <a:gd name="T1" fmla="*/ 165 h 1009"/>
                <a:gd name="T2" fmla="*/ 110 w 257"/>
                <a:gd name="T3" fmla="*/ 132 h 1009"/>
                <a:gd name="T4" fmla="*/ 110 w 257"/>
                <a:gd name="T5" fmla="*/ 94 h 1009"/>
                <a:gd name="T6" fmla="*/ 16 w 257"/>
                <a:gd name="T7" fmla="*/ 0 h 1009"/>
                <a:gd name="T8" fmla="*/ 0 w 257"/>
                <a:gd name="T9" fmla="*/ 0 h 1009"/>
                <a:gd name="T10" fmla="*/ 94 w 257"/>
                <a:gd name="T11" fmla="*/ 94 h 1009"/>
                <a:gd name="T12" fmla="*/ 94 w 257"/>
                <a:gd name="T13" fmla="*/ 132 h 1009"/>
                <a:gd name="T14" fmla="*/ 92 w 257"/>
                <a:gd name="T15" fmla="*/ 165 h 1009"/>
                <a:gd name="T16" fmla="*/ 242 w 257"/>
                <a:gd name="T17" fmla="*/ 1009 h 1009"/>
                <a:gd name="T18" fmla="*/ 257 w 257"/>
                <a:gd name="T19" fmla="*/ 1007 h 1009"/>
                <a:gd name="T20" fmla="*/ 108 w 257"/>
                <a:gd name="T21" fmla="*/ 165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57" h="1009">
                  <a:moveTo>
                    <a:pt x="108" y="165"/>
                  </a:moveTo>
                  <a:cubicBezTo>
                    <a:pt x="109" y="154"/>
                    <a:pt x="110" y="143"/>
                    <a:pt x="110" y="132"/>
                  </a:cubicBezTo>
                  <a:cubicBezTo>
                    <a:pt x="110" y="94"/>
                    <a:pt x="110" y="94"/>
                    <a:pt x="110" y="94"/>
                  </a:cubicBezTo>
                  <a:cubicBezTo>
                    <a:pt x="110" y="42"/>
                    <a:pt x="68" y="0"/>
                    <a:pt x="1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2" y="0"/>
                    <a:pt x="94" y="42"/>
                    <a:pt x="94" y="94"/>
                  </a:cubicBezTo>
                  <a:cubicBezTo>
                    <a:pt x="94" y="132"/>
                    <a:pt x="94" y="132"/>
                    <a:pt x="94" y="132"/>
                  </a:cubicBezTo>
                  <a:cubicBezTo>
                    <a:pt x="94" y="143"/>
                    <a:pt x="93" y="154"/>
                    <a:pt x="92" y="165"/>
                  </a:cubicBezTo>
                  <a:cubicBezTo>
                    <a:pt x="242" y="1009"/>
                    <a:pt x="242" y="1009"/>
                    <a:pt x="242" y="1009"/>
                  </a:cubicBezTo>
                  <a:cubicBezTo>
                    <a:pt x="257" y="1007"/>
                    <a:pt x="257" y="1007"/>
                    <a:pt x="257" y="1007"/>
                  </a:cubicBezTo>
                  <a:lnTo>
                    <a:pt x="108" y="165"/>
                  </a:lnTo>
                  <a:close/>
                </a:path>
              </a:pathLst>
            </a:custGeom>
            <a:solidFill>
              <a:srgbClr val="2D33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5" name="Freeform 89"/>
            <p:cNvSpPr/>
            <p:nvPr/>
          </p:nvSpPr>
          <p:spPr bwMode="auto">
            <a:xfrm>
              <a:off x="7723188" y="2374901"/>
              <a:ext cx="1096963" cy="1233488"/>
            </a:xfrm>
            <a:custGeom>
              <a:avLst/>
              <a:gdLst>
                <a:gd name="T0" fmla="*/ 672 w 672"/>
                <a:gd name="T1" fmla="*/ 645 h 757"/>
                <a:gd name="T2" fmla="*/ 412 w 672"/>
                <a:gd name="T3" fmla="*/ 721 h 757"/>
                <a:gd name="T4" fmla="*/ 124 w 672"/>
                <a:gd name="T5" fmla="*/ 564 h 757"/>
                <a:gd name="T6" fmla="*/ 0 w 672"/>
                <a:gd name="T7" fmla="*/ 141 h 757"/>
                <a:gd name="T8" fmla="*/ 482 w 672"/>
                <a:gd name="T9" fmla="*/ 0 h 757"/>
                <a:gd name="T10" fmla="*/ 672 w 672"/>
                <a:gd name="T11" fmla="*/ 645 h 7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72" h="757">
                  <a:moveTo>
                    <a:pt x="672" y="645"/>
                  </a:moveTo>
                  <a:cubicBezTo>
                    <a:pt x="412" y="721"/>
                    <a:pt x="412" y="721"/>
                    <a:pt x="412" y="721"/>
                  </a:cubicBezTo>
                  <a:cubicBezTo>
                    <a:pt x="289" y="757"/>
                    <a:pt x="160" y="687"/>
                    <a:pt x="124" y="564"/>
                  </a:cubicBezTo>
                  <a:cubicBezTo>
                    <a:pt x="0" y="141"/>
                    <a:pt x="0" y="141"/>
                    <a:pt x="0" y="141"/>
                  </a:cubicBezTo>
                  <a:cubicBezTo>
                    <a:pt x="482" y="0"/>
                    <a:pt x="482" y="0"/>
                    <a:pt x="482" y="0"/>
                  </a:cubicBezTo>
                  <a:lnTo>
                    <a:pt x="672" y="645"/>
                  </a:lnTo>
                  <a:close/>
                </a:path>
              </a:pathLst>
            </a:custGeom>
            <a:solidFill>
              <a:srgbClr val="FFC4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6" name="Freeform 90"/>
            <p:cNvSpPr/>
            <p:nvPr/>
          </p:nvSpPr>
          <p:spPr bwMode="auto">
            <a:xfrm>
              <a:off x="8688388" y="2647951"/>
              <a:ext cx="215900" cy="409575"/>
            </a:xfrm>
            <a:custGeom>
              <a:avLst/>
              <a:gdLst>
                <a:gd name="T0" fmla="*/ 0 w 133"/>
                <a:gd name="T1" fmla="*/ 30 h 251"/>
                <a:gd name="T2" fmla="*/ 71 w 133"/>
                <a:gd name="T3" fmla="*/ 9 h 251"/>
                <a:gd name="T4" fmla="*/ 132 w 133"/>
                <a:gd name="T5" fmla="*/ 56 h 251"/>
                <a:gd name="T6" fmla="*/ 131 w 133"/>
                <a:gd name="T7" fmla="*/ 96 h 251"/>
                <a:gd name="T8" fmla="*/ 59 w 133"/>
                <a:gd name="T9" fmla="*/ 241 h 251"/>
                <a:gd name="T10" fmla="*/ 46 w 133"/>
                <a:gd name="T11" fmla="*/ 251 h 251"/>
                <a:gd name="T12" fmla="*/ 0 w 133"/>
                <a:gd name="T13" fmla="*/ 30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3" h="251">
                  <a:moveTo>
                    <a:pt x="0" y="30"/>
                  </a:moveTo>
                  <a:cubicBezTo>
                    <a:pt x="71" y="9"/>
                    <a:pt x="71" y="9"/>
                    <a:pt x="71" y="9"/>
                  </a:cubicBezTo>
                  <a:cubicBezTo>
                    <a:pt x="102" y="0"/>
                    <a:pt x="133" y="24"/>
                    <a:pt x="132" y="56"/>
                  </a:cubicBezTo>
                  <a:cubicBezTo>
                    <a:pt x="131" y="96"/>
                    <a:pt x="131" y="96"/>
                    <a:pt x="131" y="96"/>
                  </a:cubicBezTo>
                  <a:cubicBezTo>
                    <a:pt x="130" y="153"/>
                    <a:pt x="103" y="205"/>
                    <a:pt x="59" y="241"/>
                  </a:cubicBezTo>
                  <a:cubicBezTo>
                    <a:pt x="46" y="251"/>
                    <a:pt x="46" y="251"/>
                    <a:pt x="46" y="251"/>
                  </a:cubicBezTo>
                  <a:lnTo>
                    <a:pt x="0" y="30"/>
                  </a:lnTo>
                  <a:close/>
                </a:path>
              </a:pathLst>
            </a:custGeom>
            <a:solidFill>
              <a:srgbClr val="FFC4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7" name="Freeform 91"/>
            <p:cNvSpPr/>
            <p:nvPr/>
          </p:nvSpPr>
          <p:spPr bwMode="auto">
            <a:xfrm>
              <a:off x="7389813" y="1990726"/>
              <a:ext cx="1430338" cy="1435100"/>
            </a:xfrm>
            <a:custGeom>
              <a:avLst/>
              <a:gdLst>
                <a:gd name="T0" fmla="*/ 877 w 877"/>
                <a:gd name="T1" fmla="*/ 880 h 880"/>
                <a:gd name="T2" fmla="*/ 747 w 877"/>
                <a:gd name="T3" fmla="*/ 436 h 880"/>
                <a:gd name="T4" fmla="*/ 205 w 877"/>
                <a:gd name="T5" fmla="*/ 376 h 880"/>
                <a:gd name="T6" fmla="*/ 84 w 877"/>
                <a:gd name="T7" fmla="*/ 356 h 880"/>
                <a:gd name="T8" fmla="*/ 59 w 877"/>
                <a:gd name="T9" fmla="*/ 220 h 880"/>
                <a:gd name="T10" fmla="*/ 376 w 877"/>
                <a:gd name="T11" fmla="*/ 39 h 880"/>
                <a:gd name="T12" fmla="*/ 578 w 877"/>
                <a:gd name="T13" fmla="*/ 81 h 880"/>
                <a:gd name="T14" fmla="*/ 683 w 877"/>
                <a:gd name="T15" fmla="*/ 221 h 880"/>
                <a:gd name="T16" fmla="*/ 683 w 877"/>
                <a:gd name="T17" fmla="*/ 221 h 880"/>
                <a:gd name="T18" fmla="*/ 840 w 877"/>
                <a:gd name="T19" fmla="*/ 362 h 880"/>
                <a:gd name="T20" fmla="*/ 845 w 877"/>
                <a:gd name="T21" fmla="*/ 407 h 880"/>
                <a:gd name="T22" fmla="*/ 877 w 877"/>
                <a:gd name="T23" fmla="*/ 880 h 8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77" h="880">
                  <a:moveTo>
                    <a:pt x="877" y="880"/>
                  </a:moveTo>
                  <a:cubicBezTo>
                    <a:pt x="747" y="436"/>
                    <a:pt x="747" y="436"/>
                    <a:pt x="747" y="436"/>
                  </a:cubicBezTo>
                  <a:cubicBezTo>
                    <a:pt x="205" y="376"/>
                    <a:pt x="205" y="376"/>
                    <a:pt x="205" y="376"/>
                  </a:cubicBezTo>
                  <a:cubicBezTo>
                    <a:pt x="84" y="356"/>
                    <a:pt x="84" y="356"/>
                    <a:pt x="84" y="356"/>
                  </a:cubicBezTo>
                  <a:cubicBezTo>
                    <a:pt x="16" y="345"/>
                    <a:pt x="0" y="254"/>
                    <a:pt x="59" y="220"/>
                  </a:cubicBezTo>
                  <a:cubicBezTo>
                    <a:pt x="376" y="39"/>
                    <a:pt x="376" y="39"/>
                    <a:pt x="376" y="39"/>
                  </a:cubicBezTo>
                  <a:cubicBezTo>
                    <a:pt x="444" y="0"/>
                    <a:pt x="531" y="18"/>
                    <a:pt x="578" y="81"/>
                  </a:cubicBezTo>
                  <a:cubicBezTo>
                    <a:pt x="683" y="221"/>
                    <a:pt x="683" y="221"/>
                    <a:pt x="683" y="221"/>
                  </a:cubicBezTo>
                  <a:cubicBezTo>
                    <a:pt x="683" y="221"/>
                    <a:pt x="683" y="221"/>
                    <a:pt x="683" y="221"/>
                  </a:cubicBezTo>
                  <a:cubicBezTo>
                    <a:pt x="764" y="220"/>
                    <a:pt x="833" y="281"/>
                    <a:pt x="840" y="362"/>
                  </a:cubicBezTo>
                  <a:cubicBezTo>
                    <a:pt x="845" y="407"/>
                    <a:pt x="845" y="407"/>
                    <a:pt x="845" y="407"/>
                  </a:cubicBezTo>
                  <a:lnTo>
                    <a:pt x="877" y="880"/>
                  </a:lnTo>
                  <a:close/>
                </a:path>
              </a:pathLst>
            </a:custGeom>
            <a:solidFill>
              <a:srgbClr val="4C31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8" name="Freeform 92"/>
            <p:cNvSpPr/>
            <p:nvPr/>
          </p:nvSpPr>
          <p:spPr bwMode="auto">
            <a:xfrm>
              <a:off x="7896225" y="2811463"/>
              <a:ext cx="261938" cy="322263"/>
            </a:xfrm>
            <a:custGeom>
              <a:avLst/>
              <a:gdLst>
                <a:gd name="T0" fmla="*/ 146 w 160"/>
                <a:gd name="T1" fmla="*/ 80 h 198"/>
                <a:gd name="T2" fmla="*/ 106 w 160"/>
                <a:gd name="T3" fmla="*/ 187 h 198"/>
                <a:gd name="T4" fmla="*/ 14 w 160"/>
                <a:gd name="T5" fmla="*/ 118 h 198"/>
                <a:gd name="T6" fmla="*/ 54 w 160"/>
                <a:gd name="T7" fmla="*/ 11 h 198"/>
                <a:gd name="T8" fmla="*/ 146 w 160"/>
                <a:gd name="T9" fmla="*/ 8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0" h="198">
                  <a:moveTo>
                    <a:pt x="146" y="80"/>
                  </a:moveTo>
                  <a:cubicBezTo>
                    <a:pt x="160" y="128"/>
                    <a:pt x="142" y="177"/>
                    <a:pt x="106" y="187"/>
                  </a:cubicBezTo>
                  <a:cubicBezTo>
                    <a:pt x="69" y="198"/>
                    <a:pt x="28" y="167"/>
                    <a:pt x="14" y="118"/>
                  </a:cubicBezTo>
                  <a:cubicBezTo>
                    <a:pt x="0" y="70"/>
                    <a:pt x="18" y="22"/>
                    <a:pt x="54" y="11"/>
                  </a:cubicBezTo>
                  <a:cubicBezTo>
                    <a:pt x="90" y="0"/>
                    <a:pt x="131" y="31"/>
                    <a:pt x="146" y="80"/>
                  </a:cubicBezTo>
                  <a:close/>
                </a:path>
              </a:pathLst>
            </a:custGeom>
            <a:solidFill>
              <a:srgbClr val="4C31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9" name="Freeform 93"/>
            <p:cNvSpPr/>
            <p:nvPr/>
          </p:nvSpPr>
          <p:spPr bwMode="auto">
            <a:xfrm>
              <a:off x="8218488" y="2716213"/>
              <a:ext cx="260350" cy="323850"/>
            </a:xfrm>
            <a:custGeom>
              <a:avLst/>
              <a:gdLst>
                <a:gd name="T0" fmla="*/ 146 w 160"/>
                <a:gd name="T1" fmla="*/ 80 h 198"/>
                <a:gd name="T2" fmla="*/ 106 w 160"/>
                <a:gd name="T3" fmla="*/ 187 h 198"/>
                <a:gd name="T4" fmla="*/ 14 w 160"/>
                <a:gd name="T5" fmla="*/ 119 h 198"/>
                <a:gd name="T6" fmla="*/ 54 w 160"/>
                <a:gd name="T7" fmla="*/ 11 h 198"/>
                <a:gd name="T8" fmla="*/ 146 w 160"/>
                <a:gd name="T9" fmla="*/ 8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0" h="198">
                  <a:moveTo>
                    <a:pt x="146" y="80"/>
                  </a:moveTo>
                  <a:cubicBezTo>
                    <a:pt x="160" y="129"/>
                    <a:pt x="142" y="177"/>
                    <a:pt x="106" y="187"/>
                  </a:cubicBezTo>
                  <a:cubicBezTo>
                    <a:pt x="69" y="198"/>
                    <a:pt x="28" y="167"/>
                    <a:pt x="14" y="119"/>
                  </a:cubicBezTo>
                  <a:cubicBezTo>
                    <a:pt x="0" y="70"/>
                    <a:pt x="18" y="22"/>
                    <a:pt x="54" y="11"/>
                  </a:cubicBezTo>
                  <a:cubicBezTo>
                    <a:pt x="90" y="0"/>
                    <a:pt x="131" y="31"/>
                    <a:pt x="146" y="80"/>
                  </a:cubicBezTo>
                  <a:close/>
                </a:path>
              </a:pathLst>
            </a:custGeom>
            <a:solidFill>
              <a:srgbClr val="4C31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0" name="Freeform 94"/>
            <p:cNvSpPr/>
            <p:nvPr/>
          </p:nvSpPr>
          <p:spPr bwMode="auto">
            <a:xfrm>
              <a:off x="8099425" y="3008313"/>
              <a:ext cx="257175" cy="295275"/>
            </a:xfrm>
            <a:custGeom>
              <a:avLst/>
              <a:gdLst>
                <a:gd name="T0" fmla="*/ 34 w 158"/>
                <a:gd name="T1" fmla="*/ 0 h 181"/>
                <a:gd name="T2" fmla="*/ 8 w 158"/>
                <a:gd name="T3" fmla="*/ 120 h 181"/>
                <a:gd name="T4" fmla="*/ 63 w 158"/>
                <a:gd name="T5" fmla="*/ 171 h 181"/>
                <a:gd name="T6" fmla="*/ 158 w 158"/>
                <a:gd name="T7" fmla="*/ 143 h 181"/>
                <a:gd name="T8" fmla="*/ 34 w 158"/>
                <a:gd name="T9" fmla="*/ 0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8" h="181">
                  <a:moveTo>
                    <a:pt x="34" y="0"/>
                  </a:moveTo>
                  <a:cubicBezTo>
                    <a:pt x="8" y="120"/>
                    <a:pt x="8" y="120"/>
                    <a:pt x="8" y="120"/>
                  </a:cubicBezTo>
                  <a:cubicBezTo>
                    <a:pt x="0" y="152"/>
                    <a:pt x="31" y="181"/>
                    <a:pt x="63" y="171"/>
                  </a:cubicBezTo>
                  <a:cubicBezTo>
                    <a:pt x="158" y="143"/>
                    <a:pt x="158" y="143"/>
                    <a:pt x="158" y="143"/>
                  </a:cubicBezTo>
                  <a:lnTo>
                    <a:pt x="34" y="0"/>
                  </a:lnTo>
                  <a:close/>
                </a:path>
              </a:pathLst>
            </a:custGeom>
            <a:solidFill>
              <a:srgbClr val="F08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1" name="Freeform 95"/>
            <p:cNvSpPr/>
            <p:nvPr/>
          </p:nvSpPr>
          <p:spPr bwMode="auto">
            <a:xfrm>
              <a:off x="7827963" y="2733676"/>
              <a:ext cx="222250" cy="73025"/>
            </a:xfrm>
            <a:custGeom>
              <a:avLst/>
              <a:gdLst>
                <a:gd name="T0" fmla="*/ 125 w 136"/>
                <a:gd name="T1" fmla="*/ 29 h 45"/>
                <a:gd name="T2" fmla="*/ 123 w 136"/>
                <a:gd name="T3" fmla="*/ 30 h 45"/>
                <a:gd name="T4" fmla="*/ 18 w 136"/>
                <a:gd name="T5" fmla="*/ 44 h 45"/>
                <a:gd name="T6" fmla="*/ 1 w 136"/>
                <a:gd name="T7" fmla="*/ 31 h 45"/>
                <a:gd name="T8" fmla="*/ 14 w 136"/>
                <a:gd name="T9" fmla="*/ 15 h 45"/>
                <a:gd name="T10" fmla="*/ 119 w 136"/>
                <a:gd name="T11" fmla="*/ 1 h 45"/>
                <a:gd name="T12" fmla="*/ 135 w 136"/>
                <a:gd name="T13" fmla="*/ 13 h 45"/>
                <a:gd name="T14" fmla="*/ 125 w 136"/>
                <a:gd name="T15" fmla="*/ 29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6" h="45">
                  <a:moveTo>
                    <a:pt x="125" y="29"/>
                  </a:moveTo>
                  <a:cubicBezTo>
                    <a:pt x="124" y="29"/>
                    <a:pt x="123" y="29"/>
                    <a:pt x="123" y="30"/>
                  </a:cubicBezTo>
                  <a:cubicBezTo>
                    <a:pt x="18" y="44"/>
                    <a:pt x="18" y="44"/>
                    <a:pt x="18" y="44"/>
                  </a:cubicBezTo>
                  <a:cubicBezTo>
                    <a:pt x="10" y="45"/>
                    <a:pt x="2" y="39"/>
                    <a:pt x="1" y="31"/>
                  </a:cubicBezTo>
                  <a:cubicBezTo>
                    <a:pt x="0" y="24"/>
                    <a:pt x="6" y="16"/>
                    <a:pt x="14" y="15"/>
                  </a:cubicBezTo>
                  <a:cubicBezTo>
                    <a:pt x="119" y="1"/>
                    <a:pt x="119" y="1"/>
                    <a:pt x="119" y="1"/>
                  </a:cubicBezTo>
                  <a:cubicBezTo>
                    <a:pt x="127" y="0"/>
                    <a:pt x="134" y="5"/>
                    <a:pt x="135" y="13"/>
                  </a:cubicBezTo>
                  <a:cubicBezTo>
                    <a:pt x="136" y="20"/>
                    <a:pt x="132" y="27"/>
                    <a:pt x="125" y="29"/>
                  </a:cubicBezTo>
                  <a:close/>
                </a:path>
              </a:pathLst>
            </a:custGeom>
            <a:solidFill>
              <a:srgbClr val="4C31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2" name="Freeform 96"/>
            <p:cNvSpPr/>
            <p:nvPr/>
          </p:nvSpPr>
          <p:spPr bwMode="auto">
            <a:xfrm>
              <a:off x="8180388" y="2603501"/>
              <a:ext cx="211138" cy="127000"/>
            </a:xfrm>
            <a:custGeom>
              <a:avLst/>
              <a:gdLst>
                <a:gd name="T0" fmla="*/ 21 w 129"/>
                <a:gd name="T1" fmla="*/ 75 h 77"/>
                <a:gd name="T2" fmla="*/ 23 w 129"/>
                <a:gd name="T3" fmla="*/ 74 h 77"/>
                <a:gd name="T4" fmla="*/ 119 w 129"/>
                <a:gd name="T5" fmla="*/ 29 h 77"/>
                <a:gd name="T6" fmla="*/ 126 w 129"/>
                <a:gd name="T7" fmla="*/ 10 h 77"/>
                <a:gd name="T8" fmla="*/ 107 w 129"/>
                <a:gd name="T9" fmla="*/ 3 h 77"/>
                <a:gd name="T10" fmla="*/ 11 w 129"/>
                <a:gd name="T11" fmla="*/ 48 h 77"/>
                <a:gd name="T12" fmla="*/ 4 w 129"/>
                <a:gd name="T13" fmla="*/ 67 h 77"/>
                <a:gd name="T14" fmla="*/ 21 w 129"/>
                <a:gd name="T15" fmla="*/ 7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9" h="77">
                  <a:moveTo>
                    <a:pt x="21" y="75"/>
                  </a:moveTo>
                  <a:cubicBezTo>
                    <a:pt x="22" y="75"/>
                    <a:pt x="22" y="75"/>
                    <a:pt x="23" y="74"/>
                  </a:cubicBezTo>
                  <a:cubicBezTo>
                    <a:pt x="119" y="29"/>
                    <a:pt x="119" y="29"/>
                    <a:pt x="119" y="29"/>
                  </a:cubicBezTo>
                  <a:cubicBezTo>
                    <a:pt x="126" y="26"/>
                    <a:pt x="129" y="18"/>
                    <a:pt x="126" y="10"/>
                  </a:cubicBezTo>
                  <a:cubicBezTo>
                    <a:pt x="123" y="3"/>
                    <a:pt x="114" y="0"/>
                    <a:pt x="107" y="3"/>
                  </a:cubicBezTo>
                  <a:cubicBezTo>
                    <a:pt x="11" y="48"/>
                    <a:pt x="11" y="48"/>
                    <a:pt x="11" y="48"/>
                  </a:cubicBezTo>
                  <a:cubicBezTo>
                    <a:pt x="3" y="52"/>
                    <a:pt x="0" y="60"/>
                    <a:pt x="4" y="67"/>
                  </a:cubicBezTo>
                  <a:cubicBezTo>
                    <a:pt x="7" y="74"/>
                    <a:pt x="14" y="77"/>
                    <a:pt x="21" y="75"/>
                  </a:cubicBezTo>
                  <a:close/>
                </a:path>
              </a:pathLst>
            </a:custGeom>
            <a:solidFill>
              <a:srgbClr val="4C31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3" name="Freeform 97"/>
            <p:cNvSpPr/>
            <p:nvPr/>
          </p:nvSpPr>
          <p:spPr bwMode="auto">
            <a:xfrm>
              <a:off x="8135938" y="3251201"/>
              <a:ext cx="330200" cy="239713"/>
            </a:xfrm>
            <a:custGeom>
              <a:avLst/>
              <a:gdLst>
                <a:gd name="T0" fmla="*/ 0 w 202"/>
                <a:gd name="T1" fmla="*/ 58 h 147"/>
                <a:gd name="T2" fmla="*/ 197 w 202"/>
                <a:gd name="T3" fmla="*/ 0 h 147"/>
                <a:gd name="T4" fmla="*/ 114 w 202"/>
                <a:gd name="T5" fmla="*/ 121 h 147"/>
                <a:gd name="T6" fmla="*/ 0 w 202"/>
                <a:gd name="T7" fmla="*/ 58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2" h="147">
                  <a:moveTo>
                    <a:pt x="0" y="58"/>
                  </a:moveTo>
                  <a:cubicBezTo>
                    <a:pt x="197" y="0"/>
                    <a:pt x="197" y="0"/>
                    <a:pt x="197" y="0"/>
                  </a:cubicBezTo>
                  <a:cubicBezTo>
                    <a:pt x="197" y="0"/>
                    <a:pt x="202" y="95"/>
                    <a:pt x="114" y="121"/>
                  </a:cubicBezTo>
                  <a:cubicBezTo>
                    <a:pt x="25" y="147"/>
                    <a:pt x="0" y="58"/>
                    <a:pt x="0" y="58"/>
                  </a:cubicBezTo>
                  <a:close/>
                </a:path>
              </a:pathLst>
            </a:custGeom>
            <a:solidFill>
              <a:srgbClr val="7266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4" name="Freeform 98"/>
            <p:cNvSpPr/>
            <p:nvPr/>
          </p:nvSpPr>
          <p:spPr bwMode="auto">
            <a:xfrm>
              <a:off x="8135938" y="3398838"/>
              <a:ext cx="1187450" cy="1366838"/>
            </a:xfrm>
            <a:custGeom>
              <a:avLst/>
              <a:gdLst>
                <a:gd name="T0" fmla="*/ 547 w 728"/>
                <a:gd name="T1" fmla="*/ 767 h 839"/>
                <a:gd name="T2" fmla="*/ 416 w 728"/>
                <a:gd name="T3" fmla="*/ 805 h 839"/>
                <a:gd name="T4" fmla="*/ 147 w 728"/>
                <a:gd name="T5" fmla="*/ 658 h 839"/>
                <a:gd name="T6" fmla="*/ 0 w 728"/>
                <a:gd name="T7" fmla="*/ 161 h 839"/>
                <a:gd name="T8" fmla="*/ 548 w 728"/>
                <a:gd name="T9" fmla="*/ 0 h 839"/>
                <a:gd name="T10" fmla="*/ 694 w 728"/>
                <a:gd name="T11" fmla="*/ 497 h 839"/>
                <a:gd name="T12" fmla="*/ 547 w 728"/>
                <a:gd name="T13" fmla="*/ 767 h 8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8" h="839">
                  <a:moveTo>
                    <a:pt x="547" y="767"/>
                  </a:moveTo>
                  <a:cubicBezTo>
                    <a:pt x="416" y="805"/>
                    <a:pt x="416" y="805"/>
                    <a:pt x="416" y="805"/>
                  </a:cubicBezTo>
                  <a:cubicBezTo>
                    <a:pt x="301" y="839"/>
                    <a:pt x="180" y="773"/>
                    <a:pt x="147" y="658"/>
                  </a:cubicBezTo>
                  <a:cubicBezTo>
                    <a:pt x="0" y="161"/>
                    <a:pt x="0" y="161"/>
                    <a:pt x="0" y="161"/>
                  </a:cubicBezTo>
                  <a:cubicBezTo>
                    <a:pt x="548" y="0"/>
                    <a:pt x="548" y="0"/>
                    <a:pt x="548" y="0"/>
                  </a:cubicBezTo>
                  <a:cubicBezTo>
                    <a:pt x="694" y="497"/>
                    <a:pt x="694" y="497"/>
                    <a:pt x="694" y="497"/>
                  </a:cubicBezTo>
                  <a:cubicBezTo>
                    <a:pt x="728" y="612"/>
                    <a:pt x="662" y="733"/>
                    <a:pt x="547" y="767"/>
                  </a:cubicBezTo>
                  <a:close/>
                </a:path>
              </a:pathLst>
            </a:custGeom>
            <a:solidFill>
              <a:srgbClr val="1C75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5" name="Freeform 99"/>
            <p:cNvSpPr/>
            <p:nvPr/>
          </p:nvSpPr>
          <p:spPr bwMode="auto">
            <a:xfrm>
              <a:off x="8542338" y="3398838"/>
              <a:ext cx="781050" cy="1292225"/>
            </a:xfrm>
            <a:custGeom>
              <a:avLst/>
              <a:gdLst>
                <a:gd name="T0" fmla="*/ 208 w 479"/>
                <a:gd name="T1" fmla="*/ 793 h 793"/>
                <a:gd name="T2" fmla="*/ 298 w 479"/>
                <a:gd name="T3" fmla="*/ 767 h 793"/>
                <a:gd name="T4" fmla="*/ 445 w 479"/>
                <a:gd name="T5" fmla="*/ 497 h 793"/>
                <a:gd name="T6" fmla="*/ 299 w 479"/>
                <a:gd name="T7" fmla="*/ 0 h 793"/>
                <a:gd name="T8" fmla="*/ 0 w 479"/>
                <a:gd name="T9" fmla="*/ 88 h 793"/>
                <a:gd name="T10" fmla="*/ 208 w 479"/>
                <a:gd name="T11" fmla="*/ 793 h 7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9" h="793">
                  <a:moveTo>
                    <a:pt x="208" y="793"/>
                  </a:moveTo>
                  <a:cubicBezTo>
                    <a:pt x="298" y="767"/>
                    <a:pt x="298" y="767"/>
                    <a:pt x="298" y="767"/>
                  </a:cubicBezTo>
                  <a:cubicBezTo>
                    <a:pt x="413" y="733"/>
                    <a:pt x="479" y="612"/>
                    <a:pt x="445" y="497"/>
                  </a:cubicBezTo>
                  <a:cubicBezTo>
                    <a:pt x="299" y="0"/>
                    <a:pt x="299" y="0"/>
                    <a:pt x="299" y="0"/>
                  </a:cubicBezTo>
                  <a:cubicBezTo>
                    <a:pt x="0" y="88"/>
                    <a:pt x="0" y="88"/>
                    <a:pt x="0" y="88"/>
                  </a:cubicBezTo>
                  <a:lnTo>
                    <a:pt x="208" y="793"/>
                  </a:lnTo>
                  <a:close/>
                </a:path>
              </a:pathLst>
            </a:custGeom>
            <a:solidFill>
              <a:srgbClr val="1866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/>
            </a:p>
          </p:txBody>
        </p:sp>
        <p:sp>
          <p:nvSpPr>
            <p:cNvPr id="346" name="Freeform 100"/>
            <p:cNvSpPr/>
            <p:nvPr/>
          </p:nvSpPr>
          <p:spPr bwMode="auto">
            <a:xfrm>
              <a:off x="6858000" y="3194051"/>
              <a:ext cx="1371600" cy="1038225"/>
            </a:xfrm>
            <a:custGeom>
              <a:avLst/>
              <a:gdLst>
                <a:gd name="T0" fmla="*/ 841 w 841"/>
                <a:gd name="T1" fmla="*/ 478 h 637"/>
                <a:gd name="T2" fmla="*/ 443 w 841"/>
                <a:gd name="T3" fmla="*/ 595 h 637"/>
                <a:gd name="T4" fmla="*/ 104 w 841"/>
                <a:gd name="T5" fmla="*/ 410 h 637"/>
                <a:gd name="T6" fmla="*/ 0 w 841"/>
                <a:gd name="T7" fmla="*/ 57 h 637"/>
                <a:gd name="T8" fmla="*/ 194 w 841"/>
                <a:gd name="T9" fmla="*/ 0 h 637"/>
                <a:gd name="T10" fmla="*/ 298 w 841"/>
                <a:gd name="T11" fmla="*/ 353 h 637"/>
                <a:gd name="T12" fmla="*/ 386 w 841"/>
                <a:gd name="T13" fmla="*/ 401 h 637"/>
                <a:gd name="T14" fmla="*/ 784 w 841"/>
                <a:gd name="T15" fmla="*/ 284 h 637"/>
                <a:gd name="T16" fmla="*/ 841 w 841"/>
                <a:gd name="T17" fmla="*/ 478 h 6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41" h="637">
                  <a:moveTo>
                    <a:pt x="841" y="478"/>
                  </a:moveTo>
                  <a:cubicBezTo>
                    <a:pt x="443" y="595"/>
                    <a:pt x="443" y="595"/>
                    <a:pt x="443" y="595"/>
                  </a:cubicBezTo>
                  <a:cubicBezTo>
                    <a:pt x="298" y="637"/>
                    <a:pt x="146" y="554"/>
                    <a:pt x="104" y="410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194" y="0"/>
                    <a:pt x="194" y="0"/>
                    <a:pt x="194" y="0"/>
                  </a:cubicBezTo>
                  <a:cubicBezTo>
                    <a:pt x="298" y="353"/>
                    <a:pt x="298" y="353"/>
                    <a:pt x="298" y="353"/>
                  </a:cubicBezTo>
                  <a:cubicBezTo>
                    <a:pt x="309" y="390"/>
                    <a:pt x="348" y="412"/>
                    <a:pt x="386" y="401"/>
                  </a:cubicBezTo>
                  <a:cubicBezTo>
                    <a:pt x="784" y="284"/>
                    <a:pt x="784" y="284"/>
                    <a:pt x="784" y="284"/>
                  </a:cubicBezTo>
                  <a:lnTo>
                    <a:pt x="841" y="478"/>
                  </a:lnTo>
                  <a:close/>
                </a:path>
              </a:pathLst>
            </a:custGeom>
            <a:solidFill>
              <a:srgbClr val="1866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7" name="Freeform 101"/>
            <p:cNvSpPr/>
            <p:nvPr/>
          </p:nvSpPr>
          <p:spPr bwMode="auto">
            <a:xfrm>
              <a:off x="8801100" y="1577976"/>
              <a:ext cx="741363" cy="2146300"/>
            </a:xfrm>
            <a:custGeom>
              <a:avLst/>
              <a:gdLst>
                <a:gd name="T0" fmla="*/ 204 w 467"/>
                <a:gd name="T1" fmla="*/ 1352 h 1352"/>
                <a:gd name="T2" fmla="*/ 0 w 467"/>
                <a:gd name="T3" fmla="*/ 1311 h 1352"/>
                <a:gd name="T4" fmla="*/ 262 w 467"/>
                <a:gd name="T5" fmla="*/ 0 h 1352"/>
                <a:gd name="T6" fmla="*/ 467 w 467"/>
                <a:gd name="T7" fmla="*/ 41 h 1352"/>
                <a:gd name="T8" fmla="*/ 204 w 467"/>
                <a:gd name="T9" fmla="*/ 1352 h 1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7" h="1352">
                  <a:moveTo>
                    <a:pt x="204" y="1352"/>
                  </a:moveTo>
                  <a:lnTo>
                    <a:pt x="0" y="1311"/>
                  </a:lnTo>
                  <a:lnTo>
                    <a:pt x="262" y="0"/>
                  </a:lnTo>
                  <a:lnTo>
                    <a:pt x="467" y="41"/>
                  </a:lnTo>
                  <a:lnTo>
                    <a:pt x="204" y="1352"/>
                  </a:lnTo>
                  <a:close/>
                </a:path>
              </a:pathLst>
            </a:custGeom>
            <a:solidFill>
              <a:srgbClr val="1866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8" name="Freeform 102"/>
            <p:cNvSpPr/>
            <p:nvPr/>
          </p:nvSpPr>
          <p:spPr bwMode="auto">
            <a:xfrm>
              <a:off x="8882063" y="1635126"/>
              <a:ext cx="660400" cy="3055938"/>
            </a:xfrm>
            <a:custGeom>
              <a:avLst/>
              <a:gdLst>
                <a:gd name="T0" fmla="*/ 385 w 405"/>
                <a:gd name="T1" fmla="*/ 0 h 1874"/>
                <a:gd name="T2" fmla="*/ 130 w 405"/>
                <a:gd name="T3" fmla="*/ 1275 h 1874"/>
                <a:gd name="T4" fmla="*/ 218 w 405"/>
                <a:gd name="T5" fmla="*/ 1574 h 1874"/>
                <a:gd name="T6" fmla="*/ 0 w 405"/>
                <a:gd name="T7" fmla="*/ 1874 h 1874"/>
                <a:gd name="T8" fmla="*/ 90 w 405"/>
                <a:gd name="T9" fmla="*/ 1848 h 1874"/>
                <a:gd name="T10" fmla="*/ 237 w 405"/>
                <a:gd name="T11" fmla="*/ 1578 h 1874"/>
                <a:gd name="T12" fmla="*/ 149 w 405"/>
                <a:gd name="T13" fmla="*/ 1279 h 1874"/>
                <a:gd name="T14" fmla="*/ 405 w 405"/>
                <a:gd name="T15" fmla="*/ 4 h 1874"/>
                <a:gd name="T16" fmla="*/ 385 w 405"/>
                <a:gd name="T17" fmla="*/ 0 h 18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5" h="1874">
                  <a:moveTo>
                    <a:pt x="385" y="0"/>
                  </a:moveTo>
                  <a:cubicBezTo>
                    <a:pt x="130" y="1275"/>
                    <a:pt x="130" y="1275"/>
                    <a:pt x="130" y="1275"/>
                  </a:cubicBezTo>
                  <a:cubicBezTo>
                    <a:pt x="218" y="1574"/>
                    <a:pt x="218" y="1574"/>
                    <a:pt x="218" y="1574"/>
                  </a:cubicBezTo>
                  <a:cubicBezTo>
                    <a:pt x="287" y="1798"/>
                    <a:pt x="0" y="1874"/>
                    <a:pt x="0" y="1874"/>
                  </a:cubicBezTo>
                  <a:cubicBezTo>
                    <a:pt x="90" y="1848"/>
                    <a:pt x="90" y="1848"/>
                    <a:pt x="90" y="1848"/>
                  </a:cubicBezTo>
                  <a:cubicBezTo>
                    <a:pt x="205" y="1814"/>
                    <a:pt x="271" y="1693"/>
                    <a:pt x="237" y="1578"/>
                  </a:cubicBezTo>
                  <a:cubicBezTo>
                    <a:pt x="149" y="1279"/>
                    <a:pt x="149" y="1279"/>
                    <a:pt x="149" y="1279"/>
                  </a:cubicBezTo>
                  <a:cubicBezTo>
                    <a:pt x="405" y="4"/>
                    <a:pt x="405" y="4"/>
                    <a:pt x="405" y="4"/>
                  </a:cubicBezTo>
                  <a:lnTo>
                    <a:pt x="385" y="0"/>
                  </a:lnTo>
                  <a:close/>
                </a:path>
              </a:pathLst>
            </a:custGeom>
            <a:solidFill>
              <a:srgbClr val="1C75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9" name="Freeform 103"/>
            <p:cNvSpPr/>
            <p:nvPr/>
          </p:nvSpPr>
          <p:spPr bwMode="auto">
            <a:xfrm>
              <a:off x="9180513" y="1276351"/>
              <a:ext cx="395288" cy="515938"/>
            </a:xfrm>
            <a:custGeom>
              <a:avLst/>
              <a:gdLst>
                <a:gd name="T0" fmla="*/ 182 w 243"/>
                <a:gd name="T1" fmla="*/ 17 h 317"/>
                <a:gd name="T2" fmla="*/ 157 w 243"/>
                <a:gd name="T3" fmla="*/ 3 h 317"/>
                <a:gd name="T4" fmla="*/ 138 w 243"/>
                <a:gd name="T5" fmla="*/ 9 h 317"/>
                <a:gd name="T6" fmla="*/ 124 w 243"/>
                <a:gd name="T7" fmla="*/ 34 h 317"/>
                <a:gd name="T8" fmla="*/ 140 w 243"/>
                <a:gd name="T9" fmla="*/ 88 h 317"/>
                <a:gd name="T10" fmla="*/ 91 w 243"/>
                <a:gd name="T11" fmla="*/ 91 h 317"/>
                <a:gd name="T12" fmla="*/ 17 w 243"/>
                <a:gd name="T13" fmla="*/ 226 h 317"/>
                <a:gd name="T14" fmla="*/ 152 w 243"/>
                <a:gd name="T15" fmla="*/ 300 h 317"/>
                <a:gd name="T16" fmla="*/ 226 w 243"/>
                <a:gd name="T17" fmla="*/ 165 h 317"/>
                <a:gd name="T18" fmla="*/ 222 w 243"/>
                <a:gd name="T19" fmla="*/ 155 h 317"/>
                <a:gd name="T20" fmla="*/ 223 w 243"/>
                <a:gd name="T21" fmla="*/ 155 h 317"/>
                <a:gd name="T22" fmla="*/ 182 w 243"/>
                <a:gd name="T23" fmla="*/ 17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3" h="317">
                  <a:moveTo>
                    <a:pt x="182" y="17"/>
                  </a:moveTo>
                  <a:cubicBezTo>
                    <a:pt x="179" y="6"/>
                    <a:pt x="168" y="0"/>
                    <a:pt x="157" y="3"/>
                  </a:cubicBezTo>
                  <a:cubicBezTo>
                    <a:pt x="138" y="9"/>
                    <a:pt x="138" y="9"/>
                    <a:pt x="138" y="9"/>
                  </a:cubicBezTo>
                  <a:cubicBezTo>
                    <a:pt x="127" y="12"/>
                    <a:pt x="121" y="23"/>
                    <a:pt x="124" y="34"/>
                  </a:cubicBezTo>
                  <a:cubicBezTo>
                    <a:pt x="140" y="88"/>
                    <a:pt x="140" y="88"/>
                    <a:pt x="140" y="88"/>
                  </a:cubicBezTo>
                  <a:cubicBezTo>
                    <a:pt x="124" y="85"/>
                    <a:pt x="107" y="86"/>
                    <a:pt x="91" y="91"/>
                  </a:cubicBezTo>
                  <a:cubicBezTo>
                    <a:pt x="33" y="108"/>
                    <a:pt x="0" y="168"/>
                    <a:pt x="17" y="226"/>
                  </a:cubicBezTo>
                  <a:cubicBezTo>
                    <a:pt x="34" y="284"/>
                    <a:pt x="94" y="317"/>
                    <a:pt x="152" y="300"/>
                  </a:cubicBezTo>
                  <a:cubicBezTo>
                    <a:pt x="210" y="283"/>
                    <a:pt x="243" y="222"/>
                    <a:pt x="226" y="165"/>
                  </a:cubicBezTo>
                  <a:cubicBezTo>
                    <a:pt x="225" y="161"/>
                    <a:pt x="224" y="158"/>
                    <a:pt x="222" y="155"/>
                  </a:cubicBezTo>
                  <a:cubicBezTo>
                    <a:pt x="223" y="155"/>
                    <a:pt x="223" y="155"/>
                    <a:pt x="223" y="155"/>
                  </a:cubicBezTo>
                  <a:lnTo>
                    <a:pt x="182" y="17"/>
                  </a:lnTo>
                  <a:close/>
                </a:path>
              </a:pathLst>
            </a:custGeom>
            <a:solidFill>
              <a:srgbClr val="FFC4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0" name="Freeform 104"/>
            <p:cNvSpPr/>
            <p:nvPr/>
          </p:nvSpPr>
          <p:spPr bwMode="auto">
            <a:xfrm>
              <a:off x="6759575" y="2959101"/>
              <a:ext cx="444500" cy="446088"/>
            </a:xfrm>
            <a:custGeom>
              <a:avLst/>
              <a:gdLst>
                <a:gd name="T0" fmla="*/ 3 w 272"/>
                <a:gd name="T1" fmla="*/ 35 h 273"/>
                <a:gd name="T2" fmla="*/ 17 w 272"/>
                <a:gd name="T3" fmla="*/ 9 h 273"/>
                <a:gd name="T4" fmla="*/ 36 w 272"/>
                <a:gd name="T5" fmla="*/ 4 h 273"/>
                <a:gd name="T6" fmla="*/ 61 w 272"/>
                <a:gd name="T7" fmla="*/ 17 h 273"/>
                <a:gd name="T8" fmla="*/ 77 w 272"/>
                <a:gd name="T9" fmla="*/ 72 h 273"/>
                <a:gd name="T10" fmla="*/ 120 w 272"/>
                <a:gd name="T11" fmla="*/ 47 h 273"/>
                <a:gd name="T12" fmla="*/ 255 w 272"/>
                <a:gd name="T13" fmla="*/ 121 h 273"/>
                <a:gd name="T14" fmla="*/ 182 w 272"/>
                <a:gd name="T15" fmla="*/ 256 h 273"/>
                <a:gd name="T16" fmla="*/ 47 w 272"/>
                <a:gd name="T17" fmla="*/ 182 h 273"/>
                <a:gd name="T18" fmla="*/ 44 w 272"/>
                <a:gd name="T19" fmla="*/ 172 h 273"/>
                <a:gd name="T20" fmla="*/ 44 w 272"/>
                <a:gd name="T21" fmla="*/ 173 h 273"/>
                <a:gd name="T22" fmla="*/ 3 w 272"/>
                <a:gd name="T23" fmla="*/ 35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72" h="273">
                  <a:moveTo>
                    <a:pt x="3" y="35"/>
                  </a:moveTo>
                  <a:cubicBezTo>
                    <a:pt x="0" y="24"/>
                    <a:pt x="6" y="12"/>
                    <a:pt x="17" y="9"/>
                  </a:cubicBezTo>
                  <a:cubicBezTo>
                    <a:pt x="36" y="4"/>
                    <a:pt x="36" y="4"/>
                    <a:pt x="36" y="4"/>
                  </a:cubicBezTo>
                  <a:cubicBezTo>
                    <a:pt x="47" y="0"/>
                    <a:pt x="58" y="7"/>
                    <a:pt x="61" y="17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89" y="61"/>
                    <a:pt x="104" y="52"/>
                    <a:pt x="120" y="47"/>
                  </a:cubicBezTo>
                  <a:cubicBezTo>
                    <a:pt x="178" y="30"/>
                    <a:pt x="238" y="63"/>
                    <a:pt x="255" y="121"/>
                  </a:cubicBezTo>
                  <a:cubicBezTo>
                    <a:pt x="272" y="179"/>
                    <a:pt x="239" y="239"/>
                    <a:pt x="182" y="256"/>
                  </a:cubicBezTo>
                  <a:cubicBezTo>
                    <a:pt x="124" y="273"/>
                    <a:pt x="63" y="240"/>
                    <a:pt x="47" y="182"/>
                  </a:cubicBezTo>
                  <a:cubicBezTo>
                    <a:pt x="46" y="179"/>
                    <a:pt x="45" y="176"/>
                    <a:pt x="44" y="172"/>
                  </a:cubicBezTo>
                  <a:cubicBezTo>
                    <a:pt x="44" y="173"/>
                    <a:pt x="44" y="173"/>
                    <a:pt x="44" y="173"/>
                  </a:cubicBezTo>
                  <a:lnTo>
                    <a:pt x="3" y="35"/>
                  </a:lnTo>
                  <a:close/>
                </a:path>
              </a:pathLst>
            </a:custGeom>
            <a:solidFill>
              <a:srgbClr val="FFC4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1" name="Freeform 105"/>
            <p:cNvSpPr/>
            <p:nvPr/>
          </p:nvSpPr>
          <p:spPr bwMode="auto">
            <a:xfrm>
              <a:off x="8318500" y="3409951"/>
              <a:ext cx="569913" cy="255588"/>
            </a:xfrm>
            <a:custGeom>
              <a:avLst/>
              <a:gdLst>
                <a:gd name="T0" fmla="*/ 320 w 349"/>
                <a:gd name="T1" fmla="*/ 72 h 157"/>
                <a:gd name="T2" fmla="*/ 48 w 349"/>
                <a:gd name="T3" fmla="*/ 152 h 157"/>
                <a:gd name="T4" fmla="*/ 5 w 349"/>
                <a:gd name="T5" fmla="*/ 128 h 157"/>
                <a:gd name="T6" fmla="*/ 5 w 349"/>
                <a:gd name="T7" fmla="*/ 128 h 157"/>
                <a:gd name="T8" fmla="*/ 29 w 349"/>
                <a:gd name="T9" fmla="*/ 85 h 157"/>
                <a:gd name="T10" fmla="*/ 300 w 349"/>
                <a:gd name="T11" fmla="*/ 5 h 157"/>
                <a:gd name="T12" fmla="*/ 343 w 349"/>
                <a:gd name="T13" fmla="*/ 29 h 157"/>
                <a:gd name="T14" fmla="*/ 343 w 349"/>
                <a:gd name="T15" fmla="*/ 29 h 157"/>
                <a:gd name="T16" fmla="*/ 320 w 349"/>
                <a:gd name="T17" fmla="*/ 72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9" h="157">
                  <a:moveTo>
                    <a:pt x="320" y="72"/>
                  </a:moveTo>
                  <a:cubicBezTo>
                    <a:pt x="48" y="152"/>
                    <a:pt x="48" y="152"/>
                    <a:pt x="48" y="152"/>
                  </a:cubicBezTo>
                  <a:cubicBezTo>
                    <a:pt x="30" y="157"/>
                    <a:pt x="11" y="147"/>
                    <a:pt x="5" y="128"/>
                  </a:cubicBezTo>
                  <a:cubicBezTo>
                    <a:pt x="5" y="128"/>
                    <a:pt x="5" y="128"/>
                    <a:pt x="5" y="128"/>
                  </a:cubicBezTo>
                  <a:cubicBezTo>
                    <a:pt x="0" y="110"/>
                    <a:pt x="10" y="90"/>
                    <a:pt x="29" y="85"/>
                  </a:cubicBezTo>
                  <a:cubicBezTo>
                    <a:pt x="300" y="5"/>
                    <a:pt x="300" y="5"/>
                    <a:pt x="300" y="5"/>
                  </a:cubicBezTo>
                  <a:cubicBezTo>
                    <a:pt x="318" y="0"/>
                    <a:pt x="338" y="10"/>
                    <a:pt x="343" y="29"/>
                  </a:cubicBezTo>
                  <a:cubicBezTo>
                    <a:pt x="343" y="29"/>
                    <a:pt x="343" y="29"/>
                    <a:pt x="343" y="29"/>
                  </a:cubicBezTo>
                  <a:cubicBezTo>
                    <a:pt x="349" y="47"/>
                    <a:pt x="338" y="67"/>
                    <a:pt x="320" y="72"/>
                  </a:cubicBezTo>
                  <a:close/>
                </a:path>
              </a:pathLst>
            </a:custGeom>
            <a:solidFill>
              <a:srgbClr val="EBB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2" name="Freeform 106"/>
            <p:cNvSpPr/>
            <p:nvPr/>
          </p:nvSpPr>
          <p:spPr bwMode="auto">
            <a:xfrm>
              <a:off x="8366125" y="3538538"/>
              <a:ext cx="66675" cy="119063"/>
            </a:xfrm>
            <a:custGeom>
              <a:avLst/>
              <a:gdLst>
                <a:gd name="T0" fmla="*/ 21 w 42"/>
                <a:gd name="T1" fmla="*/ 75 h 75"/>
                <a:gd name="T2" fmla="*/ 42 w 42"/>
                <a:gd name="T3" fmla="*/ 69 h 75"/>
                <a:gd name="T4" fmla="*/ 22 w 42"/>
                <a:gd name="T5" fmla="*/ 0 h 75"/>
                <a:gd name="T6" fmla="*/ 0 w 42"/>
                <a:gd name="T7" fmla="*/ 6 h 75"/>
                <a:gd name="T8" fmla="*/ 21 w 42"/>
                <a:gd name="T9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75">
                  <a:moveTo>
                    <a:pt x="21" y="75"/>
                  </a:moveTo>
                  <a:lnTo>
                    <a:pt x="42" y="69"/>
                  </a:lnTo>
                  <a:lnTo>
                    <a:pt x="22" y="0"/>
                  </a:lnTo>
                  <a:lnTo>
                    <a:pt x="0" y="6"/>
                  </a:lnTo>
                  <a:lnTo>
                    <a:pt x="21" y="75"/>
                  </a:lnTo>
                  <a:close/>
                </a:path>
              </a:pathLst>
            </a:custGeom>
            <a:solidFill>
              <a:srgbClr val="C78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3" name="Freeform 107"/>
            <p:cNvSpPr/>
            <p:nvPr/>
          </p:nvSpPr>
          <p:spPr bwMode="auto">
            <a:xfrm>
              <a:off x="8469313" y="3506788"/>
              <a:ext cx="66675" cy="119063"/>
            </a:xfrm>
            <a:custGeom>
              <a:avLst/>
              <a:gdLst>
                <a:gd name="T0" fmla="*/ 21 w 42"/>
                <a:gd name="T1" fmla="*/ 0 h 75"/>
                <a:gd name="T2" fmla="*/ 0 w 42"/>
                <a:gd name="T3" fmla="*/ 6 h 75"/>
                <a:gd name="T4" fmla="*/ 20 w 42"/>
                <a:gd name="T5" fmla="*/ 75 h 75"/>
                <a:gd name="T6" fmla="*/ 42 w 42"/>
                <a:gd name="T7" fmla="*/ 69 h 75"/>
                <a:gd name="T8" fmla="*/ 21 w 42"/>
                <a:gd name="T9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75">
                  <a:moveTo>
                    <a:pt x="21" y="0"/>
                  </a:moveTo>
                  <a:lnTo>
                    <a:pt x="0" y="6"/>
                  </a:lnTo>
                  <a:lnTo>
                    <a:pt x="20" y="75"/>
                  </a:lnTo>
                  <a:lnTo>
                    <a:pt x="42" y="69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C78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4" name="Freeform 108"/>
            <p:cNvSpPr/>
            <p:nvPr/>
          </p:nvSpPr>
          <p:spPr bwMode="auto">
            <a:xfrm>
              <a:off x="8572500" y="3478213"/>
              <a:ext cx="66675" cy="119063"/>
            </a:xfrm>
            <a:custGeom>
              <a:avLst/>
              <a:gdLst>
                <a:gd name="T0" fmla="*/ 21 w 42"/>
                <a:gd name="T1" fmla="*/ 0 h 75"/>
                <a:gd name="T2" fmla="*/ 0 w 42"/>
                <a:gd name="T3" fmla="*/ 6 h 75"/>
                <a:gd name="T4" fmla="*/ 20 w 42"/>
                <a:gd name="T5" fmla="*/ 75 h 75"/>
                <a:gd name="T6" fmla="*/ 42 w 42"/>
                <a:gd name="T7" fmla="*/ 69 h 75"/>
                <a:gd name="T8" fmla="*/ 21 w 42"/>
                <a:gd name="T9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75">
                  <a:moveTo>
                    <a:pt x="21" y="0"/>
                  </a:moveTo>
                  <a:lnTo>
                    <a:pt x="0" y="6"/>
                  </a:lnTo>
                  <a:lnTo>
                    <a:pt x="20" y="75"/>
                  </a:lnTo>
                  <a:lnTo>
                    <a:pt x="42" y="69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C78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5" name="Freeform 109"/>
            <p:cNvSpPr/>
            <p:nvPr/>
          </p:nvSpPr>
          <p:spPr bwMode="auto">
            <a:xfrm>
              <a:off x="8674100" y="3446463"/>
              <a:ext cx="66675" cy="119063"/>
            </a:xfrm>
            <a:custGeom>
              <a:avLst/>
              <a:gdLst>
                <a:gd name="T0" fmla="*/ 22 w 42"/>
                <a:gd name="T1" fmla="*/ 0 h 75"/>
                <a:gd name="T2" fmla="*/ 0 w 42"/>
                <a:gd name="T3" fmla="*/ 6 h 75"/>
                <a:gd name="T4" fmla="*/ 21 w 42"/>
                <a:gd name="T5" fmla="*/ 75 h 75"/>
                <a:gd name="T6" fmla="*/ 42 w 42"/>
                <a:gd name="T7" fmla="*/ 69 h 75"/>
                <a:gd name="T8" fmla="*/ 22 w 42"/>
                <a:gd name="T9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75">
                  <a:moveTo>
                    <a:pt x="22" y="0"/>
                  </a:moveTo>
                  <a:lnTo>
                    <a:pt x="0" y="6"/>
                  </a:lnTo>
                  <a:lnTo>
                    <a:pt x="21" y="75"/>
                  </a:lnTo>
                  <a:lnTo>
                    <a:pt x="42" y="69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C78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6" name="Freeform 110"/>
            <p:cNvSpPr/>
            <p:nvPr/>
          </p:nvSpPr>
          <p:spPr bwMode="auto">
            <a:xfrm>
              <a:off x="8777288" y="3417888"/>
              <a:ext cx="66675" cy="119063"/>
            </a:xfrm>
            <a:custGeom>
              <a:avLst/>
              <a:gdLst>
                <a:gd name="T0" fmla="*/ 41 w 41"/>
                <a:gd name="T1" fmla="*/ 66 h 73"/>
                <a:gd name="T2" fmla="*/ 21 w 41"/>
                <a:gd name="T3" fmla="*/ 0 h 73"/>
                <a:gd name="T4" fmla="*/ 19 w 41"/>
                <a:gd name="T5" fmla="*/ 0 h 73"/>
                <a:gd name="T6" fmla="*/ 0 w 41"/>
                <a:gd name="T7" fmla="*/ 6 h 73"/>
                <a:gd name="T8" fmla="*/ 19 w 41"/>
                <a:gd name="T9" fmla="*/ 73 h 73"/>
                <a:gd name="T10" fmla="*/ 39 w 41"/>
                <a:gd name="T11" fmla="*/ 67 h 73"/>
                <a:gd name="T12" fmla="*/ 41 w 41"/>
                <a:gd name="T13" fmla="*/ 66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73">
                  <a:moveTo>
                    <a:pt x="41" y="66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20" y="0"/>
                    <a:pt x="20" y="0"/>
                    <a:pt x="19" y="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9" y="73"/>
                    <a:pt x="19" y="73"/>
                    <a:pt x="19" y="73"/>
                  </a:cubicBezTo>
                  <a:cubicBezTo>
                    <a:pt x="39" y="67"/>
                    <a:pt x="39" y="67"/>
                    <a:pt x="39" y="67"/>
                  </a:cubicBezTo>
                  <a:cubicBezTo>
                    <a:pt x="39" y="67"/>
                    <a:pt x="40" y="67"/>
                    <a:pt x="41" y="66"/>
                  </a:cubicBezTo>
                  <a:close/>
                </a:path>
              </a:pathLst>
            </a:custGeom>
            <a:solidFill>
              <a:srgbClr val="C78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7" name="Freeform 111"/>
            <p:cNvSpPr/>
            <p:nvPr/>
          </p:nvSpPr>
          <p:spPr bwMode="auto">
            <a:xfrm>
              <a:off x="7820025" y="735013"/>
              <a:ext cx="895350" cy="1100138"/>
            </a:xfrm>
            <a:custGeom>
              <a:avLst/>
              <a:gdLst>
                <a:gd name="T0" fmla="*/ 549 w 549"/>
                <a:gd name="T1" fmla="*/ 281 h 675"/>
                <a:gd name="T2" fmla="*/ 260 w 549"/>
                <a:gd name="T3" fmla="*/ 9 h 675"/>
                <a:gd name="T4" fmla="*/ 6 w 549"/>
                <a:gd name="T5" fmla="*/ 267 h 675"/>
                <a:gd name="T6" fmla="*/ 187 w 549"/>
                <a:gd name="T7" fmla="*/ 537 h 675"/>
                <a:gd name="T8" fmla="*/ 187 w 549"/>
                <a:gd name="T9" fmla="*/ 585 h 675"/>
                <a:gd name="T10" fmla="*/ 277 w 549"/>
                <a:gd name="T11" fmla="*/ 675 h 675"/>
                <a:gd name="T12" fmla="*/ 277 w 549"/>
                <a:gd name="T13" fmla="*/ 675 h 675"/>
                <a:gd name="T14" fmla="*/ 367 w 549"/>
                <a:gd name="T15" fmla="*/ 585 h 675"/>
                <a:gd name="T16" fmla="*/ 367 w 549"/>
                <a:gd name="T17" fmla="*/ 537 h 675"/>
                <a:gd name="T18" fmla="*/ 549 w 549"/>
                <a:gd name="T19" fmla="*/ 281 h 6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49" h="675">
                  <a:moveTo>
                    <a:pt x="549" y="281"/>
                  </a:moveTo>
                  <a:cubicBezTo>
                    <a:pt x="549" y="125"/>
                    <a:pt x="418" y="0"/>
                    <a:pt x="260" y="9"/>
                  </a:cubicBezTo>
                  <a:cubicBezTo>
                    <a:pt x="123" y="18"/>
                    <a:pt x="12" y="130"/>
                    <a:pt x="6" y="267"/>
                  </a:cubicBezTo>
                  <a:cubicBezTo>
                    <a:pt x="0" y="391"/>
                    <a:pt x="77" y="498"/>
                    <a:pt x="187" y="537"/>
                  </a:cubicBezTo>
                  <a:cubicBezTo>
                    <a:pt x="187" y="585"/>
                    <a:pt x="187" y="585"/>
                    <a:pt x="187" y="585"/>
                  </a:cubicBezTo>
                  <a:cubicBezTo>
                    <a:pt x="187" y="635"/>
                    <a:pt x="227" y="675"/>
                    <a:pt x="277" y="675"/>
                  </a:cubicBezTo>
                  <a:cubicBezTo>
                    <a:pt x="277" y="675"/>
                    <a:pt x="277" y="675"/>
                    <a:pt x="277" y="675"/>
                  </a:cubicBezTo>
                  <a:cubicBezTo>
                    <a:pt x="327" y="675"/>
                    <a:pt x="367" y="635"/>
                    <a:pt x="367" y="585"/>
                  </a:cubicBezTo>
                  <a:cubicBezTo>
                    <a:pt x="367" y="537"/>
                    <a:pt x="367" y="537"/>
                    <a:pt x="367" y="537"/>
                  </a:cubicBezTo>
                  <a:cubicBezTo>
                    <a:pt x="473" y="500"/>
                    <a:pt x="549" y="399"/>
                    <a:pt x="549" y="28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361" name="chalkboard_45966"/>
          <p:cNvSpPr>
            <a:spLocks noChangeAspect="1"/>
          </p:cNvSpPr>
          <p:nvPr/>
        </p:nvSpPr>
        <p:spPr bwMode="auto">
          <a:xfrm>
            <a:off x="714251" y="1229824"/>
            <a:ext cx="609685" cy="566976"/>
          </a:xfrm>
          <a:custGeom>
            <a:avLst/>
            <a:gdLst>
              <a:gd name="connsiteX0" fmla="*/ 73107 w 607156"/>
              <a:gd name="connsiteY0" fmla="*/ 111730 h 564625"/>
              <a:gd name="connsiteX1" fmla="*/ 532440 w 607156"/>
              <a:gd name="connsiteY1" fmla="*/ 111730 h 564625"/>
              <a:gd name="connsiteX2" fmla="*/ 532440 w 607156"/>
              <a:gd name="connsiteY2" fmla="*/ 389674 h 564625"/>
              <a:gd name="connsiteX3" fmla="*/ 73107 w 607156"/>
              <a:gd name="connsiteY3" fmla="*/ 389674 h 564625"/>
              <a:gd name="connsiteX4" fmla="*/ 41625 w 607156"/>
              <a:gd name="connsiteY4" fmla="*/ 83117 h 564625"/>
              <a:gd name="connsiteX5" fmla="*/ 41625 w 607156"/>
              <a:gd name="connsiteY5" fmla="*/ 418453 h 564625"/>
              <a:gd name="connsiteX6" fmla="*/ 565531 w 607156"/>
              <a:gd name="connsiteY6" fmla="*/ 418453 h 564625"/>
              <a:gd name="connsiteX7" fmla="*/ 565531 w 607156"/>
              <a:gd name="connsiteY7" fmla="*/ 83117 h 564625"/>
              <a:gd name="connsiteX8" fmla="*/ 239705 w 607156"/>
              <a:gd name="connsiteY8" fmla="*/ 0 h 564625"/>
              <a:gd name="connsiteX9" fmla="*/ 367452 w 607156"/>
              <a:gd name="connsiteY9" fmla="*/ 0 h 564625"/>
              <a:gd name="connsiteX10" fmla="*/ 399029 w 607156"/>
              <a:gd name="connsiteY10" fmla="*/ 30094 h 564625"/>
              <a:gd name="connsiteX11" fmla="*/ 399029 w 607156"/>
              <a:gd name="connsiteY11" fmla="*/ 41558 h 564625"/>
              <a:gd name="connsiteX12" fmla="*/ 587061 w 607156"/>
              <a:gd name="connsiteY12" fmla="*/ 41558 h 564625"/>
              <a:gd name="connsiteX13" fmla="*/ 607156 w 607156"/>
              <a:gd name="connsiteY13" fmla="*/ 61621 h 564625"/>
              <a:gd name="connsiteX14" fmla="*/ 607156 w 607156"/>
              <a:gd name="connsiteY14" fmla="*/ 438516 h 564625"/>
              <a:gd name="connsiteX15" fmla="*/ 587061 w 607156"/>
              <a:gd name="connsiteY15" fmla="*/ 460012 h 564625"/>
              <a:gd name="connsiteX16" fmla="*/ 479409 w 607156"/>
              <a:gd name="connsiteY16" fmla="*/ 460012 h 564625"/>
              <a:gd name="connsiteX17" fmla="*/ 518164 w 607156"/>
              <a:gd name="connsiteY17" fmla="*/ 564625 h 564625"/>
              <a:gd name="connsiteX18" fmla="*/ 444961 w 607156"/>
              <a:gd name="connsiteY18" fmla="*/ 564625 h 564625"/>
              <a:gd name="connsiteX19" fmla="*/ 407642 w 607156"/>
              <a:gd name="connsiteY19" fmla="*/ 460012 h 564625"/>
              <a:gd name="connsiteX20" fmla="*/ 357404 w 607156"/>
              <a:gd name="connsiteY20" fmla="*/ 460012 h 564625"/>
              <a:gd name="connsiteX21" fmla="*/ 357404 w 607156"/>
              <a:gd name="connsiteY21" fmla="*/ 523067 h 564625"/>
              <a:gd name="connsiteX22" fmla="*/ 249752 w 607156"/>
              <a:gd name="connsiteY22" fmla="*/ 523067 h 564625"/>
              <a:gd name="connsiteX23" fmla="*/ 249752 w 607156"/>
              <a:gd name="connsiteY23" fmla="*/ 460012 h 564625"/>
              <a:gd name="connsiteX24" fmla="*/ 200950 w 607156"/>
              <a:gd name="connsiteY24" fmla="*/ 460012 h 564625"/>
              <a:gd name="connsiteX25" fmla="*/ 162196 w 607156"/>
              <a:gd name="connsiteY25" fmla="*/ 564625 h 564625"/>
              <a:gd name="connsiteX26" fmla="*/ 90428 w 607156"/>
              <a:gd name="connsiteY26" fmla="*/ 564625 h 564625"/>
              <a:gd name="connsiteX27" fmla="*/ 127747 w 607156"/>
              <a:gd name="connsiteY27" fmla="*/ 460012 h 564625"/>
              <a:gd name="connsiteX28" fmla="*/ 21530 w 607156"/>
              <a:gd name="connsiteY28" fmla="*/ 460012 h 564625"/>
              <a:gd name="connsiteX29" fmla="*/ 0 w 607156"/>
              <a:gd name="connsiteY29" fmla="*/ 438516 h 564625"/>
              <a:gd name="connsiteX30" fmla="*/ 0 w 607156"/>
              <a:gd name="connsiteY30" fmla="*/ 61621 h 564625"/>
              <a:gd name="connsiteX31" fmla="*/ 21530 w 607156"/>
              <a:gd name="connsiteY31" fmla="*/ 41558 h 564625"/>
              <a:gd name="connsiteX32" fmla="*/ 208127 w 607156"/>
              <a:gd name="connsiteY32" fmla="*/ 41558 h 564625"/>
              <a:gd name="connsiteX33" fmla="*/ 208127 w 607156"/>
              <a:gd name="connsiteY33" fmla="*/ 30094 h 564625"/>
              <a:gd name="connsiteX34" fmla="*/ 239705 w 607156"/>
              <a:gd name="connsiteY34" fmla="*/ 0 h 564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607156" h="564625">
                <a:moveTo>
                  <a:pt x="73107" y="111730"/>
                </a:moveTo>
                <a:lnTo>
                  <a:pt x="532440" y="111730"/>
                </a:lnTo>
                <a:lnTo>
                  <a:pt x="532440" y="389674"/>
                </a:lnTo>
                <a:lnTo>
                  <a:pt x="73107" y="389674"/>
                </a:lnTo>
                <a:close/>
                <a:moveTo>
                  <a:pt x="41625" y="83117"/>
                </a:moveTo>
                <a:lnTo>
                  <a:pt x="41625" y="418453"/>
                </a:lnTo>
                <a:lnTo>
                  <a:pt x="565531" y="418453"/>
                </a:lnTo>
                <a:lnTo>
                  <a:pt x="565531" y="83117"/>
                </a:lnTo>
                <a:close/>
                <a:moveTo>
                  <a:pt x="239705" y="0"/>
                </a:moveTo>
                <a:lnTo>
                  <a:pt x="367452" y="0"/>
                </a:lnTo>
                <a:cubicBezTo>
                  <a:pt x="384676" y="0"/>
                  <a:pt x="399029" y="12897"/>
                  <a:pt x="399029" y="30094"/>
                </a:cubicBezTo>
                <a:lnTo>
                  <a:pt x="399029" y="41558"/>
                </a:lnTo>
                <a:lnTo>
                  <a:pt x="587061" y="41558"/>
                </a:lnTo>
                <a:cubicBezTo>
                  <a:pt x="598544" y="41558"/>
                  <a:pt x="607156" y="50157"/>
                  <a:pt x="607156" y="61621"/>
                </a:cubicBezTo>
                <a:lnTo>
                  <a:pt x="607156" y="438516"/>
                </a:lnTo>
                <a:cubicBezTo>
                  <a:pt x="607156" y="449981"/>
                  <a:pt x="598544" y="460012"/>
                  <a:pt x="587061" y="460012"/>
                </a:cubicBezTo>
                <a:lnTo>
                  <a:pt x="479409" y="460012"/>
                </a:lnTo>
                <a:lnTo>
                  <a:pt x="518164" y="564625"/>
                </a:lnTo>
                <a:lnTo>
                  <a:pt x="444961" y="564625"/>
                </a:lnTo>
                <a:lnTo>
                  <a:pt x="407642" y="460012"/>
                </a:lnTo>
                <a:lnTo>
                  <a:pt x="357404" y="460012"/>
                </a:lnTo>
                <a:lnTo>
                  <a:pt x="357404" y="523067"/>
                </a:lnTo>
                <a:lnTo>
                  <a:pt x="249752" y="523067"/>
                </a:lnTo>
                <a:lnTo>
                  <a:pt x="249752" y="460012"/>
                </a:lnTo>
                <a:lnTo>
                  <a:pt x="200950" y="460012"/>
                </a:lnTo>
                <a:lnTo>
                  <a:pt x="162196" y="564625"/>
                </a:lnTo>
                <a:lnTo>
                  <a:pt x="90428" y="564625"/>
                </a:lnTo>
                <a:lnTo>
                  <a:pt x="127747" y="460012"/>
                </a:lnTo>
                <a:lnTo>
                  <a:pt x="21530" y="460012"/>
                </a:lnTo>
                <a:cubicBezTo>
                  <a:pt x="8612" y="460012"/>
                  <a:pt x="0" y="449981"/>
                  <a:pt x="0" y="438516"/>
                </a:cubicBezTo>
                <a:lnTo>
                  <a:pt x="0" y="61621"/>
                </a:lnTo>
                <a:cubicBezTo>
                  <a:pt x="0" y="50157"/>
                  <a:pt x="8612" y="41558"/>
                  <a:pt x="21530" y="41558"/>
                </a:cubicBezTo>
                <a:lnTo>
                  <a:pt x="208127" y="41558"/>
                </a:lnTo>
                <a:lnTo>
                  <a:pt x="208127" y="30094"/>
                </a:lnTo>
                <a:cubicBezTo>
                  <a:pt x="208127" y="12897"/>
                  <a:pt x="222481" y="0"/>
                  <a:pt x="23970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3D2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blackboard_46440"/>
          <p:cNvSpPr>
            <a:spLocks noChangeAspect="1"/>
          </p:cNvSpPr>
          <p:nvPr/>
        </p:nvSpPr>
        <p:spPr bwMode="auto">
          <a:xfrm>
            <a:off x="2328307" y="949206"/>
            <a:ext cx="8070088" cy="3536787"/>
          </a:xfrm>
          <a:custGeom>
            <a:avLst/>
            <a:gdLst>
              <a:gd name="connsiteX0" fmla="*/ 71512 w 574179"/>
              <a:gd name="connsiteY0" fmla="*/ 109973 h 474568"/>
              <a:gd name="connsiteX1" fmla="*/ 501944 w 574179"/>
              <a:gd name="connsiteY1" fmla="*/ 109973 h 474568"/>
              <a:gd name="connsiteX2" fmla="*/ 508831 w 574179"/>
              <a:gd name="connsiteY2" fmla="*/ 116852 h 474568"/>
              <a:gd name="connsiteX3" fmla="*/ 508831 w 574179"/>
              <a:gd name="connsiteY3" fmla="*/ 403170 h 474568"/>
              <a:gd name="connsiteX4" fmla="*/ 501944 w 574179"/>
              <a:gd name="connsiteY4" fmla="*/ 410049 h 474568"/>
              <a:gd name="connsiteX5" fmla="*/ 483005 w 574179"/>
              <a:gd name="connsiteY5" fmla="*/ 410049 h 474568"/>
              <a:gd name="connsiteX6" fmla="*/ 484727 w 574179"/>
              <a:gd name="connsiteY6" fmla="*/ 400591 h 474568"/>
              <a:gd name="connsiteX7" fmla="*/ 474397 w 574179"/>
              <a:gd name="connsiteY7" fmla="*/ 383395 h 474568"/>
              <a:gd name="connsiteX8" fmla="*/ 402945 w 574179"/>
              <a:gd name="connsiteY8" fmla="*/ 383395 h 474568"/>
              <a:gd name="connsiteX9" fmla="*/ 392614 w 574179"/>
              <a:gd name="connsiteY9" fmla="*/ 400591 h 474568"/>
              <a:gd name="connsiteX10" fmla="*/ 394336 w 574179"/>
              <a:gd name="connsiteY10" fmla="*/ 410049 h 474568"/>
              <a:gd name="connsiteX11" fmla="*/ 71512 w 574179"/>
              <a:gd name="connsiteY11" fmla="*/ 410049 h 474568"/>
              <a:gd name="connsiteX12" fmla="*/ 65486 w 574179"/>
              <a:gd name="connsiteY12" fmla="*/ 403170 h 474568"/>
              <a:gd name="connsiteX13" fmla="*/ 65486 w 574179"/>
              <a:gd name="connsiteY13" fmla="*/ 116852 h 474568"/>
              <a:gd name="connsiteX14" fmla="*/ 71512 w 574179"/>
              <a:gd name="connsiteY14" fmla="*/ 109973 h 474568"/>
              <a:gd name="connsiteX15" fmla="*/ 71450 w 574179"/>
              <a:gd name="connsiteY15" fmla="*/ 92850 h 474568"/>
              <a:gd name="connsiteX16" fmla="*/ 48207 w 574179"/>
              <a:gd name="connsiteY16" fmla="*/ 116923 h 474568"/>
              <a:gd name="connsiteX17" fmla="*/ 48207 w 574179"/>
              <a:gd name="connsiteY17" fmla="*/ 403211 h 474568"/>
              <a:gd name="connsiteX18" fmla="*/ 71450 w 574179"/>
              <a:gd name="connsiteY18" fmla="*/ 427283 h 474568"/>
              <a:gd name="connsiteX19" fmla="*/ 501869 w 574179"/>
              <a:gd name="connsiteY19" fmla="*/ 427283 h 474568"/>
              <a:gd name="connsiteX20" fmla="*/ 525972 w 574179"/>
              <a:gd name="connsiteY20" fmla="*/ 403211 h 474568"/>
              <a:gd name="connsiteX21" fmla="*/ 525972 w 574179"/>
              <a:gd name="connsiteY21" fmla="*/ 116923 h 474568"/>
              <a:gd name="connsiteX22" fmla="*/ 501869 w 574179"/>
              <a:gd name="connsiteY22" fmla="*/ 92850 h 474568"/>
              <a:gd name="connsiteX23" fmla="*/ 286659 w 574179"/>
              <a:gd name="connsiteY23" fmla="*/ 0 h 474568"/>
              <a:gd name="connsiteX24" fmla="*/ 310763 w 574179"/>
              <a:gd name="connsiteY24" fmla="*/ 24072 h 474568"/>
              <a:gd name="connsiteX25" fmla="*/ 321954 w 574179"/>
              <a:gd name="connsiteY25" fmla="*/ 44706 h 474568"/>
              <a:gd name="connsiteX26" fmla="*/ 501869 w 574179"/>
              <a:gd name="connsiteY26" fmla="*/ 44706 h 474568"/>
              <a:gd name="connsiteX27" fmla="*/ 574179 w 574179"/>
              <a:gd name="connsiteY27" fmla="*/ 116923 h 474568"/>
              <a:gd name="connsiteX28" fmla="*/ 574179 w 574179"/>
              <a:gd name="connsiteY28" fmla="*/ 403211 h 474568"/>
              <a:gd name="connsiteX29" fmla="*/ 501869 w 574179"/>
              <a:gd name="connsiteY29" fmla="*/ 474568 h 474568"/>
              <a:gd name="connsiteX30" fmla="*/ 71450 w 574179"/>
              <a:gd name="connsiteY30" fmla="*/ 474568 h 474568"/>
              <a:gd name="connsiteX31" fmla="*/ 0 w 574179"/>
              <a:gd name="connsiteY31" fmla="*/ 403211 h 474568"/>
              <a:gd name="connsiteX32" fmla="*/ 0 w 574179"/>
              <a:gd name="connsiteY32" fmla="*/ 116923 h 474568"/>
              <a:gd name="connsiteX33" fmla="*/ 71450 w 574179"/>
              <a:gd name="connsiteY33" fmla="*/ 44706 h 474568"/>
              <a:gd name="connsiteX34" fmla="*/ 252226 w 574179"/>
              <a:gd name="connsiteY34" fmla="*/ 44706 h 474568"/>
              <a:gd name="connsiteX35" fmla="*/ 263417 w 574179"/>
              <a:gd name="connsiteY35" fmla="*/ 24072 h 474568"/>
              <a:gd name="connsiteX36" fmla="*/ 286659 w 574179"/>
              <a:gd name="connsiteY36" fmla="*/ 0 h 474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574179" h="474568">
                <a:moveTo>
                  <a:pt x="71512" y="109973"/>
                </a:moveTo>
                <a:lnTo>
                  <a:pt x="501944" y="109973"/>
                </a:lnTo>
                <a:cubicBezTo>
                  <a:pt x="506249" y="109973"/>
                  <a:pt x="508831" y="112552"/>
                  <a:pt x="508831" y="116852"/>
                </a:cubicBezTo>
                <a:lnTo>
                  <a:pt x="508831" y="403170"/>
                </a:lnTo>
                <a:cubicBezTo>
                  <a:pt x="508831" y="406610"/>
                  <a:pt x="506249" y="410049"/>
                  <a:pt x="501944" y="410049"/>
                </a:cubicBezTo>
                <a:lnTo>
                  <a:pt x="483005" y="410049"/>
                </a:lnTo>
                <a:cubicBezTo>
                  <a:pt x="483866" y="407470"/>
                  <a:pt x="484727" y="404030"/>
                  <a:pt x="484727" y="400591"/>
                </a:cubicBezTo>
                <a:cubicBezTo>
                  <a:pt x="484727" y="391133"/>
                  <a:pt x="480423" y="383395"/>
                  <a:pt x="474397" y="383395"/>
                </a:cubicBezTo>
                <a:lnTo>
                  <a:pt x="402945" y="383395"/>
                </a:lnTo>
                <a:cubicBezTo>
                  <a:pt x="396919" y="383395"/>
                  <a:pt x="392614" y="391133"/>
                  <a:pt x="392614" y="400591"/>
                </a:cubicBezTo>
                <a:cubicBezTo>
                  <a:pt x="392614" y="404030"/>
                  <a:pt x="393475" y="407470"/>
                  <a:pt x="394336" y="410049"/>
                </a:cubicBezTo>
                <a:lnTo>
                  <a:pt x="71512" y="410049"/>
                </a:lnTo>
                <a:cubicBezTo>
                  <a:pt x="68069" y="410049"/>
                  <a:pt x="65486" y="406610"/>
                  <a:pt x="65486" y="403170"/>
                </a:cubicBezTo>
                <a:lnTo>
                  <a:pt x="65486" y="116852"/>
                </a:lnTo>
                <a:cubicBezTo>
                  <a:pt x="65486" y="112552"/>
                  <a:pt x="68069" y="109973"/>
                  <a:pt x="71512" y="109973"/>
                </a:cubicBezTo>
                <a:close/>
                <a:moveTo>
                  <a:pt x="71450" y="92850"/>
                </a:moveTo>
                <a:cubicBezTo>
                  <a:pt x="58537" y="92850"/>
                  <a:pt x="48207" y="103167"/>
                  <a:pt x="48207" y="116923"/>
                </a:cubicBezTo>
                <a:lnTo>
                  <a:pt x="48207" y="403211"/>
                </a:lnTo>
                <a:cubicBezTo>
                  <a:pt x="48207" y="416107"/>
                  <a:pt x="58537" y="427283"/>
                  <a:pt x="71450" y="427283"/>
                </a:cubicBezTo>
                <a:lnTo>
                  <a:pt x="501869" y="427283"/>
                </a:lnTo>
                <a:cubicBezTo>
                  <a:pt x="515642" y="427283"/>
                  <a:pt x="525972" y="416107"/>
                  <a:pt x="525972" y="403211"/>
                </a:cubicBezTo>
                <a:lnTo>
                  <a:pt x="525972" y="116923"/>
                </a:lnTo>
                <a:cubicBezTo>
                  <a:pt x="525972" y="103167"/>
                  <a:pt x="515642" y="92850"/>
                  <a:pt x="501869" y="92850"/>
                </a:cubicBezTo>
                <a:close/>
                <a:moveTo>
                  <a:pt x="286659" y="0"/>
                </a:moveTo>
                <a:cubicBezTo>
                  <a:pt x="300433" y="0"/>
                  <a:pt x="310763" y="11176"/>
                  <a:pt x="310763" y="24072"/>
                </a:cubicBezTo>
                <a:lnTo>
                  <a:pt x="321954" y="44706"/>
                </a:lnTo>
                <a:lnTo>
                  <a:pt x="501869" y="44706"/>
                </a:lnTo>
                <a:cubicBezTo>
                  <a:pt x="541467" y="44706"/>
                  <a:pt x="574179" y="77375"/>
                  <a:pt x="574179" y="116923"/>
                </a:cubicBezTo>
                <a:lnTo>
                  <a:pt x="574179" y="403211"/>
                </a:lnTo>
                <a:cubicBezTo>
                  <a:pt x="574179" y="442758"/>
                  <a:pt x="541467" y="474568"/>
                  <a:pt x="501869" y="474568"/>
                </a:cubicBezTo>
                <a:lnTo>
                  <a:pt x="71450" y="474568"/>
                </a:lnTo>
                <a:cubicBezTo>
                  <a:pt x="31851" y="474568"/>
                  <a:pt x="0" y="442758"/>
                  <a:pt x="0" y="403211"/>
                </a:cubicBezTo>
                <a:lnTo>
                  <a:pt x="0" y="116923"/>
                </a:lnTo>
                <a:cubicBezTo>
                  <a:pt x="0" y="77375"/>
                  <a:pt x="31851" y="44706"/>
                  <a:pt x="71450" y="44706"/>
                </a:cubicBezTo>
                <a:lnTo>
                  <a:pt x="252226" y="44706"/>
                </a:lnTo>
                <a:lnTo>
                  <a:pt x="263417" y="24072"/>
                </a:lnTo>
                <a:cubicBezTo>
                  <a:pt x="263417" y="11176"/>
                  <a:pt x="273747" y="0"/>
                  <a:pt x="286659" y="0"/>
                </a:cubicBezTo>
                <a:close/>
              </a:path>
            </a:pathLst>
          </a:custGeom>
          <a:solidFill>
            <a:srgbClr val="F1FAFF"/>
          </a:solidFill>
          <a:ln>
            <a:noFill/>
          </a:ln>
        </p:spPr>
        <p:txBody>
          <a:bodyPr/>
          <a:lstStyle/>
          <a:p>
            <a:endParaRPr lang="zh-CN" altLang="en-US" dirty="0"/>
          </a:p>
        </p:txBody>
      </p:sp>
      <p:sp>
        <p:nvSpPr>
          <p:cNvPr id="4" name="云形 3"/>
          <p:cNvSpPr/>
          <p:nvPr/>
        </p:nvSpPr>
        <p:spPr>
          <a:xfrm>
            <a:off x="-856343" y="5942818"/>
            <a:ext cx="13251766" cy="3137096"/>
          </a:xfrm>
          <a:prstGeom prst="cloud">
            <a:avLst/>
          </a:prstGeom>
          <a:solidFill>
            <a:srgbClr val="F1FAFF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六边形 9"/>
          <p:cNvSpPr/>
          <p:nvPr/>
        </p:nvSpPr>
        <p:spPr>
          <a:xfrm>
            <a:off x="0" y="215264"/>
            <a:ext cx="957918" cy="488121"/>
          </a:xfrm>
          <a:custGeom>
            <a:avLst/>
            <a:gdLst>
              <a:gd name="connsiteX0" fmla="*/ 0 w 2138289"/>
              <a:gd name="connsiteY0" fmla="*/ 562708 h 1125415"/>
              <a:gd name="connsiteX1" fmla="*/ 281354 w 2138289"/>
              <a:gd name="connsiteY1" fmla="*/ 0 h 1125415"/>
              <a:gd name="connsiteX2" fmla="*/ 1856935 w 2138289"/>
              <a:gd name="connsiteY2" fmla="*/ 0 h 1125415"/>
              <a:gd name="connsiteX3" fmla="*/ 2138289 w 2138289"/>
              <a:gd name="connsiteY3" fmla="*/ 562708 h 1125415"/>
              <a:gd name="connsiteX4" fmla="*/ 1856935 w 2138289"/>
              <a:gd name="connsiteY4" fmla="*/ 1125415 h 1125415"/>
              <a:gd name="connsiteX5" fmla="*/ 281354 w 2138289"/>
              <a:gd name="connsiteY5" fmla="*/ 1125415 h 1125415"/>
              <a:gd name="connsiteX6" fmla="*/ 0 w 2138289"/>
              <a:gd name="connsiteY6" fmla="*/ 562708 h 1125415"/>
              <a:gd name="connsiteX0-1" fmla="*/ 0 w 2138289"/>
              <a:gd name="connsiteY0-2" fmla="*/ 576775 h 1139482"/>
              <a:gd name="connsiteX1-3" fmla="*/ 281354 w 2138289"/>
              <a:gd name="connsiteY1-4" fmla="*/ 14067 h 1139482"/>
              <a:gd name="connsiteX2-5" fmla="*/ 1631851 w 2138289"/>
              <a:gd name="connsiteY2-6" fmla="*/ 0 h 1139482"/>
              <a:gd name="connsiteX3-7" fmla="*/ 2138289 w 2138289"/>
              <a:gd name="connsiteY3-8" fmla="*/ 576775 h 1139482"/>
              <a:gd name="connsiteX4-9" fmla="*/ 1856935 w 2138289"/>
              <a:gd name="connsiteY4-10" fmla="*/ 1139482 h 1139482"/>
              <a:gd name="connsiteX5-11" fmla="*/ 281354 w 2138289"/>
              <a:gd name="connsiteY5-12" fmla="*/ 1139482 h 1139482"/>
              <a:gd name="connsiteX6-13" fmla="*/ 0 w 2138289"/>
              <a:gd name="connsiteY6-14" fmla="*/ 576775 h 1139482"/>
              <a:gd name="connsiteX0-15" fmla="*/ 0 w 2138289"/>
              <a:gd name="connsiteY0-16" fmla="*/ 576775 h 1280159"/>
              <a:gd name="connsiteX1-17" fmla="*/ 281354 w 2138289"/>
              <a:gd name="connsiteY1-18" fmla="*/ 14067 h 1280159"/>
              <a:gd name="connsiteX2-19" fmla="*/ 1631851 w 2138289"/>
              <a:gd name="connsiteY2-20" fmla="*/ 0 h 1280159"/>
              <a:gd name="connsiteX3-21" fmla="*/ 2138289 w 2138289"/>
              <a:gd name="connsiteY3-22" fmla="*/ 576775 h 1280159"/>
              <a:gd name="connsiteX4-23" fmla="*/ 1026941 w 2138289"/>
              <a:gd name="connsiteY4-24" fmla="*/ 1280159 h 1280159"/>
              <a:gd name="connsiteX5-25" fmla="*/ 281354 w 2138289"/>
              <a:gd name="connsiteY5-26" fmla="*/ 1139482 h 1280159"/>
              <a:gd name="connsiteX6-27" fmla="*/ 0 w 2138289"/>
              <a:gd name="connsiteY6-28" fmla="*/ 576775 h 1280159"/>
              <a:gd name="connsiteX0-29" fmla="*/ 0 w 1744394"/>
              <a:gd name="connsiteY0-30" fmla="*/ 576775 h 1280159"/>
              <a:gd name="connsiteX1-31" fmla="*/ 281354 w 1744394"/>
              <a:gd name="connsiteY1-32" fmla="*/ 14067 h 1280159"/>
              <a:gd name="connsiteX2-33" fmla="*/ 1631851 w 1744394"/>
              <a:gd name="connsiteY2-34" fmla="*/ 0 h 1280159"/>
              <a:gd name="connsiteX3-35" fmla="*/ 1744394 w 1744394"/>
              <a:gd name="connsiteY3-36" fmla="*/ 900332 h 1280159"/>
              <a:gd name="connsiteX4-37" fmla="*/ 1026941 w 1744394"/>
              <a:gd name="connsiteY4-38" fmla="*/ 1280159 h 1280159"/>
              <a:gd name="connsiteX5-39" fmla="*/ 281354 w 1744394"/>
              <a:gd name="connsiteY5-40" fmla="*/ 1139482 h 1280159"/>
              <a:gd name="connsiteX6-41" fmla="*/ 0 w 1744394"/>
              <a:gd name="connsiteY6-42" fmla="*/ 576775 h 1280159"/>
              <a:gd name="connsiteX0-43" fmla="*/ 0 w 1744394"/>
              <a:gd name="connsiteY0-44" fmla="*/ 576775 h 1280159"/>
              <a:gd name="connsiteX1-45" fmla="*/ 281354 w 1744394"/>
              <a:gd name="connsiteY1-46" fmla="*/ 14067 h 1280159"/>
              <a:gd name="connsiteX2-47" fmla="*/ 1631851 w 1744394"/>
              <a:gd name="connsiteY2-48" fmla="*/ 0 h 1280159"/>
              <a:gd name="connsiteX3-49" fmla="*/ 1744394 w 1744394"/>
              <a:gd name="connsiteY3-50" fmla="*/ 900332 h 1280159"/>
              <a:gd name="connsiteX4-51" fmla="*/ 1026941 w 1744394"/>
              <a:gd name="connsiteY4-52" fmla="*/ 1280159 h 1280159"/>
              <a:gd name="connsiteX5-53" fmla="*/ 154745 w 1744394"/>
              <a:gd name="connsiteY5-54" fmla="*/ 942535 h 1280159"/>
              <a:gd name="connsiteX6-55" fmla="*/ 0 w 1744394"/>
              <a:gd name="connsiteY6-56" fmla="*/ 576775 h 1280159"/>
              <a:gd name="connsiteX0-57" fmla="*/ 0 w 1744394"/>
              <a:gd name="connsiteY0-58" fmla="*/ 717453 h 1420837"/>
              <a:gd name="connsiteX1-59" fmla="*/ 773724 w 1744394"/>
              <a:gd name="connsiteY1-60" fmla="*/ 0 h 1420837"/>
              <a:gd name="connsiteX2-61" fmla="*/ 1631851 w 1744394"/>
              <a:gd name="connsiteY2-62" fmla="*/ 140678 h 1420837"/>
              <a:gd name="connsiteX3-63" fmla="*/ 1744394 w 1744394"/>
              <a:gd name="connsiteY3-64" fmla="*/ 1041010 h 1420837"/>
              <a:gd name="connsiteX4-65" fmla="*/ 1026941 w 1744394"/>
              <a:gd name="connsiteY4-66" fmla="*/ 1420837 h 1420837"/>
              <a:gd name="connsiteX5-67" fmla="*/ 154745 w 1744394"/>
              <a:gd name="connsiteY5-68" fmla="*/ 1083213 h 1420837"/>
              <a:gd name="connsiteX6-69" fmla="*/ 0 w 1744394"/>
              <a:gd name="connsiteY6-70" fmla="*/ 717453 h 1420837"/>
              <a:gd name="connsiteX0-71" fmla="*/ 0 w 1659988"/>
              <a:gd name="connsiteY0-72" fmla="*/ 211016 h 1420837"/>
              <a:gd name="connsiteX1-73" fmla="*/ 689318 w 1659988"/>
              <a:gd name="connsiteY1-74" fmla="*/ 0 h 1420837"/>
              <a:gd name="connsiteX2-75" fmla="*/ 1547445 w 1659988"/>
              <a:gd name="connsiteY2-76" fmla="*/ 140678 h 1420837"/>
              <a:gd name="connsiteX3-77" fmla="*/ 1659988 w 1659988"/>
              <a:gd name="connsiteY3-78" fmla="*/ 1041010 h 1420837"/>
              <a:gd name="connsiteX4-79" fmla="*/ 942535 w 1659988"/>
              <a:gd name="connsiteY4-80" fmla="*/ 1420837 h 1420837"/>
              <a:gd name="connsiteX5-81" fmla="*/ 70339 w 1659988"/>
              <a:gd name="connsiteY5-82" fmla="*/ 1083213 h 1420837"/>
              <a:gd name="connsiteX6-83" fmla="*/ 0 w 1659988"/>
              <a:gd name="connsiteY6-84" fmla="*/ 211016 h 1420837"/>
              <a:gd name="connsiteX0-85" fmla="*/ 0 w 1659988"/>
              <a:gd name="connsiteY0-86" fmla="*/ 211016 h 1420837"/>
              <a:gd name="connsiteX1-87" fmla="*/ 689318 w 1659988"/>
              <a:gd name="connsiteY1-88" fmla="*/ 0 h 1420837"/>
              <a:gd name="connsiteX2-89" fmla="*/ 1547445 w 1659988"/>
              <a:gd name="connsiteY2-90" fmla="*/ 140678 h 1420837"/>
              <a:gd name="connsiteX3-91" fmla="*/ 1659988 w 1659988"/>
              <a:gd name="connsiteY3-92" fmla="*/ 1041010 h 1420837"/>
              <a:gd name="connsiteX4-93" fmla="*/ 942535 w 1659988"/>
              <a:gd name="connsiteY4-94" fmla="*/ 1420837 h 1420837"/>
              <a:gd name="connsiteX5-95" fmla="*/ 70339 w 1659988"/>
              <a:gd name="connsiteY5-96" fmla="*/ 1083213 h 1420837"/>
              <a:gd name="connsiteX6-97" fmla="*/ 0 w 1659988"/>
              <a:gd name="connsiteY6-98" fmla="*/ 211016 h 1420837"/>
              <a:gd name="connsiteX0-99" fmla="*/ 0 w 1659988"/>
              <a:gd name="connsiteY0-100" fmla="*/ 211016 h 1420837"/>
              <a:gd name="connsiteX1-101" fmla="*/ 689318 w 1659988"/>
              <a:gd name="connsiteY1-102" fmla="*/ 0 h 1420837"/>
              <a:gd name="connsiteX2-103" fmla="*/ 1547445 w 1659988"/>
              <a:gd name="connsiteY2-104" fmla="*/ 140678 h 1420837"/>
              <a:gd name="connsiteX3-105" fmla="*/ 1659988 w 1659988"/>
              <a:gd name="connsiteY3-106" fmla="*/ 1041010 h 1420837"/>
              <a:gd name="connsiteX4-107" fmla="*/ 942535 w 1659988"/>
              <a:gd name="connsiteY4-108" fmla="*/ 1420837 h 1420837"/>
              <a:gd name="connsiteX5-109" fmla="*/ 70339 w 1659988"/>
              <a:gd name="connsiteY5-110" fmla="*/ 1083213 h 1420837"/>
              <a:gd name="connsiteX6-111" fmla="*/ 0 w 1659988"/>
              <a:gd name="connsiteY6-112" fmla="*/ 211016 h 1420837"/>
              <a:gd name="connsiteX0-113" fmla="*/ 0 w 1659988"/>
              <a:gd name="connsiteY0-114" fmla="*/ 316298 h 1526119"/>
              <a:gd name="connsiteX1-115" fmla="*/ 689318 w 1659988"/>
              <a:gd name="connsiteY1-116" fmla="*/ 105282 h 1526119"/>
              <a:gd name="connsiteX2-117" fmla="*/ 1547445 w 1659988"/>
              <a:gd name="connsiteY2-118" fmla="*/ 245960 h 1526119"/>
              <a:gd name="connsiteX3-119" fmla="*/ 1659988 w 1659988"/>
              <a:gd name="connsiteY3-120" fmla="*/ 1146292 h 1526119"/>
              <a:gd name="connsiteX4-121" fmla="*/ 942535 w 1659988"/>
              <a:gd name="connsiteY4-122" fmla="*/ 1526119 h 1526119"/>
              <a:gd name="connsiteX5-123" fmla="*/ 70339 w 1659988"/>
              <a:gd name="connsiteY5-124" fmla="*/ 1188495 h 1526119"/>
              <a:gd name="connsiteX6-125" fmla="*/ 0 w 1659988"/>
              <a:gd name="connsiteY6-126" fmla="*/ 316298 h 1526119"/>
              <a:gd name="connsiteX0-127" fmla="*/ 0 w 1659988"/>
              <a:gd name="connsiteY0-128" fmla="*/ 368602 h 1578423"/>
              <a:gd name="connsiteX1-129" fmla="*/ 759656 w 1659988"/>
              <a:gd name="connsiteY1-130" fmla="*/ 87248 h 1578423"/>
              <a:gd name="connsiteX2-131" fmla="*/ 1547445 w 1659988"/>
              <a:gd name="connsiteY2-132" fmla="*/ 298264 h 1578423"/>
              <a:gd name="connsiteX3-133" fmla="*/ 1659988 w 1659988"/>
              <a:gd name="connsiteY3-134" fmla="*/ 1198596 h 1578423"/>
              <a:gd name="connsiteX4-135" fmla="*/ 942535 w 1659988"/>
              <a:gd name="connsiteY4-136" fmla="*/ 1578423 h 1578423"/>
              <a:gd name="connsiteX5-137" fmla="*/ 70339 w 1659988"/>
              <a:gd name="connsiteY5-138" fmla="*/ 1240799 h 1578423"/>
              <a:gd name="connsiteX6-139" fmla="*/ 0 w 1659988"/>
              <a:gd name="connsiteY6-140" fmla="*/ 368602 h 1578423"/>
              <a:gd name="connsiteX0-141" fmla="*/ 0 w 1659988"/>
              <a:gd name="connsiteY0-142" fmla="*/ 331411 h 1541232"/>
              <a:gd name="connsiteX1-143" fmla="*/ 759656 w 1659988"/>
              <a:gd name="connsiteY1-144" fmla="*/ 50057 h 1541232"/>
              <a:gd name="connsiteX2-145" fmla="*/ 1547445 w 1659988"/>
              <a:gd name="connsiteY2-146" fmla="*/ 261073 h 1541232"/>
              <a:gd name="connsiteX3-147" fmla="*/ 1659988 w 1659988"/>
              <a:gd name="connsiteY3-148" fmla="*/ 1161405 h 1541232"/>
              <a:gd name="connsiteX4-149" fmla="*/ 942535 w 1659988"/>
              <a:gd name="connsiteY4-150" fmla="*/ 1541232 h 1541232"/>
              <a:gd name="connsiteX5-151" fmla="*/ 70339 w 1659988"/>
              <a:gd name="connsiteY5-152" fmla="*/ 1203608 h 1541232"/>
              <a:gd name="connsiteX6-153" fmla="*/ 0 w 1659988"/>
              <a:gd name="connsiteY6-154" fmla="*/ 331411 h 1541232"/>
              <a:gd name="connsiteX0-155" fmla="*/ 0 w 1659988"/>
              <a:gd name="connsiteY0-156" fmla="*/ 400765 h 1610586"/>
              <a:gd name="connsiteX1-157" fmla="*/ 759656 w 1659988"/>
              <a:gd name="connsiteY1-158" fmla="*/ 119411 h 1610586"/>
              <a:gd name="connsiteX2-159" fmla="*/ 1547445 w 1659988"/>
              <a:gd name="connsiteY2-160" fmla="*/ 330427 h 1610586"/>
              <a:gd name="connsiteX3-161" fmla="*/ 1659988 w 1659988"/>
              <a:gd name="connsiteY3-162" fmla="*/ 1230759 h 1610586"/>
              <a:gd name="connsiteX4-163" fmla="*/ 942535 w 1659988"/>
              <a:gd name="connsiteY4-164" fmla="*/ 1610586 h 1610586"/>
              <a:gd name="connsiteX5-165" fmla="*/ 70339 w 1659988"/>
              <a:gd name="connsiteY5-166" fmla="*/ 1272962 h 1610586"/>
              <a:gd name="connsiteX6-167" fmla="*/ 0 w 1659988"/>
              <a:gd name="connsiteY6-168" fmla="*/ 400765 h 1610586"/>
              <a:gd name="connsiteX0-169" fmla="*/ 0 w 1659988"/>
              <a:gd name="connsiteY0-170" fmla="*/ 421889 h 1631710"/>
              <a:gd name="connsiteX1-171" fmla="*/ 759656 w 1659988"/>
              <a:gd name="connsiteY1-172" fmla="*/ 140535 h 1631710"/>
              <a:gd name="connsiteX2-173" fmla="*/ 1547445 w 1659988"/>
              <a:gd name="connsiteY2-174" fmla="*/ 351551 h 1631710"/>
              <a:gd name="connsiteX3-175" fmla="*/ 1659988 w 1659988"/>
              <a:gd name="connsiteY3-176" fmla="*/ 1251883 h 1631710"/>
              <a:gd name="connsiteX4-177" fmla="*/ 942535 w 1659988"/>
              <a:gd name="connsiteY4-178" fmla="*/ 1631710 h 1631710"/>
              <a:gd name="connsiteX5-179" fmla="*/ 70339 w 1659988"/>
              <a:gd name="connsiteY5-180" fmla="*/ 1294086 h 1631710"/>
              <a:gd name="connsiteX6-181" fmla="*/ 0 w 1659988"/>
              <a:gd name="connsiteY6-182" fmla="*/ 421889 h 1631710"/>
              <a:gd name="connsiteX0-183" fmla="*/ 0 w 1992538"/>
              <a:gd name="connsiteY0-184" fmla="*/ 421889 h 1631710"/>
              <a:gd name="connsiteX1-185" fmla="*/ 759656 w 1992538"/>
              <a:gd name="connsiteY1-186" fmla="*/ 140535 h 1631710"/>
              <a:gd name="connsiteX2-187" fmla="*/ 1547445 w 1992538"/>
              <a:gd name="connsiteY2-188" fmla="*/ 351551 h 1631710"/>
              <a:gd name="connsiteX3-189" fmla="*/ 1659988 w 1992538"/>
              <a:gd name="connsiteY3-190" fmla="*/ 1251883 h 1631710"/>
              <a:gd name="connsiteX4-191" fmla="*/ 942535 w 1992538"/>
              <a:gd name="connsiteY4-192" fmla="*/ 1631710 h 1631710"/>
              <a:gd name="connsiteX5-193" fmla="*/ 70339 w 1992538"/>
              <a:gd name="connsiteY5-194" fmla="*/ 1294086 h 1631710"/>
              <a:gd name="connsiteX6-195" fmla="*/ 0 w 1992538"/>
              <a:gd name="connsiteY6-196" fmla="*/ 421889 h 1631710"/>
              <a:gd name="connsiteX0-197" fmla="*/ 0 w 2005025"/>
              <a:gd name="connsiteY0-198" fmla="*/ 421889 h 1631710"/>
              <a:gd name="connsiteX1-199" fmla="*/ 759656 w 2005025"/>
              <a:gd name="connsiteY1-200" fmla="*/ 140535 h 1631710"/>
              <a:gd name="connsiteX2-201" fmla="*/ 1547445 w 2005025"/>
              <a:gd name="connsiteY2-202" fmla="*/ 351551 h 1631710"/>
              <a:gd name="connsiteX3-203" fmla="*/ 1702191 w 2005025"/>
              <a:gd name="connsiteY3-204" fmla="*/ 1265951 h 1631710"/>
              <a:gd name="connsiteX4-205" fmla="*/ 942535 w 2005025"/>
              <a:gd name="connsiteY4-206" fmla="*/ 1631710 h 1631710"/>
              <a:gd name="connsiteX5-207" fmla="*/ 70339 w 2005025"/>
              <a:gd name="connsiteY5-208" fmla="*/ 1294086 h 1631710"/>
              <a:gd name="connsiteX6-209" fmla="*/ 0 w 2005025"/>
              <a:gd name="connsiteY6-210" fmla="*/ 421889 h 1631710"/>
              <a:gd name="connsiteX0-211" fmla="*/ 0 w 2205243"/>
              <a:gd name="connsiteY0-212" fmla="*/ 421889 h 1631710"/>
              <a:gd name="connsiteX1-213" fmla="*/ 759656 w 2205243"/>
              <a:gd name="connsiteY1-214" fmla="*/ 140535 h 1631710"/>
              <a:gd name="connsiteX2-215" fmla="*/ 1547445 w 2205243"/>
              <a:gd name="connsiteY2-216" fmla="*/ 351551 h 1631710"/>
              <a:gd name="connsiteX3-217" fmla="*/ 1702191 w 2205243"/>
              <a:gd name="connsiteY3-218" fmla="*/ 1265951 h 1631710"/>
              <a:gd name="connsiteX4-219" fmla="*/ 942535 w 2205243"/>
              <a:gd name="connsiteY4-220" fmla="*/ 1631710 h 1631710"/>
              <a:gd name="connsiteX5-221" fmla="*/ 70339 w 2205243"/>
              <a:gd name="connsiteY5-222" fmla="*/ 1294086 h 1631710"/>
              <a:gd name="connsiteX6-223" fmla="*/ 0 w 2205243"/>
              <a:gd name="connsiteY6-224" fmla="*/ 421889 h 1631710"/>
              <a:gd name="connsiteX0-225" fmla="*/ 0 w 2205243"/>
              <a:gd name="connsiteY0-226" fmla="*/ 421889 h 1631710"/>
              <a:gd name="connsiteX1-227" fmla="*/ 759656 w 2205243"/>
              <a:gd name="connsiteY1-228" fmla="*/ 140535 h 1631710"/>
              <a:gd name="connsiteX2-229" fmla="*/ 1547445 w 2205243"/>
              <a:gd name="connsiteY2-230" fmla="*/ 351551 h 1631710"/>
              <a:gd name="connsiteX3-231" fmla="*/ 1702191 w 2205243"/>
              <a:gd name="connsiteY3-232" fmla="*/ 1265951 h 1631710"/>
              <a:gd name="connsiteX4-233" fmla="*/ 942535 w 2205243"/>
              <a:gd name="connsiteY4-234" fmla="*/ 1631710 h 1631710"/>
              <a:gd name="connsiteX5-235" fmla="*/ 70339 w 2205243"/>
              <a:gd name="connsiteY5-236" fmla="*/ 1294086 h 1631710"/>
              <a:gd name="connsiteX6-237" fmla="*/ 0 w 2205243"/>
              <a:gd name="connsiteY6-238" fmla="*/ 421889 h 1631710"/>
              <a:gd name="connsiteX0-239" fmla="*/ 0 w 2205243"/>
              <a:gd name="connsiteY0-240" fmla="*/ 421889 h 1707267"/>
              <a:gd name="connsiteX1-241" fmla="*/ 759656 w 2205243"/>
              <a:gd name="connsiteY1-242" fmla="*/ 140535 h 1707267"/>
              <a:gd name="connsiteX2-243" fmla="*/ 1547445 w 2205243"/>
              <a:gd name="connsiteY2-244" fmla="*/ 351551 h 1707267"/>
              <a:gd name="connsiteX3-245" fmla="*/ 1702191 w 2205243"/>
              <a:gd name="connsiteY3-246" fmla="*/ 1265951 h 1707267"/>
              <a:gd name="connsiteX4-247" fmla="*/ 942535 w 2205243"/>
              <a:gd name="connsiteY4-248" fmla="*/ 1631710 h 1707267"/>
              <a:gd name="connsiteX5-249" fmla="*/ 70339 w 2205243"/>
              <a:gd name="connsiteY5-250" fmla="*/ 1294086 h 1707267"/>
              <a:gd name="connsiteX6-251" fmla="*/ 0 w 2205243"/>
              <a:gd name="connsiteY6-252" fmla="*/ 421889 h 1707267"/>
              <a:gd name="connsiteX0-253" fmla="*/ 0 w 2205243"/>
              <a:gd name="connsiteY0-254" fmla="*/ 421889 h 1784748"/>
              <a:gd name="connsiteX1-255" fmla="*/ 759656 w 2205243"/>
              <a:gd name="connsiteY1-256" fmla="*/ 140535 h 1784748"/>
              <a:gd name="connsiteX2-257" fmla="*/ 1547445 w 2205243"/>
              <a:gd name="connsiteY2-258" fmla="*/ 351551 h 1784748"/>
              <a:gd name="connsiteX3-259" fmla="*/ 1702191 w 2205243"/>
              <a:gd name="connsiteY3-260" fmla="*/ 1265951 h 1784748"/>
              <a:gd name="connsiteX4-261" fmla="*/ 942535 w 2205243"/>
              <a:gd name="connsiteY4-262" fmla="*/ 1631710 h 1784748"/>
              <a:gd name="connsiteX5-263" fmla="*/ 70339 w 2205243"/>
              <a:gd name="connsiteY5-264" fmla="*/ 1294086 h 1784748"/>
              <a:gd name="connsiteX6-265" fmla="*/ 0 w 2205243"/>
              <a:gd name="connsiteY6-266" fmla="*/ 421889 h 1784748"/>
              <a:gd name="connsiteX0-267" fmla="*/ 0 w 2205243"/>
              <a:gd name="connsiteY0-268" fmla="*/ 421889 h 1786897"/>
              <a:gd name="connsiteX1-269" fmla="*/ 759656 w 2205243"/>
              <a:gd name="connsiteY1-270" fmla="*/ 140535 h 1786897"/>
              <a:gd name="connsiteX2-271" fmla="*/ 1547445 w 2205243"/>
              <a:gd name="connsiteY2-272" fmla="*/ 351551 h 1786897"/>
              <a:gd name="connsiteX3-273" fmla="*/ 1702191 w 2205243"/>
              <a:gd name="connsiteY3-274" fmla="*/ 1265951 h 1786897"/>
              <a:gd name="connsiteX4-275" fmla="*/ 942535 w 2205243"/>
              <a:gd name="connsiteY4-276" fmla="*/ 1631710 h 1786897"/>
              <a:gd name="connsiteX5-277" fmla="*/ 28136 w 2205243"/>
              <a:gd name="connsiteY5-278" fmla="*/ 1308153 h 1786897"/>
              <a:gd name="connsiteX6-279" fmla="*/ 0 w 2205243"/>
              <a:gd name="connsiteY6-280" fmla="*/ 421889 h 1786897"/>
              <a:gd name="connsiteX0-281" fmla="*/ 0 w 2205243"/>
              <a:gd name="connsiteY0-282" fmla="*/ 421889 h 1808739"/>
              <a:gd name="connsiteX1-283" fmla="*/ 759656 w 2205243"/>
              <a:gd name="connsiteY1-284" fmla="*/ 140535 h 1808739"/>
              <a:gd name="connsiteX2-285" fmla="*/ 1547445 w 2205243"/>
              <a:gd name="connsiteY2-286" fmla="*/ 351551 h 1808739"/>
              <a:gd name="connsiteX3-287" fmla="*/ 1702191 w 2205243"/>
              <a:gd name="connsiteY3-288" fmla="*/ 1265951 h 1808739"/>
              <a:gd name="connsiteX4-289" fmla="*/ 942535 w 2205243"/>
              <a:gd name="connsiteY4-290" fmla="*/ 1631710 h 1808739"/>
              <a:gd name="connsiteX5-291" fmla="*/ 28136 w 2205243"/>
              <a:gd name="connsiteY5-292" fmla="*/ 1308153 h 1808739"/>
              <a:gd name="connsiteX6-293" fmla="*/ 0 w 2205243"/>
              <a:gd name="connsiteY6-294" fmla="*/ 421889 h 1808739"/>
              <a:gd name="connsiteX0-295" fmla="*/ 0 w 2205243"/>
              <a:gd name="connsiteY0-296" fmla="*/ 421889 h 1801695"/>
              <a:gd name="connsiteX1-297" fmla="*/ 759656 w 2205243"/>
              <a:gd name="connsiteY1-298" fmla="*/ 140535 h 1801695"/>
              <a:gd name="connsiteX2-299" fmla="*/ 1547445 w 2205243"/>
              <a:gd name="connsiteY2-300" fmla="*/ 351551 h 1801695"/>
              <a:gd name="connsiteX3-301" fmla="*/ 1702191 w 2205243"/>
              <a:gd name="connsiteY3-302" fmla="*/ 1265951 h 1801695"/>
              <a:gd name="connsiteX4-303" fmla="*/ 942535 w 2205243"/>
              <a:gd name="connsiteY4-304" fmla="*/ 1631710 h 1801695"/>
              <a:gd name="connsiteX5-305" fmla="*/ 28136 w 2205243"/>
              <a:gd name="connsiteY5-306" fmla="*/ 1308153 h 1801695"/>
              <a:gd name="connsiteX6-307" fmla="*/ 0 w 2205243"/>
              <a:gd name="connsiteY6-308" fmla="*/ 421889 h 1801695"/>
              <a:gd name="connsiteX0-309" fmla="*/ 0 w 2205243"/>
              <a:gd name="connsiteY0-310" fmla="*/ 421889 h 1801695"/>
              <a:gd name="connsiteX1-311" fmla="*/ 759656 w 2205243"/>
              <a:gd name="connsiteY1-312" fmla="*/ 140535 h 1801695"/>
              <a:gd name="connsiteX2-313" fmla="*/ 1547445 w 2205243"/>
              <a:gd name="connsiteY2-314" fmla="*/ 351551 h 1801695"/>
              <a:gd name="connsiteX3-315" fmla="*/ 1702191 w 2205243"/>
              <a:gd name="connsiteY3-316" fmla="*/ 1265951 h 1801695"/>
              <a:gd name="connsiteX4-317" fmla="*/ 942535 w 2205243"/>
              <a:gd name="connsiteY4-318" fmla="*/ 1631710 h 1801695"/>
              <a:gd name="connsiteX5-319" fmla="*/ 28136 w 2205243"/>
              <a:gd name="connsiteY5-320" fmla="*/ 1308153 h 1801695"/>
              <a:gd name="connsiteX6-321" fmla="*/ 0 w 2205243"/>
              <a:gd name="connsiteY6-322" fmla="*/ 421889 h 1801695"/>
              <a:gd name="connsiteX0-323" fmla="*/ 0 w 2205243"/>
              <a:gd name="connsiteY0-324" fmla="*/ 421889 h 1711922"/>
              <a:gd name="connsiteX1-325" fmla="*/ 759656 w 2205243"/>
              <a:gd name="connsiteY1-326" fmla="*/ 140535 h 1711922"/>
              <a:gd name="connsiteX2-327" fmla="*/ 1547445 w 2205243"/>
              <a:gd name="connsiteY2-328" fmla="*/ 351551 h 1711922"/>
              <a:gd name="connsiteX3-329" fmla="*/ 1702191 w 2205243"/>
              <a:gd name="connsiteY3-330" fmla="*/ 1265951 h 1711922"/>
              <a:gd name="connsiteX4-331" fmla="*/ 942535 w 2205243"/>
              <a:gd name="connsiteY4-332" fmla="*/ 1631710 h 1711922"/>
              <a:gd name="connsiteX5-333" fmla="*/ 28136 w 2205243"/>
              <a:gd name="connsiteY5-334" fmla="*/ 1308153 h 1711922"/>
              <a:gd name="connsiteX6-335" fmla="*/ 0 w 2205243"/>
              <a:gd name="connsiteY6-336" fmla="*/ 421889 h 1711922"/>
              <a:gd name="connsiteX0-337" fmla="*/ 0 w 2205243"/>
              <a:gd name="connsiteY0-338" fmla="*/ 421889 h 1795525"/>
              <a:gd name="connsiteX1-339" fmla="*/ 759656 w 2205243"/>
              <a:gd name="connsiteY1-340" fmla="*/ 140535 h 1795525"/>
              <a:gd name="connsiteX2-341" fmla="*/ 1547445 w 2205243"/>
              <a:gd name="connsiteY2-342" fmla="*/ 351551 h 1795525"/>
              <a:gd name="connsiteX3-343" fmla="*/ 1702191 w 2205243"/>
              <a:gd name="connsiteY3-344" fmla="*/ 1265951 h 1795525"/>
              <a:gd name="connsiteX4-345" fmla="*/ 942535 w 2205243"/>
              <a:gd name="connsiteY4-346" fmla="*/ 1631710 h 1795525"/>
              <a:gd name="connsiteX5-347" fmla="*/ 28136 w 2205243"/>
              <a:gd name="connsiteY5-348" fmla="*/ 1308153 h 1795525"/>
              <a:gd name="connsiteX6-349" fmla="*/ 0 w 2205243"/>
              <a:gd name="connsiteY6-350" fmla="*/ 421889 h 1795525"/>
              <a:gd name="connsiteX0-351" fmla="*/ 0 w 2205243"/>
              <a:gd name="connsiteY0-352" fmla="*/ 421889 h 1751029"/>
              <a:gd name="connsiteX1-353" fmla="*/ 759656 w 2205243"/>
              <a:gd name="connsiteY1-354" fmla="*/ 140535 h 1751029"/>
              <a:gd name="connsiteX2-355" fmla="*/ 1547445 w 2205243"/>
              <a:gd name="connsiteY2-356" fmla="*/ 351551 h 1751029"/>
              <a:gd name="connsiteX3-357" fmla="*/ 1702191 w 2205243"/>
              <a:gd name="connsiteY3-358" fmla="*/ 1265951 h 1751029"/>
              <a:gd name="connsiteX4-359" fmla="*/ 942535 w 2205243"/>
              <a:gd name="connsiteY4-360" fmla="*/ 1631710 h 1751029"/>
              <a:gd name="connsiteX5-361" fmla="*/ 28136 w 2205243"/>
              <a:gd name="connsiteY5-362" fmla="*/ 1308153 h 1751029"/>
              <a:gd name="connsiteX6-363" fmla="*/ 0 w 2205243"/>
              <a:gd name="connsiteY6-364" fmla="*/ 421889 h 1751029"/>
              <a:gd name="connsiteX0-365" fmla="*/ 0 w 2205243"/>
              <a:gd name="connsiteY0-366" fmla="*/ 421889 h 1807298"/>
              <a:gd name="connsiteX1-367" fmla="*/ 759656 w 2205243"/>
              <a:gd name="connsiteY1-368" fmla="*/ 140535 h 1807298"/>
              <a:gd name="connsiteX2-369" fmla="*/ 1547445 w 2205243"/>
              <a:gd name="connsiteY2-370" fmla="*/ 351551 h 1807298"/>
              <a:gd name="connsiteX3-371" fmla="*/ 1702191 w 2205243"/>
              <a:gd name="connsiteY3-372" fmla="*/ 1265951 h 1807298"/>
              <a:gd name="connsiteX4-373" fmla="*/ 942535 w 2205243"/>
              <a:gd name="connsiteY4-374" fmla="*/ 1631710 h 1807298"/>
              <a:gd name="connsiteX5-375" fmla="*/ 28136 w 2205243"/>
              <a:gd name="connsiteY5-376" fmla="*/ 1308153 h 1807298"/>
              <a:gd name="connsiteX6-377" fmla="*/ 0 w 2205243"/>
              <a:gd name="connsiteY6-378" fmla="*/ 421889 h 1807298"/>
              <a:gd name="connsiteX0-379" fmla="*/ 237702 w 2442945"/>
              <a:gd name="connsiteY0-380" fmla="*/ 421889 h 1807298"/>
              <a:gd name="connsiteX1-381" fmla="*/ 997358 w 2442945"/>
              <a:gd name="connsiteY1-382" fmla="*/ 140535 h 1807298"/>
              <a:gd name="connsiteX2-383" fmla="*/ 1785147 w 2442945"/>
              <a:gd name="connsiteY2-384" fmla="*/ 351551 h 1807298"/>
              <a:gd name="connsiteX3-385" fmla="*/ 1939893 w 2442945"/>
              <a:gd name="connsiteY3-386" fmla="*/ 1265951 h 1807298"/>
              <a:gd name="connsiteX4-387" fmla="*/ 1180237 w 2442945"/>
              <a:gd name="connsiteY4-388" fmla="*/ 1631710 h 1807298"/>
              <a:gd name="connsiteX5-389" fmla="*/ 265838 w 2442945"/>
              <a:gd name="connsiteY5-390" fmla="*/ 1308153 h 1807298"/>
              <a:gd name="connsiteX6-391" fmla="*/ 237702 w 2442945"/>
              <a:gd name="connsiteY6-392" fmla="*/ 421889 h 1807298"/>
              <a:gd name="connsiteX0-393" fmla="*/ 342317 w 2547560"/>
              <a:gd name="connsiteY0-394" fmla="*/ 421889 h 1807298"/>
              <a:gd name="connsiteX1-395" fmla="*/ 1101973 w 2547560"/>
              <a:gd name="connsiteY1-396" fmla="*/ 140535 h 1807298"/>
              <a:gd name="connsiteX2-397" fmla="*/ 1889762 w 2547560"/>
              <a:gd name="connsiteY2-398" fmla="*/ 351551 h 1807298"/>
              <a:gd name="connsiteX3-399" fmla="*/ 2044508 w 2547560"/>
              <a:gd name="connsiteY3-400" fmla="*/ 1265951 h 1807298"/>
              <a:gd name="connsiteX4-401" fmla="*/ 1284852 w 2547560"/>
              <a:gd name="connsiteY4-402" fmla="*/ 1631710 h 1807298"/>
              <a:gd name="connsiteX5-403" fmla="*/ 370453 w 2547560"/>
              <a:gd name="connsiteY5-404" fmla="*/ 1308153 h 1807298"/>
              <a:gd name="connsiteX6-405" fmla="*/ 342317 w 2547560"/>
              <a:gd name="connsiteY6-406" fmla="*/ 421889 h 180729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2547560" h="1807298">
                <a:moveTo>
                  <a:pt x="342317" y="421889"/>
                </a:moveTo>
                <a:cubicBezTo>
                  <a:pt x="487684" y="98331"/>
                  <a:pt x="914404" y="27994"/>
                  <a:pt x="1101973" y="140535"/>
                </a:cubicBezTo>
                <a:cubicBezTo>
                  <a:pt x="1477110" y="-197089"/>
                  <a:pt x="1950723" y="154603"/>
                  <a:pt x="1889762" y="351551"/>
                </a:cubicBezTo>
                <a:cubicBezTo>
                  <a:pt x="2841676" y="32683"/>
                  <a:pt x="2640040" y="1401939"/>
                  <a:pt x="2044508" y="1265951"/>
                </a:cubicBezTo>
                <a:cubicBezTo>
                  <a:pt x="1946034" y="1711428"/>
                  <a:pt x="1552139" y="1791144"/>
                  <a:pt x="1284852" y="1631710"/>
                </a:cubicBezTo>
                <a:cubicBezTo>
                  <a:pt x="740902" y="1997469"/>
                  <a:pt x="492373" y="1744249"/>
                  <a:pt x="370453" y="1308153"/>
                </a:cubicBezTo>
                <a:cubicBezTo>
                  <a:pt x="-215701" y="1139341"/>
                  <a:pt x="-14064" y="661039"/>
                  <a:pt x="342317" y="421889"/>
                </a:cubicBezTo>
                <a:close/>
              </a:path>
            </a:pathLst>
          </a:custGeom>
          <a:solidFill>
            <a:srgbClr val="F1FA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957918" y="74603"/>
            <a:ext cx="414568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400" b="1" dirty="0">
                <a:solidFill>
                  <a:schemeClr val="accent1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rPr>
              <a:t>地球当前的状况</a:t>
            </a:r>
            <a:endParaRPr lang="zh-CN" altLang="zh-CN" sz="4400" b="1" dirty="0">
              <a:solidFill>
                <a:schemeClr val="accent1"/>
              </a:solidFill>
              <a:latin typeface="方正卡通简体" panose="03000509000000000000" pitchFamily="65" charset="-122"/>
              <a:ea typeface="方正卡通简体" panose="03000509000000000000" pitchFamily="65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196047" y="2087751"/>
            <a:ext cx="633460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04800">
              <a:spcAft>
                <a:spcPts val="0"/>
              </a:spcAft>
            </a:pPr>
            <a:r>
              <a:rPr lang="zh-CN" altLang="zh-CN" sz="4400" kern="100" dirty="0">
                <a:solidFill>
                  <a:srgbClr val="00B0F0"/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  <a:cs typeface="Times New Roman" panose="02020603050405020304" pitchFamily="18" charset="0"/>
              </a:rPr>
              <a:t>向同学们介绍你收集的资料并谈谈你的感受。</a:t>
            </a:r>
            <a:endParaRPr lang="zh-CN" altLang="zh-CN" sz="3200" kern="100" dirty="0">
              <a:solidFill>
                <a:srgbClr val="00B0F0"/>
              </a:solidFill>
              <a:effectLst/>
              <a:latin typeface="华康娃娃体W5(P)" panose="040B0500000000000000" pitchFamily="82" charset="-122"/>
              <a:ea typeface="华康娃娃体W5(P)" panose="040B0500000000000000" pitchFamily="82" charset="-122"/>
              <a:cs typeface="Times New Roman" panose="02020603050405020304" pitchFamily="18" charset="0"/>
            </a:endParaRPr>
          </a:p>
        </p:txBody>
      </p:sp>
      <p:grpSp>
        <p:nvGrpSpPr>
          <p:cNvPr id="7" name="组合 6"/>
          <p:cNvGrpSpPr>
            <a:grpSpLocks noChangeAspect="1"/>
          </p:cNvGrpSpPr>
          <p:nvPr/>
        </p:nvGrpSpPr>
        <p:grpSpPr>
          <a:xfrm>
            <a:off x="10617040" y="4991716"/>
            <a:ext cx="656540" cy="1779087"/>
            <a:chOff x="806665" y="11091044"/>
            <a:chExt cx="1312863" cy="3557587"/>
          </a:xfrm>
        </p:grpSpPr>
        <p:sp>
          <p:nvSpPr>
            <p:cNvPr id="8" name="Freeform 118"/>
            <p:cNvSpPr/>
            <p:nvPr/>
          </p:nvSpPr>
          <p:spPr bwMode="auto">
            <a:xfrm>
              <a:off x="1540090" y="11800656"/>
              <a:ext cx="304800" cy="363538"/>
            </a:xfrm>
            <a:custGeom>
              <a:avLst/>
              <a:gdLst>
                <a:gd name="T0" fmla="*/ 46 w 81"/>
                <a:gd name="T1" fmla="*/ 97 h 97"/>
                <a:gd name="T2" fmla="*/ 43 w 81"/>
                <a:gd name="T3" fmla="*/ 92 h 97"/>
                <a:gd name="T4" fmla="*/ 9 w 81"/>
                <a:gd name="T5" fmla="*/ 41 h 97"/>
                <a:gd name="T6" fmla="*/ 14 w 81"/>
                <a:gd name="T7" fmla="*/ 15 h 97"/>
                <a:gd name="T8" fmla="*/ 45 w 81"/>
                <a:gd name="T9" fmla="*/ 16 h 97"/>
                <a:gd name="T10" fmla="*/ 81 w 81"/>
                <a:gd name="T11" fmla="*/ 67 h 97"/>
                <a:gd name="T12" fmla="*/ 46 w 81"/>
                <a:gd name="T13" fmla="*/ 9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1" h="97">
                  <a:moveTo>
                    <a:pt x="46" y="97"/>
                  </a:moveTo>
                  <a:cubicBezTo>
                    <a:pt x="43" y="92"/>
                    <a:pt x="43" y="92"/>
                    <a:pt x="43" y="92"/>
                  </a:cubicBezTo>
                  <a:cubicBezTo>
                    <a:pt x="9" y="41"/>
                    <a:pt x="9" y="41"/>
                    <a:pt x="9" y="41"/>
                  </a:cubicBezTo>
                  <a:cubicBezTo>
                    <a:pt x="9" y="41"/>
                    <a:pt x="0" y="26"/>
                    <a:pt x="14" y="15"/>
                  </a:cubicBezTo>
                  <a:cubicBezTo>
                    <a:pt x="31" y="0"/>
                    <a:pt x="45" y="16"/>
                    <a:pt x="45" y="16"/>
                  </a:cubicBezTo>
                  <a:cubicBezTo>
                    <a:pt x="81" y="67"/>
                    <a:pt x="81" y="67"/>
                    <a:pt x="81" y="67"/>
                  </a:cubicBezTo>
                  <a:lnTo>
                    <a:pt x="46" y="97"/>
                  </a:lnTo>
                  <a:close/>
                </a:path>
              </a:pathLst>
            </a:custGeom>
            <a:solidFill>
              <a:srgbClr val="FBC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119"/>
            <p:cNvSpPr/>
            <p:nvPr/>
          </p:nvSpPr>
          <p:spPr bwMode="auto">
            <a:xfrm>
              <a:off x="1540090" y="11800656"/>
              <a:ext cx="173038" cy="233363"/>
            </a:xfrm>
            <a:custGeom>
              <a:avLst/>
              <a:gdLst>
                <a:gd name="T0" fmla="*/ 46 w 46"/>
                <a:gd name="T1" fmla="*/ 39 h 62"/>
                <a:gd name="T2" fmla="*/ 45 w 46"/>
                <a:gd name="T3" fmla="*/ 16 h 62"/>
                <a:gd name="T4" fmla="*/ 45 w 46"/>
                <a:gd name="T5" fmla="*/ 16 h 62"/>
                <a:gd name="T6" fmla="*/ 14 w 46"/>
                <a:gd name="T7" fmla="*/ 15 h 62"/>
                <a:gd name="T8" fmla="*/ 9 w 46"/>
                <a:gd name="T9" fmla="*/ 41 h 62"/>
                <a:gd name="T10" fmla="*/ 23 w 46"/>
                <a:gd name="T11" fmla="*/ 62 h 62"/>
                <a:gd name="T12" fmla="*/ 46 w 46"/>
                <a:gd name="T13" fmla="*/ 39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" h="62">
                  <a:moveTo>
                    <a:pt x="46" y="39"/>
                  </a:moveTo>
                  <a:cubicBezTo>
                    <a:pt x="46" y="32"/>
                    <a:pt x="44" y="24"/>
                    <a:pt x="45" y="16"/>
                  </a:cubicBezTo>
                  <a:cubicBezTo>
                    <a:pt x="45" y="16"/>
                    <a:pt x="45" y="16"/>
                    <a:pt x="45" y="16"/>
                  </a:cubicBezTo>
                  <a:cubicBezTo>
                    <a:pt x="45" y="16"/>
                    <a:pt x="31" y="0"/>
                    <a:pt x="14" y="15"/>
                  </a:cubicBezTo>
                  <a:cubicBezTo>
                    <a:pt x="0" y="26"/>
                    <a:pt x="9" y="41"/>
                    <a:pt x="9" y="41"/>
                  </a:cubicBezTo>
                  <a:cubicBezTo>
                    <a:pt x="23" y="62"/>
                    <a:pt x="23" y="62"/>
                    <a:pt x="23" y="62"/>
                  </a:cubicBezTo>
                  <a:cubicBezTo>
                    <a:pt x="35" y="59"/>
                    <a:pt x="45" y="54"/>
                    <a:pt x="46" y="39"/>
                  </a:cubicBezTo>
                  <a:close/>
                </a:path>
              </a:pathLst>
            </a:custGeom>
            <a:solidFill>
              <a:srgbClr val="EAB8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120"/>
            <p:cNvSpPr/>
            <p:nvPr/>
          </p:nvSpPr>
          <p:spPr bwMode="auto">
            <a:xfrm>
              <a:off x="859052" y="13072244"/>
              <a:ext cx="173038" cy="192088"/>
            </a:xfrm>
            <a:custGeom>
              <a:avLst/>
              <a:gdLst>
                <a:gd name="T0" fmla="*/ 46 w 46"/>
                <a:gd name="T1" fmla="*/ 0 h 51"/>
                <a:gd name="T2" fmla="*/ 45 w 46"/>
                <a:gd name="T3" fmla="*/ 6 h 51"/>
                <a:gd name="T4" fmla="*/ 44 w 46"/>
                <a:gd name="T5" fmla="*/ 32 h 51"/>
                <a:gd name="T6" fmla="*/ 24 w 46"/>
                <a:gd name="T7" fmla="*/ 51 h 51"/>
                <a:gd name="T8" fmla="*/ 0 w 46"/>
                <a:gd name="T9" fmla="*/ 31 h 51"/>
                <a:gd name="T10" fmla="*/ 0 w 46"/>
                <a:gd name="T11" fmla="*/ 2 h 51"/>
                <a:gd name="T12" fmla="*/ 46 w 46"/>
                <a:gd name="T13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" h="51">
                  <a:moveTo>
                    <a:pt x="46" y="0"/>
                  </a:moveTo>
                  <a:cubicBezTo>
                    <a:pt x="45" y="6"/>
                    <a:pt x="45" y="6"/>
                    <a:pt x="45" y="6"/>
                  </a:cubicBezTo>
                  <a:cubicBezTo>
                    <a:pt x="44" y="32"/>
                    <a:pt x="44" y="32"/>
                    <a:pt x="44" y="32"/>
                  </a:cubicBezTo>
                  <a:cubicBezTo>
                    <a:pt x="44" y="32"/>
                    <a:pt x="41" y="50"/>
                    <a:pt x="24" y="51"/>
                  </a:cubicBezTo>
                  <a:cubicBezTo>
                    <a:pt x="1" y="51"/>
                    <a:pt x="0" y="31"/>
                    <a:pt x="0" y="31"/>
                  </a:cubicBezTo>
                  <a:cubicBezTo>
                    <a:pt x="0" y="2"/>
                    <a:pt x="0" y="2"/>
                    <a:pt x="0" y="2"/>
                  </a:cubicBezTo>
                  <a:lnTo>
                    <a:pt x="46" y="0"/>
                  </a:lnTo>
                  <a:close/>
                </a:path>
              </a:pathLst>
            </a:custGeom>
            <a:solidFill>
              <a:srgbClr val="FBC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121"/>
            <p:cNvSpPr/>
            <p:nvPr/>
          </p:nvSpPr>
          <p:spPr bwMode="auto">
            <a:xfrm>
              <a:off x="878102" y="14566081"/>
              <a:ext cx="346075" cy="82550"/>
            </a:xfrm>
            <a:custGeom>
              <a:avLst/>
              <a:gdLst>
                <a:gd name="T0" fmla="*/ 14 w 92"/>
                <a:gd name="T1" fmla="*/ 1 h 22"/>
                <a:gd name="T2" fmla="*/ 2 w 92"/>
                <a:gd name="T3" fmla="*/ 9 h 22"/>
                <a:gd name="T4" fmla="*/ 7 w 92"/>
                <a:gd name="T5" fmla="*/ 22 h 22"/>
                <a:gd name="T6" fmla="*/ 85 w 92"/>
                <a:gd name="T7" fmla="*/ 17 h 22"/>
                <a:gd name="T8" fmla="*/ 83 w 92"/>
                <a:gd name="T9" fmla="*/ 0 h 22"/>
                <a:gd name="T10" fmla="*/ 14 w 92"/>
                <a:gd name="T11" fmla="*/ 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22">
                  <a:moveTo>
                    <a:pt x="14" y="1"/>
                  </a:moveTo>
                  <a:cubicBezTo>
                    <a:pt x="14" y="1"/>
                    <a:pt x="3" y="7"/>
                    <a:pt x="2" y="9"/>
                  </a:cubicBezTo>
                  <a:cubicBezTo>
                    <a:pt x="2" y="11"/>
                    <a:pt x="0" y="21"/>
                    <a:pt x="7" y="22"/>
                  </a:cubicBezTo>
                  <a:cubicBezTo>
                    <a:pt x="13" y="22"/>
                    <a:pt x="77" y="20"/>
                    <a:pt x="85" y="17"/>
                  </a:cubicBezTo>
                  <a:cubicBezTo>
                    <a:pt x="92" y="13"/>
                    <a:pt x="86" y="1"/>
                    <a:pt x="83" y="0"/>
                  </a:cubicBezTo>
                  <a:cubicBezTo>
                    <a:pt x="80" y="0"/>
                    <a:pt x="14" y="1"/>
                    <a:pt x="14" y="1"/>
                  </a:cubicBezTo>
                  <a:close/>
                </a:path>
              </a:pathLst>
            </a:custGeom>
            <a:solidFill>
              <a:srgbClr val="B22F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122"/>
            <p:cNvSpPr/>
            <p:nvPr/>
          </p:nvSpPr>
          <p:spPr bwMode="auto">
            <a:xfrm>
              <a:off x="874927" y="13718356"/>
              <a:ext cx="346075" cy="882650"/>
            </a:xfrm>
            <a:custGeom>
              <a:avLst/>
              <a:gdLst>
                <a:gd name="T0" fmla="*/ 53 w 92"/>
                <a:gd name="T1" fmla="*/ 0 h 235"/>
                <a:gd name="T2" fmla="*/ 40 w 92"/>
                <a:gd name="T3" fmla="*/ 183 h 235"/>
                <a:gd name="T4" fmla="*/ 2 w 92"/>
                <a:gd name="T5" fmla="*/ 221 h 235"/>
                <a:gd name="T6" fmla="*/ 21 w 92"/>
                <a:gd name="T7" fmla="*/ 234 h 235"/>
                <a:gd name="T8" fmla="*/ 90 w 92"/>
                <a:gd name="T9" fmla="*/ 221 h 235"/>
                <a:gd name="T10" fmla="*/ 65 w 92"/>
                <a:gd name="T11" fmla="*/ 180 h 235"/>
                <a:gd name="T12" fmla="*/ 75 w 92"/>
                <a:gd name="T13" fmla="*/ 5 h 235"/>
                <a:gd name="T14" fmla="*/ 53 w 92"/>
                <a:gd name="T15" fmla="*/ 0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2" h="235">
                  <a:moveTo>
                    <a:pt x="53" y="0"/>
                  </a:moveTo>
                  <a:cubicBezTo>
                    <a:pt x="53" y="0"/>
                    <a:pt x="45" y="174"/>
                    <a:pt x="40" y="183"/>
                  </a:cubicBezTo>
                  <a:cubicBezTo>
                    <a:pt x="36" y="192"/>
                    <a:pt x="2" y="214"/>
                    <a:pt x="2" y="221"/>
                  </a:cubicBezTo>
                  <a:cubicBezTo>
                    <a:pt x="3" y="228"/>
                    <a:pt x="0" y="235"/>
                    <a:pt x="21" y="234"/>
                  </a:cubicBezTo>
                  <a:cubicBezTo>
                    <a:pt x="41" y="232"/>
                    <a:pt x="92" y="230"/>
                    <a:pt x="90" y="221"/>
                  </a:cubicBezTo>
                  <a:cubicBezTo>
                    <a:pt x="89" y="213"/>
                    <a:pt x="69" y="191"/>
                    <a:pt x="65" y="180"/>
                  </a:cubicBezTo>
                  <a:cubicBezTo>
                    <a:pt x="60" y="170"/>
                    <a:pt x="75" y="5"/>
                    <a:pt x="75" y="5"/>
                  </a:cubicBezTo>
                  <a:lnTo>
                    <a:pt x="53" y="0"/>
                  </a:lnTo>
                  <a:close/>
                </a:path>
              </a:pathLst>
            </a:custGeom>
            <a:solidFill>
              <a:srgbClr val="FBC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123"/>
            <p:cNvSpPr/>
            <p:nvPr/>
          </p:nvSpPr>
          <p:spPr bwMode="auto">
            <a:xfrm>
              <a:off x="930490" y="14450194"/>
              <a:ext cx="241300" cy="153988"/>
            </a:xfrm>
            <a:custGeom>
              <a:avLst/>
              <a:gdLst>
                <a:gd name="T0" fmla="*/ 0 w 64"/>
                <a:gd name="T1" fmla="*/ 12 h 41"/>
                <a:gd name="T2" fmla="*/ 28 w 64"/>
                <a:gd name="T3" fmla="*/ 37 h 41"/>
                <a:gd name="T4" fmla="*/ 31 w 64"/>
                <a:gd name="T5" fmla="*/ 41 h 41"/>
                <a:gd name="T6" fmla="*/ 34 w 64"/>
                <a:gd name="T7" fmla="*/ 37 h 41"/>
                <a:gd name="T8" fmla="*/ 45 w 64"/>
                <a:gd name="T9" fmla="*/ 14 h 41"/>
                <a:gd name="T10" fmla="*/ 64 w 64"/>
                <a:gd name="T11" fmla="*/ 7 h 41"/>
                <a:gd name="T12" fmla="*/ 59 w 64"/>
                <a:gd name="T13" fmla="*/ 0 h 41"/>
                <a:gd name="T14" fmla="*/ 32 w 64"/>
                <a:gd name="T15" fmla="*/ 15 h 41"/>
                <a:gd name="T16" fmla="*/ 10 w 64"/>
                <a:gd name="T17" fmla="*/ 4 h 41"/>
                <a:gd name="T18" fmla="*/ 0 w 64"/>
                <a:gd name="T19" fmla="*/ 12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41">
                  <a:moveTo>
                    <a:pt x="0" y="12"/>
                  </a:moveTo>
                  <a:cubicBezTo>
                    <a:pt x="0" y="12"/>
                    <a:pt x="23" y="4"/>
                    <a:pt x="28" y="37"/>
                  </a:cubicBezTo>
                  <a:cubicBezTo>
                    <a:pt x="31" y="41"/>
                    <a:pt x="31" y="41"/>
                    <a:pt x="31" y="41"/>
                  </a:cubicBezTo>
                  <a:cubicBezTo>
                    <a:pt x="34" y="37"/>
                    <a:pt x="34" y="37"/>
                    <a:pt x="34" y="37"/>
                  </a:cubicBezTo>
                  <a:cubicBezTo>
                    <a:pt x="34" y="37"/>
                    <a:pt x="34" y="24"/>
                    <a:pt x="45" y="14"/>
                  </a:cubicBezTo>
                  <a:cubicBezTo>
                    <a:pt x="56" y="4"/>
                    <a:pt x="64" y="7"/>
                    <a:pt x="64" y="7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9" y="0"/>
                    <a:pt x="39" y="2"/>
                    <a:pt x="32" y="15"/>
                  </a:cubicBezTo>
                  <a:cubicBezTo>
                    <a:pt x="32" y="15"/>
                    <a:pt x="24" y="3"/>
                    <a:pt x="10" y="4"/>
                  </a:cubicBezTo>
                  <a:lnTo>
                    <a:pt x="0" y="12"/>
                  </a:lnTo>
                  <a:close/>
                </a:path>
              </a:pathLst>
            </a:custGeom>
            <a:solidFill>
              <a:srgbClr val="B22F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124"/>
            <p:cNvSpPr/>
            <p:nvPr/>
          </p:nvSpPr>
          <p:spPr bwMode="auto">
            <a:xfrm>
              <a:off x="1370227" y="14566081"/>
              <a:ext cx="350838" cy="82550"/>
            </a:xfrm>
            <a:custGeom>
              <a:avLst/>
              <a:gdLst>
                <a:gd name="T0" fmla="*/ 79 w 93"/>
                <a:gd name="T1" fmla="*/ 1 h 22"/>
                <a:gd name="T2" fmla="*/ 90 w 93"/>
                <a:gd name="T3" fmla="*/ 9 h 22"/>
                <a:gd name="T4" fmla="*/ 86 w 93"/>
                <a:gd name="T5" fmla="*/ 22 h 22"/>
                <a:gd name="T6" fmla="*/ 8 w 93"/>
                <a:gd name="T7" fmla="*/ 17 h 22"/>
                <a:gd name="T8" fmla="*/ 10 w 93"/>
                <a:gd name="T9" fmla="*/ 0 h 22"/>
                <a:gd name="T10" fmla="*/ 79 w 93"/>
                <a:gd name="T11" fmla="*/ 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3" h="22">
                  <a:moveTo>
                    <a:pt x="79" y="1"/>
                  </a:moveTo>
                  <a:cubicBezTo>
                    <a:pt x="79" y="1"/>
                    <a:pt x="90" y="7"/>
                    <a:pt x="90" y="9"/>
                  </a:cubicBezTo>
                  <a:cubicBezTo>
                    <a:pt x="90" y="11"/>
                    <a:pt x="93" y="21"/>
                    <a:pt x="86" y="22"/>
                  </a:cubicBezTo>
                  <a:cubicBezTo>
                    <a:pt x="79" y="22"/>
                    <a:pt x="16" y="20"/>
                    <a:pt x="8" y="17"/>
                  </a:cubicBezTo>
                  <a:cubicBezTo>
                    <a:pt x="0" y="13"/>
                    <a:pt x="6" y="1"/>
                    <a:pt x="10" y="0"/>
                  </a:cubicBezTo>
                  <a:cubicBezTo>
                    <a:pt x="13" y="0"/>
                    <a:pt x="79" y="1"/>
                    <a:pt x="79" y="1"/>
                  </a:cubicBezTo>
                  <a:close/>
                </a:path>
              </a:pathLst>
            </a:custGeom>
            <a:solidFill>
              <a:srgbClr val="B22F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125"/>
            <p:cNvSpPr/>
            <p:nvPr/>
          </p:nvSpPr>
          <p:spPr bwMode="auto">
            <a:xfrm>
              <a:off x="1378165" y="13718356"/>
              <a:ext cx="342900" cy="882650"/>
            </a:xfrm>
            <a:custGeom>
              <a:avLst/>
              <a:gdLst>
                <a:gd name="T0" fmla="*/ 39 w 91"/>
                <a:gd name="T1" fmla="*/ 0 h 235"/>
                <a:gd name="T2" fmla="*/ 51 w 91"/>
                <a:gd name="T3" fmla="*/ 183 h 235"/>
                <a:gd name="T4" fmla="*/ 89 w 91"/>
                <a:gd name="T5" fmla="*/ 221 h 235"/>
                <a:gd name="T6" fmla="*/ 71 w 91"/>
                <a:gd name="T7" fmla="*/ 234 h 235"/>
                <a:gd name="T8" fmla="*/ 1 w 91"/>
                <a:gd name="T9" fmla="*/ 221 h 235"/>
                <a:gd name="T10" fmla="*/ 27 w 91"/>
                <a:gd name="T11" fmla="*/ 180 h 235"/>
                <a:gd name="T12" fmla="*/ 16 w 91"/>
                <a:gd name="T13" fmla="*/ 5 h 235"/>
                <a:gd name="T14" fmla="*/ 39 w 91"/>
                <a:gd name="T15" fmla="*/ 0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1" h="235">
                  <a:moveTo>
                    <a:pt x="39" y="0"/>
                  </a:moveTo>
                  <a:cubicBezTo>
                    <a:pt x="39" y="0"/>
                    <a:pt x="47" y="174"/>
                    <a:pt x="51" y="183"/>
                  </a:cubicBezTo>
                  <a:cubicBezTo>
                    <a:pt x="55" y="192"/>
                    <a:pt x="90" y="214"/>
                    <a:pt x="89" y="221"/>
                  </a:cubicBezTo>
                  <a:cubicBezTo>
                    <a:pt x="89" y="228"/>
                    <a:pt x="91" y="235"/>
                    <a:pt x="71" y="234"/>
                  </a:cubicBezTo>
                  <a:cubicBezTo>
                    <a:pt x="50" y="232"/>
                    <a:pt x="0" y="230"/>
                    <a:pt x="1" y="221"/>
                  </a:cubicBezTo>
                  <a:cubicBezTo>
                    <a:pt x="3" y="213"/>
                    <a:pt x="22" y="191"/>
                    <a:pt x="27" y="180"/>
                  </a:cubicBezTo>
                  <a:cubicBezTo>
                    <a:pt x="31" y="170"/>
                    <a:pt x="16" y="5"/>
                    <a:pt x="16" y="5"/>
                  </a:cubicBezTo>
                  <a:lnTo>
                    <a:pt x="39" y="0"/>
                  </a:lnTo>
                  <a:close/>
                </a:path>
              </a:pathLst>
            </a:custGeom>
            <a:solidFill>
              <a:srgbClr val="FBC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126"/>
            <p:cNvSpPr/>
            <p:nvPr/>
          </p:nvSpPr>
          <p:spPr bwMode="auto">
            <a:xfrm>
              <a:off x="1427377" y="14450194"/>
              <a:ext cx="241300" cy="153988"/>
            </a:xfrm>
            <a:custGeom>
              <a:avLst/>
              <a:gdLst>
                <a:gd name="T0" fmla="*/ 64 w 64"/>
                <a:gd name="T1" fmla="*/ 12 h 41"/>
                <a:gd name="T2" fmla="*/ 36 w 64"/>
                <a:gd name="T3" fmla="*/ 37 h 41"/>
                <a:gd name="T4" fmla="*/ 32 w 64"/>
                <a:gd name="T5" fmla="*/ 41 h 41"/>
                <a:gd name="T6" fmla="*/ 29 w 64"/>
                <a:gd name="T7" fmla="*/ 37 h 41"/>
                <a:gd name="T8" fmla="*/ 18 w 64"/>
                <a:gd name="T9" fmla="*/ 14 h 41"/>
                <a:gd name="T10" fmla="*/ 0 w 64"/>
                <a:gd name="T11" fmla="*/ 7 h 41"/>
                <a:gd name="T12" fmla="*/ 4 w 64"/>
                <a:gd name="T13" fmla="*/ 0 h 41"/>
                <a:gd name="T14" fmla="*/ 31 w 64"/>
                <a:gd name="T15" fmla="*/ 15 h 41"/>
                <a:gd name="T16" fmla="*/ 54 w 64"/>
                <a:gd name="T17" fmla="*/ 4 h 41"/>
                <a:gd name="T18" fmla="*/ 64 w 64"/>
                <a:gd name="T19" fmla="*/ 12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41">
                  <a:moveTo>
                    <a:pt x="64" y="12"/>
                  </a:moveTo>
                  <a:cubicBezTo>
                    <a:pt x="64" y="12"/>
                    <a:pt x="40" y="4"/>
                    <a:pt x="36" y="37"/>
                  </a:cubicBezTo>
                  <a:cubicBezTo>
                    <a:pt x="32" y="41"/>
                    <a:pt x="32" y="41"/>
                    <a:pt x="32" y="41"/>
                  </a:cubicBezTo>
                  <a:cubicBezTo>
                    <a:pt x="29" y="37"/>
                    <a:pt x="29" y="37"/>
                    <a:pt x="29" y="37"/>
                  </a:cubicBezTo>
                  <a:cubicBezTo>
                    <a:pt x="29" y="37"/>
                    <a:pt x="29" y="24"/>
                    <a:pt x="18" y="14"/>
                  </a:cubicBezTo>
                  <a:cubicBezTo>
                    <a:pt x="8" y="4"/>
                    <a:pt x="0" y="7"/>
                    <a:pt x="0" y="7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25" y="2"/>
                    <a:pt x="31" y="15"/>
                  </a:cubicBezTo>
                  <a:cubicBezTo>
                    <a:pt x="31" y="15"/>
                    <a:pt x="40" y="3"/>
                    <a:pt x="54" y="4"/>
                  </a:cubicBezTo>
                  <a:lnTo>
                    <a:pt x="64" y="12"/>
                  </a:lnTo>
                  <a:close/>
                </a:path>
              </a:pathLst>
            </a:custGeom>
            <a:solidFill>
              <a:srgbClr val="B22F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127"/>
            <p:cNvSpPr/>
            <p:nvPr/>
          </p:nvSpPr>
          <p:spPr bwMode="auto">
            <a:xfrm>
              <a:off x="952715" y="13173844"/>
              <a:ext cx="685800" cy="593725"/>
            </a:xfrm>
            <a:custGeom>
              <a:avLst/>
              <a:gdLst>
                <a:gd name="T0" fmla="*/ 53 w 432"/>
                <a:gd name="T1" fmla="*/ 0 h 374"/>
                <a:gd name="T2" fmla="*/ 12 w 432"/>
                <a:gd name="T3" fmla="*/ 31 h 374"/>
                <a:gd name="T4" fmla="*/ 0 w 432"/>
                <a:gd name="T5" fmla="*/ 362 h 374"/>
                <a:gd name="T6" fmla="*/ 178 w 432"/>
                <a:gd name="T7" fmla="*/ 374 h 374"/>
                <a:gd name="T8" fmla="*/ 192 w 432"/>
                <a:gd name="T9" fmla="*/ 142 h 374"/>
                <a:gd name="T10" fmla="*/ 223 w 432"/>
                <a:gd name="T11" fmla="*/ 142 h 374"/>
                <a:gd name="T12" fmla="*/ 249 w 432"/>
                <a:gd name="T13" fmla="*/ 374 h 374"/>
                <a:gd name="T14" fmla="*/ 432 w 432"/>
                <a:gd name="T15" fmla="*/ 362 h 374"/>
                <a:gd name="T16" fmla="*/ 399 w 432"/>
                <a:gd name="T17" fmla="*/ 24 h 374"/>
                <a:gd name="T18" fmla="*/ 370 w 432"/>
                <a:gd name="T19" fmla="*/ 5 h 374"/>
                <a:gd name="T20" fmla="*/ 53 w 432"/>
                <a:gd name="T21" fmla="*/ 0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2" h="374">
                  <a:moveTo>
                    <a:pt x="53" y="0"/>
                  </a:moveTo>
                  <a:lnTo>
                    <a:pt x="12" y="31"/>
                  </a:lnTo>
                  <a:lnTo>
                    <a:pt x="0" y="362"/>
                  </a:lnTo>
                  <a:lnTo>
                    <a:pt x="178" y="374"/>
                  </a:lnTo>
                  <a:lnTo>
                    <a:pt x="192" y="142"/>
                  </a:lnTo>
                  <a:lnTo>
                    <a:pt x="223" y="142"/>
                  </a:lnTo>
                  <a:lnTo>
                    <a:pt x="249" y="374"/>
                  </a:lnTo>
                  <a:lnTo>
                    <a:pt x="432" y="362"/>
                  </a:lnTo>
                  <a:lnTo>
                    <a:pt x="399" y="24"/>
                  </a:lnTo>
                  <a:lnTo>
                    <a:pt x="370" y="5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3029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128"/>
            <p:cNvSpPr/>
            <p:nvPr/>
          </p:nvSpPr>
          <p:spPr bwMode="auto">
            <a:xfrm>
              <a:off x="1517865" y="11976869"/>
              <a:ext cx="601663" cy="615950"/>
            </a:xfrm>
            <a:custGeom>
              <a:avLst/>
              <a:gdLst>
                <a:gd name="T0" fmla="*/ 0 w 160"/>
                <a:gd name="T1" fmla="*/ 124 h 164"/>
                <a:gd name="T2" fmla="*/ 18 w 160"/>
                <a:gd name="T3" fmla="*/ 117 h 164"/>
                <a:gd name="T4" fmla="*/ 82 w 160"/>
                <a:gd name="T5" fmla="*/ 114 h 164"/>
                <a:gd name="T6" fmla="*/ 82 w 160"/>
                <a:gd name="T7" fmla="*/ 93 h 164"/>
                <a:gd name="T8" fmla="*/ 39 w 160"/>
                <a:gd name="T9" fmla="*/ 33 h 164"/>
                <a:gd name="T10" fmla="*/ 78 w 160"/>
                <a:gd name="T11" fmla="*/ 0 h 164"/>
                <a:gd name="T12" fmla="*/ 140 w 160"/>
                <a:gd name="T13" fmla="*/ 93 h 164"/>
                <a:gd name="T14" fmla="*/ 128 w 160"/>
                <a:gd name="T15" fmla="*/ 153 h 164"/>
                <a:gd name="T16" fmla="*/ 0 w 160"/>
                <a:gd name="T17" fmla="*/ 164 h 164"/>
                <a:gd name="T18" fmla="*/ 0 w 160"/>
                <a:gd name="T19" fmla="*/ 124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0" h="164">
                  <a:moveTo>
                    <a:pt x="0" y="124"/>
                  </a:moveTo>
                  <a:cubicBezTo>
                    <a:pt x="18" y="117"/>
                    <a:pt x="18" y="117"/>
                    <a:pt x="18" y="117"/>
                  </a:cubicBezTo>
                  <a:cubicBezTo>
                    <a:pt x="18" y="117"/>
                    <a:pt x="72" y="118"/>
                    <a:pt x="82" y="114"/>
                  </a:cubicBezTo>
                  <a:cubicBezTo>
                    <a:pt x="92" y="109"/>
                    <a:pt x="88" y="102"/>
                    <a:pt x="82" y="93"/>
                  </a:cubicBezTo>
                  <a:cubicBezTo>
                    <a:pt x="75" y="84"/>
                    <a:pt x="39" y="33"/>
                    <a:pt x="39" y="33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78" y="0"/>
                    <a:pt x="129" y="74"/>
                    <a:pt x="140" y="93"/>
                  </a:cubicBezTo>
                  <a:cubicBezTo>
                    <a:pt x="151" y="112"/>
                    <a:pt x="160" y="136"/>
                    <a:pt x="128" y="153"/>
                  </a:cubicBezTo>
                  <a:cubicBezTo>
                    <a:pt x="106" y="164"/>
                    <a:pt x="0" y="164"/>
                    <a:pt x="0" y="164"/>
                  </a:cubicBezTo>
                  <a:lnTo>
                    <a:pt x="0" y="124"/>
                  </a:lnTo>
                  <a:close/>
                </a:path>
              </a:pathLst>
            </a:custGeom>
            <a:solidFill>
              <a:srgbClr val="EB62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129"/>
            <p:cNvSpPr/>
            <p:nvPr/>
          </p:nvSpPr>
          <p:spPr bwMode="auto">
            <a:xfrm>
              <a:off x="844765" y="12416606"/>
              <a:ext cx="192088" cy="701675"/>
            </a:xfrm>
            <a:custGeom>
              <a:avLst/>
              <a:gdLst>
                <a:gd name="T0" fmla="*/ 46 w 51"/>
                <a:gd name="T1" fmla="*/ 28 h 187"/>
                <a:gd name="T2" fmla="*/ 34 w 51"/>
                <a:gd name="T3" fmla="*/ 0 h 187"/>
                <a:gd name="T4" fmla="*/ 12 w 51"/>
                <a:gd name="T5" fmla="*/ 11 h 187"/>
                <a:gd name="T6" fmla="*/ 0 w 51"/>
                <a:gd name="T7" fmla="*/ 183 h 187"/>
                <a:gd name="T8" fmla="*/ 51 w 51"/>
                <a:gd name="T9" fmla="*/ 187 h 187"/>
                <a:gd name="T10" fmla="*/ 46 w 51"/>
                <a:gd name="T11" fmla="*/ 28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" h="187">
                  <a:moveTo>
                    <a:pt x="46" y="28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34" y="0"/>
                    <a:pt x="16" y="2"/>
                    <a:pt x="12" y="11"/>
                  </a:cubicBezTo>
                  <a:cubicBezTo>
                    <a:pt x="9" y="20"/>
                    <a:pt x="0" y="183"/>
                    <a:pt x="0" y="183"/>
                  </a:cubicBezTo>
                  <a:cubicBezTo>
                    <a:pt x="51" y="187"/>
                    <a:pt x="51" y="187"/>
                    <a:pt x="51" y="187"/>
                  </a:cubicBezTo>
                  <a:lnTo>
                    <a:pt x="46" y="28"/>
                  </a:lnTo>
                  <a:close/>
                </a:path>
              </a:pathLst>
            </a:custGeom>
            <a:solidFill>
              <a:srgbClr val="EB62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130"/>
            <p:cNvSpPr/>
            <p:nvPr/>
          </p:nvSpPr>
          <p:spPr bwMode="auto">
            <a:xfrm>
              <a:off x="946365" y="12622981"/>
              <a:ext cx="90488" cy="495300"/>
            </a:xfrm>
            <a:custGeom>
              <a:avLst/>
              <a:gdLst>
                <a:gd name="T0" fmla="*/ 3 w 24"/>
                <a:gd name="T1" fmla="*/ 23 h 132"/>
                <a:gd name="T2" fmla="*/ 1 w 24"/>
                <a:gd name="T3" fmla="*/ 61 h 132"/>
                <a:gd name="T4" fmla="*/ 2 w 24"/>
                <a:gd name="T5" fmla="*/ 130 h 132"/>
                <a:gd name="T6" fmla="*/ 24 w 24"/>
                <a:gd name="T7" fmla="*/ 132 h 132"/>
                <a:gd name="T8" fmla="*/ 20 w 24"/>
                <a:gd name="T9" fmla="*/ 0 h 132"/>
                <a:gd name="T10" fmla="*/ 3 w 24"/>
                <a:gd name="T11" fmla="*/ 23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132">
                  <a:moveTo>
                    <a:pt x="3" y="23"/>
                  </a:moveTo>
                  <a:cubicBezTo>
                    <a:pt x="1" y="36"/>
                    <a:pt x="1" y="48"/>
                    <a:pt x="1" y="61"/>
                  </a:cubicBezTo>
                  <a:cubicBezTo>
                    <a:pt x="2" y="84"/>
                    <a:pt x="0" y="107"/>
                    <a:pt x="2" y="130"/>
                  </a:cubicBezTo>
                  <a:cubicBezTo>
                    <a:pt x="24" y="132"/>
                    <a:pt x="24" y="132"/>
                    <a:pt x="24" y="132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2" y="6"/>
                    <a:pt x="4" y="13"/>
                    <a:pt x="3" y="23"/>
                  </a:cubicBezTo>
                  <a:close/>
                </a:path>
              </a:pathLst>
            </a:custGeom>
            <a:solidFill>
              <a:srgbClr val="E25A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131"/>
            <p:cNvSpPr/>
            <p:nvPr/>
          </p:nvSpPr>
          <p:spPr bwMode="auto">
            <a:xfrm>
              <a:off x="971765" y="12389619"/>
              <a:ext cx="614363" cy="833438"/>
            </a:xfrm>
            <a:custGeom>
              <a:avLst/>
              <a:gdLst>
                <a:gd name="T0" fmla="*/ 0 w 387"/>
                <a:gd name="T1" fmla="*/ 17 h 525"/>
                <a:gd name="T2" fmla="*/ 204 w 387"/>
                <a:gd name="T3" fmla="*/ 0 h 525"/>
                <a:gd name="T4" fmla="*/ 387 w 387"/>
                <a:gd name="T5" fmla="*/ 17 h 525"/>
                <a:gd name="T6" fmla="*/ 387 w 387"/>
                <a:gd name="T7" fmla="*/ 518 h 525"/>
                <a:gd name="T8" fmla="*/ 0 w 387"/>
                <a:gd name="T9" fmla="*/ 525 h 525"/>
                <a:gd name="T10" fmla="*/ 0 w 387"/>
                <a:gd name="T11" fmla="*/ 1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7" h="525">
                  <a:moveTo>
                    <a:pt x="0" y="17"/>
                  </a:moveTo>
                  <a:lnTo>
                    <a:pt x="204" y="0"/>
                  </a:lnTo>
                  <a:lnTo>
                    <a:pt x="387" y="17"/>
                  </a:lnTo>
                  <a:lnTo>
                    <a:pt x="387" y="518"/>
                  </a:lnTo>
                  <a:lnTo>
                    <a:pt x="0" y="525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EB62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132"/>
            <p:cNvSpPr/>
            <p:nvPr/>
          </p:nvSpPr>
          <p:spPr bwMode="auto">
            <a:xfrm>
              <a:off x="878102" y="12416606"/>
              <a:ext cx="146050" cy="333375"/>
            </a:xfrm>
            <a:custGeom>
              <a:avLst/>
              <a:gdLst>
                <a:gd name="T0" fmla="*/ 39 w 39"/>
                <a:gd name="T1" fmla="*/ 89 h 89"/>
                <a:gd name="T2" fmla="*/ 37 w 39"/>
                <a:gd name="T3" fmla="*/ 28 h 89"/>
                <a:gd name="T4" fmla="*/ 25 w 39"/>
                <a:gd name="T5" fmla="*/ 0 h 89"/>
                <a:gd name="T6" fmla="*/ 3 w 39"/>
                <a:gd name="T7" fmla="*/ 11 h 89"/>
                <a:gd name="T8" fmla="*/ 0 w 39"/>
                <a:gd name="T9" fmla="*/ 36 h 89"/>
                <a:gd name="T10" fmla="*/ 39 w 39"/>
                <a:gd name="T11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89">
                  <a:moveTo>
                    <a:pt x="39" y="89"/>
                  </a:moveTo>
                  <a:cubicBezTo>
                    <a:pt x="37" y="28"/>
                    <a:pt x="37" y="28"/>
                    <a:pt x="37" y="28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5" y="0"/>
                    <a:pt x="7" y="2"/>
                    <a:pt x="3" y="11"/>
                  </a:cubicBezTo>
                  <a:cubicBezTo>
                    <a:pt x="2" y="13"/>
                    <a:pt x="1" y="22"/>
                    <a:pt x="0" y="36"/>
                  </a:cubicBezTo>
                  <a:cubicBezTo>
                    <a:pt x="12" y="54"/>
                    <a:pt x="26" y="72"/>
                    <a:pt x="39" y="89"/>
                  </a:cubicBezTo>
                  <a:close/>
                </a:path>
              </a:pathLst>
            </a:custGeom>
            <a:solidFill>
              <a:srgbClr val="F188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133"/>
            <p:cNvSpPr/>
            <p:nvPr/>
          </p:nvSpPr>
          <p:spPr bwMode="auto">
            <a:xfrm>
              <a:off x="971765" y="12411844"/>
              <a:ext cx="614363" cy="803275"/>
            </a:xfrm>
            <a:custGeom>
              <a:avLst/>
              <a:gdLst>
                <a:gd name="T0" fmla="*/ 134 w 163"/>
                <a:gd name="T1" fmla="*/ 173 h 214"/>
                <a:gd name="T2" fmla="*/ 86 w 163"/>
                <a:gd name="T3" fmla="*/ 114 h 214"/>
                <a:gd name="T4" fmla="*/ 37 w 163"/>
                <a:gd name="T5" fmla="*/ 44 h 214"/>
                <a:gd name="T6" fmla="*/ 12 w 163"/>
                <a:gd name="T7" fmla="*/ 0 h 214"/>
                <a:gd name="T8" fmla="*/ 0 w 163"/>
                <a:gd name="T9" fmla="*/ 1 h 214"/>
                <a:gd name="T10" fmla="*/ 0 w 163"/>
                <a:gd name="T11" fmla="*/ 72 h 214"/>
                <a:gd name="T12" fmla="*/ 51 w 163"/>
                <a:gd name="T13" fmla="*/ 136 h 214"/>
                <a:gd name="T14" fmla="*/ 93 w 163"/>
                <a:gd name="T15" fmla="*/ 191 h 214"/>
                <a:gd name="T16" fmla="*/ 110 w 163"/>
                <a:gd name="T17" fmla="*/ 214 h 214"/>
                <a:gd name="T18" fmla="*/ 163 w 163"/>
                <a:gd name="T19" fmla="*/ 213 h 214"/>
                <a:gd name="T20" fmla="*/ 163 w 163"/>
                <a:gd name="T21" fmla="*/ 202 h 214"/>
                <a:gd name="T22" fmla="*/ 134 w 163"/>
                <a:gd name="T23" fmla="*/ 173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3" h="214">
                  <a:moveTo>
                    <a:pt x="134" y="173"/>
                  </a:moveTo>
                  <a:cubicBezTo>
                    <a:pt x="117" y="154"/>
                    <a:pt x="101" y="134"/>
                    <a:pt x="86" y="114"/>
                  </a:cubicBezTo>
                  <a:cubicBezTo>
                    <a:pt x="69" y="91"/>
                    <a:pt x="53" y="68"/>
                    <a:pt x="37" y="44"/>
                  </a:cubicBezTo>
                  <a:cubicBezTo>
                    <a:pt x="29" y="30"/>
                    <a:pt x="22" y="13"/>
                    <a:pt x="12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16" y="94"/>
                    <a:pt x="34" y="115"/>
                    <a:pt x="51" y="136"/>
                  </a:cubicBezTo>
                  <a:cubicBezTo>
                    <a:pt x="65" y="155"/>
                    <a:pt x="79" y="173"/>
                    <a:pt x="93" y="191"/>
                  </a:cubicBezTo>
                  <a:cubicBezTo>
                    <a:pt x="98" y="198"/>
                    <a:pt x="104" y="206"/>
                    <a:pt x="110" y="214"/>
                  </a:cubicBezTo>
                  <a:cubicBezTo>
                    <a:pt x="163" y="213"/>
                    <a:pt x="163" y="213"/>
                    <a:pt x="163" y="213"/>
                  </a:cubicBezTo>
                  <a:cubicBezTo>
                    <a:pt x="163" y="202"/>
                    <a:pt x="163" y="202"/>
                    <a:pt x="163" y="202"/>
                  </a:cubicBezTo>
                  <a:cubicBezTo>
                    <a:pt x="153" y="193"/>
                    <a:pt x="143" y="183"/>
                    <a:pt x="134" y="173"/>
                  </a:cubicBezTo>
                  <a:close/>
                </a:path>
              </a:pathLst>
            </a:custGeom>
            <a:solidFill>
              <a:srgbClr val="F188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134"/>
            <p:cNvSpPr/>
            <p:nvPr/>
          </p:nvSpPr>
          <p:spPr bwMode="auto">
            <a:xfrm>
              <a:off x="1213065" y="12262619"/>
              <a:ext cx="146050" cy="195263"/>
            </a:xfrm>
            <a:custGeom>
              <a:avLst/>
              <a:gdLst>
                <a:gd name="T0" fmla="*/ 0 w 39"/>
                <a:gd name="T1" fmla="*/ 2 h 52"/>
                <a:gd name="T2" fmla="*/ 0 w 39"/>
                <a:gd name="T3" fmla="*/ 38 h 52"/>
                <a:gd name="T4" fmla="*/ 19 w 39"/>
                <a:gd name="T5" fmla="*/ 52 h 52"/>
                <a:gd name="T6" fmla="*/ 38 w 39"/>
                <a:gd name="T7" fmla="*/ 38 h 52"/>
                <a:gd name="T8" fmla="*/ 39 w 39"/>
                <a:gd name="T9" fmla="*/ 0 h 52"/>
                <a:gd name="T10" fmla="*/ 0 w 39"/>
                <a:gd name="T11" fmla="*/ 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52">
                  <a:moveTo>
                    <a:pt x="0" y="2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52"/>
                    <a:pt x="19" y="52"/>
                  </a:cubicBezTo>
                  <a:cubicBezTo>
                    <a:pt x="39" y="52"/>
                    <a:pt x="38" y="38"/>
                    <a:pt x="38" y="38"/>
                  </a:cubicBezTo>
                  <a:cubicBezTo>
                    <a:pt x="39" y="0"/>
                    <a:pt x="39" y="0"/>
                    <a:pt x="39" y="0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FBC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135"/>
            <p:cNvSpPr/>
            <p:nvPr/>
          </p:nvSpPr>
          <p:spPr bwMode="auto">
            <a:xfrm>
              <a:off x="1213065" y="12262619"/>
              <a:ext cx="146050" cy="71438"/>
            </a:xfrm>
            <a:custGeom>
              <a:avLst/>
              <a:gdLst>
                <a:gd name="T0" fmla="*/ 39 w 39"/>
                <a:gd name="T1" fmla="*/ 14 h 19"/>
                <a:gd name="T2" fmla="*/ 39 w 39"/>
                <a:gd name="T3" fmla="*/ 0 h 19"/>
                <a:gd name="T4" fmla="*/ 0 w 39"/>
                <a:gd name="T5" fmla="*/ 2 h 19"/>
                <a:gd name="T6" fmla="*/ 0 w 39"/>
                <a:gd name="T7" fmla="*/ 15 h 19"/>
                <a:gd name="T8" fmla="*/ 39 w 39"/>
                <a:gd name="T9" fmla="*/ 1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9">
                  <a:moveTo>
                    <a:pt x="39" y="14"/>
                  </a:moveTo>
                  <a:cubicBezTo>
                    <a:pt x="39" y="0"/>
                    <a:pt x="39" y="0"/>
                    <a:pt x="39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13" y="19"/>
                    <a:pt x="26" y="16"/>
                    <a:pt x="39" y="14"/>
                  </a:cubicBezTo>
                  <a:close/>
                </a:path>
              </a:pathLst>
            </a:custGeom>
            <a:solidFill>
              <a:srgbClr val="EAB8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136"/>
            <p:cNvSpPr/>
            <p:nvPr/>
          </p:nvSpPr>
          <p:spPr bwMode="auto">
            <a:xfrm>
              <a:off x="806665" y="11091044"/>
              <a:ext cx="1012825" cy="1006475"/>
            </a:xfrm>
            <a:custGeom>
              <a:avLst/>
              <a:gdLst>
                <a:gd name="T0" fmla="*/ 34 w 269"/>
                <a:gd name="T1" fmla="*/ 211 h 268"/>
                <a:gd name="T2" fmla="*/ 2 w 269"/>
                <a:gd name="T3" fmla="*/ 138 h 268"/>
                <a:gd name="T4" fmla="*/ 31 w 269"/>
                <a:gd name="T5" fmla="*/ 93 h 268"/>
                <a:gd name="T6" fmla="*/ 44 w 269"/>
                <a:gd name="T7" fmla="*/ 43 h 268"/>
                <a:gd name="T8" fmla="*/ 188 w 269"/>
                <a:gd name="T9" fmla="*/ 35 h 268"/>
                <a:gd name="T10" fmla="*/ 228 w 269"/>
                <a:gd name="T11" fmla="*/ 211 h 268"/>
                <a:gd name="T12" fmla="*/ 34 w 269"/>
                <a:gd name="T13" fmla="*/ 211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9" h="268">
                  <a:moveTo>
                    <a:pt x="34" y="211"/>
                  </a:moveTo>
                  <a:cubicBezTo>
                    <a:pt x="34" y="211"/>
                    <a:pt x="4" y="189"/>
                    <a:pt x="2" y="138"/>
                  </a:cubicBezTo>
                  <a:cubicBezTo>
                    <a:pt x="0" y="87"/>
                    <a:pt x="31" y="93"/>
                    <a:pt x="31" y="93"/>
                  </a:cubicBezTo>
                  <a:cubicBezTo>
                    <a:pt x="31" y="93"/>
                    <a:pt x="23" y="65"/>
                    <a:pt x="44" y="43"/>
                  </a:cubicBezTo>
                  <a:cubicBezTo>
                    <a:pt x="66" y="20"/>
                    <a:pt x="135" y="0"/>
                    <a:pt x="188" y="35"/>
                  </a:cubicBezTo>
                  <a:cubicBezTo>
                    <a:pt x="240" y="70"/>
                    <a:pt x="269" y="153"/>
                    <a:pt x="228" y="211"/>
                  </a:cubicBezTo>
                  <a:cubicBezTo>
                    <a:pt x="187" y="268"/>
                    <a:pt x="34" y="211"/>
                    <a:pt x="34" y="211"/>
                  </a:cubicBezTo>
                  <a:close/>
                </a:path>
              </a:pathLst>
            </a:custGeom>
            <a:solidFill>
              <a:srgbClr val="1E1E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137"/>
            <p:cNvSpPr/>
            <p:nvPr/>
          </p:nvSpPr>
          <p:spPr bwMode="auto">
            <a:xfrm>
              <a:off x="949540" y="11519669"/>
              <a:ext cx="677863" cy="792163"/>
            </a:xfrm>
            <a:custGeom>
              <a:avLst/>
              <a:gdLst>
                <a:gd name="T0" fmla="*/ 4 w 180"/>
                <a:gd name="T1" fmla="*/ 61 h 211"/>
                <a:gd name="T2" fmla="*/ 4 w 180"/>
                <a:gd name="T3" fmla="*/ 160 h 211"/>
                <a:gd name="T4" fmla="*/ 77 w 180"/>
                <a:gd name="T5" fmla="*/ 210 h 211"/>
                <a:gd name="T6" fmla="*/ 177 w 180"/>
                <a:gd name="T7" fmla="*/ 155 h 211"/>
                <a:gd name="T8" fmla="*/ 177 w 180"/>
                <a:gd name="T9" fmla="*/ 92 h 211"/>
                <a:gd name="T10" fmla="*/ 143 w 180"/>
                <a:gd name="T11" fmla="*/ 61 h 211"/>
                <a:gd name="T12" fmla="*/ 117 w 180"/>
                <a:gd name="T13" fmla="*/ 35 h 211"/>
                <a:gd name="T14" fmla="*/ 90 w 180"/>
                <a:gd name="T15" fmla="*/ 6 h 211"/>
                <a:gd name="T16" fmla="*/ 67 w 180"/>
                <a:gd name="T17" fmla="*/ 0 h 211"/>
                <a:gd name="T18" fmla="*/ 58 w 180"/>
                <a:gd name="T19" fmla="*/ 27 h 211"/>
                <a:gd name="T20" fmla="*/ 32 w 180"/>
                <a:gd name="T21" fmla="*/ 32 h 211"/>
                <a:gd name="T22" fmla="*/ 4 w 180"/>
                <a:gd name="T23" fmla="*/ 61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0" h="211">
                  <a:moveTo>
                    <a:pt x="4" y="61"/>
                  </a:moveTo>
                  <a:cubicBezTo>
                    <a:pt x="4" y="61"/>
                    <a:pt x="0" y="146"/>
                    <a:pt x="4" y="160"/>
                  </a:cubicBezTo>
                  <a:cubicBezTo>
                    <a:pt x="7" y="174"/>
                    <a:pt x="19" y="211"/>
                    <a:pt x="77" y="210"/>
                  </a:cubicBezTo>
                  <a:cubicBezTo>
                    <a:pt x="135" y="210"/>
                    <a:pt x="174" y="188"/>
                    <a:pt x="177" y="155"/>
                  </a:cubicBezTo>
                  <a:cubicBezTo>
                    <a:pt x="180" y="121"/>
                    <a:pt x="177" y="92"/>
                    <a:pt x="177" y="92"/>
                  </a:cubicBezTo>
                  <a:cubicBezTo>
                    <a:pt x="177" y="92"/>
                    <a:pt x="143" y="97"/>
                    <a:pt x="143" y="61"/>
                  </a:cubicBezTo>
                  <a:cubicBezTo>
                    <a:pt x="143" y="61"/>
                    <a:pt x="115" y="62"/>
                    <a:pt x="117" y="35"/>
                  </a:cubicBezTo>
                  <a:cubicBezTo>
                    <a:pt x="117" y="35"/>
                    <a:pt x="87" y="38"/>
                    <a:pt x="90" y="6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7" y="0"/>
                    <a:pt x="73" y="17"/>
                    <a:pt x="58" y="27"/>
                  </a:cubicBezTo>
                  <a:cubicBezTo>
                    <a:pt x="42" y="38"/>
                    <a:pt x="32" y="32"/>
                    <a:pt x="32" y="32"/>
                  </a:cubicBezTo>
                  <a:cubicBezTo>
                    <a:pt x="32" y="32"/>
                    <a:pt x="35" y="59"/>
                    <a:pt x="4" y="61"/>
                  </a:cubicBezTo>
                  <a:close/>
                </a:path>
              </a:pathLst>
            </a:custGeom>
            <a:solidFill>
              <a:srgbClr val="FBC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Oval 138"/>
            <p:cNvSpPr>
              <a:spLocks noChangeArrowheads="1"/>
            </p:cNvSpPr>
            <p:nvPr/>
          </p:nvSpPr>
          <p:spPr bwMode="auto">
            <a:xfrm>
              <a:off x="859052" y="11860981"/>
              <a:ext cx="158750" cy="157163"/>
            </a:xfrm>
            <a:prstGeom prst="ellipse">
              <a:avLst/>
            </a:prstGeom>
            <a:solidFill>
              <a:srgbClr val="FBC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Oval 139"/>
            <p:cNvSpPr>
              <a:spLocks noChangeArrowheads="1"/>
            </p:cNvSpPr>
            <p:nvPr/>
          </p:nvSpPr>
          <p:spPr bwMode="auto">
            <a:xfrm>
              <a:off x="1540090" y="11860981"/>
              <a:ext cx="161925" cy="157163"/>
            </a:xfrm>
            <a:prstGeom prst="ellipse">
              <a:avLst/>
            </a:prstGeom>
            <a:solidFill>
              <a:srgbClr val="FBC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140"/>
            <p:cNvSpPr/>
            <p:nvPr/>
          </p:nvSpPr>
          <p:spPr bwMode="auto">
            <a:xfrm>
              <a:off x="1197190" y="11894319"/>
              <a:ext cx="150813" cy="104775"/>
            </a:xfrm>
            <a:custGeom>
              <a:avLst/>
              <a:gdLst>
                <a:gd name="T0" fmla="*/ 22 w 95"/>
                <a:gd name="T1" fmla="*/ 0 h 66"/>
                <a:gd name="T2" fmla="*/ 76 w 95"/>
                <a:gd name="T3" fmla="*/ 0 h 66"/>
                <a:gd name="T4" fmla="*/ 95 w 95"/>
                <a:gd name="T5" fmla="*/ 66 h 66"/>
                <a:gd name="T6" fmla="*/ 0 w 95"/>
                <a:gd name="T7" fmla="*/ 62 h 66"/>
                <a:gd name="T8" fmla="*/ 22 w 95"/>
                <a:gd name="T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66">
                  <a:moveTo>
                    <a:pt x="22" y="0"/>
                  </a:moveTo>
                  <a:lnTo>
                    <a:pt x="76" y="0"/>
                  </a:lnTo>
                  <a:lnTo>
                    <a:pt x="95" y="66"/>
                  </a:lnTo>
                  <a:lnTo>
                    <a:pt x="0" y="62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EAB8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Oval 141"/>
            <p:cNvSpPr>
              <a:spLocks noChangeArrowheads="1"/>
            </p:cNvSpPr>
            <p:nvPr/>
          </p:nvSpPr>
          <p:spPr bwMode="auto">
            <a:xfrm>
              <a:off x="1405152" y="11811769"/>
              <a:ext cx="82550" cy="82550"/>
            </a:xfrm>
            <a:prstGeom prst="ellipse">
              <a:avLst/>
            </a:prstGeom>
            <a:solidFill>
              <a:srgbClr val="3F2E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Oval 142"/>
            <p:cNvSpPr>
              <a:spLocks noChangeArrowheads="1"/>
            </p:cNvSpPr>
            <p:nvPr/>
          </p:nvSpPr>
          <p:spPr bwMode="auto">
            <a:xfrm>
              <a:off x="1089240" y="11811769"/>
              <a:ext cx="82550" cy="82550"/>
            </a:xfrm>
            <a:prstGeom prst="ellipse">
              <a:avLst/>
            </a:prstGeom>
            <a:solidFill>
              <a:srgbClr val="3F2E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143"/>
            <p:cNvSpPr/>
            <p:nvPr/>
          </p:nvSpPr>
          <p:spPr bwMode="auto">
            <a:xfrm>
              <a:off x="1092415" y="12064181"/>
              <a:ext cx="392113" cy="93663"/>
            </a:xfrm>
            <a:custGeom>
              <a:avLst/>
              <a:gdLst>
                <a:gd name="T0" fmla="*/ 2 w 104"/>
                <a:gd name="T1" fmla="*/ 24 h 25"/>
                <a:gd name="T2" fmla="*/ 1 w 104"/>
                <a:gd name="T3" fmla="*/ 24 h 25"/>
                <a:gd name="T4" fmla="*/ 1 w 104"/>
                <a:gd name="T5" fmla="*/ 20 h 25"/>
                <a:gd name="T6" fmla="*/ 56 w 104"/>
                <a:gd name="T7" fmla="*/ 1 h 25"/>
                <a:gd name="T8" fmla="*/ 103 w 104"/>
                <a:gd name="T9" fmla="*/ 21 h 25"/>
                <a:gd name="T10" fmla="*/ 103 w 104"/>
                <a:gd name="T11" fmla="*/ 24 h 25"/>
                <a:gd name="T12" fmla="*/ 100 w 104"/>
                <a:gd name="T13" fmla="*/ 24 h 25"/>
                <a:gd name="T14" fmla="*/ 56 w 104"/>
                <a:gd name="T15" fmla="*/ 5 h 25"/>
                <a:gd name="T16" fmla="*/ 4 w 104"/>
                <a:gd name="T17" fmla="*/ 24 h 25"/>
                <a:gd name="T18" fmla="*/ 2 w 104"/>
                <a:gd name="T19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4" h="25">
                  <a:moveTo>
                    <a:pt x="2" y="24"/>
                  </a:moveTo>
                  <a:cubicBezTo>
                    <a:pt x="2" y="24"/>
                    <a:pt x="1" y="24"/>
                    <a:pt x="1" y="24"/>
                  </a:cubicBezTo>
                  <a:cubicBezTo>
                    <a:pt x="0" y="23"/>
                    <a:pt x="0" y="21"/>
                    <a:pt x="1" y="20"/>
                  </a:cubicBezTo>
                  <a:cubicBezTo>
                    <a:pt x="2" y="20"/>
                    <a:pt x="31" y="0"/>
                    <a:pt x="56" y="1"/>
                  </a:cubicBezTo>
                  <a:cubicBezTo>
                    <a:pt x="81" y="1"/>
                    <a:pt x="102" y="20"/>
                    <a:pt x="103" y="21"/>
                  </a:cubicBezTo>
                  <a:cubicBezTo>
                    <a:pt x="104" y="21"/>
                    <a:pt x="104" y="23"/>
                    <a:pt x="103" y="24"/>
                  </a:cubicBezTo>
                  <a:cubicBezTo>
                    <a:pt x="103" y="25"/>
                    <a:pt x="101" y="25"/>
                    <a:pt x="100" y="24"/>
                  </a:cubicBezTo>
                  <a:cubicBezTo>
                    <a:pt x="100" y="24"/>
                    <a:pt x="79" y="6"/>
                    <a:pt x="56" y="5"/>
                  </a:cubicBezTo>
                  <a:cubicBezTo>
                    <a:pt x="32" y="4"/>
                    <a:pt x="4" y="24"/>
                    <a:pt x="4" y="24"/>
                  </a:cubicBezTo>
                  <a:cubicBezTo>
                    <a:pt x="3" y="24"/>
                    <a:pt x="3" y="24"/>
                    <a:pt x="2" y="24"/>
                  </a:cubicBezTo>
                  <a:close/>
                </a:path>
              </a:pathLst>
            </a:custGeom>
            <a:solidFill>
              <a:srgbClr val="3F2E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144"/>
            <p:cNvSpPr/>
            <p:nvPr/>
          </p:nvSpPr>
          <p:spPr bwMode="auto">
            <a:xfrm>
              <a:off x="1186077" y="13373869"/>
              <a:ext cx="180975" cy="25400"/>
            </a:xfrm>
            <a:custGeom>
              <a:avLst/>
              <a:gdLst>
                <a:gd name="T0" fmla="*/ 29 w 48"/>
                <a:gd name="T1" fmla="*/ 7 h 7"/>
                <a:gd name="T2" fmla="*/ 25 w 48"/>
                <a:gd name="T3" fmla="*/ 7 h 7"/>
                <a:gd name="T4" fmla="*/ 21 w 48"/>
                <a:gd name="T5" fmla="*/ 7 h 7"/>
                <a:gd name="T6" fmla="*/ 2 w 48"/>
                <a:gd name="T7" fmla="*/ 5 h 7"/>
                <a:gd name="T8" fmla="*/ 1 w 48"/>
                <a:gd name="T9" fmla="*/ 2 h 7"/>
                <a:gd name="T10" fmla="*/ 3 w 48"/>
                <a:gd name="T11" fmla="*/ 1 h 7"/>
                <a:gd name="T12" fmla="*/ 21 w 48"/>
                <a:gd name="T13" fmla="*/ 3 h 7"/>
                <a:gd name="T14" fmla="*/ 25 w 48"/>
                <a:gd name="T15" fmla="*/ 3 h 7"/>
                <a:gd name="T16" fmla="*/ 45 w 48"/>
                <a:gd name="T17" fmla="*/ 1 h 7"/>
                <a:gd name="T18" fmla="*/ 48 w 48"/>
                <a:gd name="T19" fmla="*/ 2 h 7"/>
                <a:gd name="T20" fmla="*/ 47 w 48"/>
                <a:gd name="T21" fmla="*/ 5 h 7"/>
                <a:gd name="T22" fmla="*/ 29 w 48"/>
                <a:gd name="T2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8" h="7">
                  <a:moveTo>
                    <a:pt x="29" y="7"/>
                  </a:moveTo>
                  <a:cubicBezTo>
                    <a:pt x="28" y="7"/>
                    <a:pt x="27" y="7"/>
                    <a:pt x="25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10" y="7"/>
                    <a:pt x="3" y="5"/>
                    <a:pt x="2" y="5"/>
                  </a:cubicBezTo>
                  <a:cubicBezTo>
                    <a:pt x="1" y="4"/>
                    <a:pt x="0" y="3"/>
                    <a:pt x="1" y="2"/>
                  </a:cubicBezTo>
                  <a:cubicBezTo>
                    <a:pt x="1" y="1"/>
                    <a:pt x="2" y="0"/>
                    <a:pt x="3" y="1"/>
                  </a:cubicBezTo>
                  <a:cubicBezTo>
                    <a:pt x="3" y="1"/>
                    <a:pt x="11" y="3"/>
                    <a:pt x="21" y="3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34" y="3"/>
                    <a:pt x="41" y="3"/>
                    <a:pt x="45" y="1"/>
                  </a:cubicBezTo>
                  <a:cubicBezTo>
                    <a:pt x="46" y="0"/>
                    <a:pt x="47" y="1"/>
                    <a:pt x="48" y="2"/>
                  </a:cubicBezTo>
                  <a:cubicBezTo>
                    <a:pt x="48" y="3"/>
                    <a:pt x="48" y="4"/>
                    <a:pt x="47" y="5"/>
                  </a:cubicBezTo>
                  <a:cubicBezTo>
                    <a:pt x="43" y="7"/>
                    <a:pt x="36" y="7"/>
                    <a:pt x="29" y="7"/>
                  </a:cubicBezTo>
                  <a:close/>
                </a:path>
              </a:pathLst>
            </a:custGeom>
            <a:solidFill>
              <a:srgbClr val="2620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37" name="组合 36"/>
          <p:cNvGrpSpPr>
            <a:grpSpLocks noChangeAspect="1"/>
          </p:cNvGrpSpPr>
          <p:nvPr/>
        </p:nvGrpSpPr>
        <p:grpSpPr>
          <a:xfrm>
            <a:off x="1730326" y="4620440"/>
            <a:ext cx="667050" cy="1779086"/>
            <a:chOff x="892390" y="19330169"/>
            <a:chExt cx="1235075" cy="3294063"/>
          </a:xfrm>
        </p:grpSpPr>
        <p:sp>
          <p:nvSpPr>
            <p:cNvPr id="38" name="Freeform 25"/>
            <p:cNvSpPr/>
            <p:nvPr/>
          </p:nvSpPr>
          <p:spPr bwMode="auto">
            <a:xfrm>
              <a:off x="1663915" y="22552794"/>
              <a:ext cx="323850" cy="71438"/>
            </a:xfrm>
            <a:custGeom>
              <a:avLst/>
              <a:gdLst>
                <a:gd name="T0" fmla="*/ 77 w 86"/>
                <a:gd name="T1" fmla="*/ 1 h 19"/>
                <a:gd name="T2" fmla="*/ 84 w 86"/>
                <a:gd name="T3" fmla="*/ 8 h 19"/>
                <a:gd name="T4" fmla="*/ 82 w 86"/>
                <a:gd name="T5" fmla="*/ 19 h 19"/>
                <a:gd name="T6" fmla="*/ 3 w 86"/>
                <a:gd name="T7" fmla="*/ 16 h 19"/>
                <a:gd name="T8" fmla="*/ 1 w 86"/>
                <a:gd name="T9" fmla="*/ 5 h 19"/>
                <a:gd name="T10" fmla="*/ 9 w 86"/>
                <a:gd name="T11" fmla="*/ 0 h 19"/>
                <a:gd name="T12" fmla="*/ 77 w 86"/>
                <a:gd name="T13" fmla="*/ 1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6" h="19">
                  <a:moveTo>
                    <a:pt x="77" y="1"/>
                  </a:moveTo>
                  <a:cubicBezTo>
                    <a:pt x="84" y="8"/>
                    <a:pt x="84" y="8"/>
                    <a:pt x="84" y="8"/>
                  </a:cubicBezTo>
                  <a:cubicBezTo>
                    <a:pt x="84" y="8"/>
                    <a:pt x="86" y="18"/>
                    <a:pt x="82" y="19"/>
                  </a:cubicBezTo>
                  <a:cubicBezTo>
                    <a:pt x="81" y="19"/>
                    <a:pt x="7" y="18"/>
                    <a:pt x="3" y="16"/>
                  </a:cubicBezTo>
                  <a:cubicBezTo>
                    <a:pt x="0" y="15"/>
                    <a:pt x="1" y="5"/>
                    <a:pt x="1" y="5"/>
                  </a:cubicBezTo>
                  <a:cubicBezTo>
                    <a:pt x="9" y="0"/>
                    <a:pt x="9" y="0"/>
                    <a:pt x="9" y="0"/>
                  </a:cubicBezTo>
                  <a:lnTo>
                    <a:pt x="77" y="1"/>
                  </a:lnTo>
                  <a:close/>
                </a:path>
              </a:pathLst>
            </a:custGeom>
            <a:solidFill>
              <a:srgbClr val="2763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26"/>
            <p:cNvSpPr/>
            <p:nvPr/>
          </p:nvSpPr>
          <p:spPr bwMode="auto">
            <a:xfrm>
              <a:off x="1646452" y="21749519"/>
              <a:ext cx="357188" cy="833438"/>
            </a:xfrm>
            <a:custGeom>
              <a:avLst/>
              <a:gdLst>
                <a:gd name="T0" fmla="*/ 30 w 95"/>
                <a:gd name="T1" fmla="*/ 3 h 222"/>
                <a:gd name="T2" fmla="*/ 29 w 95"/>
                <a:gd name="T3" fmla="*/ 188 h 222"/>
                <a:gd name="T4" fmla="*/ 86 w 95"/>
                <a:gd name="T5" fmla="*/ 196 h 222"/>
                <a:gd name="T6" fmla="*/ 89 w 95"/>
                <a:gd name="T7" fmla="*/ 222 h 222"/>
                <a:gd name="T8" fmla="*/ 6 w 95"/>
                <a:gd name="T9" fmla="*/ 219 h 222"/>
                <a:gd name="T10" fmla="*/ 0 w 95"/>
                <a:gd name="T11" fmla="*/ 0 h 222"/>
                <a:gd name="T12" fmla="*/ 30 w 95"/>
                <a:gd name="T13" fmla="*/ 3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" h="222">
                  <a:moveTo>
                    <a:pt x="30" y="3"/>
                  </a:moveTo>
                  <a:cubicBezTo>
                    <a:pt x="29" y="188"/>
                    <a:pt x="29" y="188"/>
                    <a:pt x="29" y="188"/>
                  </a:cubicBezTo>
                  <a:cubicBezTo>
                    <a:pt x="29" y="188"/>
                    <a:pt x="77" y="179"/>
                    <a:pt x="86" y="196"/>
                  </a:cubicBezTo>
                  <a:cubicBezTo>
                    <a:pt x="95" y="212"/>
                    <a:pt x="89" y="222"/>
                    <a:pt x="89" y="222"/>
                  </a:cubicBezTo>
                  <a:cubicBezTo>
                    <a:pt x="6" y="219"/>
                    <a:pt x="6" y="219"/>
                    <a:pt x="6" y="219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30" y="3"/>
                  </a:lnTo>
                  <a:close/>
                </a:path>
              </a:pathLst>
            </a:custGeom>
            <a:solidFill>
              <a:srgbClr val="FED3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27"/>
            <p:cNvSpPr/>
            <p:nvPr/>
          </p:nvSpPr>
          <p:spPr bwMode="auto">
            <a:xfrm>
              <a:off x="1800440" y="22448019"/>
              <a:ext cx="134938" cy="131763"/>
            </a:xfrm>
            <a:custGeom>
              <a:avLst/>
              <a:gdLst>
                <a:gd name="T0" fmla="*/ 36 w 36"/>
                <a:gd name="T1" fmla="*/ 2 h 35"/>
                <a:gd name="T2" fmla="*/ 9 w 36"/>
                <a:gd name="T3" fmla="*/ 35 h 35"/>
                <a:gd name="T4" fmla="*/ 0 w 36"/>
                <a:gd name="T5" fmla="*/ 35 h 35"/>
                <a:gd name="T6" fmla="*/ 9 w 36"/>
                <a:gd name="T7" fmla="*/ 15 h 35"/>
                <a:gd name="T8" fmla="*/ 28 w 36"/>
                <a:gd name="T9" fmla="*/ 0 h 35"/>
                <a:gd name="T10" fmla="*/ 36 w 36"/>
                <a:gd name="T11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35">
                  <a:moveTo>
                    <a:pt x="36" y="2"/>
                  </a:moveTo>
                  <a:cubicBezTo>
                    <a:pt x="36" y="2"/>
                    <a:pt x="16" y="6"/>
                    <a:pt x="9" y="3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2" y="24"/>
                    <a:pt x="9" y="15"/>
                  </a:cubicBezTo>
                  <a:cubicBezTo>
                    <a:pt x="15" y="7"/>
                    <a:pt x="26" y="0"/>
                    <a:pt x="28" y="0"/>
                  </a:cubicBezTo>
                  <a:cubicBezTo>
                    <a:pt x="32" y="0"/>
                    <a:pt x="36" y="2"/>
                    <a:pt x="36" y="2"/>
                  </a:cubicBezTo>
                  <a:close/>
                </a:path>
              </a:pathLst>
            </a:custGeom>
            <a:solidFill>
              <a:srgbClr val="2763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28"/>
            <p:cNvSpPr/>
            <p:nvPr/>
          </p:nvSpPr>
          <p:spPr bwMode="auto">
            <a:xfrm>
              <a:off x="1111465" y="22549619"/>
              <a:ext cx="323850" cy="71438"/>
            </a:xfrm>
            <a:custGeom>
              <a:avLst/>
              <a:gdLst>
                <a:gd name="T0" fmla="*/ 9 w 86"/>
                <a:gd name="T1" fmla="*/ 1 h 19"/>
                <a:gd name="T2" fmla="*/ 2 w 86"/>
                <a:gd name="T3" fmla="*/ 8 h 19"/>
                <a:gd name="T4" fmla="*/ 4 w 86"/>
                <a:gd name="T5" fmla="*/ 19 h 19"/>
                <a:gd name="T6" fmla="*/ 83 w 86"/>
                <a:gd name="T7" fmla="*/ 16 h 19"/>
                <a:gd name="T8" fmla="*/ 85 w 86"/>
                <a:gd name="T9" fmla="*/ 4 h 19"/>
                <a:gd name="T10" fmla="*/ 78 w 86"/>
                <a:gd name="T11" fmla="*/ 0 h 19"/>
                <a:gd name="T12" fmla="*/ 9 w 86"/>
                <a:gd name="T13" fmla="*/ 1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6" h="19">
                  <a:moveTo>
                    <a:pt x="9" y="1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0" y="19"/>
                    <a:pt x="4" y="19"/>
                  </a:cubicBezTo>
                  <a:cubicBezTo>
                    <a:pt x="5" y="19"/>
                    <a:pt x="79" y="18"/>
                    <a:pt x="83" y="16"/>
                  </a:cubicBezTo>
                  <a:cubicBezTo>
                    <a:pt x="86" y="15"/>
                    <a:pt x="85" y="4"/>
                    <a:pt x="85" y="4"/>
                  </a:cubicBezTo>
                  <a:cubicBezTo>
                    <a:pt x="78" y="0"/>
                    <a:pt x="78" y="0"/>
                    <a:pt x="78" y="0"/>
                  </a:cubicBezTo>
                  <a:lnTo>
                    <a:pt x="9" y="1"/>
                  </a:lnTo>
                  <a:close/>
                </a:path>
              </a:pathLst>
            </a:custGeom>
            <a:solidFill>
              <a:srgbClr val="2763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29"/>
            <p:cNvSpPr/>
            <p:nvPr/>
          </p:nvSpPr>
          <p:spPr bwMode="auto">
            <a:xfrm>
              <a:off x="1095590" y="21746344"/>
              <a:ext cx="350838" cy="833438"/>
            </a:xfrm>
            <a:custGeom>
              <a:avLst/>
              <a:gdLst>
                <a:gd name="T0" fmla="*/ 63 w 93"/>
                <a:gd name="T1" fmla="*/ 3 h 222"/>
                <a:gd name="T2" fmla="*/ 66 w 93"/>
                <a:gd name="T3" fmla="*/ 187 h 222"/>
                <a:gd name="T4" fmla="*/ 9 w 93"/>
                <a:gd name="T5" fmla="*/ 196 h 222"/>
                <a:gd name="T6" fmla="*/ 6 w 93"/>
                <a:gd name="T7" fmla="*/ 222 h 222"/>
                <a:gd name="T8" fmla="*/ 89 w 93"/>
                <a:gd name="T9" fmla="*/ 218 h 222"/>
                <a:gd name="T10" fmla="*/ 93 w 93"/>
                <a:gd name="T11" fmla="*/ 0 h 222"/>
                <a:gd name="T12" fmla="*/ 63 w 93"/>
                <a:gd name="T13" fmla="*/ 3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3" h="222">
                  <a:moveTo>
                    <a:pt x="63" y="3"/>
                  </a:moveTo>
                  <a:cubicBezTo>
                    <a:pt x="66" y="187"/>
                    <a:pt x="66" y="187"/>
                    <a:pt x="66" y="187"/>
                  </a:cubicBezTo>
                  <a:cubicBezTo>
                    <a:pt x="66" y="187"/>
                    <a:pt x="17" y="179"/>
                    <a:pt x="9" y="196"/>
                  </a:cubicBezTo>
                  <a:cubicBezTo>
                    <a:pt x="0" y="213"/>
                    <a:pt x="6" y="222"/>
                    <a:pt x="6" y="222"/>
                  </a:cubicBezTo>
                  <a:cubicBezTo>
                    <a:pt x="89" y="218"/>
                    <a:pt x="89" y="218"/>
                    <a:pt x="89" y="218"/>
                  </a:cubicBezTo>
                  <a:cubicBezTo>
                    <a:pt x="93" y="0"/>
                    <a:pt x="93" y="0"/>
                    <a:pt x="93" y="0"/>
                  </a:cubicBezTo>
                  <a:lnTo>
                    <a:pt x="63" y="3"/>
                  </a:lnTo>
                  <a:close/>
                </a:path>
              </a:pathLst>
            </a:custGeom>
            <a:solidFill>
              <a:srgbClr val="FED3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30"/>
            <p:cNvSpPr/>
            <p:nvPr/>
          </p:nvSpPr>
          <p:spPr bwMode="auto">
            <a:xfrm>
              <a:off x="1163852" y="22444844"/>
              <a:ext cx="134938" cy="131763"/>
            </a:xfrm>
            <a:custGeom>
              <a:avLst/>
              <a:gdLst>
                <a:gd name="T0" fmla="*/ 0 w 36"/>
                <a:gd name="T1" fmla="*/ 3 h 35"/>
                <a:gd name="T2" fmla="*/ 27 w 36"/>
                <a:gd name="T3" fmla="*/ 35 h 35"/>
                <a:gd name="T4" fmla="*/ 36 w 36"/>
                <a:gd name="T5" fmla="*/ 34 h 35"/>
                <a:gd name="T6" fmla="*/ 27 w 36"/>
                <a:gd name="T7" fmla="*/ 15 h 35"/>
                <a:gd name="T8" fmla="*/ 8 w 36"/>
                <a:gd name="T9" fmla="*/ 0 h 35"/>
                <a:gd name="T10" fmla="*/ 0 w 36"/>
                <a:gd name="T11" fmla="*/ 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35">
                  <a:moveTo>
                    <a:pt x="0" y="3"/>
                  </a:moveTo>
                  <a:cubicBezTo>
                    <a:pt x="0" y="3"/>
                    <a:pt x="20" y="6"/>
                    <a:pt x="27" y="35"/>
                  </a:cubicBezTo>
                  <a:cubicBezTo>
                    <a:pt x="36" y="34"/>
                    <a:pt x="36" y="34"/>
                    <a:pt x="36" y="34"/>
                  </a:cubicBezTo>
                  <a:cubicBezTo>
                    <a:pt x="36" y="34"/>
                    <a:pt x="34" y="24"/>
                    <a:pt x="27" y="15"/>
                  </a:cubicBezTo>
                  <a:cubicBezTo>
                    <a:pt x="21" y="7"/>
                    <a:pt x="10" y="0"/>
                    <a:pt x="8" y="0"/>
                  </a:cubicBezTo>
                  <a:cubicBezTo>
                    <a:pt x="4" y="0"/>
                    <a:pt x="0" y="3"/>
                    <a:pt x="0" y="3"/>
                  </a:cubicBezTo>
                  <a:close/>
                </a:path>
              </a:pathLst>
            </a:custGeom>
            <a:solidFill>
              <a:srgbClr val="2763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31"/>
            <p:cNvSpPr/>
            <p:nvPr/>
          </p:nvSpPr>
          <p:spPr bwMode="auto">
            <a:xfrm>
              <a:off x="1013040" y="19330169"/>
              <a:ext cx="922338" cy="723900"/>
            </a:xfrm>
            <a:custGeom>
              <a:avLst/>
              <a:gdLst>
                <a:gd name="T0" fmla="*/ 22 w 245"/>
                <a:gd name="T1" fmla="*/ 193 h 193"/>
                <a:gd name="T2" fmla="*/ 8 w 245"/>
                <a:gd name="T3" fmla="*/ 110 h 193"/>
                <a:gd name="T4" fmla="*/ 109 w 245"/>
                <a:gd name="T5" fmla="*/ 14 h 193"/>
                <a:gd name="T6" fmla="*/ 193 w 245"/>
                <a:gd name="T7" fmla="*/ 48 h 193"/>
                <a:gd name="T8" fmla="*/ 228 w 245"/>
                <a:gd name="T9" fmla="*/ 65 h 193"/>
                <a:gd name="T10" fmla="*/ 225 w 245"/>
                <a:gd name="T11" fmla="*/ 190 h 193"/>
                <a:gd name="T12" fmla="*/ 22 w 245"/>
                <a:gd name="T13" fmla="*/ 193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5" h="193">
                  <a:moveTo>
                    <a:pt x="22" y="193"/>
                  </a:moveTo>
                  <a:cubicBezTo>
                    <a:pt x="22" y="193"/>
                    <a:pt x="0" y="160"/>
                    <a:pt x="8" y="110"/>
                  </a:cubicBezTo>
                  <a:cubicBezTo>
                    <a:pt x="16" y="61"/>
                    <a:pt x="64" y="27"/>
                    <a:pt x="109" y="14"/>
                  </a:cubicBezTo>
                  <a:cubicBezTo>
                    <a:pt x="153" y="0"/>
                    <a:pt x="193" y="19"/>
                    <a:pt x="193" y="48"/>
                  </a:cubicBezTo>
                  <a:cubicBezTo>
                    <a:pt x="193" y="48"/>
                    <a:pt x="214" y="39"/>
                    <a:pt x="228" y="65"/>
                  </a:cubicBezTo>
                  <a:cubicBezTo>
                    <a:pt x="241" y="90"/>
                    <a:pt x="245" y="146"/>
                    <a:pt x="225" y="190"/>
                  </a:cubicBezTo>
                  <a:lnTo>
                    <a:pt x="22" y="193"/>
                  </a:lnTo>
                  <a:close/>
                </a:path>
              </a:pathLst>
            </a:custGeom>
            <a:solidFill>
              <a:srgbClr val="4C39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32"/>
            <p:cNvSpPr/>
            <p:nvPr/>
          </p:nvSpPr>
          <p:spPr bwMode="auto">
            <a:xfrm>
              <a:off x="1125752" y="19820706"/>
              <a:ext cx="79375" cy="176213"/>
            </a:xfrm>
            <a:custGeom>
              <a:avLst/>
              <a:gdLst>
                <a:gd name="T0" fmla="*/ 16 w 21"/>
                <a:gd name="T1" fmla="*/ 0 h 47"/>
                <a:gd name="T2" fmla="*/ 12 w 21"/>
                <a:gd name="T3" fmla="*/ 1 h 47"/>
                <a:gd name="T4" fmla="*/ 2 w 21"/>
                <a:gd name="T5" fmla="*/ 22 h 47"/>
                <a:gd name="T6" fmla="*/ 8 w 21"/>
                <a:gd name="T7" fmla="*/ 45 h 47"/>
                <a:gd name="T8" fmla="*/ 21 w 21"/>
                <a:gd name="T9" fmla="*/ 47 h 47"/>
                <a:gd name="T10" fmla="*/ 16 w 21"/>
                <a:gd name="T11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47">
                  <a:moveTo>
                    <a:pt x="16" y="0"/>
                  </a:moveTo>
                  <a:cubicBezTo>
                    <a:pt x="12" y="1"/>
                    <a:pt x="12" y="1"/>
                    <a:pt x="12" y="1"/>
                  </a:cubicBezTo>
                  <a:cubicBezTo>
                    <a:pt x="12" y="1"/>
                    <a:pt x="5" y="5"/>
                    <a:pt x="2" y="22"/>
                  </a:cubicBezTo>
                  <a:cubicBezTo>
                    <a:pt x="0" y="33"/>
                    <a:pt x="1" y="41"/>
                    <a:pt x="8" y="45"/>
                  </a:cubicBezTo>
                  <a:cubicBezTo>
                    <a:pt x="21" y="47"/>
                    <a:pt x="21" y="47"/>
                    <a:pt x="21" y="47"/>
                  </a:cubicBezTo>
                  <a:lnTo>
                    <a:pt x="16" y="0"/>
                  </a:lnTo>
                  <a:close/>
                </a:path>
              </a:pathLst>
            </a:custGeom>
            <a:solidFill>
              <a:srgbClr val="4434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33"/>
            <p:cNvSpPr/>
            <p:nvPr/>
          </p:nvSpPr>
          <p:spPr bwMode="auto">
            <a:xfrm>
              <a:off x="1251165" y="21217706"/>
              <a:ext cx="582613" cy="655638"/>
            </a:xfrm>
            <a:custGeom>
              <a:avLst/>
              <a:gdLst>
                <a:gd name="T0" fmla="*/ 52 w 367"/>
                <a:gd name="T1" fmla="*/ 0 h 413"/>
                <a:gd name="T2" fmla="*/ 7 w 367"/>
                <a:gd name="T3" fmla="*/ 38 h 413"/>
                <a:gd name="T4" fmla="*/ 0 w 367"/>
                <a:gd name="T5" fmla="*/ 413 h 413"/>
                <a:gd name="T6" fmla="*/ 161 w 367"/>
                <a:gd name="T7" fmla="*/ 413 h 413"/>
                <a:gd name="T8" fmla="*/ 168 w 367"/>
                <a:gd name="T9" fmla="*/ 265 h 413"/>
                <a:gd name="T10" fmla="*/ 194 w 367"/>
                <a:gd name="T11" fmla="*/ 265 h 413"/>
                <a:gd name="T12" fmla="*/ 215 w 367"/>
                <a:gd name="T13" fmla="*/ 413 h 413"/>
                <a:gd name="T14" fmla="*/ 367 w 367"/>
                <a:gd name="T15" fmla="*/ 413 h 413"/>
                <a:gd name="T16" fmla="*/ 348 w 367"/>
                <a:gd name="T17" fmla="*/ 38 h 413"/>
                <a:gd name="T18" fmla="*/ 52 w 367"/>
                <a:gd name="T19" fmla="*/ 0 h 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7" h="413">
                  <a:moveTo>
                    <a:pt x="52" y="0"/>
                  </a:moveTo>
                  <a:lnTo>
                    <a:pt x="7" y="38"/>
                  </a:lnTo>
                  <a:lnTo>
                    <a:pt x="0" y="413"/>
                  </a:lnTo>
                  <a:lnTo>
                    <a:pt x="161" y="413"/>
                  </a:lnTo>
                  <a:lnTo>
                    <a:pt x="168" y="265"/>
                  </a:lnTo>
                  <a:lnTo>
                    <a:pt x="194" y="265"/>
                  </a:lnTo>
                  <a:lnTo>
                    <a:pt x="215" y="413"/>
                  </a:lnTo>
                  <a:lnTo>
                    <a:pt x="367" y="413"/>
                  </a:lnTo>
                  <a:lnTo>
                    <a:pt x="348" y="38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2763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34"/>
            <p:cNvSpPr/>
            <p:nvPr/>
          </p:nvSpPr>
          <p:spPr bwMode="auto">
            <a:xfrm>
              <a:off x="892390" y="20500156"/>
              <a:ext cx="1235075" cy="784225"/>
            </a:xfrm>
            <a:custGeom>
              <a:avLst/>
              <a:gdLst>
                <a:gd name="T0" fmla="*/ 87 w 328"/>
                <a:gd name="T1" fmla="*/ 16 h 209"/>
                <a:gd name="T2" fmla="*/ 159 w 328"/>
                <a:gd name="T3" fmla="*/ 2 h 209"/>
                <a:gd name="T4" fmla="*/ 247 w 328"/>
                <a:gd name="T5" fmla="*/ 16 h 209"/>
                <a:gd name="T6" fmla="*/ 318 w 328"/>
                <a:gd name="T7" fmla="*/ 114 h 209"/>
                <a:gd name="T8" fmla="*/ 324 w 328"/>
                <a:gd name="T9" fmla="*/ 145 h 209"/>
                <a:gd name="T10" fmla="*/ 262 w 328"/>
                <a:gd name="T11" fmla="*/ 198 h 209"/>
                <a:gd name="T12" fmla="*/ 228 w 328"/>
                <a:gd name="T13" fmla="*/ 165 h 209"/>
                <a:gd name="T14" fmla="*/ 273 w 328"/>
                <a:gd name="T15" fmla="*/ 125 h 209"/>
                <a:gd name="T16" fmla="*/ 237 w 328"/>
                <a:gd name="T17" fmla="*/ 82 h 209"/>
                <a:gd name="T18" fmla="*/ 242 w 328"/>
                <a:gd name="T19" fmla="*/ 207 h 209"/>
                <a:gd name="T20" fmla="*/ 98 w 328"/>
                <a:gd name="T21" fmla="*/ 207 h 209"/>
                <a:gd name="T22" fmla="*/ 96 w 328"/>
                <a:gd name="T23" fmla="*/ 82 h 209"/>
                <a:gd name="T24" fmla="*/ 62 w 328"/>
                <a:gd name="T25" fmla="*/ 132 h 209"/>
                <a:gd name="T26" fmla="*/ 105 w 328"/>
                <a:gd name="T27" fmla="*/ 168 h 209"/>
                <a:gd name="T28" fmla="*/ 73 w 328"/>
                <a:gd name="T29" fmla="*/ 209 h 209"/>
                <a:gd name="T30" fmla="*/ 16 w 328"/>
                <a:gd name="T31" fmla="*/ 162 h 209"/>
                <a:gd name="T32" fmla="*/ 13 w 328"/>
                <a:gd name="T33" fmla="*/ 125 h 209"/>
                <a:gd name="T34" fmla="*/ 87 w 328"/>
                <a:gd name="T35" fmla="*/ 16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28" h="209">
                  <a:moveTo>
                    <a:pt x="87" y="16"/>
                  </a:moveTo>
                  <a:cubicBezTo>
                    <a:pt x="87" y="16"/>
                    <a:pt x="133" y="4"/>
                    <a:pt x="159" y="2"/>
                  </a:cubicBezTo>
                  <a:cubicBezTo>
                    <a:pt x="185" y="0"/>
                    <a:pt x="247" y="16"/>
                    <a:pt x="247" y="16"/>
                  </a:cubicBezTo>
                  <a:cubicBezTo>
                    <a:pt x="247" y="16"/>
                    <a:pt x="298" y="82"/>
                    <a:pt x="318" y="114"/>
                  </a:cubicBezTo>
                  <a:cubicBezTo>
                    <a:pt x="323" y="121"/>
                    <a:pt x="328" y="132"/>
                    <a:pt x="324" y="145"/>
                  </a:cubicBezTo>
                  <a:cubicBezTo>
                    <a:pt x="319" y="158"/>
                    <a:pt x="262" y="198"/>
                    <a:pt x="262" y="198"/>
                  </a:cubicBezTo>
                  <a:cubicBezTo>
                    <a:pt x="228" y="165"/>
                    <a:pt x="228" y="165"/>
                    <a:pt x="228" y="165"/>
                  </a:cubicBezTo>
                  <a:cubicBezTo>
                    <a:pt x="273" y="125"/>
                    <a:pt x="273" y="125"/>
                    <a:pt x="273" y="125"/>
                  </a:cubicBezTo>
                  <a:cubicBezTo>
                    <a:pt x="237" y="82"/>
                    <a:pt x="237" y="82"/>
                    <a:pt x="237" y="82"/>
                  </a:cubicBezTo>
                  <a:cubicBezTo>
                    <a:pt x="242" y="207"/>
                    <a:pt x="242" y="207"/>
                    <a:pt x="242" y="207"/>
                  </a:cubicBezTo>
                  <a:cubicBezTo>
                    <a:pt x="98" y="207"/>
                    <a:pt x="98" y="207"/>
                    <a:pt x="98" y="207"/>
                  </a:cubicBezTo>
                  <a:cubicBezTo>
                    <a:pt x="96" y="82"/>
                    <a:pt x="96" y="82"/>
                    <a:pt x="96" y="82"/>
                  </a:cubicBezTo>
                  <a:cubicBezTo>
                    <a:pt x="62" y="132"/>
                    <a:pt x="62" y="132"/>
                    <a:pt x="62" y="132"/>
                  </a:cubicBezTo>
                  <a:cubicBezTo>
                    <a:pt x="105" y="168"/>
                    <a:pt x="105" y="168"/>
                    <a:pt x="105" y="168"/>
                  </a:cubicBezTo>
                  <a:cubicBezTo>
                    <a:pt x="73" y="209"/>
                    <a:pt x="73" y="209"/>
                    <a:pt x="73" y="209"/>
                  </a:cubicBezTo>
                  <a:cubicBezTo>
                    <a:pt x="73" y="209"/>
                    <a:pt x="33" y="177"/>
                    <a:pt x="16" y="162"/>
                  </a:cubicBezTo>
                  <a:cubicBezTo>
                    <a:pt x="0" y="147"/>
                    <a:pt x="13" y="125"/>
                    <a:pt x="13" y="125"/>
                  </a:cubicBezTo>
                  <a:lnTo>
                    <a:pt x="87" y="16"/>
                  </a:lnTo>
                  <a:close/>
                </a:path>
              </a:pathLst>
            </a:custGeom>
            <a:solidFill>
              <a:srgbClr val="6FAF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Freeform 35"/>
            <p:cNvSpPr/>
            <p:nvPr/>
          </p:nvSpPr>
          <p:spPr bwMode="auto">
            <a:xfrm>
              <a:off x="1355940" y="20504919"/>
              <a:ext cx="266700" cy="228600"/>
            </a:xfrm>
            <a:custGeom>
              <a:avLst/>
              <a:gdLst>
                <a:gd name="T0" fmla="*/ 27 w 71"/>
                <a:gd name="T1" fmla="*/ 52 h 61"/>
                <a:gd name="T2" fmla="*/ 59 w 71"/>
                <a:gd name="T3" fmla="*/ 34 h 61"/>
                <a:gd name="T4" fmla="*/ 71 w 71"/>
                <a:gd name="T5" fmla="*/ 4 h 61"/>
                <a:gd name="T6" fmla="*/ 36 w 71"/>
                <a:gd name="T7" fmla="*/ 1 h 61"/>
                <a:gd name="T8" fmla="*/ 0 w 71"/>
                <a:gd name="T9" fmla="*/ 7 h 61"/>
                <a:gd name="T10" fmla="*/ 27 w 71"/>
                <a:gd name="T11" fmla="*/ 52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1" h="61">
                  <a:moveTo>
                    <a:pt x="27" y="52"/>
                  </a:moveTo>
                  <a:cubicBezTo>
                    <a:pt x="42" y="61"/>
                    <a:pt x="54" y="47"/>
                    <a:pt x="59" y="34"/>
                  </a:cubicBezTo>
                  <a:cubicBezTo>
                    <a:pt x="64" y="25"/>
                    <a:pt x="69" y="14"/>
                    <a:pt x="71" y="4"/>
                  </a:cubicBezTo>
                  <a:cubicBezTo>
                    <a:pt x="58" y="2"/>
                    <a:pt x="45" y="0"/>
                    <a:pt x="36" y="1"/>
                  </a:cubicBezTo>
                  <a:cubicBezTo>
                    <a:pt x="26" y="2"/>
                    <a:pt x="12" y="4"/>
                    <a:pt x="0" y="7"/>
                  </a:cubicBezTo>
                  <a:cubicBezTo>
                    <a:pt x="6" y="23"/>
                    <a:pt x="13" y="43"/>
                    <a:pt x="27" y="52"/>
                  </a:cubicBezTo>
                  <a:close/>
                </a:path>
              </a:pathLst>
            </a:custGeom>
            <a:solidFill>
              <a:srgbClr val="2763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Freeform 36"/>
            <p:cNvSpPr/>
            <p:nvPr/>
          </p:nvSpPr>
          <p:spPr bwMode="auto">
            <a:xfrm>
              <a:off x="1424202" y="20342994"/>
              <a:ext cx="134938" cy="231775"/>
            </a:xfrm>
            <a:custGeom>
              <a:avLst/>
              <a:gdLst>
                <a:gd name="T0" fmla="*/ 0 w 36"/>
                <a:gd name="T1" fmla="*/ 0 h 62"/>
                <a:gd name="T2" fmla="*/ 0 w 36"/>
                <a:gd name="T3" fmla="*/ 50 h 62"/>
                <a:gd name="T4" fmla="*/ 18 w 36"/>
                <a:gd name="T5" fmla="*/ 61 h 62"/>
                <a:gd name="T6" fmla="*/ 36 w 36"/>
                <a:gd name="T7" fmla="*/ 50 h 62"/>
                <a:gd name="T8" fmla="*/ 36 w 36"/>
                <a:gd name="T9" fmla="*/ 0 h 62"/>
                <a:gd name="T10" fmla="*/ 0 w 36"/>
                <a:gd name="T11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62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  <a:cubicBezTo>
                    <a:pt x="0" y="50"/>
                    <a:pt x="2" y="61"/>
                    <a:pt x="18" y="61"/>
                  </a:cubicBezTo>
                  <a:cubicBezTo>
                    <a:pt x="36" y="62"/>
                    <a:pt x="36" y="50"/>
                    <a:pt x="36" y="50"/>
                  </a:cubicBezTo>
                  <a:cubicBezTo>
                    <a:pt x="36" y="0"/>
                    <a:pt x="36" y="0"/>
                    <a:pt x="36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BC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Freeform 37"/>
            <p:cNvSpPr/>
            <p:nvPr/>
          </p:nvSpPr>
          <p:spPr bwMode="auto">
            <a:xfrm>
              <a:off x="1424202" y="20342994"/>
              <a:ext cx="134938" cy="82550"/>
            </a:xfrm>
            <a:custGeom>
              <a:avLst/>
              <a:gdLst>
                <a:gd name="T0" fmla="*/ 36 w 36"/>
                <a:gd name="T1" fmla="*/ 17 h 22"/>
                <a:gd name="T2" fmla="*/ 36 w 36"/>
                <a:gd name="T3" fmla="*/ 0 h 22"/>
                <a:gd name="T4" fmla="*/ 0 w 36"/>
                <a:gd name="T5" fmla="*/ 0 h 22"/>
                <a:gd name="T6" fmla="*/ 0 w 36"/>
                <a:gd name="T7" fmla="*/ 18 h 22"/>
                <a:gd name="T8" fmla="*/ 36 w 36"/>
                <a:gd name="T9" fmla="*/ 17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22">
                  <a:moveTo>
                    <a:pt x="36" y="17"/>
                  </a:moveTo>
                  <a:cubicBezTo>
                    <a:pt x="36" y="0"/>
                    <a:pt x="36" y="0"/>
                    <a:pt x="3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13" y="22"/>
                    <a:pt x="24" y="21"/>
                    <a:pt x="36" y="17"/>
                  </a:cubicBezTo>
                  <a:close/>
                </a:path>
              </a:pathLst>
            </a:custGeom>
            <a:solidFill>
              <a:srgbClr val="F2BF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Freeform 38"/>
            <p:cNvSpPr/>
            <p:nvPr/>
          </p:nvSpPr>
          <p:spPr bwMode="auto">
            <a:xfrm>
              <a:off x="1682965" y="21127219"/>
              <a:ext cx="184150" cy="198438"/>
            </a:xfrm>
            <a:custGeom>
              <a:avLst/>
              <a:gdLst>
                <a:gd name="T0" fmla="*/ 21 w 49"/>
                <a:gd name="T1" fmla="*/ 0 h 53"/>
                <a:gd name="T2" fmla="*/ 7 w 49"/>
                <a:gd name="T3" fmla="*/ 14 h 53"/>
                <a:gd name="T4" fmla="*/ 8 w 49"/>
                <a:gd name="T5" fmla="*/ 37 h 53"/>
                <a:gd name="T6" fmla="*/ 36 w 49"/>
                <a:gd name="T7" fmla="*/ 39 h 53"/>
                <a:gd name="T8" fmla="*/ 49 w 49"/>
                <a:gd name="T9" fmla="*/ 28 h 53"/>
                <a:gd name="T10" fmla="*/ 21 w 49"/>
                <a:gd name="T11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" h="53">
                  <a:moveTo>
                    <a:pt x="21" y="0"/>
                  </a:moveTo>
                  <a:cubicBezTo>
                    <a:pt x="7" y="14"/>
                    <a:pt x="7" y="14"/>
                    <a:pt x="7" y="14"/>
                  </a:cubicBezTo>
                  <a:cubicBezTo>
                    <a:pt x="7" y="14"/>
                    <a:pt x="0" y="25"/>
                    <a:pt x="8" y="37"/>
                  </a:cubicBezTo>
                  <a:cubicBezTo>
                    <a:pt x="20" y="53"/>
                    <a:pt x="36" y="39"/>
                    <a:pt x="36" y="39"/>
                  </a:cubicBezTo>
                  <a:cubicBezTo>
                    <a:pt x="36" y="39"/>
                    <a:pt x="41" y="35"/>
                    <a:pt x="49" y="28"/>
                  </a:cubicBezTo>
                  <a:lnTo>
                    <a:pt x="21" y="0"/>
                  </a:lnTo>
                  <a:close/>
                </a:path>
              </a:pathLst>
            </a:custGeom>
            <a:solidFill>
              <a:srgbClr val="FBC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Freeform 39"/>
            <p:cNvSpPr/>
            <p:nvPr/>
          </p:nvSpPr>
          <p:spPr bwMode="auto">
            <a:xfrm>
              <a:off x="1182902" y="21149444"/>
              <a:ext cx="173038" cy="200025"/>
            </a:xfrm>
            <a:custGeom>
              <a:avLst/>
              <a:gdLst>
                <a:gd name="T0" fmla="*/ 38 w 46"/>
                <a:gd name="T1" fmla="*/ 13 h 53"/>
                <a:gd name="T2" fmla="*/ 24 w 46"/>
                <a:gd name="T3" fmla="*/ 0 h 53"/>
                <a:gd name="T4" fmla="*/ 0 w 46"/>
                <a:gd name="T5" fmla="*/ 31 h 53"/>
                <a:gd name="T6" fmla="*/ 10 w 46"/>
                <a:gd name="T7" fmla="*/ 39 h 53"/>
                <a:gd name="T8" fmla="*/ 38 w 46"/>
                <a:gd name="T9" fmla="*/ 37 h 53"/>
                <a:gd name="T10" fmla="*/ 38 w 46"/>
                <a:gd name="T11" fmla="*/ 1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6" h="53">
                  <a:moveTo>
                    <a:pt x="38" y="13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10" y="39"/>
                    <a:pt x="10" y="39"/>
                    <a:pt x="10" y="39"/>
                  </a:cubicBezTo>
                  <a:cubicBezTo>
                    <a:pt x="10" y="39"/>
                    <a:pt x="27" y="53"/>
                    <a:pt x="38" y="37"/>
                  </a:cubicBezTo>
                  <a:cubicBezTo>
                    <a:pt x="46" y="25"/>
                    <a:pt x="38" y="13"/>
                    <a:pt x="38" y="13"/>
                  </a:cubicBezTo>
                  <a:close/>
                </a:path>
              </a:pathLst>
            </a:custGeom>
            <a:solidFill>
              <a:srgbClr val="FBC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Freeform 40"/>
            <p:cNvSpPr/>
            <p:nvPr/>
          </p:nvSpPr>
          <p:spPr bwMode="auto">
            <a:xfrm>
              <a:off x="1449602" y="21614581"/>
              <a:ext cx="169863" cy="23813"/>
            </a:xfrm>
            <a:custGeom>
              <a:avLst/>
              <a:gdLst>
                <a:gd name="T0" fmla="*/ 27 w 45"/>
                <a:gd name="T1" fmla="*/ 6 h 6"/>
                <a:gd name="T2" fmla="*/ 23 w 45"/>
                <a:gd name="T3" fmla="*/ 6 h 6"/>
                <a:gd name="T4" fmla="*/ 19 w 45"/>
                <a:gd name="T5" fmla="*/ 6 h 6"/>
                <a:gd name="T6" fmla="*/ 2 w 45"/>
                <a:gd name="T7" fmla="*/ 4 h 6"/>
                <a:gd name="T8" fmla="*/ 0 w 45"/>
                <a:gd name="T9" fmla="*/ 1 h 6"/>
                <a:gd name="T10" fmla="*/ 3 w 45"/>
                <a:gd name="T11" fmla="*/ 0 h 6"/>
                <a:gd name="T12" fmla="*/ 19 w 45"/>
                <a:gd name="T13" fmla="*/ 2 h 6"/>
                <a:gd name="T14" fmla="*/ 23 w 45"/>
                <a:gd name="T15" fmla="*/ 2 h 6"/>
                <a:gd name="T16" fmla="*/ 42 w 45"/>
                <a:gd name="T17" fmla="*/ 0 h 6"/>
                <a:gd name="T18" fmla="*/ 44 w 45"/>
                <a:gd name="T19" fmla="*/ 1 h 6"/>
                <a:gd name="T20" fmla="*/ 43 w 45"/>
                <a:gd name="T21" fmla="*/ 4 h 6"/>
                <a:gd name="T22" fmla="*/ 27 w 45"/>
                <a:gd name="T2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5" h="6">
                  <a:moveTo>
                    <a:pt x="27" y="6"/>
                  </a:moveTo>
                  <a:cubicBezTo>
                    <a:pt x="26" y="6"/>
                    <a:pt x="24" y="6"/>
                    <a:pt x="23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9" y="6"/>
                    <a:pt x="2" y="4"/>
                    <a:pt x="2" y="4"/>
                  </a:cubicBezTo>
                  <a:cubicBezTo>
                    <a:pt x="1" y="4"/>
                    <a:pt x="0" y="2"/>
                    <a:pt x="0" y="1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3" y="0"/>
                    <a:pt x="10" y="2"/>
                    <a:pt x="19" y="2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31" y="2"/>
                    <a:pt x="38" y="2"/>
                    <a:pt x="42" y="0"/>
                  </a:cubicBezTo>
                  <a:cubicBezTo>
                    <a:pt x="43" y="0"/>
                    <a:pt x="44" y="0"/>
                    <a:pt x="44" y="1"/>
                  </a:cubicBezTo>
                  <a:cubicBezTo>
                    <a:pt x="45" y="2"/>
                    <a:pt x="44" y="3"/>
                    <a:pt x="43" y="4"/>
                  </a:cubicBezTo>
                  <a:cubicBezTo>
                    <a:pt x="39" y="6"/>
                    <a:pt x="34" y="6"/>
                    <a:pt x="27" y="6"/>
                  </a:cubicBezTo>
                  <a:close/>
                </a:path>
              </a:pathLst>
            </a:custGeom>
            <a:solidFill>
              <a:srgbClr val="255B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" name="Freeform 41"/>
            <p:cNvSpPr/>
            <p:nvPr/>
          </p:nvSpPr>
          <p:spPr bwMode="auto">
            <a:xfrm>
              <a:off x="1114640" y="19790544"/>
              <a:ext cx="722313" cy="660400"/>
            </a:xfrm>
            <a:custGeom>
              <a:avLst/>
              <a:gdLst>
                <a:gd name="T0" fmla="*/ 16 w 192"/>
                <a:gd name="T1" fmla="*/ 9 h 176"/>
                <a:gd name="T2" fmla="*/ 30 w 192"/>
                <a:gd name="T3" fmla="*/ 135 h 176"/>
                <a:gd name="T4" fmla="*/ 164 w 192"/>
                <a:gd name="T5" fmla="*/ 133 h 176"/>
                <a:gd name="T6" fmla="*/ 179 w 192"/>
                <a:gd name="T7" fmla="*/ 4 h 176"/>
                <a:gd name="T8" fmla="*/ 142 w 192"/>
                <a:gd name="T9" fmla="*/ 5 h 176"/>
                <a:gd name="T10" fmla="*/ 93 w 192"/>
                <a:gd name="T11" fmla="*/ 28 h 176"/>
                <a:gd name="T12" fmla="*/ 16 w 192"/>
                <a:gd name="T13" fmla="*/ 9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2" h="176">
                  <a:moveTo>
                    <a:pt x="16" y="9"/>
                  </a:moveTo>
                  <a:cubicBezTo>
                    <a:pt x="16" y="9"/>
                    <a:pt x="0" y="101"/>
                    <a:pt x="30" y="135"/>
                  </a:cubicBezTo>
                  <a:cubicBezTo>
                    <a:pt x="61" y="169"/>
                    <a:pt x="135" y="176"/>
                    <a:pt x="164" y="133"/>
                  </a:cubicBezTo>
                  <a:cubicBezTo>
                    <a:pt x="192" y="90"/>
                    <a:pt x="179" y="4"/>
                    <a:pt x="179" y="4"/>
                  </a:cubicBezTo>
                  <a:cubicBezTo>
                    <a:pt x="179" y="4"/>
                    <a:pt x="164" y="17"/>
                    <a:pt x="142" y="5"/>
                  </a:cubicBezTo>
                  <a:cubicBezTo>
                    <a:pt x="142" y="5"/>
                    <a:pt x="120" y="28"/>
                    <a:pt x="93" y="28"/>
                  </a:cubicBezTo>
                  <a:cubicBezTo>
                    <a:pt x="67" y="29"/>
                    <a:pt x="29" y="0"/>
                    <a:pt x="16" y="9"/>
                  </a:cubicBezTo>
                  <a:close/>
                </a:path>
              </a:pathLst>
            </a:custGeom>
            <a:solidFill>
              <a:srgbClr val="FBC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Oval 42"/>
            <p:cNvSpPr>
              <a:spLocks noChangeArrowheads="1"/>
            </p:cNvSpPr>
            <p:nvPr/>
          </p:nvSpPr>
          <p:spPr bwMode="auto">
            <a:xfrm>
              <a:off x="1059077" y="19974694"/>
              <a:ext cx="161925" cy="161925"/>
            </a:xfrm>
            <a:prstGeom prst="ellipse">
              <a:avLst/>
            </a:prstGeom>
            <a:solidFill>
              <a:srgbClr val="FBC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" name="Oval 43"/>
            <p:cNvSpPr>
              <a:spLocks noChangeArrowheads="1"/>
            </p:cNvSpPr>
            <p:nvPr/>
          </p:nvSpPr>
          <p:spPr bwMode="auto">
            <a:xfrm>
              <a:off x="1748052" y="19974694"/>
              <a:ext cx="165100" cy="161925"/>
            </a:xfrm>
            <a:prstGeom prst="ellipse">
              <a:avLst/>
            </a:prstGeom>
            <a:solidFill>
              <a:srgbClr val="FBC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Freeform 44"/>
            <p:cNvSpPr/>
            <p:nvPr/>
          </p:nvSpPr>
          <p:spPr bwMode="auto">
            <a:xfrm>
              <a:off x="1443252" y="20008031"/>
              <a:ext cx="88900" cy="153988"/>
            </a:xfrm>
            <a:custGeom>
              <a:avLst/>
              <a:gdLst>
                <a:gd name="T0" fmla="*/ 16 w 56"/>
                <a:gd name="T1" fmla="*/ 0 h 97"/>
                <a:gd name="T2" fmla="*/ 0 w 56"/>
                <a:gd name="T3" fmla="*/ 97 h 97"/>
                <a:gd name="T4" fmla="*/ 56 w 56"/>
                <a:gd name="T5" fmla="*/ 97 h 97"/>
                <a:gd name="T6" fmla="*/ 33 w 56"/>
                <a:gd name="T7" fmla="*/ 0 h 97"/>
                <a:gd name="T8" fmla="*/ 16 w 56"/>
                <a:gd name="T9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97">
                  <a:moveTo>
                    <a:pt x="16" y="0"/>
                  </a:moveTo>
                  <a:lnTo>
                    <a:pt x="0" y="97"/>
                  </a:lnTo>
                  <a:lnTo>
                    <a:pt x="56" y="97"/>
                  </a:lnTo>
                  <a:lnTo>
                    <a:pt x="33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2BF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Freeform 45"/>
            <p:cNvSpPr/>
            <p:nvPr/>
          </p:nvSpPr>
          <p:spPr bwMode="auto">
            <a:xfrm>
              <a:off x="1333715" y="20166781"/>
              <a:ext cx="338138" cy="138113"/>
            </a:xfrm>
            <a:custGeom>
              <a:avLst/>
              <a:gdLst>
                <a:gd name="T0" fmla="*/ 2 w 90"/>
                <a:gd name="T1" fmla="*/ 37 h 37"/>
                <a:gd name="T2" fmla="*/ 0 w 90"/>
                <a:gd name="T3" fmla="*/ 35 h 37"/>
                <a:gd name="T4" fmla="*/ 2 w 90"/>
                <a:gd name="T5" fmla="*/ 33 h 37"/>
                <a:gd name="T6" fmla="*/ 87 w 90"/>
                <a:gd name="T7" fmla="*/ 1 h 37"/>
                <a:gd name="T8" fmla="*/ 89 w 90"/>
                <a:gd name="T9" fmla="*/ 0 h 37"/>
                <a:gd name="T10" fmla="*/ 90 w 90"/>
                <a:gd name="T11" fmla="*/ 3 h 37"/>
                <a:gd name="T12" fmla="*/ 2 w 90"/>
                <a:gd name="T13" fmla="*/ 37 h 37"/>
                <a:gd name="T14" fmla="*/ 2 w 90"/>
                <a:gd name="T15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0" h="37">
                  <a:moveTo>
                    <a:pt x="2" y="37"/>
                  </a:moveTo>
                  <a:cubicBezTo>
                    <a:pt x="1" y="37"/>
                    <a:pt x="0" y="36"/>
                    <a:pt x="0" y="35"/>
                  </a:cubicBezTo>
                  <a:cubicBezTo>
                    <a:pt x="0" y="34"/>
                    <a:pt x="1" y="33"/>
                    <a:pt x="2" y="33"/>
                  </a:cubicBezTo>
                  <a:cubicBezTo>
                    <a:pt x="2" y="33"/>
                    <a:pt x="66" y="29"/>
                    <a:pt x="87" y="1"/>
                  </a:cubicBezTo>
                  <a:cubicBezTo>
                    <a:pt x="87" y="0"/>
                    <a:pt x="88" y="0"/>
                    <a:pt x="89" y="0"/>
                  </a:cubicBezTo>
                  <a:cubicBezTo>
                    <a:pt x="90" y="1"/>
                    <a:pt x="90" y="2"/>
                    <a:pt x="90" y="3"/>
                  </a:cubicBezTo>
                  <a:cubicBezTo>
                    <a:pt x="68" y="33"/>
                    <a:pt x="4" y="37"/>
                    <a:pt x="2" y="37"/>
                  </a:cubicBezTo>
                  <a:cubicBezTo>
                    <a:pt x="2" y="37"/>
                    <a:pt x="2" y="37"/>
                    <a:pt x="2" y="37"/>
                  </a:cubicBezTo>
                  <a:close/>
                </a:path>
              </a:pathLst>
            </a:custGeom>
            <a:solidFill>
              <a:srgbClr val="3530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Oval 46"/>
            <p:cNvSpPr>
              <a:spLocks noChangeArrowheads="1"/>
            </p:cNvSpPr>
            <p:nvPr/>
          </p:nvSpPr>
          <p:spPr bwMode="auto">
            <a:xfrm>
              <a:off x="1265452" y="19944531"/>
              <a:ext cx="79375" cy="76200"/>
            </a:xfrm>
            <a:prstGeom prst="ellipse">
              <a:avLst/>
            </a:prstGeom>
            <a:solidFill>
              <a:srgbClr val="3331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Oval 47"/>
            <p:cNvSpPr>
              <a:spLocks noChangeArrowheads="1"/>
            </p:cNvSpPr>
            <p:nvPr/>
          </p:nvSpPr>
          <p:spPr bwMode="auto">
            <a:xfrm>
              <a:off x="1630577" y="19944531"/>
              <a:ext cx="79375" cy="76200"/>
            </a:xfrm>
            <a:prstGeom prst="ellipse">
              <a:avLst/>
            </a:prstGeom>
            <a:solidFill>
              <a:srgbClr val="3331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" name="Freeform 48"/>
            <p:cNvSpPr/>
            <p:nvPr/>
          </p:nvSpPr>
          <p:spPr bwMode="auto">
            <a:xfrm>
              <a:off x="1213065" y="19877856"/>
              <a:ext cx="157163" cy="55563"/>
            </a:xfrm>
            <a:custGeom>
              <a:avLst/>
              <a:gdLst>
                <a:gd name="T0" fmla="*/ 39 w 42"/>
                <a:gd name="T1" fmla="*/ 15 h 15"/>
                <a:gd name="T2" fmla="*/ 39 w 42"/>
                <a:gd name="T3" fmla="*/ 15 h 15"/>
                <a:gd name="T4" fmla="*/ 2 w 42"/>
                <a:gd name="T5" fmla="*/ 4 h 15"/>
                <a:gd name="T6" fmla="*/ 0 w 42"/>
                <a:gd name="T7" fmla="*/ 2 h 15"/>
                <a:gd name="T8" fmla="*/ 3 w 42"/>
                <a:gd name="T9" fmla="*/ 0 h 15"/>
                <a:gd name="T10" fmla="*/ 40 w 42"/>
                <a:gd name="T11" fmla="*/ 11 h 15"/>
                <a:gd name="T12" fmla="*/ 41 w 42"/>
                <a:gd name="T13" fmla="*/ 13 h 15"/>
                <a:gd name="T14" fmla="*/ 39 w 42"/>
                <a:gd name="T1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" h="15">
                  <a:moveTo>
                    <a:pt x="39" y="15"/>
                  </a:moveTo>
                  <a:cubicBezTo>
                    <a:pt x="39" y="15"/>
                    <a:pt x="39" y="15"/>
                    <a:pt x="39" y="15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40" y="11"/>
                    <a:pt x="40" y="11"/>
                    <a:pt x="40" y="11"/>
                  </a:cubicBezTo>
                  <a:cubicBezTo>
                    <a:pt x="41" y="11"/>
                    <a:pt x="42" y="12"/>
                    <a:pt x="41" y="13"/>
                  </a:cubicBezTo>
                  <a:cubicBezTo>
                    <a:pt x="41" y="14"/>
                    <a:pt x="40" y="15"/>
                    <a:pt x="39" y="15"/>
                  </a:cubicBezTo>
                  <a:close/>
                </a:path>
              </a:pathLst>
            </a:custGeom>
            <a:solidFill>
              <a:srgbClr val="3331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" name="Freeform 49"/>
            <p:cNvSpPr/>
            <p:nvPr/>
          </p:nvSpPr>
          <p:spPr bwMode="auto">
            <a:xfrm>
              <a:off x="1581365" y="19873094"/>
              <a:ext cx="153988" cy="60325"/>
            </a:xfrm>
            <a:custGeom>
              <a:avLst/>
              <a:gdLst>
                <a:gd name="T0" fmla="*/ 3 w 41"/>
                <a:gd name="T1" fmla="*/ 16 h 16"/>
                <a:gd name="T2" fmla="*/ 3 w 41"/>
                <a:gd name="T3" fmla="*/ 16 h 16"/>
                <a:gd name="T4" fmla="*/ 40 w 41"/>
                <a:gd name="T5" fmla="*/ 5 h 16"/>
                <a:gd name="T6" fmla="*/ 41 w 41"/>
                <a:gd name="T7" fmla="*/ 2 h 16"/>
                <a:gd name="T8" fmla="*/ 38 w 41"/>
                <a:gd name="T9" fmla="*/ 1 h 16"/>
                <a:gd name="T10" fmla="*/ 2 w 41"/>
                <a:gd name="T11" fmla="*/ 12 h 16"/>
                <a:gd name="T12" fmla="*/ 1 w 41"/>
                <a:gd name="T13" fmla="*/ 15 h 16"/>
                <a:gd name="T14" fmla="*/ 3 w 41"/>
                <a:gd name="T15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" h="16">
                  <a:moveTo>
                    <a:pt x="3" y="16"/>
                  </a:moveTo>
                  <a:cubicBezTo>
                    <a:pt x="3" y="16"/>
                    <a:pt x="3" y="16"/>
                    <a:pt x="3" y="16"/>
                  </a:cubicBezTo>
                  <a:cubicBezTo>
                    <a:pt x="40" y="5"/>
                    <a:pt x="40" y="5"/>
                    <a:pt x="40" y="5"/>
                  </a:cubicBezTo>
                  <a:cubicBezTo>
                    <a:pt x="41" y="4"/>
                    <a:pt x="41" y="3"/>
                    <a:pt x="41" y="2"/>
                  </a:cubicBezTo>
                  <a:cubicBezTo>
                    <a:pt x="41" y="1"/>
                    <a:pt x="40" y="0"/>
                    <a:pt x="38" y="1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1" y="13"/>
                    <a:pt x="0" y="14"/>
                    <a:pt x="1" y="15"/>
                  </a:cubicBezTo>
                  <a:cubicBezTo>
                    <a:pt x="1" y="16"/>
                    <a:pt x="2" y="16"/>
                    <a:pt x="3" y="16"/>
                  </a:cubicBezTo>
                  <a:close/>
                </a:path>
              </a:pathLst>
            </a:custGeom>
            <a:solidFill>
              <a:srgbClr val="3331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63" name="组合 62"/>
          <p:cNvGrpSpPr>
            <a:grpSpLocks noChangeAspect="1"/>
          </p:cNvGrpSpPr>
          <p:nvPr/>
        </p:nvGrpSpPr>
        <p:grpSpPr>
          <a:xfrm>
            <a:off x="3830564" y="4672906"/>
            <a:ext cx="616415" cy="1779084"/>
            <a:chOff x="2984715" y="19247619"/>
            <a:chExt cx="1171575" cy="3381375"/>
          </a:xfrm>
        </p:grpSpPr>
        <p:sp>
          <p:nvSpPr>
            <p:cNvPr id="64" name="Freeform 5"/>
            <p:cNvSpPr/>
            <p:nvPr/>
          </p:nvSpPr>
          <p:spPr bwMode="auto">
            <a:xfrm>
              <a:off x="2984715" y="19247619"/>
              <a:ext cx="1106488" cy="985838"/>
            </a:xfrm>
            <a:custGeom>
              <a:avLst/>
              <a:gdLst>
                <a:gd name="T0" fmla="*/ 95 w 294"/>
                <a:gd name="T1" fmla="*/ 263 h 263"/>
                <a:gd name="T2" fmla="*/ 42 w 294"/>
                <a:gd name="T3" fmla="*/ 225 h 263"/>
                <a:gd name="T4" fmla="*/ 29 w 294"/>
                <a:gd name="T5" fmla="*/ 176 h 263"/>
                <a:gd name="T6" fmla="*/ 13 w 294"/>
                <a:gd name="T7" fmla="*/ 184 h 263"/>
                <a:gd name="T8" fmla="*/ 32 w 294"/>
                <a:gd name="T9" fmla="*/ 154 h 263"/>
                <a:gd name="T10" fmla="*/ 13 w 294"/>
                <a:gd name="T11" fmla="*/ 155 h 263"/>
                <a:gd name="T12" fmla="*/ 26 w 294"/>
                <a:gd name="T13" fmla="*/ 140 h 263"/>
                <a:gd name="T14" fmla="*/ 0 w 294"/>
                <a:gd name="T15" fmla="*/ 138 h 263"/>
                <a:gd name="T16" fmla="*/ 28 w 294"/>
                <a:gd name="T17" fmla="*/ 115 h 263"/>
                <a:gd name="T18" fmla="*/ 3 w 294"/>
                <a:gd name="T19" fmla="*/ 103 h 263"/>
                <a:gd name="T20" fmla="*/ 28 w 294"/>
                <a:gd name="T21" fmla="*/ 100 h 263"/>
                <a:gd name="T22" fmla="*/ 10 w 294"/>
                <a:gd name="T23" fmla="*/ 88 h 263"/>
                <a:gd name="T24" fmla="*/ 32 w 294"/>
                <a:gd name="T25" fmla="*/ 80 h 263"/>
                <a:gd name="T26" fmla="*/ 54 w 294"/>
                <a:gd name="T27" fmla="*/ 46 h 263"/>
                <a:gd name="T28" fmla="*/ 71 w 294"/>
                <a:gd name="T29" fmla="*/ 51 h 263"/>
                <a:gd name="T30" fmla="*/ 115 w 294"/>
                <a:gd name="T31" fmla="*/ 9 h 263"/>
                <a:gd name="T32" fmla="*/ 243 w 294"/>
                <a:gd name="T33" fmla="*/ 52 h 263"/>
                <a:gd name="T34" fmla="*/ 223 w 294"/>
                <a:gd name="T35" fmla="*/ 251 h 263"/>
                <a:gd name="T36" fmla="*/ 95 w 294"/>
                <a:gd name="T37" fmla="*/ 263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94" h="263">
                  <a:moveTo>
                    <a:pt x="95" y="263"/>
                  </a:moveTo>
                  <a:cubicBezTo>
                    <a:pt x="95" y="263"/>
                    <a:pt x="57" y="252"/>
                    <a:pt x="42" y="225"/>
                  </a:cubicBezTo>
                  <a:cubicBezTo>
                    <a:pt x="27" y="197"/>
                    <a:pt x="29" y="176"/>
                    <a:pt x="29" y="176"/>
                  </a:cubicBezTo>
                  <a:cubicBezTo>
                    <a:pt x="13" y="184"/>
                    <a:pt x="13" y="184"/>
                    <a:pt x="13" y="184"/>
                  </a:cubicBezTo>
                  <a:cubicBezTo>
                    <a:pt x="13" y="184"/>
                    <a:pt x="19" y="166"/>
                    <a:pt x="32" y="154"/>
                  </a:cubicBezTo>
                  <a:cubicBezTo>
                    <a:pt x="32" y="154"/>
                    <a:pt x="16" y="154"/>
                    <a:pt x="13" y="155"/>
                  </a:cubicBezTo>
                  <a:cubicBezTo>
                    <a:pt x="26" y="140"/>
                    <a:pt x="26" y="140"/>
                    <a:pt x="26" y="140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0" y="138"/>
                    <a:pt x="26" y="129"/>
                    <a:pt x="28" y="115"/>
                  </a:cubicBezTo>
                  <a:cubicBezTo>
                    <a:pt x="28" y="115"/>
                    <a:pt x="18" y="118"/>
                    <a:pt x="3" y="103"/>
                  </a:cubicBezTo>
                  <a:cubicBezTo>
                    <a:pt x="3" y="103"/>
                    <a:pt x="20" y="105"/>
                    <a:pt x="28" y="100"/>
                  </a:cubicBezTo>
                  <a:cubicBezTo>
                    <a:pt x="10" y="88"/>
                    <a:pt x="10" y="88"/>
                    <a:pt x="10" y="88"/>
                  </a:cubicBezTo>
                  <a:cubicBezTo>
                    <a:pt x="10" y="88"/>
                    <a:pt x="25" y="89"/>
                    <a:pt x="32" y="80"/>
                  </a:cubicBezTo>
                  <a:cubicBezTo>
                    <a:pt x="40" y="70"/>
                    <a:pt x="43" y="48"/>
                    <a:pt x="54" y="46"/>
                  </a:cubicBezTo>
                  <a:cubicBezTo>
                    <a:pt x="64" y="44"/>
                    <a:pt x="71" y="51"/>
                    <a:pt x="71" y="51"/>
                  </a:cubicBezTo>
                  <a:cubicBezTo>
                    <a:pt x="71" y="51"/>
                    <a:pt x="78" y="19"/>
                    <a:pt x="115" y="9"/>
                  </a:cubicBezTo>
                  <a:cubicBezTo>
                    <a:pt x="153" y="0"/>
                    <a:pt x="212" y="4"/>
                    <a:pt x="243" y="52"/>
                  </a:cubicBezTo>
                  <a:cubicBezTo>
                    <a:pt x="275" y="100"/>
                    <a:pt x="294" y="186"/>
                    <a:pt x="223" y="251"/>
                  </a:cubicBezTo>
                  <a:lnTo>
                    <a:pt x="95" y="263"/>
                  </a:lnTo>
                  <a:close/>
                </a:path>
              </a:pathLst>
            </a:custGeom>
            <a:solidFill>
              <a:srgbClr val="4C39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" name="Freeform 6"/>
            <p:cNvSpPr/>
            <p:nvPr/>
          </p:nvSpPr>
          <p:spPr bwMode="auto">
            <a:xfrm>
              <a:off x="3184740" y="20789081"/>
              <a:ext cx="150813" cy="747713"/>
            </a:xfrm>
            <a:custGeom>
              <a:avLst/>
              <a:gdLst>
                <a:gd name="T0" fmla="*/ 6 w 40"/>
                <a:gd name="T1" fmla="*/ 10 h 199"/>
                <a:gd name="T2" fmla="*/ 0 w 40"/>
                <a:gd name="T3" fmla="*/ 184 h 199"/>
                <a:gd name="T4" fmla="*/ 17 w 40"/>
                <a:gd name="T5" fmla="*/ 198 h 199"/>
                <a:gd name="T6" fmla="*/ 37 w 40"/>
                <a:gd name="T7" fmla="*/ 181 h 199"/>
                <a:gd name="T8" fmla="*/ 40 w 40"/>
                <a:gd name="T9" fmla="*/ 0 h 199"/>
                <a:gd name="T10" fmla="*/ 6 w 40"/>
                <a:gd name="T11" fmla="*/ 10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" h="199">
                  <a:moveTo>
                    <a:pt x="6" y="10"/>
                  </a:moveTo>
                  <a:cubicBezTo>
                    <a:pt x="0" y="184"/>
                    <a:pt x="0" y="184"/>
                    <a:pt x="0" y="184"/>
                  </a:cubicBezTo>
                  <a:cubicBezTo>
                    <a:pt x="0" y="184"/>
                    <a:pt x="5" y="198"/>
                    <a:pt x="17" y="198"/>
                  </a:cubicBezTo>
                  <a:cubicBezTo>
                    <a:pt x="34" y="199"/>
                    <a:pt x="37" y="181"/>
                    <a:pt x="37" y="181"/>
                  </a:cubicBezTo>
                  <a:cubicBezTo>
                    <a:pt x="40" y="0"/>
                    <a:pt x="40" y="0"/>
                    <a:pt x="40" y="0"/>
                  </a:cubicBezTo>
                  <a:lnTo>
                    <a:pt x="6" y="10"/>
                  </a:lnTo>
                  <a:close/>
                </a:path>
              </a:pathLst>
            </a:custGeom>
            <a:solidFill>
              <a:srgbClr val="FBC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" name="Freeform 7"/>
            <p:cNvSpPr/>
            <p:nvPr/>
          </p:nvSpPr>
          <p:spPr bwMode="auto">
            <a:xfrm>
              <a:off x="3840377" y="20789081"/>
              <a:ext cx="149225" cy="747713"/>
            </a:xfrm>
            <a:custGeom>
              <a:avLst/>
              <a:gdLst>
                <a:gd name="T0" fmla="*/ 34 w 40"/>
                <a:gd name="T1" fmla="*/ 10 h 199"/>
                <a:gd name="T2" fmla="*/ 40 w 40"/>
                <a:gd name="T3" fmla="*/ 184 h 199"/>
                <a:gd name="T4" fmla="*/ 23 w 40"/>
                <a:gd name="T5" fmla="*/ 198 h 199"/>
                <a:gd name="T6" fmla="*/ 3 w 40"/>
                <a:gd name="T7" fmla="*/ 181 h 199"/>
                <a:gd name="T8" fmla="*/ 0 w 40"/>
                <a:gd name="T9" fmla="*/ 0 h 199"/>
                <a:gd name="T10" fmla="*/ 34 w 40"/>
                <a:gd name="T11" fmla="*/ 10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" h="199">
                  <a:moveTo>
                    <a:pt x="34" y="10"/>
                  </a:moveTo>
                  <a:cubicBezTo>
                    <a:pt x="40" y="184"/>
                    <a:pt x="40" y="184"/>
                    <a:pt x="40" y="184"/>
                  </a:cubicBezTo>
                  <a:cubicBezTo>
                    <a:pt x="40" y="184"/>
                    <a:pt x="35" y="198"/>
                    <a:pt x="23" y="198"/>
                  </a:cubicBezTo>
                  <a:cubicBezTo>
                    <a:pt x="6" y="199"/>
                    <a:pt x="3" y="181"/>
                    <a:pt x="3" y="181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34" y="10"/>
                  </a:lnTo>
                  <a:close/>
                </a:path>
              </a:pathLst>
            </a:custGeom>
            <a:solidFill>
              <a:srgbClr val="FBC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" name="Freeform 8"/>
            <p:cNvSpPr/>
            <p:nvPr/>
          </p:nvSpPr>
          <p:spPr bwMode="auto">
            <a:xfrm>
              <a:off x="3665752" y="22452781"/>
              <a:ext cx="490538" cy="176213"/>
            </a:xfrm>
            <a:custGeom>
              <a:avLst/>
              <a:gdLst>
                <a:gd name="T0" fmla="*/ 71 w 130"/>
                <a:gd name="T1" fmla="*/ 0 h 47"/>
                <a:gd name="T2" fmla="*/ 109 w 130"/>
                <a:gd name="T3" fmla="*/ 15 h 47"/>
                <a:gd name="T4" fmla="*/ 113 w 130"/>
                <a:gd name="T5" fmla="*/ 44 h 47"/>
                <a:gd name="T6" fmla="*/ 3 w 130"/>
                <a:gd name="T7" fmla="*/ 39 h 47"/>
                <a:gd name="T8" fmla="*/ 9 w 130"/>
                <a:gd name="T9" fmla="*/ 10 h 47"/>
                <a:gd name="T10" fmla="*/ 71 w 130"/>
                <a:gd name="T11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47">
                  <a:moveTo>
                    <a:pt x="71" y="0"/>
                  </a:moveTo>
                  <a:cubicBezTo>
                    <a:pt x="71" y="0"/>
                    <a:pt x="88" y="11"/>
                    <a:pt x="109" y="15"/>
                  </a:cubicBezTo>
                  <a:cubicBezTo>
                    <a:pt x="130" y="18"/>
                    <a:pt x="126" y="41"/>
                    <a:pt x="113" y="44"/>
                  </a:cubicBezTo>
                  <a:cubicBezTo>
                    <a:pt x="100" y="47"/>
                    <a:pt x="7" y="47"/>
                    <a:pt x="3" y="39"/>
                  </a:cubicBezTo>
                  <a:cubicBezTo>
                    <a:pt x="0" y="31"/>
                    <a:pt x="9" y="10"/>
                    <a:pt x="9" y="10"/>
                  </a:cubicBezTo>
                  <a:lnTo>
                    <a:pt x="71" y="0"/>
                  </a:lnTo>
                  <a:close/>
                </a:path>
              </a:pathLst>
            </a:custGeom>
            <a:solidFill>
              <a:srgbClr val="4C39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" name="Freeform 9"/>
            <p:cNvSpPr/>
            <p:nvPr/>
          </p:nvSpPr>
          <p:spPr bwMode="auto">
            <a:xfrm>
              <a:off x="3072027" y="22452781"/>
              <a:ext cx="469900" cy="168275"/>
            </a:xfrm>
            <a:custGeom>
              <a:avLst/>
              <a:gdLst>
                <a:gd name="T0" fmla="*/ 57 w 125"/>
                <a:gd name="T1" fmla="*/ 0 h 45"/>
                <a:gd name="T2" fmla="*/ 20 w 125"/>
                <a:gd name="T3" fmla="*/ 14 h 45"/>
                <a:gd name="T4" fmla="*/ 17 w 125"/>
                <a:gd name="T5" fmla="*/ 42 h 45"/>
                <a:gd name="T6" fmla="*/ 122 w 125"/>
                <a:gd name="T7" fmla="*/ 37 h 45"/>
                <a:gd name="T8" fmla="*/ 117 w 125"/>
                <a:gd name="T9" fmla="*/ 10 h 45"/>
                <a:gd name="T10" fmla="*/ 57 w 125"/>
                <a:gd name="T11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5" h="45">
                  <a:moveTo>
                    <a:pt x="57" y="0"/>
                  </a:moveTo>
                  <a:cubicBezTo>
                    <a:pt x="57" y="0"/>
                    <a:pt x="41" y="11"/>
                    <a:pt x="20" y="14"/>
                  </a:cubicBezTo>
                  <a:cubicBezTo>
                    <a:pt x="0" y="17"/>
                    <a:pt x="5" y="39"/>
                    <a:pt x="17" y="42"/>
                  </a:cubicBezTo>
                  <a:cubicBezTo>
                    <a:pt x="30" y="45"/>
                    <a:pt x="118" y="45"/>
                    <a:pt x="122" y="37"/>
                  </a:cubicBezTo>
                  <a:cubicBezTo>
                    <a:pt x="125" y="29"/>
                    <a:pt x="117" y="10"/>
                    <a:pt x="117" y="10"/>
                  </a:cubicBezTo>
                  <a:lnTo>
                    <a:pt x="57" y="0"/>
                  </a:lnTo>
                  <a:close/>
                </a:path>
              </a:pathLst>
            </a:custGeom>
            <a:solidFill>
              <a:srgbClr val="4C39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" name="Freeform 10"/>
            <p:cNvSpPr/>
            <p:nvPr/>
          </p:nvSpPr>
          <p:spPr bwMode="auto">
            <a:xfrm>
              <a:off x="3286340" y="21311369"/>
              <a:ext cx="658813" cy="1189038"/>
            </a:xfrm>
            <a:custGeom>
              <a:avLst/>
              <a:gdLst>
                <a:gd name="T0" fmla="*/ 26 w 415"/>
                <a:gd name="T1" fmla="*/ 5 h 749"/>
                <a:gd name="T2" fmla="*/ 0 w 415"/>
                <a:gd name="T3" fmla="*/ 719 h 749"/>
                <a:gd name="T4" fmla="*/ 145 w 415"/>
                <a:gd name="T5" fmla="*/ 749 h 749"/>
                <a:gd name="T6" fmla="*/ 178 w 415"/>
                <a:gd name="T7" fmla="*/ 156 h 749"/>
                <a:gd name="T8" fmla="*/ 204 w 415"/>
                <a:gd name="T9" fmla="*/ 156 h 749"/>
                <a:gd name="T10" fmla="*/ 256 w 415"/>
                <a:gd name="T11" fmla="*/ 749 h 749"/>
                <a:gd name="T12" fmla="*/ 415 w 415"/>
                <a:gd name="T13" fmla="*/ 723 h 749"/>
                <a:gd name="T14" fmla="*/ 367 w 415"/>
                <a:gd name="T15" fmla="*/ 0 h 749"/>
                <a:gd name="T16" fmla="*/ 26 w 415"/>
                <a:gd name="T17" fmla="*/ 5 h 7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5" h="749">
                  <a:moveTo>
                    <a:pt x="26" y="5"/>
                  </a:moveTo>
                  <a:lnTo>
                    <a:pt x="0" y="719"/>
                  </a:lnTo>
                  <a:lnTo>
                    <a:pt x="145" y="749"/>
                  </a:lnTo>
                  <a:lnTo>
                    <a:pt x="178" y="156"/>
                  </a:lnTo>
                  <a:lnTo>
                    <a:pt x="204" y="156"/>
                  </a:lnTo>
                  <a:lnTo>
                    <a:pt x="256" y="749"/>
                  </a:lnTo>
                  <a:lnTo>
                    <a:pt x="415" y="723"/>
                  </a:lnTo>
                  <a:lnTo>
                    <a:pt x="367" y="0"/>
                  </a:lnTo>
                  <a:lnTo>
                    <a:pt x="26" y="5"/>
                  </a:lnTo>
                  <a:close/>
                </a:path>
              </a:pathLst>
            </a:custGeom>
            <a:solidFill>
              <a:srgbClr val="252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" name="Freeform 11"/>
            <p:cNvSpPr/>
            <p:nvPr/>
          </p:nvSpPr>
          <p:spPr bwMode="auto">
            <a:xfrm>
              <a:off x="3505415" y="21536794"/>
              <a:ext cx="168275" cy="22225"/>
            </a:xfrm>
            <a:custGeom>
              <a:avLst/>
              <a:gdLst>
                <a:gd name="T0" fmla="*/ 27 w 45"/>
                <a:gd name="T1" fmla="*/ 6 h 6"/>
                <a:gd name="T2" fmla="*/ 23 w 45"/>
                <a:gd name="T3" fmla="*/ 6 h 6"/>
                <a:gd name="T4" fmla="*/ 19 w 45"/>
                <a:gd name="T5" fmla="*/ 6 h 6"/>
                <a:gd name="T6" fmla="*/ 1 w 45"/>
                <a:gd name="T7" fmla="*/ 4 h 6"/>
                <a:gd name="T8" fmla="*/ 0 w 45"/>
                <a:gd name="T9" fmla="*/ 1 h 6"/>
                <a:gd name="T10" fmla="*/ 3 w 45"/>
                <a:gd name="T11" fmla="*/ 0 h 6"/>
                <a:gd name="T12" fmla="*/ 19 w 45"/>
                <a:gd name="T13" fmla="*/ 2 h 6"/>
                <a:gd name="T14" fmla="*/ 23 w 45"/>
                <a:gd name="T15" fmla="*/ 2 h 6"/>
                <a:gd name="T16" fmla="*/ 41 w 45"/>
                <a:gd name="T17" fmla="*/ 0 h 6"/>
                <a:gd name="T18" fmla="*/ 44 w 45"/>
                <a:gd name="T19" fmla="*/ 1 h 6"/>
                <a:gd name="T20" fmla="*/ 43 w 45"/>
                <a:gd name="T21" fmla="*/ 4 h 6"/>
                <a:gd name="T22" fmla="*/ 27 w 45"/>
                <a:gd name="T2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5" h="6">
                  <a:moveTo>
                    <a:pt x="27" y="6"/>
                  </a:moveTo>
                  <a:cubicBezTo>
                    <a:pt x="26" y="6"/>
                    <a:pt x="24" y="6"/>
                    <a:pt x="23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9" y="6"/>
                    <a:pt x="2" y="4"/>
                    <a:pt x="1" y="4"/>
                  </a:cubicBezTo>
                  <a:cubicBezTo>
                    <a:pt x="0" y="4"/>
                    <a:pt x="0" y="2"/>
                    <a:pt x="0" y="1"/>
                  </a:cubicBezTo>
                  <a:cubicBezTo>
                    <a:pt x="0" y="0"/>
                    <a:pt x="2" y="0"/>
                    <a:pt x="3" y="0"/>
                  </a:cubicBezTo>
                  <a:cubicBezTo>
                    <a:pt x="3" y="0"/>
                    <a:pt x="9" y="2"/>
                    <a:pt x="19" y="2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31" y="2"/>
                    <a:pt x="38" y="2"/>
                    <a:pt x="41" y="0"/>
                  </a:cubicBezTo>
                  <a:cubicBezTo>
                    <a:pt x="42" y="0"/>
                    <a:pt x="44" y="0"/>
                    <a:pt x="44" y="1"/>
                  </a:cubicBezTo>
                  <a:cubicBezTo>
                    <a:pt x="45" y="2"/>
                    <a:pt x="44" y="3"/>
                    <a:pt x="43" y="4"/>
                  </a:cubicBezTo>
                  <a:cubicBezTo>
                    <a:pt x="39" y="6"/>
                    <a:pt x="34" y="6"/>
                    <a:pt x="27" y="6"/>
                  </a:cubicBezTo>
                  <a:close/>
                </a:path>
              </a:pathLst>
            </a:custGeom>
            <a:solidFill>
              <a:srgbClr val="1E1E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" name="Freeform 12"/>
            <p:cNvSpPr/>
            <p:nvPr/>
          </p:nvSpPr>
          <p:spPr bwMode="auto">
            <a:xfrm>
              <a:off x="3157752" y="20414431"/>
              <a:ext cx="831850" cy="927100"/>
            </a:xfrm>
            <a:custGeom>
              <a:avLst/>
              <a:gdLst>
                <a:gd name="T0" fmla="*/ 34 w 221"/>
                <a:gd name="T1" fmla="*/ 16 h 247"/>
                <a:gd name="T2" fmla="*/ 107 w 221"/>
                <a:gd name="T3" fmla="*/ 2 h 247"/>
                <a:gd name="T4" fmla="*/ 194 w 221"/>
                <a:gd name="T5" fmla="*/ 16 h 247"/>
                <a:gd name="T6" fmla="*/ 217 w 221"/>
                <a:gd name="T7" fmla="*/ 60 h 247"/>
                <a:gd name="T8" fmla="*/ 221 w 221"/>
                <a:gd name="T9" fmla="*/ 113 h 247"/>
                <a:gd name="T10" fmla="*/ 183 w 221"/>
                <a:gd name="T11" fmla="*/ 117 h 247"/>
                <a:gd name="T12" fmla="*/ 190 w 221"/>
                <a:gd name="T13" fmla="*/ 247 h 247"/>
                <a:gd name="T14" fmla="*/ 45 w 221"/>
                <a:gd name="T15" fmla="*/ 247 h 247"/>
                <a:gd name="T16" fmla="*/ 46 w 221"/>
                <a:gd name="T17" fmla="*/ 120 h 247"/>
                <a:gd name="T18" fmla="*/ 5 w 221"/>
                <a:gd name="T19" fmla="*/ 117 h 247"/>
                <a:gd name="T20" fmla="*/ 34 w 221"/>
                <a:gd name="T21" fmla="*/ 16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1" h="247">
                  <a:moveTo>
                    <a:pt x="34" y="16"/>
                  </a:moveTo>
                  <a:cubicBezTo>
                    <a:pt x="34" y="16"/>
                    <a:pt x="81" y="4"/>
                    <a:pt x="107" y="2"/>
                  </a:cubicBezTo>
                  <a:cubicBezTo>
                    <a:pt x="133" y="0"/>
                    <a:pt x="194" y="16"/>
                    <a:pt x="194" y="16"/>
                  </a:cubicBezTo>
                  <a:cubicBezTo>
                    <a:pt x="194" y="16"/>
                    <a:pt x="213" y="20"/>
                    <a:pt x="217" y="60"/>
                  </a:cubicBezTo>
                  <a:cubicBezTo>
                    <a:pt x="221" y="113"/>
                    <a:pt x="221" y="113"/>
                    <a:pt x="221" y="113"/>
                  </a:cubicBezTo>
                  <a:cubicBezTo>
                    <a:pt x="221" y="113"/>
                    <a:pt x="202" y="118"/>
                    <a:pt x="183" y="117"/>
                  </a:cubicBezTo>
                  <a:cubicBezTo>
                    <a:pt x="190" y="247"/>
                    <a:pt x="190" y="247"/>
                    <a:pt x="190" y="247"/>
                  </a:cubicBezTo>
                  <a:cubicBezTo>
                    <a:pt x="45" y="247"/>
                    <a:pt x="45" y="247"/>
                    <a:pt x="45" y="247"/>
                  </a:cubicBezTo>
                  <a:cubicBezTo>
                    <a:pt x="46" y="120"/>
                    <a:pt x="46" y="120"/>
                    <a:pt x="46" y="120"/>
                  </a:cubicBezTo>
                  <a:cubicBezTo>
                    <a:pt x="5" y="117"/>
                    <a:pt x="5" y="117"/>
                    <a:pt x="5" y="117"/>
                  </a:cubicBezTo>
                  <a:cubicBezTo>
                    <a:pt x="5" y="117"/>
                    <a:pt x="0" y="24"/>
                    <a:pt x="34" y="16"/>
                  </a:cubicBezTo>
                  <a:close/>
                </a:path>
              </a:pathLst>
            </a:custGeom>
            <a:solidFill>
              <a:srgbClr val="6DC1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" name="Freeform 13"/>
            <p:cNvSpPr/>
            <p:nvPr/>
          </p:nvSpPr>
          <p:spPr bwMode="auto">
            <a:xfrm>
              <a:off x="3456202" y="20422369"/>
              <a:ext cx="209550" cy="100013"/>
            </a:xfrm>
            <a:custGeom>
              <a:avLst/>
              <a:gdLst>
                <a:gd name="T0" fmla="*/ 26 w 56"/>
                <a:gd name="T1" fmla="*/ 27 h 27"/>
                <a:gd name="T2" fmla="*/ 53 w 56"/>
                <a:gd name="T3" fmla="*/ 18 h 27"/>
                <a:gd name="T4" fmla="*/ 56 w 56"/>
                <a:gd name="T5" fmla="*/ 2 h 27"/>
                <a:gd name="T6" fmla="*/ 28 w 56"/>
                <a:gd name="T7" fmla="*/ 0 h 27"/>
                <a:gd name="T8" fmla="*/ 0 w 56"/>
                <a:gd name="T9" fmla="*/ 4 h 27"/>
                <a:gd name="T10" fmla="*/ 26 w 56"/>
                <a:gd name="T11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27">
                  <a:moveTo>
                    <a:pt x="26" y="27"/>
                  </a:moveTo>
                  <a:cubicBezTo>
                    <a:pt x="35" y="26"/>
                    <a:pt x="48" y="27"/>
                    <a:pt x="53" y="18"/>
                  </a:cubicBezTo>
                  <a:cubicBezTo>
                    <a:pt x="56" y="13"/>
                    <a:pt x="56" y="8"/>
                    <a:pt x="56" y="2"/>
                  </a:cubicBezTo>
                  <a:cubicBezTo>
                    <a:pt x="45" y="1"/>
                    <a:pt x="35" y="0"/>
                    <a:pt x="28" y="0"/>
                  </a:cubicBezTo>
                  <a:cubicBezTo>
                    <a:pt x="20" y="1"/>
                    <a:pt x="10" y="2"/>
                    <a:pt x="0" y="4"/>
                  </a:cubicBezTo>
                  <a:cubicBezTo>
                    <a:pt x="3" y="17"/>
                    <a:pt x="12" y="27"/>
                    <a:pt x="26" y="27"/>
                  </a:cubicBezTo>
                  <a:close/>
                </a:path>
              </a:pathLst>
            </a:custGeom>
            <a:solidFill>
              <a:srgbClr val="2A3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" name="Freeform 14"/>
            <p:cNvSpPr/>
            <p:nvPr/>
          </p:nvSpPr>
          <p:spPr bwMode="auto">
            <a:xfrm>
              <a:off x="3489540" y="20257269"/>
              <a:ext cx="139700" cy="231775"/>
            </a:xfrm>
            <a:custGeom>
              <a:avLst/>
              <a:gdLst>
                <a:gd name="T0" fmla="*/ 0 w 37"/>
                <a:gd name="T1" fmla="*/ 0 h 62"/>
                <a:gd name="T2" fmla="*/ 0 w 37"/>
                <a:gd name="T3" fmla="*/ 50 h 62"/>
                <a:gd name="T4" fmla="*/ 19 w 37"/>
                <a:gd name="T5" fmla="*/ 62 h 62"/>
                <a:gd name="T6" fmla="*/ 37 w 37"/>
                <a:gd name="T7" fmla="*/ 50 h 62"/>
                <a:gd name="T8" fmla="*/ 37 w 37"/>
                <a:gd name="T9" fmla="*/ 0 h 62"/>
                <a:gd name="T10" fmla="*/ 0 w 37"/>
                <a:gd name="T11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62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  <a:cubicBezTo>
                    <a:pt x="0" y="50"/>
                    <a:pt x="3" y="61"/>
                    <a:pt x="19" y="62"/>
                  </a:cubicBezTo>
                  <a:cubicBezTo>
                    <a:pt x="36" y="62"/>
                    <a:pt x="37" y="50"/>
                    <a:pt x="37" y="50"/>
                  </a:cubicBezTo>
                  <a:cubicBezTo>
                    <a:pt x="37" y="0"/>
                    <a:pt x="37" y="0"/>
                    <a:pt x="3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BC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" name="Freeform 15"/>
            <p:cNvSpPr/>
            <p:nvPr/>
          </p:nvSpPr>
          <p:spPr bwMode="auto">
            <a:xfrm>
              <a:off x="3489540" y="20257269"/>
              <a:ext cx="139700" cy="77788"/>
            </a:xfrm>
            <a:custGeom>
              <a:avLst/>
              <a:gdLst>
                <a:gd name="T0" fmla="*/ 24 w 37"/>
                <a:gd name="T1" fmla="*/ 21 h 21"/>
                <a:gd name="T2" fmla="*/ 37 w 37"/>
                <a:gd name="T3" fmla="*/ 19 h 21"/>
                <a:gd name="T4" fmla="*/ 37 w 37"/>
                <a:gd name="T5" fmla="*/ 0 h 21"/>
                <a:gd name="T6" fmla="*/ 0 w 37"/>
                <a:gd name="T7" fmla="*/ 0 h 21"/>
                <a:gd name="T8" fmla="*/ 0 w 37"/>
                <a:gd name="T9" fmla="*/ 19 h 21"/>
                <a:gd name="T10" fmla="*/ 24 w 37"/>
                <a:gd name="T11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21">
                  <a:moveTo>
                    <a:pt x="24" y="21"/>
                  </a:moveTo>
                  <a:cubicBezTo>
                    <a:pt x="28" y="20"/>
                    <a:pt x="32" y="20"/>
                    <a:pt x="37" y="19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8" y="19"/>
                    <a:pt x="16" y="21"/>
                    <a:pt x="24" y="21"/>
                  </a:cubicBezTo>
                  <a:close/>
                </a:path>
              </a:pathLst>
            </a:custGeom>
            <a:solidFill>
              <a:srgbClr val="F2BF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" name="Freeform 16"/>
            <p:cNvSpPr/>
            <p:nvPr/>
          </p:nvSpPr>
          <p:spPr bwMode="auto">
            <a:xfrm>
              <a:off x="3384765" y="20665256"/>
              <a:ext cx="398463" cy="379413"/>
            </a:xfrm>
            <a:custGeom>
              <a:avLst/>
              <a:gdLst>
                <a:gd name="T0" fmla="*/ 125 w 251"/>
                <a:gd name="T1" fmla="*/ 0 h 239"/>
                <a:gd name="T2" fmla="*/ 163 w 251"/>
                <a:gd name="T3" fmla="*/ 81 h 239"/>
                <a:gd name="T4" fmla="*/ 251 w 251"/>
                <a:gd name="T5" fmla="*/ 92 h 239"/>
                <a:gd name="T6" fmla="*/ 187 w 251"/>
                <a:gd name="T7" fmla="*/ 154 h 239"/>
                <a:gd name="T8" fmla="*/ 204 w 251"/>
                <a:gd name="T9" fmla="*/ 239 h 239"/>
                <a:gd name="T10" fmla="*/ 125 w 251"/>
                <a:gd name="T11" fmla="*/ 199 h 239"/>
                <a:gd name="T12" fmla="*/ 47 w 251"/>
                <a:gd name="T13" fmla="*/ 239 h 239"/>
                <a:gd name="T14" fmla="*/ 61 w 251"/>
                <a:gd name="T15" fmla="*/ 154 h 239"/>
                <a:gd name="T16" fmla="*/ 0 w 251"/>
                <a:gd name="T17" fmla="*/ 92 h 239"/>
                <a:gd name="T18" fmla="*/ 87 w 251"/>
                <a:gd name="T19" fmla="*/ 81 h 239"/>
                <a:gd name="T20" fmla="*/ 125 w 251"/>
                <a:gd name="T21" fmla="*/ 0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51" h="239">
                  <a:moveTo>
                    <a:pt x="125" y="0"/>
                  </a:moveTo>
                  <a:lnTo>
                    <a:pt x="163" y="81"/>
                  </a:lnTo>
                  <a:lnTo>
                    <a:pt x="251" y="92"/>
                  </a:lnTo>
                  <a:lnTo>
                    <a:pt x="187" y="154"/>
                  </a:lnTo>
                  <a:lnTo>
                    <a:pt x="204" y="239"/>
                  </a:lnTo>
                  <a:lnTo>
                    <a:pt x="125" y="199"/>
                  </a:lnTo>
                  <a:lnTo>
                    <a:pt x="47" y="239"/>
                  </a:lnTo>
                  <a:lnTo>
                    <a:pt x="61" y="154"/>
                  </a:lnTo>
                  <a:lnTo>
                    <a:pt x="0" y="92"/>
                  </a:lnTo>
                  <a:lnTo>
                    <a:pt x="87" y="81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2A3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6" name="Freeform 17"/>
            <p:cNvSpPr/>
            <p:nvPr/>
          </p:nvSpPr>
          <p:spPr bwMode="auto">
            <a:xfrm>
              <a:off x="3211727" y="19655606"/>
              <a:ext cx="673100" cy="671513"/>
            </a:xfrm>
            <a:custGeom>
              <a:avLst/>
              <a:gdLst>
                <a:gd name="T0" fmla="*/ 6 w 179"/>
                <a:gd name="T1" fmla="*/ 61 h 179"/>
                <a:gd name="T2" fmla="*/ 8 w 179"/>
                <a:gd name="T3" fmla="*/ 124 h 179"/>
                <a:gd name="T4" fmla="*/ 95 w 179"/>
                <a:gd name="T5" fmla="*/ 178 h 179"/>
                <a:gd name="T6" fmla="*/ 174 w 179"/>
                <a:gd name="T7" fmla="*/ 122 h 179"/>
                <a:gd name="T8" fmla="*/ 179 w 179"/>
                <a:gd name="T9" fmla="*/ 62 h 179"/>
                <a:gd name="T10" fmla="*/ 157 w 179"/>
                <a:gd name="T11" fmla="*/ 46 h 179"/>
                <a:gd name="T12" fmla="*/ 155 w 179"/>
                <a:gd name="T13" fmla="*/ 71 h 179"/>
                <a:gd name="T14" fmla="*/ 122 w 179"/>
                <a:gd name="T15" fmla="*/ 33 h 179"/>
                <a:gd name="T16" fmla="*/ 126 w 179"/>
                <a:gd name="T17" fmla="*/ 69 h 179"/>
                <a:gd name="T18" fmla="*/ 67 w 179"/>
                <a:gd name="T19" fmla="*/ 0 h 179"/>
                <a:gd name="T20" fmla="*/ 57 w 179"/>
                <a:gd name="T21" fmla="*/ 20 h 179"/>
                <a:gd name="T22" fmla="*/ 45 w 179"/>
                <a:gd name="T23" fmla="*/ 5 h 179"/>
                <a:gd name="T24" fmla="*/ 6 w 179"/>
                <a:gd name="T25" fmla="*/ 61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9" h="179">
                  <a:moveTo>
                    <a:pt x="6" y="61"/>
                  </a:moveTo>
                  <a:cubicBezTo>
                    <a:pt x="6" y="61"/>
                    <a:pt x="0" y="102"/>
                    <a:pt x="8" y="124"/>
                  </a:cubicBezTo>
                  <a:cubicBezTo>
                    <a:pt x="17" y="147"/>
                    <a:pt x="36" y="179"/>
                    <a:pt x="95" y="178"/>
                  </a:cubicBezTo>
                  <a:cubicBezTo>
                    <a:pt x="153" y="176"/>
                    <a:pt x="169" y="145"/>
                    <a:pt x="174" y="122"/>
                  </a:cubicBezTo>
                  <a:cubicBezTo>
                    <a:pt x="179" y="98"/>
                    <a:pt x="179" y="62"/>
                    <a:pt x="179" y="62"/>
                  </a:cubicBezTo>
                  <a:cubicBezTo>
                    <a:pt x="157" y="46"/>
                    <a:pt x="157" y="46"/>
                    <a:pt x="157" y="46"/>
                  </a:cubicBezTo>
                  <a:cubicBezTo>
                    <a:pt x="157" y="46"/>
                    <a:pt x="160" y="65"/>
                    <a:pt x="155" y="71"/>
                  </a:cubicBezTo>
                  <a:cubicBezTo>
                    <a:pt x="155" y="71"/>
                    <a:pt x="138" y="37"/>
                    <a:pt x="122" y="33"/>
                  </a:cubicBezTo>
                  <a:cubicBezTo>
                    <a:pt x="122" y="33"/>
                    <a:pt x="129" y="62"/>
                    <a:pt x="126" y="69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7" y="20"/>
                    <a:pt x="57" y="20"/>
                    <a:pt x="57" y="20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5" y="5"/>
                    <a:pt x="21" y="60"/>
                    <a:pt x="6" y="61"/>
                  </a:cubicBezTo>
                  <a:close/>
                </a:path>
              </a:pathLst>
            </a:custGeom>
            <a:solidFill>
              <a:srgbClr val="FBC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7" name="Oval 18"/>
            <p:cNvSpPr>
              <a:spLocks noChangeArrowheads="1"/>
            </p:cNvSpPr>
            <p:nvPr/>
          </p:nvSpPr>
          <p:spPr bwMode="auto">
            <a:xfrm>
              <a:off x="3824502" y="19884206"/>
              <a:ext cx="112713" cy="112713"/>
            </a:xfrm>
            <a:prstGeom prst="ellipse">
              <a:avLst/>
            </a:prstGeom>
            <a:solidFill>
              <a:srgbClr val="FBC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" name="Oval 19"/>
            <p:cNvSpPr>
              <a:spLocks noChangeArrowheads="1"/>
            </p:cNvSpPr>
            <p:nvPr/>
          </p:nvSpPr>
          <p:spPr bwMode="auto">
            <a:xfrm>
              <a:off x="3173627" y="19884206"/>
              <a:ext cx="109538" cy="112713"/>
            </a:xfrm>
            <a:prstGeom prst="ellipse">
              <a:avLst/>
            </a:prstGeom>
            <a:solidFill>
              <a:srgbClr val="FBC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" name="Oval 20"/>
            <p:cNvSpPr>
              <a:spLocks noChangeArrowheads="1"/>
            </p:cNvSpPr>
            <p:nvPr/>
          </p:nvSpPr>
          <p:spPr bwMode="auto">
            <a:xfrm>
              <a:off x="3302215" y="19866744"/>
              <a:ext cx="101600" cy="104775"/>
            </a:xfrm>
            <a:prstGeom prst="ellipse">
              <a:avLst/>
            </a:prstGeom>
            <a:solidFill>
              <a:srgbClr val="3331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" name="Freeform 21"/>
            <p:cNvSpPr/>
            <p:nvPr/>
          </p:nvSpPr>
          <p:spPr bwMode="auto">
            <a:xfrm>
              <a:off x="3492715" y="19944531"/>
              <a:ext cx="125413" cy="104775"/>
            </a:xfrm>
            <a:custGeom>
              <a:avLst/>
              <a:gdLst>
                <a:gd name="T0" fmla="*/ 17 w 79"/>
                <a:gd name="T1" fmla="*/ 0 h 66"/>
                <a:gd name="T2" fmla="*/ 62 w 79"/>
                <a:gd name="T3" fmla="*/ 0 h 66"/>
                <a:gd name="T4" fmla="*/ 79 w 79"/>
                <a:gd name="T5" fmla="*/ 66 h 66"/>
                <a:gd name="T6" fmla="*/ 0 w 79"/>
                <a:gd name="T7" fmla="*/ 66 h 66"/>
                <a:gd name="T8" fmla="*/ 17 w 79"/>
                <a:gd name="T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66">
                  <a:moveTo>
                    <a:pt x="17" y="0"/>
                  </a:moveTo>
                  <a:lnTo>
                    <a:pt x="62" y="0"/>
                  </a:lnTo>
                  <a:lnTo>
                    <a:pt x="79" y="66"/>
                  </a:lnTo>
                  <a:lnTo>
                    <a:pt x="0" y="66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2BF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" name="Freeform 22"/>
            <p:cNvSpPr/>
            <p:nvPr/>
          </p:nvSpPr>
          <p:spPr bwMode="auto">
            <a:xfrm>
              <a:off x="3283165" y="19817531"/>
              <a:ext cx="107950" cy="38100"/>
            </a:xfrm>
            <a:custGeom>
              <a:avLst/>
              <a:gdLst>
                <a:gd name="T0" fmla="*/ 2 w 29"/>
                <a:gd name="T1" fmla="*/ 9 h 10"/>
                <a:gd name="T2" fmla="*/ 0 w 29"/>
                <a:gd name="T3" fmla="*/ 8 h 10"/>
                <a:gd name="T4" fmla="*/ 2 w 29"/>
                <a:gd name="T5" fmla="*/ 6 h 10"/>
                <a:gd name="T6" fmla="*/ 26 w 29"/>
                <a:gd name="T7" fmla="*/ 0 h 10"/>
                <a:gd name="T8" fmla="*/ 28 w 29"/>
                <a:gd name="T9" fmla="*/ 2 h 10"/>
                <a:gd name="T10" fmla="*/ 27 w 29"/>
                <a:gd name="T11" fmla="*/ 4 h 10"/>
                <a:gd name="T12" fmla="*/ 2 w 29"/>
                <a:gd name="T13" fmla="*/ 9 h 10"/>
                <a:gd name="T14" fmla="*/ 2 w 29"/>
                <a:gd name="T15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10">
                  <a:moveTo>
                    <a:pt x="2" y="9"/>
                  </a:moveTo>
                  <a:cubicBezTo>
                    <a:pt x="1" y="9"/>
                    <a:pt x="0" y="9"/>
                    <a:pt x="0" y="8"/>
                  </a:cubicBezTo>
                  <a:cubicBezTo>
                    <a:pt x="0" y="7"/>
                    <a:pt x="1" y="6"/>
                    <a:pt x="2" y="6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7" y="0"/>
                    <a:pt x="28" y="1"/>
                    <a:pt x="28" y="2"/>
                  </a:cubicBezTo>
                  <a:cubicBezTo>
                    <a:pt x="29" y="3"/>
                    <a:pt x="28" y="4"/>
                    <a:pt x="27" y="4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10"/>
                    <a:pt x="2" y="10"/>
                    <a:pt x="2" y="9"/>
                  </a:cubicBezTo>
                  <a:close/>
                </a:path>
              </a:pathLst>
            </a:custGeom>
            <a:solidFill>
              <a:srgbClr val="3331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" name="Freeform 23"/>
            <p:cNvSpPr/>
            <p:nvPr/>
          </p:nvSpPr>
          <p:spPr bwMode="auto">
            <a:xfrm>
              <a:off x="3708615" y="19866744"/>
              <a:ext cx="101600" cy="104775"/>
            </a:xfrm>
            <a:custGeom>
              <a:avLst/>
              <a:gdLst>
                <a:gd name="T0" fmla="*/ 26 w 27"/>
                <a:gd name="T1" fmla="*/ 8 h 28"/>
                <a:gd name="T2" fmla="*/ 23 w 27"/>
                <a:gd name="T3" fmla="*/ 15 h 28"/>
                <a:gd name="T4" fmla="*/ 15 w 27"/>
                <a:gd name="T5" fmla="*/ 0 h 28"/>
                <a:gd name="T6" fmla="*/ 14 w 27"/>
                <a:gd name="T7" fmla="*/ 0 h 28"/>
                <a:gd name="T8" fmla="*/ 0 w 27"/>
                <a:gd name="T9" fmla="*/ 14 h 28"/>
                <a:gd name="T10" fmla="*/ 14 w 27"/>
                <a:gd name="T11" fmla="*/ 28 h 28"/>
                <a:gd name="T12" fmla="*/ 27 w 27"/>
                <a:gd name="T13" fmla="*/ 14 h 28"/>
                <a:gd name="T14" fmla="*/ 26 w 27"/>
                <a:gd name="T15" fmla="*/ 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" h="28">
                  <a:moveTo>
                    <a:pt x="26" y="8"/>
                  </a:moveTo>
                  <a:cubicBezTo>
                    <a:pt x="25" y="11"/>
                    <a:pt x="25" y="13"/>
                    <a:pt x="23" y="15"/>
                  </a:cubicBezTo>
                  <a:cubicBezTo>
                    <a:pt x="23" y="15"/>
                    <a:pt x="20" y="8"/>
                    <a:pt x="1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4"/>
                  </a:cubicBezTo>
                  <a:cubicBezTo>
                    <a:pt x="0" y="22"/>
                    <a:pt x="6" y="28"/>
                    <a:pt x="14" y="28"/>
                  </a:cubicBezTo>
                  <a:cubicBezTo>
                    <a:pt x="21" y="28"/>
                    <a:pt x="27" y="22"/>
                    <a:pt x="27" y="14"/>
                  </a:cubicBezTo>
                  <a:cubicBezTo>
                    <a:pt x="27" y="12"/>
                    <a:pt x="27" y="9"/>
                    <a:pt x="26" y="8"/>
                  </a:cubicBezTo>
                  <a:close/>
                </a:path>
              </a:pathLst>
            </a:custGeom>
            <a:solidFill>
              <a:srgbClr val="3331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" name="Freeform 24"/>
            <p:cNvSpPr/>
            <p:nvPr/>
          </p:nvSpPr>
          <p:spPr bwMode="auto">
            <a:xfrm>
              <a:off x="3414927" y="20169956"/>
              <a:ext cx="277813" cy="101600"/>
            </a:xfrm>
            <a:custGeom>
              <a:avLst/>
              <a:gdLst>
                <a:gd name="T0" fmla="*/ 37 w 74"/>
                <a:gd name="T1" fmla="*/ 17 h 27"/>
                <a:gd name="T2" fmla="*/ 1 w 74"/>
                <a:gd name="T3" fmla="*/ 4 h 27"/>
                <a:gd name="T4" fmla="*/ 1 w 74"/>
                <a:gd name="T5" fmla="*/ 1 h 27"/>
                <a:gd name="T6" fmla="*/ 3 w 74"/>
                <a:gd name="T7" fmla="*/ 1 h 27"/>
                <a:gd name="T8" fmla="*/ 70 w 74"/>
                <a:gd name="T9" fmla="*/ 1 h 27"/>
                <a:gd name="T10" fmla="*/ 73 w 74"/>
                <a:gd name="T11" fmla="*/ 1 h 27"/>
                <a:gd name="T12" fmla="*/ 73 w 74"/>
                <a:gd name="T13" fmla="*/ 4 h 27"/>
                <a:gd name="T14" fmla="*/ 37 w 74"/>
                <a:gd name="T15" fmla="*/ 1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4" h="27">
                  <a:moveTo>
                    <a:pt x="37" y="17"/>
                  </a:moveTo>
                  <a:cubicBezTo>
                    <a:pt x="16" y="17"/>
                    <a:pt x="1" y="4"/>
                    <a:pt x="1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1" y="0"/>
                    <a:pt x="2" y="0"/>
                    <a:pt x="3" y="1"/>
                  </a:cubicBezTo>
                  <a:cubicBezTo>
                    <a:pt x="5" y="2"/>
                    <a:pt x="36" y="27"/>
                    <a:pt x="70" y="1"/>
                  </a:cubicBezTo>
                  <a:cubicBezTo>
                    <a:pt x="71" y="0"/>
                    <a:pt x="73" y="0"/>
                    <a:pt x="73" y="1"/>
                  </a:cubicBezTo>
                  <a:cubicBezTo>
                    <a:pt x="74" y="2"/>
                    <a:pt x="74" y="4"/>
                    <a:pt x="73" y="4"/>
                  </a:cubicBezTo>
                  <a:cubicBezTo>
                    <a:pt x="60" y="14"/>
                    <a:pt x="48" y="17"/>
                    <a:pt x="37" y="17"/>
                  </a:cubicBezTo>
                  <a:close/>
                </a:path>
              </a:pathLst>
            </a:custGeom>
            <a:solidFill>
              <a:srgbClr val="6B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84" name="组合 83"/>
          <p:cNvGrpSpPr>
            <a:grpSpLocks noChangeAspect="1"/>
          </p:cNvGrpSpPr>
          <p:nvPr/>
        </p:nvGrpSpPr>
        <p:grpSpPr>
          <a:xfrm>
            <a:off x="6000657" y="4936386"/>
            <a:ext cx="574743" cy="1779084"/>
            <a:chOff x="836827" y="15253469"/>
            <a:chExt cx="1114425" cy="3449637"/>
          </a:xfrm>
        </p:grpSpPr>
        <p:sp>
          <p:nvSpPr>
            <p:cNvPr id="85" name="Freeform 72"/>
            <p:cNvSpPr/>
            <p:nvPr/>
          </p:nvSpPr>
          <p:spPr bwMode="auto">
            <a:xfrm>
              <a:off x="1108290" y="18623731"/>
              <a:ext cx="338138" cy="79375"/>
            </a:xfrm>
            <a:custGeom>
              <a:avLst/>
              <a:gdLst>
                <a:gd name="T0" fmla="*/ 14 w 90"/>
                <a:gd name="T1" fmla="*/ 1 h 21"/>
                <a:gd name="T2" fmla="*/ 3 w 90"/>
                <a:gd name="T3" fmla="*/ 9 h 21"/>
                <a:gd name="T4" fmla="*/ 7 w 90"/>
                <a:gd name="T5" fmla="*/ 21 h 21"/>
                <a:gd name="T6" fmla="*/ 82 w 90"/>
                <a:gd name="T7" fmla="*/ 16 h 21"/>
                <a:gd name="T8" fmla="*/ 81 w 90"/>
                <a:gd name="T9" fmla="*/ 0 h 21"/>
                <a:gd name="T10" fmla="*/ 14 w 90"/>
                <a:gd name="T11" fmla="*/ 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0" h="21">
                  <a:moveTo>
                    <a:pt x="14" y="1"/>
                  </a:moveTo>
                  <a:cubicBezTo>
                    <a:pt x="14" y="1"/>
                    <a:pt x="3" y="7"/>
                    <a:pt x="3" y="9"/>
                  </a:cubicBezTo>
                  <a:cubicBezTo>
                    <a:pt x="3" y="11"/>
                    <a:pt x="0" y="21"/>
                    <a:pt x="7" y="21"/>
                  </a:cubicBezTo>
                  <a:cubicBezTo>
                    <a:pt x="14" y="21"/>
                    <a:pt x="75" y="19"/>
                    <a:pt x="82" y="16"/>
                  </a:cubicBezTo>
                  <a:cubicBezTo>
                    <a:pt x="90" y="13"/>
                    <a:pt x="84" y="1"/>
                    <a:pt x="81" y="0"/>
                  </a:cubicBezTo>
                  <a:cubicBezTo>
                    <a:pt x="78" y="0"/>
                    <a:pt x="14" y="1"/>
                    <a:pt x="14" y="1"/>
                  </a:cubicBezTo>
                  <a:close/>
                </a:path>
              </a:pathLst>
            </a:custGeom>
            <a:solidFill>
              <a:srgbClr val="2A3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" name="Freeform 73"/>
            <p:cNvSpPr/>
            <p:nvPr/>
          </p:nvSpPr>
          <p:spPr bwMode="auto">
            <a:xfrm>
              <a:off x="1108290" y="17801406"/>
              <a:ext cx="334963" cy="855663"/>
            </a:xfrm>
            <a:custGeom>
              <a:avLst/>
              <a:gdLst>
                <a:gd name="T0" fmla="*/ 51 w 89"/>
                <a:gd name="T1" fmla="*/ 0 h 228"/>
                <a:gd name="T2" fmla="*/ 39 w 89"/>
                <a:gd name="T3" fmla="*/ 177 h 228"/>
                <a:gd name="T4" fmla="*/ 2 w 89"/>
                <a:gd name="T5" fmla="*/ 214 h 228"/>
                <a:gd name="T6" fmla="*/ 20 w 89"/>
                <a:gd name="T7" fmla="*/ 226 h 228"/>
                <a:gd name="T8" fmla="*/ 87 w 89"/>
                <a:gd name="T9" fmla="*/ 214 h 228"/>
                <a:gd name="T10" fmla="*/ 62 w 89"/>
                <a:gd name="T11" fmla="*/ 174 h 228"/>
                <a:gd name="T12" fmla="*/ 73 w 89"/>
                <a:gd name="T13" fmla="*/ 5 h 228"/>
                <a:gd name="T14" fmla="*/ 51 w 89"/>
                <a:gd name="T15" fmla="*/ 0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9" h="228">
                  <a:moveTo>
                    <a:pt x="51" y="0"/>
                  </a:moveTo>
                  <a:cubicBezTo>
                    <a:pt x="51" y="0"/>
                    <a:pt x="43" y="169"/>
                    <a:pt x="39" y="177"/>
                  </a:cubicBezTo>
                  <a:cubicBezTo>
                    <a:pt x="35" y="186"/>
                    <a:pt x="1" y="207"/>
                    <a:pt x="2" y="214"/>
                  </a:cubicBezTo>
                  <a:cubicBezTo>
                    <a:pt x="2" y="221"/>
                    <a:pt x="0" y="228"/>
                    <a:pt x="20" y="226"/>
                  </a:cubicBezTo>
                  <a:cubicBezTo>
                    <a:pt x="39" y="225"/>
                    <a:pt x="89" y="222"/>
                    <a:pt x="87" y="214"/>
                  </a:cubicBezTo>
                  <a:cubicBezTo>
                    <a:pt x="85" y="206"/>
                    <a:pt x="67" y="185"/>
                    <a:pt x="62" y="174"/>
                  </a:cubicBezTo>
                  <a:cubicBezTo>
                    <a:pt x="58" y="164"/>
                    <a:pt x="73" y="5"/>
                    <a:pt x="73" y="5"/>
                  </a:cubicBezTo>
                  <a:lnTo>
                    <a:pt x="51" y="0"/>
                  </a:lnTo>
                  <a:close/>
                </a:path>
              </a:pathLst>
            </a:custGeom>
            <a:solidFill>
              <a:srgbClr val="FBC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" name="Freeform 74"/>
            <p:cNvSpPr/>
            <p:nvPr/>
          </p:nvSpPr>
          <p:spPr bwMode="auto">
            <a:xfrm>
              <a:off x="1160677" y="18511019"/>
              <a:ext cx="233363" cy="146050"/>
            </a:xfrm>
            <a:custGeom>
              <a:avLst/>
              <a:gdLst>
                <a:gd name="T0" fmla="*/ 0 w 62"/>
                <a:gd name="T1" fmla="*/ 11 h 39"/>
                <a:gd name="T2" fmla="*/ 27 w 62"/>
                <a:gd name="T3" fmla="*/ 36 h 39"/>
                <a:gd name="T4" fmla="*/ 31 w 62"/>
                <a:gd name="T5" fmla="*/ 39 h 39"/>
                <a:gd name="T6" fmla="*/ 33 w 62"/>
                <a:gd name="T7" fmla="*/ 35 h 39"/>
                <a:gd name="T8" fmla="*/ 44 w 62"/>
                <a:gd name="T9" fmla="*/ 14 h 39"/>
                <a:gd name="T10" fmla="*/ 62 w 62"/>
                <a:gd name="T11" fmla="*/ 7 h 39"/>
                <a:gd name="T12" fmla="*/ 57 w 62"/>
                <a:gd name="T13" fmla="*/ 0 h 39"/>
                <a:gd name="T14" fmla="*/ 31 w 62"/>
                <a:gd name="T15" fmla="*/ 14 h 39"/>
                <a:gd name="T16" fmla="*/ 9 w 62"/>
                <a:gd name="T17" fmla="*/ 3 h 39"/>
                <a:gd name="T18" fmla="*/ 0 w 62"/>
                <a:gd name="T19" fmla="*/ 1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2" h="39">
                  <a:moveTo>
                    <a:pt x="0" y="11"/>
                  </a:moveTo>
                  <a:cubicBezTo>
                    <a:pt x="0" y="11"/>
                    <a:pt x="23" y="4"/>
                    <a:pt x="27" y="36"/>
                  </a:cubicBezTo>
                  <a:cubicBezTo>
                    <a:pt x="31" y="39"/>
                    <a:pt x="31" y="39"/>
                    <a:pt x="31" y="39"/>
                  </a:cubicBezTo>
                  <a:cubicBezTo>
                    <a:pt x="33" y="35"/>
                    <a:pt x="33" y="35"/>
                    <a:pt x="33" y="35"/>
                  </a:cubicBezTo>
                  <a:cubicBezTo>
                    <a:pt x="33" y="35"/>
                    <a:pt x="34" y="23"/>
                    <a:pt x="44" y="14"/>
                  </a:cubicBezTo>
                  <a:cubicBezTo>
                    <a:pt x="54" y="4"/>
                    <a:pt x="62" y="7"/>
                    <a:pt x="62" y="7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7" y="0"/>
                    <a:pt x="38" y="2"/>
                    <a:pt x="31" y="14"/>
                  </a:cubicBezTo>
                  <a:cubicBezTo>
                    <a:pt x="31" y="14"/>
                    <a:pt x="23" y="2"/>
                    <a:pt x="9" y="3"/>
                  </a:cubicBezTo>
                  <a:lnTo>
                    <a:pt x="0" y="11"/>
                  </a:lnTo>
                  <a:close/>
                </a:path>
              </a:pathLst>
            </a:custGeom>
            <a:solidFill>
              <a:srgbClr val="2A3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" name="Freeform 75"/>
            <p:cNvSpPr/>
            <p:nvPr/>
          </p:nvSpPr>
          <p:spPr bwMode="auto">
            <a:xfrm>
              <a:off x="1540090" y="18623731"/>
              <a:ext cx="334963" cy="79375"/>
            </a:xfrm>
            <a:custGeom>
              <a:avLst/>
              <a:gdLst>
                <a:gd name="T0" fmla="*/ 75 w 89"/>
                <a:gd name="T1" fmla="*/ 1 h 21"/>
                <a:gd name="T2" fmla="*/ 87 w 89"/>
                <a:gd name="T3" fmla="*/ 9 h 21"/>
                <a:gd name="T4" fmla="*/ 82 w 89"/>
                <a:gd name="T5" fmla="*/ 21 h 21"/>
                <a:gd name="T6" fmla="*/ 7 w 89"/>
                <a:gd name="T7" fmla="*/ 16 h 21"/>
                <a:gd name="T8" fmla="*/ 8 w 89"/>
                <a:gd name="T9" fmla="*/ 0 h 21"/>
                <a:gd name="T10" fmla="*/ 75 w 89"/>
                <a:gd name="T11" fmla="*/ 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" h="21">
                  <a:moveTo>
                    <a:pt x="75" y="1"/>
                  </a:moveTo>
                  <a:cubicBezTo>
                    <a:pt x="75" y="1"/>
                    <a:pt x="86" y="7"/>
                    <a:pt x="87" y="9"/>
                  </a:cubicBezTo>
                  <a:cubicBezTo>
                    <a:pt x="87" y="11"/>
                    <a:pt x="89" y="21"/>
                    <a:pt x="82" y="21"/>
                  </a:cubicBezTo>
                  <a:cubicBezTo>
                    <a:pt x="76" y="21"/>
                    <a:pt x="14" y="19"/>
                    <a:pt x="7" y="16"/>
                  </a:cubicBezTo>
                  <a:cubicBezTo>
                    <a:pt x="0" y="13"/>
                    <a:pt x="5" y="1"/>
                    <a:pt x="8" y="0"/>
                  </a:cubicBezTo>
                  <a:cubicBezTo>
                    <a:pt x="12" y="0"/>
                    <a:pt x="75" y="1"/>
                    <a:pt x="75" y="1"/>
                  </a:cubicBezTo>
                  <a:close/>
                </a:path>
              </a:pathLst>
            </a:custGeom>
            <a:solidFill>
              <a:srgbClr val="2A3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9" name="Freeform 76"/>
            <p:cNvSpPr/>
            <p:nvPr/>
          </p:nvSpPr>
          <p:spPr bwMode="auto">
            <a:xfrm>
              <a:off x="1544852" y="17801406"/>
              <a:ext cx="334963" cy="855663"/>
            </a:xfrm>
            <a:custGeom>
              <a:avLst/>
              <a:gdLst>
                <a:gd name="T0" fmla="*/ 38 w 89"/>
                <a:gd name="T1" fmla="*/ 0 h 228"/>
                <a:gd name="T2" fmla="*/ 50 w 89"/>
                <a:gd name="T3" fmla="*/ 177 h 228"/>
                <a:gd name="T4" fmla="*/ 86 w 89"/>
                <a:gd name="T5" fmla="*/ 214 h 228"/>
                <a:gd name="T6" fmla="*/ 69 w 89"/>
                <a:gd name="T7" fmla="*/ 226 h 228"/>
                <a:gd name="T8" fmla="*/ 1 w 89"/>
                <a:gd name="T9" fmla="*/ 214 h 228"/>
                <a:gd name="T10" fmla="*/ 26 w 89"/>
                <a:gd name="T11" fmla="*/ 174 h 228"/>
                <a:gd name="T12" fmla="*/ 16 w 89"/>
                <a:gd name="T13" fmla="*/ 5 h 228"/>
                <a:gd name="T14" fmla="*/ 38 w 89"/>
                <a:gd name="T15" fmla="*/ 0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9" h="228">
                  <a:moveTo>
                    <a:pt x="38" y="0"/>
                  </a:moveTo>
                  <a:cubicBezTo>
                    <a:pt x="38" y="0"/>
                    <a:pt x="46" y="169"/>
                    <a:pt x="50" y="177"/>
                  </a:cubicBezTo>
                  <a:cubicBezTo>
                    <a:pt x="54" y="186"/>
                    <a:pt x="87" y="207"/>
                    <a:pt x="86" y="214"/>
                  </a:cubicBezTo>
                  <a:cubicBezTo>
                    <a:pt x="86" y="221"/>
                    <a:pt x="89" y="228"/>
                    <a:pt x="69" y="226"/>
                  </a:cubicBezTo>
                  <a:cubicBezTo>
                    <a:pt x="49" y="225"/>
                    <a:pt x="0" y="222"/>
                    <a:pt x="1" y="214"/>
                  </a:cubicBezTo>
                  <a:cubicBezTo>
                    <a:pt x="3" y="206"/>
                    <a:pt x="22" y="185"/>
                    <a:pt x="26" y="174"/>
                  </a:cubicBezTo>
                  <a:cubicBezTo>
                    <a:pt x="30" y="164"/>
                    <a:pt x="16" y="5"/>
                    <a:pt x="16" y="5"/>
                  </a:cubicBezTo>
                  <a:lnTo>
                    <a:pt x="38" y="0"/>
                  </a:lnTo>
                  <a:close/>
                </a:path>
              </a:pathLst>
            </a:custGeom>
            <a:solidFill>
              <a:srgbClr val="FBC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0" name="Freeform 77"/>
            <p:cNvSpPr/>
            <p:nvPr/>
          </p:nvSpPr>
          <p:spPr bwMode="auto">
            <a:xfrm>
              <a:off x="1589302" y="18511019"/>
              <a:ext cx="236538" cy="146050"/>
            </a:xfrm>
            <a:custGeom>
              <a:avLst/>
              <a:gdLst>
                <a:gd name="T0" fmla="*/ 63 w 63"/>
                <a:gd name="T1" fmla="*/ 11 h 39"/>
                <a:gd name="T2" fmla="*/ 35 w 63"/>
                <a:gd name="T3" fmla="*/ 36 h 39"/>
                <a:gd name="T4" fmla="*/ 32 w 63"/>
                <a:gd name="T5" fmla="*/ 39 h 39"/>
                <a:gd name="T6" fmla="*/ 29 w 63"/>
                <a:gd name="T7" fmla="*/ 35 h 39"/>
                <a:gd name="T8" fmla="*/ 19 w 63"/>
                <a:gd name="T9" fmla="*/ 14 h 39"/>
                <a:gd name="T10" fmla="*/ 0 w 63"/>
                <a:gd name="T11" fmla="*/ 7 h 39"/>
                <a:gd name="T12" fmla="*/ 5 w 63"/>
                <a:gd name="T13" fmla="*/ 0 h 39"/>
                <a:gd name="T14" fmla="*/ 31 w 63"/>
                <a:gd name="T15" fmla="*/ 14 h 39"/>
                <a:gd name="T16" fmla="*/ 53 w 63"/>
                <a:gd name="T17" fmla="*/ 3 h 39"/>
                <a:gd name="T18" fmla="*/ 63 w 63"/>
                <a:gd name="T19" fmla="*/ 1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39">
                  <a:moveTo>
                    <a:pt x="63" y="11"/>
                  </a:moveTo>
                  <a:cubicBezTo>
                    <a:pt x="63" y="11"/>
                    <a:pt x="40" y="4"/>
                    <a:pt x="35" y="36"/>
                  </a:cubicBezTo>
                  <a:cubicBezTo>
                    <a:pt x="32" y="39"/>
                    <a:pt x="32" y="39"/>
                    <a:pt x="32" y="39"/>
                  </a:cubicBezTo>
                  <a:cubicBezTo>
                    <a:pt x="29" y="35"/>
                    <a:pt x="29" y="35"/>
                    <a:pt x="29" y="35"/>
                  </a:cubicBezTo>
                  <a:cubicBezTo>
                    <a:pt x="29" y="35"/>
                    <a:pt x="29" y="23"/>
                    <a:pt x="19" y="14"/>
                  </a:cubicBezTo>
                  <a:cubicBezTo>
                    <a:pt x="8" y="4"/>
                    <a:pt x="0" y="7"/>
                    <a:pt x="0" y="7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25" y="2"/>
                    <a:pt x="31" y="14"/>
                  </a:cubicBezTo>
                  <a:cubicBezTo>
                    <a:pt x="31" y="14"/>
                    <a:pt x="39" y="2"/>
                    <a:pt x="53" y="3"/>
                  </a:cubicBezTo>
                  <a:lnTo>
                    <a:pt x="63" y="11"/>
                  </a:lnTo>
                  <a:close/>
                </a:path>
              </a:pathLst>
            </a:custGeom>
            <a:solidFill>
              <a:srgbClr val="2A3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91" name="组合 90"/>
            <p:cNvGrpSpPr/>
            <p:nvPr/>
          </p:nvGrpSpPr>
          <p:grpSpPr>
            <a:xfrm>
              <a:off x="836827" y="15253469"/>
              <a:ext cx="1114425" cy="2671762"/>
              <a:chOff x="836827" y="15253469"/>
              <a:chExt cx="1114425" cy="2671762"/>
            </a:xfrm>
          </p:grpSpPr>
          <p:sp>
            <p:nvSpPr>
              <p:cNvPr id="92" name="Freeform 78"/>
              <p:cNvSpPr/>
              <p:nvPr/>
            </p:nvSpPr>
            <p:spPr bwMode="auto">
              <a:xfrm>
                <a:off x="1047965" y="16893356"/>
                <a:ext cx="153988" cy="769938"/>
              </a:xfrm>
              <a:custGeom>
                <a:avLst/>
                <a:gdLst>
                  <a:gd name="T0" fmla="*/ 6 w 41"/>
                  <a:gd name="T1" fmla="*/ 10 h 205"/>
                  <a:gd name="T2" fmla="*/ 0 w 41"/>
                  <a:gd name="T3" fmla="*/ 191 h 205"/>
                  <a:gd name="T4" fmla="*/ 18 w 41"/>
                  <a:gd name="T5" fmla="*/ 205 h 205"/>
                  <a:gd name="T6" fmla="*/ 38 w 41"/>
                  <a:gd name="T7" fmla="*/ 187 h 205"/>
                  <a:gd name="T8" fmla="*/ 41 w 41"/>
                  <a:gd name="T9" fmla="*/ 0 h 205"/>
                  <a:gd name="T10" fmla="*/ 6 w 41"/>
                  <a:gd name="T11" fmla="*/ 10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" h="205">
                    <a:moveTo>
                      <a:pt x="6" y="10"/>
                    </a:moveTo>
                    <a:cubicBezTo>
                      <a:pt x="0" y="191"/>
                      <a:pt x="0" y="191"/>
                      <a:pt x="0" y="191"/>
                    </a:cubicBezTo>
                    <a:cubicBezTo>
                      <a:pt x="0" y="191"/>
                      <a:pt x="5" y="204"/>
                      <a:pt x="18" y="205"/>
                    </a:cubicBezTo>
                    <a:cubicBezTo>
                      <a:pt x="35" y="205"/>
                      <a:pt x="38" y="187"/>
                      <a:pt x="38" y="187"/>
                    </a:cubicBezTo>
                    <a:cubicBezTo>
                      <a:pt x="41" y="0"/>
                      <a:pt x="41" y="0"/>
                      <a:pt x="41" y="0"/>
                    </a:cubicBezTo>
                    <a:lnTo>
                      <a:pt x="6" y="10"/>
                    </a:lnTo>
                    <a:close/>
                  </a:path>
                </a:pathLst>
              </a:custGeom>
              <a:solidFill>
                <a:srgbClr val="FBCA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3" name="Freeform 79"/>
              <p:cNvSpPr/>
              <p:nvPr/>
            </p:nvSpPr>
            <p:spPr bwMode="auto">
              <a:xfrm>
                <a:off x="1724240" y="16893356"/>
                <a:ext cx="155575" cy="769938"/>
              </a:xfrm>
              <a:custGeom>
                <a:avLst/>
                <a:gdLst>
                  <a:gd name="T0" fmla="*/ 35 w 41"/>
                  <a:gd name="T1" fmla="*/ 10 h 205"/>
                  <a:gd name="T2" fmla="*/ 41 w 41"/>
                  <a:gd name="T3" fmla="*/ 191 h 205"/>
                  <a:gd name="T4" fmla="*/ 24 w 41"/>
                  <a:gd name="T5" fmla="*/ 205 h 205"/>
                  <a:gd name="T6" fmla="*/ 3 w 41"/>
                  <a:gd name="T7" fmla="*/ 187 h 205"/>
                  <a:gd name="T8" fmla="*/ 0 w 41"/>
                  <a:gd name="T9" fmla="*/ 0 h 205"/>
                  <a:gd name="T10" fmla="*/ 35 w 41"/>
                  <a:gd name="T11" fmla="*/ 10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" h="205">
                    <a:moveTo>
                      <a:pt x="35" y="10"/>
                    </a:moveTo>
                    <a:cubicBezTo>
                      <a:pt x="41" y="191"/>
                      <a:pt x="41" y="191"/>
                      <a:pt x="41" y="191"/>
                    </a:cubicBezTo>
                    <a:cubicBezTo>
                      <a:pt x="41" y="191"/>
                      <a:pt x="36" y="204"/>
                      <a:pt x="24" y="205"/>
                    </a:cubicBezTo>
                    <a:cubicBezTo>
                      <a:pt x="6" y="205"/>
                      <a:pt x="3" y="187"/>
                      <a:pt x="3" y="187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35" y="10"/>
                    </a:lnTo>
                    <a:close/>
                  </a:path>
                </a:pathLst>
              </a:custGeom>
              <a:solidFill>
                <a:srgbClr val="FBCA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4" name="Freeform 80"/>
              <p:cNvSpPr/>
              <p:nvPr/>
            </p:nvSpPr>
            <p:spPr bwMode="auto">
              <a:xfrm>
                <a:off x="1182902" y="17407706"/>
                <a:ext cx="606425" cy="517525"/>
              </a:xfrm>
              <a:custGeom>
                <a:avLst/>
                <a:gdLst>
                  <a:gd name="T0" fmla="*/ 57 w 382"/>
                  <a:gd name="T1" fmla="*/ 0 h 326"/>
                  <a:gd name="T2" fmla="*/ 7 w 382"/>
                  <a:gd name="T3" fmla="*/ 36 h 326"/>
                  <a:gd name="T4" fmla="*/ 0 w 382"/>
                  <a:gd name="T5" fmla="*/ 326 h 326"/>
                  <a:gd name="T6" fmla="*/ 166 w 382"/>
                  <a:gd name="T7" fmla="*/ 326 h 326"/>
                  <a:gd name="T8" fmla="*/ 175 w 382"/>
                  <a:gd name="T9" fmla="*/ 173 h 326"/>
                  <a:gd name="T10" fmla="*/ 201 w 382"/>
                  <a:gd name="T11" fmla="*/ 173 h 326"/>
                  <a:gd name="T12" fmla="*/ 223 w 382"/>
                  <a:gd name="T13" fmla="*/ 326 h 326"/>
                  <a:gd name="T14" fmla="*/ 382 w 382"/>
                  <a:gd name="T15" fmla="*/ 326 h 326"/>
                  <a:gd name="T16" fmla="*/ 363 w 382"/>
                  <a:gd name="T17" fmla="*/ 36 h 326"/>
                  <a:gd name="T18" fmla="*/ 57 w 382"/>
                  <a:gd name="T19" fmla="*/ 0 h 3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82" h="326">
                    <a:moveTo>
                      <a:pt x="57" y="0"/>
                    </a:moveTo>
                    <a:lnTo>
                      <a:pt x="7" y="36"/>
                    </a:lnTo>
                    <a:lnTo>
                      <a:pt x="0" y="326"/>
                    </a:lnTo>
                    <a:lnTo>
                      <a:pt x="166" y="326"/>
                    </a:lnTo>
                    <a:lnTo>
                      <a:pt x="175" y="173"/>
                    </a:lnTo>
                    <a:lnTo>
                      <a:pt x="201" y="173"/>
                    </a:lnTo>
                    <a:lnTo>
                      <a:pt x="223" y="326"/>
                    </a:lnTo>
                    <a:lnTo>
                      <a:pt x="382" y="326"/>
                    </a:lnTo>
                    <a:lnTo>
                      <a:pt x="363" y="36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2A3D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5" name="Freeform 81"/>
              <p:cNvSpPr/>
              <p:nvPr/>
            </p:nvSpPr>
            <p:spPr bwMode="auto">
              <a:xfrm>
                <a:off x="1020977" y="16507594"/>
                <a:ext cx="858838" cy="957263"/>
              </a:xfrm>
              <a:custGeom>
                <a:avLst/>
                <a:gdLst>
                  <a:gd name="T0" fmla="*/ 35 w 228"/>
                  <a:gd name="T1" fmla="*/ 16 h 255"/>
                  <a:gd name="T2" fmla="*/ 110 w 228"/>
                  <a:gd name="T3" fmla="*/ 2 h 255"/>
                  <a:gd name="T4" fmla="*/ 200 w 228"/>
                  <a:gd name="T5" fmla="*/ 16 h 255"/>
                  <a:gd name="T6" fmla="*/ 224 w 228"/>
                  <a:gd name="T7" fmla="*/ 62 h 255"/>
                  <a:gd name="T8" fmla="*/ 228 w 228"/>
                  <a:gd name="T9" fmla="*/ 117 h 255"/>
                  <a:gd name="T10" fmla="*/ 189 w 228"/>
                  <a:gd name="T11" fmla="*/ 120 h 255"/>
                  <a:gd name="T12" fmla="*/ 196 w 228"/>
                  <a:gd name="T13" fmla="*/ 255 h 255"/>
                  <a:gd name="T14" fmla="*/ 46 w 228"/>
                  <a:gd name="T15" fmla="*/ 255 h 255"/>
                  <a:gd name="T16" fmla="*/ 48 w 228"/>
                  <a:gd name="T17" fmla="*/ 123 h 255"/>
                  <a:gd name="T18" fmla="*/ 5 w 228"/>
                  <a:gd name="T19" fmla="*/ 121 h 255"/>
                  <a:gd name="T20" fmla="*/ 35 w 228"/>
                  <a:gd name="T21" fmla="*/ 16 h 2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28" h="255">
                    <a:moveTo>
                      <a:pt x="35" y="16"/>
                    </a:moveTo>
                    <a:cubicBezTo>
                      <a:pt x="35" y="16"/>
                      <a:pt x="83" y="4"/>
                      <a:pt x="110" y="2"/>
                    </a:cubicBezTo>
                    <a:cubicBezTo>
                      <a:pt x="137" y="0"/>
                      <a:pt x="200" y="16"/>
                      <a:pt x="200" y="16"/>
                    </a:cubicBezTo>
                    <a:cubicBezTo>
                      <a:pt x="200" y="16"/>
                      <a:pt x="220" y="20"/>
                      <a:pt x="224" y="62"/>
                    </a:cubicBezTo>
                    <a:cubicBezTo>
                      <a:pt x="228" y="117"/>
                      <a:pt x="228" y="117"/>
                      <a:pt x="228" y="117"/>
                    </a:cubicBezTo>
                    <a:cubicBezTo>
                      <a:pt x="228" y="117"/>
                      <a:pt x="208" y="122"/>
                      <a:pt x="189" y="120"/>
                    </a:cubicBezTo>
                    <a:cubicBezTo>
                      <a:pt x="196" y="255"/>
                      <a:pt x="196" y="255"/>
                      <a:pt x="196" y="255"/>
                    </a:cubicBezTo>
                    <a:cubicBezTo>
                      <a:pt x="46" y="255"/>
                      <a:pt x="46" y="255"/>
                      <a:pt x="46" y="255"/>
                    </a:cubicBezTo>
                    <a:cubicBezTo>
                      <a:pt x="48" y="123"/>
                      <a:pt x="48" y="123"/>
                      <a:pt x="48" y="123"/>
                    </a:cubicBezTo>
                    <a:cubicBezTo>
                      <a:pt x="5" y="121"/>
                      <a:pt x="5" y="121"/>
                      <a:pt x="5" y="121"/>
                    </a:cubicBezTo>
                    <a:cubicBezTo>
                      <a:pt x="5" y="121"/>
                      <a:pt x="0" y="24"/>
                      <a:pt x="35" y="16"/>
                    </a:cubicBezTo>
                    <a:close/>
                  </a:path>
                </a:pathLst>
              </a:custGeom>
              <a:solidFill>
                <a:srgbClr val="6DC1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6" name="Freeform 82"/>
              <p:cNvSpPr/>
              <p:nvPr/>
            </p:nvSpPr>
            <p:spPr bwMode="auto">
              <a:xfrm>
                <a:off x="1032090" y="16761594"/>
                <a:ext cx="180975" cy="207963"/>
              </a:xfrm>
              <a:custGeom>
                <a:avLst/>
                <a:gdLst>
                  <a:gd name="T0" fmla="*/ 47 w 48"/>
                  <a:gd name="T1" fmla="*/ 12 h 55"/>
                  <a:gd name="T2" fmla="*/ 37 w 48"/>
                  <a:gd name="T3" fmla="*/ 5 h 55"/>
                  <a:gd name="T4" fmla="*/ 4 w 48"/>
                  <a:gd name="T5" fmla="*/ 0 h 55"/>
                  <a:gd name="T6" fmla="*/ 2 w 48"/>
                  <a:gd name="T7" fmla="*/ 53 h 55"/>
                  <a:gd name="T8" fmla="*/ 45 w 48"/>
                  <a:gd name="T9" fmla="*/ 55 h 55"/>
                  <a:gd name="T10" fmla="*/ 47 w 48"/>
                  <a:gd name="T11" fmla="*/ 12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8" h="55">
                    <a:moveTo>
                      <a:pt x="47" y="12"/>
                    </a:moveTo>
                    <a:cubicBezTo>
                      <a:pt x="48" y="5"/>
                      <a:pt x="44" y="5"/>
                      <a:pt x="37" y="5"/>
                    </a:cubicBezTo>
                    <a:cubicBezTo>
                      <a:pt x="26" y="4"/>
                      <a:pt x="15" y="1"/>
                      <a:pt x="4" y="0"/>
                    </a:cubicBezTo>
                    <a:cubicBezTo>
                      <a:pt x="0" y="27"/>
                      <a:pt x="2" y="53"/>
                      <a:pt x="2" y="53"/>
                    </a:cubicBezTo>
                    <a:cubicBezTo>
                      <a:pt x="45" y="55"/>
                      <a:pt x="45" y="55"/>
                      <a:pt x="45" y="55"/>
                    </a:cubicBezTo>
                    <a:cubicBezTo>
                      <a:pt x="45" y="55"/>
                      <a:pt x="47" y="17"/>
                      <a:pt x="47" y="12"/>
                    </a:cubicBezTo>
                    <a:close/>
                  </a:path>
                </a:pathLst>
              </a:custGeom>
              <a:solidFill>
                <a:srgbClr val="2A3D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7" name="Freeform 83"/>
              <p:cNvSpPr/>
              <p:nvPr/>
            </p:nvSpPr>
            <p:spPr bwMode="auto">
              <a:xfrm>
                <a:off x="1713127" y="16747306"/>
                <a:ext cx="166688" cy="217488"/>
              </a:xfrm>
              <a:custGeom>
                <a:avLst/>
                <a:gdLst>
                  <a:gd name="T0" fmla="*/ 3 w 44"/>
                  <a:gd name="T1" fmla="*/ 6 h 58"/>
                  <a:gd name="T2" fmla="*/ 2 w 44"/>
                  <a:gd name="T3" fmla="*/ 7 h 58"/>
                  <a:gd name="T4" fmla="*/ 1 w 44"/>
                  <a:gd name="T5" fmla="*/ 17 h 58"/>
                  <a:gd name="T6" fmla="*/ 2 w 44"/>
                  <a:gd name="T7" fmla="*/ 30 h 58"/>
                  <a:gd name="T8" fmla="*/ 5 w 44"/>
                  <a:gd name="T9" fmla="*/ 52 h 58"/>
                  <a:gd name="T10" fmla="*/ 5 w 44"/>
                  <a:gd name="T11" fmla="*/ 56 h 58"/>
                  <a:gd name="T12" fmla="*/ 44 w 44"/>
                  <a:gd name="T13" fmla="*/ 53 h 58"/>
                  <a:gd name="T14" fmla="*/ 40 w 44"/>
                  <a:gd name="T15" fmla="*/ 2 h 58"/>
                  <a:gd name="T16" fmla="*/ 10 w 44"/>
                  <a:gd name="T17" fmla="*/ 4 h 58"/>
                  <a:gd name="T18" fmla="*/ 3 w 44"/>
                  <a:gd name="T19" fmla="*/ 6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4" h="58">
                    <a:moveTo>
                      <a:pt x="3" y="6"/>
                    </a:moveTo>
                    <a:cubicBezTo>
                      <a:pt x="3" y="6"/>
                      <a:pt x="2" y="6"/>
                      <a:pt x="2" y="7"/>
                    </a:cubicBezTo>
                    <a:cubicBezTo>
                      <a:pt x="0" y="10"/>
                      <a:pt x="1" y="14"/>
                      <a:pt x="1" y="17"/>
                    </a:cubicBezTo>
                    <a:cubicBezTo>
                      <a:pt x="1" y="22"/>
                      <a:pt x="2" y="26"/>
                      <a:pt x="2" y="30"/>
                    </a:cubicBezTo>
                    <a:cubicBezTo>
                      <a:pt x="3" y="38"/>
                      <a:pt x="4" y="45"/>
                      <a:pt x="5" y="52"/>
                    </a:cubicBezTo>
                    <a:cubicBezTo>
                      <a:pt x="5" y="54"/>
                      <a:pt x="5" y="55"/>
                      <a:pt x="5" y="56"/>
                    </a:cubicBezTo>
                    <a:cubicBezTo>
                      <a:pt x="24" y="58"/>
                      <a:pt x="44" y="53"/>
                      <a:pt x="44" y="53"/>
                    </a:cubicBezTo>
                    <a:cubicBezTo>
                      <a:pt x="44" y="53"/>
                      <a:pt x="40" y="2"/>
                      <a:pt x="40" y="2"/>
                    </a:cubicBezTo>
                    <a:cubicBezTo>
                      <a:pt x="40" y="0"/>
                      <a:pt x="14" y="3"/>
                      <a:pt x="10" y="4"/>
                    </a:cubicBezTo>
                    <a:cubicBezTo>
                      <a:pt x="8" y="5"/>
                      <a:pt x="6" y="5"/>
                      <a:pt x="3" y="6"/>
                    </a:cubicBezTo>
                    <a:close/>
                  </a:path>
                </a:pathLst>
              </a:custGeom>
              <a:solidFill>
                <a:srgbClr val="2A3D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8" name="Freeform 84"/>
              <p:cNvSpPr/>
              <p:nvPr/>
            </p:nvSpPr>
            <p:spPr bwMode="auto">
              <a:xfrm>
                <a:off x="1292440" y="16510769"/>
                <a:ext cx="285750" cy="250825"/>
              </a:xfrm>
              <a:custGeom>
                <a:avLst/>
                <a:gdLst>
                  <a:gd name="T0" fmla="*/ 34 w 76"/>
                  <a:gd name="T1" fmla="*/ 65 h 67"/>
                  <a:gd name="T2" fmla="*/ 46 w 76"/>
                  <a:gd name="T3" fmla="*/ 67 h 67"/>
                  <a:gd name="T4" fmla="*/ 62 w 76"/>
                  <a:gd name="T5" fmla="*/ 50 h 67"/>
                  <a:gd name="T6" fmla="*/ 76 w 76"/>
                  <a:gd name="T7" fmla="*/ 4 h 67"/>
                  <a:gd name="T8" fmla="*/ 38 w 76"/>
                  <a:gd name="T9" fmla="*/ 1 h 67"/>
                  <a:gd name="T10" fmla="*/ 0 w 76"/>
                  <a:gd name="T11" fmla="*/ 7 h 67"/>
                  <a:gd name="T12" fmla="*/ 34 w 76"/>
                  <a:gd name="T13" fmla="*/ 65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6" h="67">
                    <a:moveTo>
                      <a:pt x="34" y="65"/>
                    </a:moveTo>
                    <a:cubicBezTo>
                      <a:pt x="36" y="66"/>
                      <a:pt x="42" y="67"/>
                      <a:pt x="46" y="67"/>
                    </a:cubicBezTo>
                    <a:cubicBezTo>
                      <a:pt x="50" y="66"/>
                      <a:pt x="58" y="60"/>
                      <a:pt x="62" y="50"/>
                    </a:cubicBezTo>
                    <a:cubicBezTo>
                      <a:pt x="69" y="36"/>
                      <a:pt x="75" y="20"/>
                      <a:pt x="76" y="4"/>
                    </a:cubicBezTo>
                    <a:cubicBezTo>
                      <a:pt x="62" y="2"/>
                      <a:pt x="47" y="0"/>
                      <a:pt x="38" y="1"/>
                    </a:cubicBezTo>
                    <a:cubicBezTo>
                      <a:pt x="27" y="2"/>
                      <a:pt x="13" y="4"/>
                      <a:pt x="0" y="7"/>
                    </a:cubicBezTo>
                    <a:cubicBezTo>
                      <a:pt x="5" y="19"/>
                      <a:pt x="26" y="60"/>
                      <a:pt x="34" y="65"/>
                    </a:cubicBezTo>
                    <a:close/>
                  </a:path>
                </a:pathLst>
              </a:custGeom>
              <a:solidFill>
                <a:srgbClr val="2A3D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9" name="Freeform 85"/>
              <p:cNvSpPr/>
              <p:nvPr/>
            </p:nvSpPr>
            <p:spPr bwMode="auto">
              <a:xfrm>
                <a:off x="1363877" y="16342494"/>
                <a:ext cx="142875" cy="239713"/>
              </a:xfrm>
              <a:custGeom>
                <a:avLst/>
                <a:gdLst>
                  <a:gd name="T0" fmla="*/ 0 w 38"/>
                  <a:gd name="T1" fmla="*/ 0 h 64"/>
                  <a:gd name="T2" fmla="*/ 0 w 38"/>
                  <a:gd name="T3" fmla="*/ 52 h 64"/>
                  <a:gd name="T4" fmla="*/ 19 w 38"/>
                  <a:gd name="T5" fmla="*/ 64 h 64"/>
                  <a:gd name="T6" fmla="*/ 38 w 38"/>
                  <a:gd name="T7" fmla="*/ 52 h 64"/>
                  <a:gd name="T8" fmla="*/ 38 w 38"/>
                  <a:gd name="T9" fmla="*/ 0 h 64"/>
                  <a:gd name="T10" fmla="*/ 0 w 38"/>
                  <a:gd name="T11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8" h="64">
                    <a:moveTo>
                      <a:pt x="0" y="0"/>
                    </a:moveTo>
                    <a:cubicBezTo>
                      <a:pt x="0" y="52"/>
                      <a:pt x="0" y="52"/>
                      <a:pt x="0" y="52"/>
                    </a:cubicBezTo>
                    <a:cubicBezTo>
                      <a:pt x="0" y="52"/>
                      <a:pt x="2" y="64"/>
                      <a:pt x="19" y="64"/>
                    </a:cubicBezTo>
                    <a:cubicBezTo>
                      <a:pt x="37" y="64"/>
                      <a:pt x="38" y="52"/>
                      <a:pt x="38" y="52"/>
                    </a:cubicBezTo>
                    <a:cubicBezTo>
                      <a:pt x="38" y="0"/>
                      <a:pt x="38" y="0"/>
                      <a:pt x="38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BCA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0" name="Freeform 86"/>
              <p:cNvSpPr/>
              <p:nvPr/>
            </p:nvSpPr>
            <p:spPr bwMode="auto">
              <a:xfrm>
                <a:off x="1363877" y="16342494"/>
                <a:ext cx="142875" cy="85725"/>
              </a:xfrm>
              <a:custGeom>
                <a:avLst/>
                <a:gdLst>
                  <a:gd name="T0" fmla="*/ 38 w 38"/>
                  <a:gd name="T1" fmla="*/ 18 h 23"/>
                  <a:gd name="T2" fmla="*/ 38 w 38"/>
                  <a:gd name="T3" fmla="*/ 0 h 23"/>
                  <a:gd name="T4" fmla="*/ 0 w 38"/>
                  <a:gd name="T5" fmla="*/ 0 h 23"/>
                  <a:gd name="T6" fmla="*/ 0 w 38"/>
                  <a:gd name="T7" fmla="*/ 19 h 23"/>
                  <a:gd name="T8" fmla="*/ 38 w 38"/>
                  <a:gd name="T9" fmla="*/ 18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23">
                    <a:moveTo>
                      <a:pt x="38" y="18"/>
                    </a:moveTo>
                    <a:cubicBezTo>
                      <a:pt x="38" y="0"/>
                      <a:pt x="38" y="0"/>
                      <a:pt x="3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14" y="23"/>
                      <a:pt x="25" y="22"/>
                      <a:pt x="38" y="18"/>
                    </a:cubicBezTo>
                    <a:close/>
                  </a:path>
                </a:pathLst>
              </a:custGeom>
              <a:solidFill>
                <a:srgbClr val="F2BF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1" name="Oval 87"/>
              <p:cNvSpPr>
                <a:spLocks noChangeArrowheads="1"/>
              </p:cNvSpPr>
              <p:nvPr/>
            </p:nvSpPr>
            <p:spPr bwMode="auto">
              <a:xfrm>
                <a:off x="836827" y="15253469"/>
                <a:ext cx="1114425" cy="1089025"/>
              </a:xfrm>
              <a:prstGeom prst="ellipse">
                <a:avLst/>
              </a:prstGeom>
              <a:solidFill>
                <a:srgbClr val="282A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2" name="Freeform 88"/>
              <p:cNvSpPr/>
              <p:nvPr/>
            </p:nvSpPr>
            <p:spPr bwMode="auto">
              <a:xfrm>
                <a:off x="1054315" y="15745594"/>
                <a:ext cx="693738" cy="671513"/>
              </a:xfrm>
              <a:custGeom>
                <a:avLst/>
                <a:gdLst>
                  <a:gd name="T0" fmla="*/ 3 w 184"/>
                  <a:gd name="T1" fmla="*/ 0 h 179"/>
                  <a:gd name="T2" fmla="*/ 20 w 184"/>
                  <a:gd name="T3" fmla="*/ 150 h 179"/>
                  <a:gd name="T4" fmla="*/ 104 w 184"/>
                  <a:gd name="T5" fmla="*/ 177 h 179"/>
                  <a:gd name="T6" fmla="*/ 183 w 184"/>
                  <a:gd name="T7" fmla="*/ 104 h 179"/>
                  <a:gd name="T8" fmla="*/ 183 w 184"/>
                  <a:gd name="T9" fmla="*/ 41 h 179"/>
                  <a:gd name="T10" fmla="*/ 158 w 184"/>
                  <a:gd name="T11" fmla="*/ 25 h 179"/>
                  <a:gd name="T12" fmla="*/ 164 w 184"/>
                  <a:gd name="T13" fmla="*/ 41 h 179"/>
                  <a:gd name="T14" fmla="*/ 109 w 184"/>
                  <a:gd name="T15" fmla="*/ 14 h 179"/>
                  <a:gd name="T16" fmla="*/ 125 w 184"/>
                  <a:gd name="T17" fmla="*/ 42 h 179"/>
                  <a:gd name="T18" fmla="*/ 54 w 184"/>
                  <a:gd name="T19" fmla="*/ 9 h 179"/>
                  <a:gd name="T20" fmla="*/ 60 w 184"/>
                  <a:gd name="T21" fmla="*/ 40 h 179"/>
                  <a:gd name="T22" fmla="*/ 3 w 184"/>
                  <a:gd name="T23" fmla="*/ 0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84" h="179">
                    <a:moveTo>
                      <a:pt x="3" y="0"/>
                    </a:moveTo>
                    <a:cubicBezTo>
                      <a:pt x="3" y="0"/>
                      <a:pt x="0" y="130"/>
                      <a:pt x="20" y="150"/>
                    </a:cubicBezTo>
                    <a:cubicBezTo>
                      <a:pt x="41" y="169"/>
                      <a:pt x="74" y="179"/>
                      <a:pt x="104" y="177"/>
                    </a:cubicBezTo>
                    <a:cubicBezTo>
                      <a:pt x="134" y="175"/>
                      <a:pt x="182" y="153"/>
                      <a:pt x="183" y="104"/>
                    </a:cubicBezTo>
                    <a:cubicBezTo>
                      <a:pt x="184" y="55"/>
                      <a:pt x="183" y="41"/>
                      <a:pt x="183" y="41"/>
                    </a:cubicBezTo>
                    <a:cubicBezTo>
                      <a:pt x="183" y="41"/>
                      <a:pt x="169" y="35"/>
                      <a:pt x="158" y="25"/>
                    </a:cubicBezTo>
                    <a:cubicBezTo>
                      <a:pt x="154" y="21"/>
                      <a:pt x="164" y="41"/>
                      <a:pt x="164" y="41"/>
                    </a:cubicBezTo>
                    <a:cubicBezTo>
                      <a:pt x="164" y="41"/>
                      <a:pt x="142" y="45"/>
                      <a:pt x="109" y="14"/>
                    </a:cubicBezTo>
                    <a:cubicBezTo>
                      <a:pt x="109" y="14"/>
                      <a:pt x="113" y="36"/>
                      <a:pt x="125" y="42"/>
                    </a:cubicBezTo>
                    <a:cubicBezTo>
                      <a:pt x="125" y="42"/>
                      <a:pt x="89" y="44"/>
                      <a:pt x="54" y="9"/>
                    </a:cubicBezTo>
                    <a:cubicBezTo>
                      <a:pt x="54" y="9"/>
                      <a:pt x="55" y="35"/>
                      <a:pt x="60" y="40"/>
                    </a:cubicBezTo>
                    <a:cubicBezTo>
                      <a:pt x="60" y="40"/>
                      <a:pt x="17" y="40"/>
                      <a:pt x="3" y="0"/>
                    </a:cubicBezTo>
                    <a:close/>
                  </a:path>
                </a:pathLst>
              </a:custGeom>
              <a:solidFill>
                <a:srgbClr val="FBCA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3" name="Oval 89"/>
              <p:cNvSpPr>
                <a:spLocks noChangeArrowheads="1"/>
              </p:cNvSpPr>
              <p:nvPr/>
            </p:nvSpPr>
            <p:spPr bwMode="auto">
              <a:xfrm>
                <a:off x="990815" y="15899581"/>
                <a:ext cx="134938" cy="130175"/>
              </a:xfrm>
              <a:prstGeom prst="ellipse">
                <a:avLst/>
              </a:prstGeom>
              <a:solidFill>
                <a:srgbClr val="FBCA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4" name="Oval 90"/>
              <p:cNvSpPr>
                <a:spLocks noChangeArrowheads="1"/>
              </p:cNvSpPr>
              <p:nvPr/>
            </p:nvSpPr>
            <p:spPr bwMode="auto">
              <a:xfrm>
                <a:off x="1687727" y="15899581"/>
                <a:ext cx="134938" cy="130175"/>
              </a:xfrm>
              <a:prstGeom prst="ellipse">
                <a:avLst/>
              </a:prstGeom>
              <a:solidFill>
                <a:srgbClr val="FBCA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5" name="Freeform 91"/>
              <p:cNvSpPr/>
              <p:nvPr/>
            </p:nvSpPr>
            <p:spPr bwMode="auto">
              <a:xfrm>
                <a:off x="1328952" y="16029756"/>
                <a:ext cx="158750" cy="139700"/>
              </a:xfrm>
              <a:custGeom>
                <a:avLst/>
                <a:gdLst>
                  <a:gd name="T0" fmla="*/ 26 w 100"/>
                  <a:gd name="T1" fmla="*/ 0 h 88"/>
                  <a:gd name="T2" fmla="*/ 72 w 100"/>
                  <a:gd name="T3" fmla="*/ 0 h 88"/>
                  <a:gd name="T4" fmla="*/ 100 w 100"/>
                  <a:gd name="T5" fmla="*/ 88 h 88"/>
                  <a:gd name="T6" fmla="*/ 0 w 100"/>
                  <a:gd name="T7" fmla="*/ 86 h 88"/>
                  <a:gd name="T8" fmla="*/ 26 w 100"/>
                  <a:gd name="T9" fmla="*/ 0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88">
                    <a:moveTo>
                      <a:pt x="26" y="0"/>
                    </a:moveTo>
                    <a:lnTo>
                      <a:pt x="72" y="0"/>
                    </a:lnTo>
                    <a:lnTo>
                      <a:pt x="100" y="88"/>
                    </a:lnTo>
                    <a:lnTo>
                      <a:pt x="0" y="86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F2BF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6" name="Oval 92"/>
              <p:cNvSpPr>
                <a:spLocks noChangeArrowheads="1"/>
              </p:cNvSpPr>
              <p:nvPr/>
            </p:nvSpPr>
            <p:spPr bwMode="auto">
              <a:xfrm>
                <a:off x="1138452" y="15918631"/>
                <a:ext cx="88900" cy="88900"/>
              </a:xfrm>
              <a:prstGeom prst="ellipse">
                <a:avLst/>
              </a:prstGeom>
              <a:solidFill>
                <a:srgbClr val="3530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7" name="Oval 93"/>
              <p:cNvSpPr>
                <a:spLocks noChangeArrowheads="1"/>
              </p:cNvSpPr>
              <p:nvPr/>
            </p:nvSpPr>
            <p:spPr bwMode="auto">
              <a:xfrm>
                <a:off x="1578190" y="15918631"/>
                <a:ext cx="90488" cy="88900"/>
              </a:xfrm>
              <a:prstGeom prst="ellipse">
                <a:avLst/>
              </a:prstGeom>
              <a:solidFill>
                <a:srgbClr val="3530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8" name="Freeform 94"/>
              <p:cNvSpPr/>
              <p:nvPr/>
            </p:nvSpPr>
            <p:spPr bwMode="auto">
              <a:xfrm>
                <a:off x="1268627" y="16147231"/>
                <a:ext cx="328613" cy="157163"/>
              </a:xfrm>
              <a:custGeom>
                <a:avLst/>
                <a:gdLst>
                  <a:gd name="T0" fmla="*/ 38 w 87"/>
                  <a:gd name="T1" fmla="*/ 40 h 42"/>
                  <a:gd name="T2" fmla="*/ 1 w 87"/>
                  <a:gd name="T3" fmla="*/ 28 h 42"/>
                  <a:gd name="T4" fmla="*/ 1 w 87"/>
                  <a:gd name="T5" fmla="*/ 25 h 42"/>
                  <a:gd name="T6" fmla="*/ 4 w 87"/>
                  <a:gd name="T7" fmla="*/ 25 h 42"/>
                  <a:gd name="T8" fmla="*/ 55 w 87"/>
                  <a:gd name="T9" fmla="*/ 32 h 42"/>
                  <a:gd name="T10" fmla="*/ 82 w 87"/>
                  <a:gd name="T11" fmla="*/ 2 h 42"/>
                  <a:gd name="T12" fmla="*/ 85 w 87"/>
                  <a:gd name="T13" fmla="*/ 1 h 42"/>
                  <a:gd name="T14" fmla="*/ 86 w 87"/>
                  <a:gd name="T15" fmla="*/ 3 h 42"/>
                  <a:gd name="T16" fmla="*/ 56 w 87"/>
                  <a:gd name="T17" fmla="*/ 36 h 42"/>
                  <a:gd name="T18" fmla="*/ 38 w 87"/>
                  <a:gd name="T19" fmla="*/ 4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7" h="42">
                    <a:moveTo>
                      <a:pt x="38" y="40"/>
                    </a:moveTo>
                    <a:cubicBezTo>
                      <a:pt x="18" y="40"/>
                      <a:pt x="2" y="29"/>
                      <a:pt x="1" y="28"/>
                    </a:cubicBezTo>
                    <a:cubicBezTo>
                      <a:pt x="1" y="28"/>
                      <a:pt x="0" y="26"/>
                      <a:pt x="1" y="25"/>
                    </a:cubicBezTo>
                    <a:cubicBezTo>
                      <a:pt x="2" y="24"/>
                      <a:pt x="3" y="24"/>
                      <a:pt x="4" y="25"/>
                    </a:cubicBezTo>
                    <a:cubicBezTo>
                      <a:pt x="4" y="25"/>
                      <a:pt x="30" y="42"/>
                      <a:pt x="55" y="32"/>
                    </a:cubicBezTo>
                    <a:cubicBezTo>
                      <a:pt x="79" y="22"/>
                      <a:pt x="82" y="3"/>
                      <a:pt x="82" y="2"/>
                    </a:cubicBezTo>
                    <a:cubicBezTo>
                      <a:pt x="82" y="1"/>
                      <a:pt x="83" y="0"/>
                      <a:pt x="85" y="1"/>
                    </a:cubicBezTo>
                    <a:cubicBezTo>
                      <a:pt x="86" y="1"/>
                      <a:pt x="87" y="2"/>
                      <a:pt x="86" y="3"/>
                    </a:cubicBezTo>
                    <a:cubicBezTo>
                      <a:pt x="86" y="4"/>
                      <a:pt x="83" y="25"/>
                      <a:pt x="56" y="36"/>
                    </a:cubicBezTo>
                    <a:cubicBezTo>
                      <a:pt x="50" y="39"/>
                      <a:pt x="44" y="40"/>
                      <a:pt x="38" y="40"/>
                    </a:cubicBezTo>
                    <a:close/>
                  </a:path>
                </a:pathLst>
              </a:custGeom>
              <a:solidFill>
                <a:srgbClr val="3530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109" name="组合 108"/>
          <p:cNvGrpSpPr/>
          <p:nvPr/>
        </p:nvGrpSpPr>
        <p:grpSpPr>
          <a:xfrm>
            <a:off x="8227499" y="5183715"/>
            <a:ext cx="565513" cy="1540725"/>
            <a:chOff x="10710863" y="573088"/>
            <a:chExt cx="823912" cy="2244726"/>
          </a:xfrm>
        </p:grpSpPr>
        <p:sp>
          <p:nvSpPr>
            <p:cNvPr id="110" name="Freeform 200"/>
            <p:cNvSpPr/>
            <p:nvPr/>
          </p:nvSpPr>
          <p:spPr bwMode="auto">
            <a:xfrm>
              <a:off x="10809288" y="1887538"/>
              <a:ext cx="122237" cy="133350"/>
            </a:xfrm>
            <a:custGeom>
              <a:avLst/>
              <a:gdLst>
                <a:gd name="T0" fmla="*/ 5 w 45"/>
                <a:gd name="T1" fmla="*/ 1 h 49"/>
                <a:gd name="T2" fmla="*/ 0 w 45"/>
                <a:gd name="T3" fmla="*/ 6 h 49"/>
                <a:gd name="T4" fmla="*/ 2 w 45"/>
                <a:gd name="T5" fmla="*/ 31 h 49"/>
                <a:gd name="T6" fmla="*/ 22 w 45"/>
                <a:gd name="T7" fmla="*/ 48 h 49"/>
                <a:gd name="T8" fmla="*/ 45 w 45"/>
                <a:gd name="T9" fmla="*/ 29 h 49"/>
                <a:gd name="T10" fmla="*/ 44 w 45"/>
                <a:gd name="T11" fmla="*/ 0 h 49"/>
                <a:gd name="T12" fmla="*/ 5 w 45"/>
                <a:gd name="T13" fmla="*/ 1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" h="49">
                  <a:moveTo>
                    <a:pt x="5" y="1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2" y="31"/>
                    <a:pt x="2" y="31"/>
                    <a:pt x="2" y="31"/>
                  </a:cubicBezTo>
                  <a:cubicBezTo>
                    <a:pt x="2" y="31"/>
                    <a:pt x="5" y="48"/>
                    <a:pt x="22" y="48"/>
                  </a:cubicBezTo>
                  <a:cubicBezTo>
                    <a:pt x="44" y="49"/>
                    <a:pt x="45" y="29"/>
                    <a:pt x="45" y="29"/>
                  </a:cubicBezTo>
                  <a:cubicBezTo>
                    <a:pt x="44" y="0"/>
                    <a:pt x="44" y="0"/>
                    <a:pt x="44" y="0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rgbClr val="FBC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1" name="Freeform 201"/>
            <p:cNvSpPr/>
            <p:nvPr/>
          </p:nvSpPr>
          <p:spPr bwMode="auto">
            <a:xfrm>
              <a:off x="10806113" y="1336675"/>
              <a:ext cx="142875" cy="576263"/>
            </a:xfrm>
            <a:custGeom>
              <a:avLst/>
              <a:gdLst>
                <a:gd name="T0" fmla="*/ 53 w 53"/>
                <a:gd name="T1" fmla="*/ 15 h 212"/>
                <a:gd name="T2" fmla="*/ 39 w 53"/>
                <a:gd name="T3" fmla="*/ 1 h 212"/>
                <a:gd name="T4" fmla="*/ 10 w 53"/>
                <a:gd name="T5" fmla="*/ 11 h 212"/>
                <a:gd name="T6" fmla="*/ 0 w 53"/>
                <a:gd name="T7" fmla="*/ 212 h 212"/>
                <a:gd name="T8" fmla="*/ 40 w 53"/>
                <a:gd name="T9" fmla="*/ 212 h 212"/>
                <a:gd name="T10" fmla="*/ 53 w 53"/>
                <a:gd name="T11" fmla="*/ 15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" h="212">
                  <a:moveTo>
                    <a:pt x="53" y="15"/>
                  </a:moveTo>
                  <a:cubicBezTo>
                    <a:pt x="39" y="1"/>
                    <a:pt x="39" y="1"/>
                    <a:pt x="39" y="1"/>
                  </a:cubicBezTo>
                  <a:cubicBezTo>
                    <a:pt x="39" y="1"/>
                    <a:pt x="15" y="0"/>
                    <a:pt x="10" y="11"/>
                  </a:cubicBezTo>
                  <a:cubicBezTo>
                    <a:pt x="6" y="22"/>
                    <a:pt x="0" y="212"/>
                    <a:pt x="0" y="212"/>
                  </a:cubicBezTo>
                  <a:cubicBezTo>
                    <a:pt x="40" y="212"/>
                    <a:pt x="40" y="212"/>
                    <a:pt x="40" y="212"/>
                  </a:cubicBezTo>
                  <a:lnTo>
                    <a:pt x="53" y="15"/>
                  </a:lnTo>
                  <a:close/>
                </a:path>
              </a:pathLst>
            </a:custGeom>
            <a:solidFill>
              <a:srgbClr val="6FAF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" name="Freeform 202"/>
            <p:cNvSpPr/>
            <p:nvPr/>
          </p:nvSpPr>
          <p:spPr bwMode="auto">
            <a:xfrm>
              <a:off x="10890250" y="1423988"/>
              <a:ext cx="57150" cy="488950"/>
            </a:xfrm>
            <a:custGeom>
              <a:avLst/>
              <a:gdLst>
                <a:gd name="T0" fmla="*/ 5 w 21"/>
                <a:gd name="T1" fmla="*/ 36 h 180"/>
                <a:gd name="T2" fmla="*/ 2 w 21"/>
                <a:gd name="T3" fmla="*/ 180 h 180"/>
                <a:gd name="T4" fmla="*/ 9 w 21"/>
                <a:gd name="T5" fmla="*/ 180 h 180"/>
                <a:gd name="T6" fmla="*/ 21 w 21"/>
                <a:gd name="T7" fmla="*/ 0 h 180"/>
                <a:gd name="T8" fmla="*/ 5 w 21"/>
                <a:gd name="T9" fmla="*/ 36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80">
                  <a:moveTo>
                    <a:pt x="5" y="36"/>
                  </a:moveTo>
                  <a:cubicBezTo>
                    <a:pt x="0" y="53"/>
                    <a:pt x="2" y="180"/>
                    <a:pt x="2" y="180"/>
                  </a:cubicBezTo>
                  <a:cubicBezTo>
                    <a:pt x="9" y="180"/>
                    <a:pt x="9" y="180"/>
                    <a:pt x="9" y="18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13" y="12"/>
                    <a:pt x="9" y="22"/>
                    <a:pt x="5" y="36"/>
                  </a:cubicBezTo>
                  <a:close/>
                </a:path>
              </a:pathLst>
            </a:custGeom>
            <a:solidFill>
              <a:srgbClr val="69A0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3" name="Freeform 204"/>
            <p:cNvSpPr/>
            <p:nvPr/>
          </p:nvSpPr>
          <p:spPr bwMode="auto">
            <a:xfrm>
              <a:off x="10847388" y="2105026"/>
              <a:ext cx="230187" cy="712788"/>
            </a:xfrm>
            <a:custGeom>
              <a:avLst/>
              <a:gdLst>
                <a:gd name="T0" fmla="*/ 49 w 85"/>
                <a:gd name="T1" fmla="*/ 0 h 262"/>
                <a:gd name="T2" fmla="*/ 38 w 85"/>
                <a:gd name="T3" fmla="*/ 214 h 262"/>
                <a:gd name="T4" fmla="*/ 2 w 85"/>
                <a:gd name="T5" fmla="*/ 249 h 262"/>
                <a:gd name="T6" fmla="*/ 19 w 85"/>
                <a:gd name="T7" fmla="*/ 261 h 262"/>
                <a:gd name="T8" fmla="*/ 84 w 85"/>
                <a:gd name="T9" fmla="*/ 249 h 262"/>
                <a:gd name="T10" fmla="*/ 60 w 85"/>
                <a:gd name="T11" fmla="*/ 211 h 262"/>
                <a:gd name="T12" fmla="*/ 60 w 85"/>
                <a:gd name="T13" fmla="*/ 186 h 262"/>
                <a:gd name="T14" fmla="*/ 63 w 85"/>
                <a:gd name="T15" fmla="*/ 106 h 262"/>
                <a:gd name="T16" fmla="*/ 70 w 85"/>
                <a:gd name="T17" fmla="*/ 5 h 262"/>
                <a:gd name="T18" fmla="*/ 49 w 85"/>
                <a:gd name="T19" fmla="*/ 0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5" h="262">
                  <a:moveTo>
                    <a:pt x="49" y="0"/>
                  </a:moveTo>
                  <a:cubicBezTo>
                    <a:pt x="49" y="0"/>
                    <a:pt x="41" y="205"/>
                    <a:pt x="38" y="214"/>
                  </a:cubicBezTo>
                  <a:cubicBezTo>
                    <a:pt x="34" y="222"/>
                    <a:pt x="2" y="242"/>
                    <a:pt x="2" y="249"/>
                  </a:cubicBezTo>
                  <a:cubicBezTo>
                    <a:pt x="3" y="255"/>
                    <a:pt x="0" y="262"/>
                    <a:pt x="19" y="261"/>
                  </a:cubicBezTo>
                  <a:cubicBezTo>
                    <a:pt x="38" y="259"/>
                    <a:pt x="85" y="257"/>
                    <a:pt x="84" y="249"/>
                  </a:cubicBezTo>
                  <a:cubicBezTo>
                    <a:pt x="82" y="241"/>
                    <a:pt x="64" y="221"/>
                    <a:pt x="60" y="211"/>
                  </a:cubicBezTo>
                  <a:cubicBezTo>
                    <a:pt x="59" y="209"/>
                    <a:pt x="59" y="206"/>
                    <a:pt x="60" y="186"/>
                  </a:cubicBezTo>
                  <a:cubicBezTo>
                    <a:pt x="60" y="170"/>
                    <a:pt x="63" y="118"/>
                    <a:pt x="63" y="106"/>
                  </a:cubicBezTo>
                  <a:cubicBezTo>
                    <a:pt x="66" y="55"/>
                    <a:pt x="70" y="5"/>
                    <a:pt x="70" y="5"/>
                  </a:cubicBezTo>
                  <a:lnTo>
                    <a:pt x="49" y="0"/>
                  </a:lnTo>
                  <a:close/>
                </a:path>
              </a:pathLst>
            </a:custGeom>
            <a:solidFill>
              <a:srgbClr val="FBC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4" name="Freeform 205"/>
            <p:cNvSpPr/>
            <p:nvPr/>
          </p:nvSpPr>
          <p:spPr bwMode="auto">
            <a:xfrm>
              <a:off x="10885488" y="2716213"/>
              <a:ext cx="158750" cy="101600"/>
            </a:xfrm>
            <a:custGeom>
              <a:avLst/>
              <a:gdLst>
                <a:gd name="T0" fmla="*/ 0 w 59"/>
                <a:gd name="T1" fmla="*/ 11 h 37"/>
                <a:gd name="T2" fmla="*/ 26 w 59"/>
                <a:gd name="T3" fmla="*/ 34 h 37"/>
                <a:gd name="T4" fmla="*/ 29 w 59"/>
                <a:gd name="T5" fmla="*/ 37 h 37"/>
                <a:gd name="T6" fmla="*/ 32 w 59"/>
                <a:gd name="T7" fmla="*/ 34 h 37"/>
                <a:gd name="T8" fmla="*/ 42 w 59"/>
                <a:gd name="T9" fmla="*/ 13 h 37"/>
                <a:gd name="T10" fmla="*/ 59 w 59"/>
                <a:gd name="T11" fmla="*/ 6 h 37"/>
                <a:gd name="T12" fmla="*/ 55 w 59"/>
                <a:gd name="T13" fmla="*/ 0 h 37"/>
                <a:gd name="T14" fmla="*/ 30 w 59"/>
                <a:gd name="T15" fmla="*/ 14 h 37"/>
                <a:gd name="T16" fmla="*/ 9 w 59"/>
                <a:gd name="T17" fmla="*/ 3 h 37"/>
                <a:gd name="T18" fmla="*/ 0 w 59"/>
                <a:gd name="T19" fmla="*/ 1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9" h="37">
                  <a:moveTo>
                    <a:pt x="0" y="11"/>
                  </a:moveTo>
                  <a:cubicBezTo>
                    <a:pt x="0" y="11"/>
                    <a:pt x="21" y="4"/>
                    <a:pt x="26" y="34"/>
                  </a:cubicBezTo>
                  <a:cubicBezTo>
                    <a:pt x="29" y="37"/>
                    <a:pt x="29" y="37"/>
                    <a:pt x="29" y="37"/>
                  </a:cubicBezTo>
                  <a:cubicBezTo>
                    <a:pt x="32" y="34"/>
                    <a:pt x="32" y="34"/>
                    <a:pt x="32" y="34"/>
                  </a:cubicBezTo>
                  <a:cubicBezTo>
                    <a:pt x="32" y="34"/>
                    <a:pt x="32" y="22"/>
                    <a:pt x="42" y="13"/>
                  </a:cubicBezTo>
                  <a:cubicBezTo>
                    <a:pt x="52" y="4"/>
                    <a:pt x="59" y="6"/>
                    <a:pt x="59" y="6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5" y="0"/>
                    <a:pt x="36" y="2"/>
                    <a:pt x="30" y="14"/>
                  </a:cubicBezTo>
                  <a:cubicBezTo>
                    <a:pt x="30" y="14"/>
                    <a:pt x="22" y="2"/>
                    <a:pt x="9" y="3"/>
                  </a:cubicBezTo>
                  <a:lnTo>
                    <a:pt x="0" y="11"/>
                  </a:lnTo>
                  <a:close/>
                </a:path>
              </a:pathLst>
            </a:custGeom>
            <a:solidFill>
              <a:srgbClr val="1E1E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5" name="Freeform 207"/>
            <p:cNvSpPr/>
            <p:nvPr/>
          </p:nvSpPr>
          <p:spPr bwMode="auto">
            <a:xfrm>
              <a:off x="11150600" y="2105026"/>
              <a:ext cx="230187" cy="712788"/>
            </a:xfrm>
            <a:custGeom>
              <a:avLst/>
              <a:gdLst>
                <a:gd name="T0" fmla="*/ 36 w 85"/>
                <a:gd name="T1" fmla="*/ 0 h 262"/>
                <a:gd name="T2" fmla="*/ 48 w 85"/>
                <a:gd name="T3" fmla="*/ 214 h 262"/>
                <a:gd name="T4" fmla="*/ 83 w 85"/>
                <a:gd name="T5" fmla="*/ 249 h 262"/>
                <a:gd name="T6" fmla="*/ 66 w 85"/>
                <a:gd name="T7" fmla="*/ 261 h 262"/>
                <a:gd name="T8" fmla="*/ 1 w 85"/>
                <a:gd name="T9" fmla="*/ 249 h 262"/>
                <a:gd name="T10" fmla="*/ 25 w 85"/>
                <a:gd name="T11" fmla="*/ 211 h 262"/>
                <a:gd name="T12" fmla="*/ 26 w 85"/>
                <a:gd name="T13" fmla="*/ 186 h 262"/>
                <a:gd name="T14" fmla="*/ 22 w 85"/>
                <a:gd name="T15" fmla="*/ 106 h 262"/>
                <a:gd name="T16" fmla="*/ 15 w 85"/>
                <a:gd name="T17" fmla="*/ 5 h 262"/>
                <a:gd name="T18" fmla="*/ 36 w 85"/>
                <a:gd name="T19" fmla="*/ 0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5" h="262">
                  <a:moveTo>
                    <a:pt x="36" y="0"/>
                  </a:moveTo>
                  <a:cubicBezTo>
                    <a:pt x="36" y="0"/>
                    <a:pt x="44" y="205"/>
                    <a:pt x="48" y="214"/>
                  </a:cubicBezTo>
                  <a:cubicBezTo>
                    <a:pt x="52" y="222"/>
                    <a:pt x="83" y="242"/>
                    <a:pt x="83" y="249"/>
                  </a:cubicBezTo>
                  <a:cubicBezTo>
                    <a:pt x="82" y="255"/>
                    <a:pt x="85" y="262"/>
                    <a:pt x="66" y="261"/>
                  </a:cubicBezTo>
                  <a:cubicBezTo>
                    <a:pt x="47" y="259"/>
                    <a:pt x="0" y="257"/>
                    <a:pt x="1" y="249"/>
                  </a:cubicBezTo>
                  <a:cubicBezTo>
                    <a:pt x="3" y="241"/>
                    <a:pt x="21" y="221"/>
                    <a:pt x="25" y="211"/>
                  </a:cubicBezTo>
                  <a:cubicBezTo>
                    <a:pt x="26" y="209"/>
                    <a:pt x="26" y="206"/>
                    <a:pt x="26" y="186"/>
                  </a:cubicBezTo>
                  <a:cubicBezTo>
                    <a:pt x="25" y="170"/>
                    <a:pt x="22" y="118"/>
                    <a:pt x="22" y="106"/>
                  </a:cubicBezTo>
                  <a:cubicBezTo>
                    <a:pt x="19" y="55"/>
                    <a:pt x="15" y="5"/>
                    <a:pt x="15" y="5"/>
                  </a:cubicBezTo>
                  <a:lnTo>
                    <a:pt x="36" y="0"/>
                  </a:lnTo>
                  <a:close/>
                </a:path>
              </a:pathLst>
            </a:custGeom>
            <a:solidFill>
              <a:srgbClr val="FBC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/>
            </a:p>
          </p:txBody>
        </p:sp>
        <p:sp>
          <p:nvSpPr>
            <p:cNvPr id="116" name="Freeform 208"/>
            <p:cNvSpPr/>
            <p:nvPr/>
          </p:nvSpPr>
          <p:spPr bwMode="auto">
            <a:xfrm>
              <a:off x="11182350" y="2716213"/>
              <a:ext cx="160337" cy="101600"/>
            </a:xfrm>
            <a:custGeom>
              <a:avLst/>
              <a:gdLst>
                <a:gd name="T0" fmla="*/ 59 w 59"/>
                <a:gd name="T1" fmla="*/ 11 h 37"/>
                <a:gd name="T2" fmla="*/ 33 w 59"/>
                <a:gd name="T3" fmla="*/ 34 h 37"/>
                <a:gd name="T4" fmla="*/ 30 w 59"/>
                <a:gd name="T5" fmla="*/ 37 h 37"/>
                <a:gd name="T6" fmla="*/ 27 w 59"/>
                <a:gd name="T7" fmla="*/ 34 h 37"/>
                <a:gd name="T8" fmla="*/ 17 w 59"/>
                <a:gd name="T9" fmla="*/ 13 h 37"/>
                <a:gd name="T10" fmla="*/ 0 w 59"/>
                <a:gd name="T11" fmla="*/ 6 h 37"/>
                <a:gd name="T12" fmla="*/ 4 w 59"/>
                <a:gd name="T13" fmla="*/ 0 h 37"/>
                <a:gd name="T14" fmla="*/ 29 w 59"/>
                <a:gd name="T15" fmla="*/ 14 h 37"/>
                <a:gd name="T16" fmla="*/ 50 w 59"/>
                <a:gd name="T17" fmla="*/ 3 h 37"/>
                <a:gd name="T18" fmla="*/ 59 w 59"/>
                <a:gd name="T19" fmla="*/ 1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9" h="37">
                  <a:moveTo>
                    <a:pt x="59" y="11"/>
                  </a:moveTo>
                  <a:cubicBezTo>
                    <a:pt x="59" y="11"/>
                    <a:pt x="38" y="4"/>
                    <a:pt x="33" y="34"/>
                  </a:cubicBezTo>
                  <a:cubicBezTo>
                    <a:pt x="30" y="37"/>
                    <a:pt x="30" y="37"/>
                    <a:pt x="30" y="37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7" y="34"/>
                    <a:pt x="27" y="22"/>
                    <a:pt x="17" y="13"/>
                  </a:cubicBezTo>
                  <a:cubicBezTo>
                    <a:pt x="7" y="4"/>
                    <a:pt x="0" y="6"/>
                    <a:pt x="0" y="6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23" y="2"/>
                    <a:pt x="29" y="14"/>
                  </a:cubicBezTo>
                  <a:cubicBezTo>
                    <a:pt x="29" y="14"/>
                    <a:pt x="37" y="2"/>
                    <a:pt x="50" y="3"/>
                  </a:cubicBezTo>
                  <a:lnTo>
                    <a:pt x="59" y="11"/>
                  </a:lnTo>
                  <a:close/>
                </a:path>
              </a:pathLst>
            </a:custGeom>
            <a:solidFill>
              <a:srgbClr val="1E1E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7" name="Freeform 209"/>
            <p:cNvSpPr/>
            <p:nvPr/>
          </p:nvSpPr>
          <p:spPr bwMode="auto">
            <a:xfrm>
              <a:off x="10901363" y="1833563"/>
              <a:ext cx="417512" cy="477838"/>
            </a:xfrm>
            <a:custGeom>
              <a:avLst/>
              <a:gdLst>
                <a:gd name="T0" fmla="*/ 37 w 263"/>
                <a:gd name="T1" fmla="*/ 0 h 301"/>
                <a:gd name="T2" fmla="*/ 5 w 263"/>
                <a:gd name="T3" fmla="*/ 26 h 301"/>
                <a:gd name="T4" fmla="*/ 0 w 263"/>
                <a:gd name="T5" fmla="*/ 301 h 301"/>
                <a:gd name="T6" fmla="*/ 114 w 263"/>
                <a:gd name="T7" fmla="*/ 301 h 301"/>
                <a:gd name="T8" fmla="*/ 119 w 263"/>
                <a:gd name="T9" fmla="*/ 120 h 301"/>
                <a:gd name="T10" fmla="*/ 138 w 263"/>
                <a:gd name="T11" fmla="*/ 120 h 301"/>
                <a:gd name="T12" fmla="*/ 152 w 263"/>
                <a:gd name="T13" fmla="*/ 301 h 301"/>
                <a:gd name="T14" fmla="*/ 263 w 263"/>
                <a:gd name="T15" fmla="*/ 301 h 301"/>
                <a:gd name="T16" fmla="*/ 249 w 263"/>
                <a:gd name="T17" fmla="*/ 26 h 301"/>
                <a:gd name="T18" fmla="*/ 37 w 263"/>
                <a:gd name="T19" fmla="*/ 0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3" h="301">
                  <a:moveTo>
                    <a:pt x="37" y="0"/>
                  </a:moveTo>
                  <a:lnTo>
                    <a:pt x="5" y="26"/>
                  </a:lnTo>
                  <a:lnTo>
                    <a:pt x="0" y="301"/>
                  </a:lnTo>
                  <a:lnTo>
                    <a:pt x="114" y="301"/>
                  </a:lnTo>
                  <a:lnTo>
                    <a:pt x="119" y="120"/>
                  </a:lnTo>
                  <a:lnTo>
                    <a:pt x="138" y="120"/>
                  </a:lnTo>
                  <a:lnTo>
                    <a:pt x="152" y="301"/>
                  </a:lnTo>
                  <a:lnTo>
                    <a:pt x="263" y="301"/>
                  </a:lnTo>
                  <a:lnTo>
                    <a:pt x="249" y="26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4C39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8" name="Freeform 210"/>
            <p:cNvSpPr/>
            <p:nvPr/>
          </p:nvSpPr>
          <p:spPr bwMode="auto">
            <a:xfrm>
              <a:off x="10909300" y="1333500"/>
              <a:ext cx="625475" cy="598488"/>
            </a:xfrm>
            <a:custGeom>
              <a:avLst/>
              <a:gdLst>
                <a:gd name="T0" fmla="*/ 1 w 231"/>
                <a:gd name="T1" fmla="*/ 2 h 220"/>
                <a:gd name="T2" fmla="*/ 140 w 231"/>
                <a:gd name="T3" fmla="*/ 1 h 220"/>
                <a:gd name="T4" fmla="*/ 177 w 231"/>
                <a:gd name="T5" fmla="*/ 20 h 220"/>
                <a:gd name="T6" fmla="*/ 231 w 231"/>
                <a:gd name="T7" fmla="*/ 125 h 220"/>
                <a:gd name="T8" fmla="*/ 177 w 231"/>
                <a:gd name="T9" fmla="*/ 220 h 220"/>
                <a:gd name="T10" fmla="*/ 141 w 231"/>
                <a:gd name="T11" fmla="*/ 191 h 220"/>
                <a:gd name="T12" fmla="*/ 185 w 231"/>
                <a:gd name="T13" fmla="*/ 125 h 220"/>
                <a:gd name="T14" fmla="*/ 143 w 231"/>
                <a:gd name="T15" fmla="*/ 55 h 220"/>
                <a:gd name="T16" fmla="*/ 143 w 231"/>
                <a:gd name="T17" fmla="*/ 199 h 220"/>
                <a:gd name="T18" fmla="*/ 0 w 231"/>
                <a:gd name="T19" fmla="*/ 198 h 220"/>
                <a:gd name="T20" fmla="*/ 1 w 231"/>
                <a:gd name="T21" fmla="*/ 2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1" h="220">
                  <a:moveTo>
                    <a:pt x="1" y="2"/>
                  </a:moveTo>
                  <a:cubicBezTo>
                    <a:pt x="140" y="1"/>
                    <a:pt x="140" y="1"/>
                    <a:pt x="140" y="1"/>
                  </a:cubicBezTo>
                  <a:cubicBezTo>
                    <a:pt x="140" y="1"/>
                    <a:pt x="164" y="0"/>
                    <a:pt x="177" y="20"/>
                  </a:cubicBezTo>
                  <a:cubicBezTo>
                    <a:pt x="190" y="40"/>
                    <a:pt x="231" y="113"/>
                    <a:pt x="231" y="125"/>
                  </a:cubicBezTo>
                  <a:cubicBezTo>
                    <a:pt x="231" y="142"/>
                    <a:pt x="177" y="220"/>
                    <a:pt x="177" y="220"/>
                  </a:cubicBezTo>
                  <a:cubicBezTo>
                    <a:pt x="141" y="191"/>
                    <a:pt x="141" y="191"/>
                    <a:pt x="141" y="191"/>
                  </a:cubicBezTo>
                  <a:cubicBezTo>
                    <a:pt x="141" y="191"/>
                    <a:pt x="185" y="131"/>
                    <a:pt x="185" y="125"/>
                  </a:cubicBezTo>
                  <a:cubicBezTo>
                    <a:pt x="185" y="118"/>
                    <a:pt x="143" y="55"/>
                    <a:pt x="143" y="55"/>
                  </a:cubicBezTo>
                  <a:cubicBezTo>
                    <a:pt x="143" y="199"/>
                    <a:pt x="143" y="199"/>
                    <a:pt x="143" y="199"/>
                  </a:cubicBezTo>
                  <a:cubicBezTo>
                    <a:pt x="0" y="198"/>
                    <a:pt x="0" y="198"/>
                    <a:pt x="0" y="198"/>
                  </a:cubicBezTo>
                  <a:lnTo>
                    <a:pt x="1" y="2"/>
                  </a:lnTo>
                  <a:close/>
                </a:path>
              </a:pathLst>
            </a:custGeom>
            <a:solidFill>
              <a:srgbClr val="6FAF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/>
            </a:p>
          </p:txBody>
        </p:sp>
        <p:sp>
          <p:nvSpPr>
            <p:cNvPr id="119" name="Freeform 211"/>
            <p:cNvSpPr/>
            <p:nvPr/>
          </p:nvSpPr>
          <p:spPr bwMode="auto">
            <a:xfrm>
              <a:off x="11218863" y="1852613"/>
              <a:ext cx="166687" cy="168275"/>
            </a:xfrm>
            <a:custGeom>
              <a:avLst/>
              <a:gdLst>
                <a:gd name="T0" fmla="*/ 27 w 62"/>
                <a:gd name="T1" fmla="*/ 0 h 62"/>
                <a:gd name="T2" fmla="*/ 10 w 62"/>
                <a:gd name="T3" fmla="*/ 19 h 62"/>
                <a:gd name="T4" fmla="*/ 11 w 62"/>
                <a:gd name="T5" fmla="*/ 46 h 62"/>
                <a:gd name="T6" fmla="*/ 41 w 62"/>
                <a:gd name="T7" fmla="*/ 48 h 62"/>
                <a:gd name="T8" fmla="*/ 62 w 62"/>
                <a:gd name="T9" fmla="*/ 28 h 62"/>
                <a:gd name="T10" fmla="*/ 27 w 62"/>
                <a:gd name="T11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2" h="62">
                  <a:moveTo>
                    <a:pt x="27" y="0"/>
                  </a:moveTo>
                  <a:cubicBezTo>
                    <a:pt x="10" y="19"/>
                    <a:pt x="10" y="19"/>
                    <a:pt x="10" y="19"/>
                  </a:cubicBezTo>
                  <a:cubicBezTo>
                    <a:pt x="10" y="19"/>
                    <a:pt x="0" y="34"/>
                    <a:pt x="11" y="46"/>
                  </a:cubicBezTo>
                  <a:cubicBezTo>
                    <a:pt x="27" y="62"/>
                    <a:pt x="41" y="48"/>
                    <a:pt x="41" y="48"/>
                  </a:cubicBezTo>
                  <a:cubicBezTo>
                    <a:pt x="62" y="28"/>
                    <a:pt x="62" y="28"/>
                    <a:pt x="62" y="28"/>
                  </a:cubicBezTo>
                  <a:lnTo>
                    <a:pt x="27" y="0"/>
                  </a:lnTo>
                  <a:close/>
                </a:path>
              </a:pathLst>
            </a:custGeom>
            <a:solidFill>
              <a:srgbClr val="FBC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0" name="Freeform 212"/>
            <p:cNvSpPr/>
            <p:nvPr/>
          </p:nvSpPr>
          <p:spPr bwMode="auto">
            <a:xfrm>
              <a:off x="11052175" y="1230313"/>
              <a:ext cx="87312" cy="152400"/>
            </a:xfrm>
            <a:custGeom>
              <a:avLst/>
              <a:gdLst>
                <a:gd name="T0" fmla="*/ 0 w 32"/>
                <a:gd name="T1" fmla="*/ 0 h 56"/>
                <a:gd name="T2" fmla="*/ 0 w 32"/>
                <a:gd name="T3" fmla="*/ 36 h 56"/>
                <a:gd name="T4" fmla="*/ 17 w 32"/>
                <a:gd name="T5" fmla="*/ 55 h 56"/>
                <a:gd name="T6" fmla="*/ 32 w 32"/>
                <a:gd name="T7" fmla="*/ 36 h 56"/>
                <a:gd name="T8" fmla="*/ 30 w 32"/>
                <a:gd name="T9" fmla="*/ 0 h 56"/>
                <a:gd name="T10" fmla="*/ 0 w 32"/>
                <a:gd name="T1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" h="56">
                  <a:moveTo>
                    <a:pt x="0" y="0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1" y="56"/>
                    <a:pt x="17" y="55"/>
                  </a:cubicBezTo>
                  <a:cubicBezTo>
                    <a:pt x="32" y="54"/>
                    <a:pt x="32" y="36"/>
                    <a:pt x="32" y="36"/>
                  </a:cubicBezTo>
                  <a:cubicBezTo>
                    <a:pt x="30" y="0"/>
                    <a:pt x="30" y="0"/>
                    <a:pt x="3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BC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1" name="Freeform 213"/>
            <p:cNvSpPr/>
            <p:nvPr/>
          </p:nvSpPr>
          <p:spPr bwMode="auto">
            <a:xfrm>
              <a:off x="11052175" y="1230313"/>
              <a:ext cx="84137" cy="38100"/>
            </a:xfrm>
            <a:custGeom>
              <a:avLst/>
              <a:gdLst>
                <a:gd name="T0" fmla="*/ 17 w 31"/>
                <a:gd name="T1" fmla="*/ 14 h 14"/>
                <a:gd name="T2" fmla="*/ 31 w 31"/>
                <a:gd name="T3" fmla="*/ 13 h 14"/>
                <a:gd name="T4" fmla="*/ 30 w 31"/>
                <a:gd name="T5" fmla="*/ 0 h 14"/>
                <a:gd name="T6" fmla="*/ 0 w 31"/>
                <a:gd name="T7" fmla="*/ 0 h 14"/>
                <a:gd name="T8" fmla="*/ 0 w 31"/>
                <a:gd name="T9" fmla="*/ 12 h 14"/>
                <a:gd name="T10" fmla="*/ 17 w 31"/>
                <a:gd name="T11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14">
                  <a:moveTo>
                    <a:pt x="17" y="14"/>
                  </a:moveTo>
                  <a:cubicBezTo>
                    <a:pt x="21" y="14"/>
                    <a:pt x="26" y="14"/>
                    <a:pt x="31" y="13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6" y="12"/>
                    <a:pt x="11" y="14"/>
                    <a:pt x="17" y="14"/>
                  </a:cubicBezTo>
                  <a:close/>
                </a:path>
              </a:pathLst>
            </a:custGeom>
            <a:solidFill>
              <a:srgbClr val="F2BF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2" name="Freeform 214"/>
            <p:cNvSpPr/>
            <p:nvPr/>
          </p:nvSpPr>
          <p:spPr bwMode="auto">
            <a:xfrm>
              <a:off x="11291888" y="1844676"/>
              <a:ext cx="4762" cy="14288"/>
            </a:xfrm>
            <a:custGeom>
              <a:avLst/>
              <a:gdLst>
                <a:gd name="T0" fmla="*/ 0 w 3"/>
                <a:gd name="T1" fmla="*/ 5 h 9"/>
                <a:gd name="T2" fmla="*/ 3 w 3"/>
                <a:gd name="T3" fmla="*/ 0 h 9"/>
                <a:gd name="T4" fmla="*/ 3 w 3"/>
                <a:gd name="T5" fmla="*/ 9 h 9"/>
                <a:gd name="T6" fmla="*/ 0 w 3"/>
                <a:gd name="T7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9">
                  <a:moveTo>
                    <a:pt x="0" y="5"/>
                  </a:moveTo>
                  <a:lnTo>
                    <a:pt x="3" y="0"/>
                  </a:lnTo>
                  <a:lnTo>
                    <a:pt x="3" y="9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FA8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3" name="Freeform 215"/>
            <p:cNvSpPr/>
            <p:nvPr/>
          </p:nvSpPr>
          <p:spPr bwMode="auto">
            <a:xfrm>
              <a:off x="10710863" y="573088"/>
              <a:ext cx="762000" cy="477838"/>
            </a:xfrm>
            <a:custGeom>
              <a:avLst/>
              <a:gdLst>
                <a:gd name="T0" fmla="*/ 18 w 281"/>
                <a:gd name="T1" fmla="*/ 169 h 176"/>
                <a:gd name="T2" fmla="*/ 0 w 281"/>
                <a:gd name="T3" fmla="*/ 73 h 176"/>
                <a:gd name="T4" fmla="*/ 111 w 281"/>
                <a:gd name="T5" fmla="*/ 1 h 176"/>
                <a:gd name="T6" fmla="*/ 267 w 281"/>
                <a:gd name="T7" fmla="*/ 53 h 176"/>
                <a:gd name="T8" fmla="*/ 250 w 281"/>
                <a:gd name="T9" fmla="*/ 176 h 176"/>
                <a:gd name="T10" fmla="*/ 18 w 281"/>
                <a:gd name="T11" fmla="*/ 169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1" h="176">
                  <a:moveTo>
                    <a:pt x="18" y="169"/>
                  </a:moveTo>
                  <a:cubicBezTo>
                    <a:pt x="18" y="169"/>
                    <a:pt x="0" y="90"/>
                    <a:pt x="0" y="73"/>
                  </a:cubicBezTo>
                  <a:cubicBezTo>
                    <a:pt x="0" y="40"/>
                    <a:pt x="12" y="3"/>
                    <a:pt x="111" y="1"/>
                  </a:cubicBezTo>
                  <a:cubicBezTo>
                    <a:pt x="210" y="0"/>
                    <a:pt x="254" y="7"/>
                    <a:pt x="267" y="53"/>
                  </a:cubicBezTo>
                  <a:cubicBezTo>
                    <a:pt x="281" y="99"/>
                    <a:pt x="250" y="176"/>
                    <a:pt x="250" y="176"/>
                  </a:cubicBezTo>
                  <a:lnTo>
                    <a:pt x="18" y="169"/>
                  </a:lnTo>
                  <a:close/>
                </a:path>
              </a:pathLst>
            </a:custGeom>
            <a:solidFill>
              <a:srgbClr val="4C39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4" name="Freeform 216"/>
            <p:cNvSpPr/>
            <p:nvPr/>
          </p:nvSpPr>
          <p:spPr bwMode="auto">
            <a:xfrm>
              <a:off x="10790238" y="773113"/>
              <a:ext cx="576262" cy="487363"/>
            </a:xfrm>
            <a:custGeom>
              <a:avLst/>
              <a:gdLst>
                <a:gd name="T0" fmla="*/ 0 w 213"/>
                <a:gd name="T1" fmla="*/ 18 h 179"/>
                <a:gd name="T2" fmla="*/ 3 w 213"/>
                <a:gd name="T3" fmla="*/ 153 h 179"/>
                <a:gd name="T4" fmla="*/ 48 w 213"/>
                <a:gd name="T5" fmla="*/ 178 h 179"/>
                <a:gd name="T6" fmla="*/ 191 w 213"/>
                <a:gd name="T7" fmla="*/ 178 h 179"/>
                <a:gd name="T8" fmla="*/ 212 w 213"/>
                <a:gd name="T9" fmla="*/ 160 h 179"/>
                <a:gd name="T10" fmla="*/ 212 w 213"/>
                <a:gd name="T11" fmla="*/ 18 h 179"/>
                <a:gd name="T12" fmla="*/ 0 w 213"/>
                <a:gd name="T13" fmla="*/ 18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3" h="179">
                  <a:moveTo>
                    <a:pt x="0" y="18"/>
                  </a:moveTo>
                  <a:cubicBezTo>
                    <a:pt x="0" y="18"/>
                    <a:pt x="3" y="133"/>
                    <a:pt x="3" y="153"/>
                  </a:cubicBezTo>
                  <a:cubicBezTo>
                    <a:pt x="3" y="172"/>
                    <a:pt x="7" y="177"/>
                    <a:pt x="48" y="178"/>
                  </a:cubicBezTo>
                  <a:cubicBezTo>
                    <a:pt x="88" y="179"/>
                    <a:pt x="191" y="178"/>
                    <a:pt x="191" y="178"/>
                  </a:cubicBezTo>
                  <a:cubicBezTo>
                    <a:pt x="191" y="178"/>
                    <a:pt x="212" y="179"/>
                    <a:pt x="212" y="160"/>
                  </a:cubicBezTo>
                  <a:cubicBezTo>
                    <a:pt x="213" y="141"/>
                    <a:pt x="212" y="18"/>
                    <a:pt x="212" y="18"/>
                  </a:cubicBezTo>
                  <a:cubicBezTo>
                    <a:pt x="212" y="18"/>
                    <a:pt x="97" y="0"/>
                    <a:pt x="0" y="18"/>
                  </a:cubicBezTo>
                  <a:close/>
                </a:path>
              </a:pathLst>
            </a:custGeom>
            <a:solidFill>
              <a:srgbClr val="FBC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5" name="Oval 217"/>
            <p:cNvSpPr>
              <a:spLocks noChangeArrowheads="1"/>
            </p:cNvSpPr>
            <p:nvPr/>
          </p:nvSpPr>
          <p:spPr bwMode="auto">
            <a:xfrm>
              <a:off x="10729913" y="989013"/>
              <a:ext cx="107950" cy="107950"/>
            </a:xfrm>
            <a:prstGeom prst="ellipse">
              <a:avLst/>
            </a:prstGeom>
            <a:solidFill>
              <a:srgbClr val="FBC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6" name="Oval 218"/>
            <p:cNvSpPr>
              <a:spLocks noChangeArrowheads="1"/>
            </p:cNvSpPr>
            <p:nvPr/>
          </p:nvSpPr>
          <p:spPr bwMode="auto">
            <a:xfrm>
              <a:off x="11318875" y="989013"/>
              <a:ext cx="107950" cy="107950"/>
            </a:xfrm>
            <a:prstGeom prst="ellipse">
              <a:avLst/>
            </a:prstGeom>
            <a:solidFill>
              <a:srgbClr val="FBC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7" name="Oval 219"/>
            <p:cNvSpPr>
              <a:spLocks noChangeArrowheads="1"/>
            </p:cNvSpPr>
            <p:nvPr/>
          </p:nvSpPr>
          <p:spPr bwMode="auto">
            <a:xfrm>
              <a:off x="10868025" y="909638"/>
              <a:ext cx="65087" cy="65088"/>
            </a:xfrm>
            <a:prstGeom prst="ellipse">
              <a:avLst/>
            </a:prstGeom>
            <a:solidFill>
              <a:srgbClr val="3530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8" name="Oval 220"/>
            <p:cNvSpPr>
              <a:spLocks noChangeArrowheads="1"/>
            </p:cNvSpPr>
            <p:nvPr/>
          </p:nvSpPr>
          <p:spPr bwMode="auto">
            <a:xfrm>
              <a:off x="11236325" y="909638"/>
              <a:ext cx="63500" cy="65088"/>
            </a:xfrm>
            <a:prstGeom prst="ellipse">
              <a:avLst/>
            </a:prstGeom>
            <a:solidFill>
              <a:srgbClr val="3530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9" name="Freeform 221"/>
            <p:cNvSpPr/>
            <p:nvPr/>
          </p:nvSpPr>
          <p:spPr bwMode="auto">
            <a:xfrm>
              <a:off x="11036300" y="909638"/>
              <a:ext cx="76200" cy="187325"/>
            </a:xfrm>
            <a:custGeom>
              <a:avLst/>
              <a:gdLst>
                <a:gd name="T0" fmla="*/ 21 w 48"/>
                <a:gd name="T1" fmla="*/ 0 h 118"/>
                <a:gd name="T2" fmla="*/ 0 w 48"/>
                <a:gd name="T3" fmla="*/ 118 h 118"/>
                <a:gd name="T4" fmla="*/ 48 w 48"/>
                <a:gd name="T5" fmla="*/ 118 h 118"/>
                <a:gd name="T6" fmla="*/ 21 w 48"/>
                <a:gd name="T7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118">
                  <a:moveTo>
                    <a:pt x="21" y="0"/>
                  </a:moveTo>
                  <a:lnTo>
                    <a:pt x="0" y="118"/>
                  </a:lnTo>
                  <a:lnTo>
                    <a:pt x="48" y="118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E5B3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0" name="Freeform 222"/>
            <p:cNvSpPr/>
            <p:nvPr/>
          </p:nvSpPr>
          <p:spPr bwMode="auto">
            <a:xfrm>
              <a:off x="10948988" y="1065213"/>
              <a:ext cx="333375" cy="133350"/>
            </a:xfrm>
            <a:custGeom>
              <a:avLst/>
              <a:gdLst>
                <a:gd name="T0" fmla="*/ 15 w 123"/>
                <a:gd name="T1" fmla="*/ 49 h 49"/>
                <a:gd name="T2" fmla="*/ 2 w 123"/>
                <a:gd name="T3" fmla="*/ 49 h 49"/>
                <a:gd name="T4" fmla="*/ 0 w 123"/>
                <a:gd name="T5" fmla="*/ 46 h 49"/>
                <a:gd name="T6" fmla="*/ 2 w 123"/>
                <a:gd name="T7" fmla="*/ 44 h 49"/>
                <a:gd name="T8" fmla="*/ 80 w 123"/>
                <a:gd name="T9" fmla="*/ 33 h 49"/>
                <a:gd name="T10" fmla="*/ 119 w 123"/>
                <a:gd name="T11" fmla="*/ 2 h 49"/>
                <a:gd name="T12" fmla="*/ 121 w 123"/>
                <a:gd name="T13" fmla="*/ 1 h 49"/>
                <a:gd name="T14" fmla="*/ 123 w 123"/>
                <a:gd name="T15" fmla="*/ 3 h 49"/>
                <a:gd name="T16" fmla="*/ 82 w 123"/>
                <a:gd name="T17" fmla="*/ 37 h 49"/>
                <a:gd name="T18" fmla="*/ 15 w 123"/>
                <a:gd name="T19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3" h="49">
                  <a:moveTo>
                    <a:pt x="15" y="49"/>
                  </a:moveTo>
                  <a:cubicBezTo>
                    <a:pt x="7" y="49"/>
                    <a:pt x="2" y="49"/>
                    <a:pt x="2" y="49"/>
                  </a:cubicBezTo>
                  <a:cubicBezTo>
                    <a:pt x="0" y="49"/>
                    <a:pt x="0" y="47"/>
                    <a:pt x="0" y="46"/>
                  </a:cubicBezTo>
                  <a:cubicBezTo>
                    <a:pt x="0" y="45"/>
                    <a:pt x="1" y="44"/>
                    <a:pt x="2" y="44"/>
                  </a:cubicBezTo>
                  <a:cubicBezTo>
                    <a:pt x="2" y="44"/>
                    <a:pt x="48" y="48"/>
                    <a:pt x="80" y="33"/>
                  </a:cubicBezTo>
                  <a:cubicBezTo>
                    <a:pt x="112" y="19"/>
                    <a:pt x="119" y="2"/>
                    <a:pt x="119" y="2"/>
                  </a:cubicBezTo>
                  <a:cubicBezTo>
                    <a:pt x="119" y="1"/>
                    <a:pt x="120" y="0"/>
                    <a:pt x="121" y="1"/>
                  </a:cubicBezTo>
                  <a:cubicBezTo>
                    <a:pt x="123" y="1"/>
                    <a:pt x="123" y="2"/>
                    <a:pt x="123" y="3"/>
                  </a:cubicBezTo>
                  <a:cubicBezTo>
                    <a:pt x="122" y="4"/>
                    <a:pt x="116" y="22"/>
                    <a:pt x="82" y="37"/>
                  </a:cubicBezTo>
                  <a:cubicBezTo>
                    <a:pt x="59" y="47"/>
                    <a:pt x="31" y="49"/>
                    <a:pt x="15" y="49"/>
                  </a:cubicBezTo>
                  <a:close/>
                </a:path>
              </a:pathLst>
            </a:custGeom>
            <a:solidFill>
              <a:srgbClr val="2D2A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1" name="Freeform 223"/>
            <p:cNvSpPr>
              <a:spLocks noEditPoints="1"/>
            </p:cNvSpPr>
            <p:nvPr/>
          </p:nvSpPr>
          <p:spPr bwMode="auto">
            <a:xfrm>
              <a:off x="10982325" y="1538288"/>
              <a:ext cx="227012" cy="227013"/>
            </a:xfrm>
            <a:custGeom>
              <a:avLst/>
              <a:gdLst>
                <a:gd name="T0" fmla="*/ 42 w 84"/>
                <a:gd name="T1" fmla="*/ 0 h 84"/>
                <a:gd name="T2" fmla="*/ 0 w 84"/>
                <a:gd name="T3" fmla="*/ 42 h 84"/>
                <a:gd name="T4" fmla="*/ 42 w 84"/>
                <a:gd name="T5" fmla="*/ 84 h 84"/>
                <a:gd name="T6" fmla="*/ 84 w 84"/>
                <a:gd name="T7" fmla="*/ 42 h 84"/>
                <a:gd name="T8" fmla="*/ 42 w 84"/>
                <a:gd name="T9" fmla="*/ 0 h 84"/>
                <a:gd name="T10" fmla="*/ 42 w 84"/>
                <a:gd name="T11" fmla="*/ 74 h 84"/>
                <a:gd name="T12" fmla="*/ 9 w 84"/>
                <a:gd name="T13" fmla="*/ 42 h 84"/>
                <a:gd name="T14" fmla="*/ 42 w 84"/>
                <a:gd name="T15" fmla="*/ 10 h 84"/>
                <a:gd name="T16" fmla="*/ 74 w 84"/>
                <a:gd name="T17" fmla="*/ 42 h 84"/>
                <a:gd name="T18" fmla="*/ 42 w 84"/>
                <a:gd name="T19" fmla="*/ 7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4" h="84">
                  <a:moveTo>
                    <a:pt x="42" y="0"/>
                  </a:moveTo>
                  <a:cubicBezTo>
                    <a:pt x="19" y="0"/>
                    <a:pt x="0" y="19"/>
                    <a:pt x="0" y="42"/>
                  </a:cubicBezTo>
                  <a:cubicBezTo>
                    <a:pt x="0" y="65"/>
                    <a:pt x="19" y="84"/>
                    <a:pt x="42" y="84"/>
                  </a:cubicBezTo>
                  <a:cubicBezTo>
                    <a:pt x="65" y="84"/>
                    <a:pt x="84" y="65"/>
                    <a:pt x="84" y="42"/>
                  </a:cubicBezTo>
                  <a:cubicBezTo>
                    <a:pt x="84" y="19"/>
                    <a:pt x="65" y="0"/>
                    <a:pt x="42" y="0"/>
                  </a:cubicBezTo>
                  <a:close/>
                  <a:moveTo>
                    <a:pt x="42" y="74"/>
                  </a:moveTo>
                  <a:cubicBezTo>
                    <a:pt x="24" y="74"/>
                    <a:pt x="9" y="60"/>
                    <a:pt x="9" y="42"/>
                  </a:cubicBezTo>
                  <a:cubicBezTo>
                    <a:pt x="9" y="24"/>
                    <a:pt x="24" y="10"/>
                    <a:pt x="42" y="10"/>
                  </a:cubicBezTo>
                  <a:cubicBezTo>
                    <a:pt x="60" y="10"/>
                    <a:pt x="74" y="24"/>
                    <a:pt x="74" y="42"/>
                  </a:cubicBezTo>
                  <a:cubicBezTo>
                    <a:pt x="74" y="60"/>
                    <a:pt x="60" y="74"/>
                    <a:pt x="42" y="74"/>
                  </a:cubicBezTo>
                  <a:close/>
                </a:path>
              </a:pathLst>
            </a:custGeom>
            <a:solidFill>
              <a:srgbClr val="2763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2" name="Oval 224"/>
            <p:cNvSpPr>
              <a:spLocks noChangeArrowheads="1"/>
            </p:cNvSpPr>
            <p:nvPr/>
          </p:nvSpPr>
          <p:spPr bwMode="auto">
            <a:xfrm>
              <a:off x="11031538" y="1585913"/>
              <a:ext cx="130175" cy="130175"/>
            </a:xfrm>
            <a:prstGeom prst="ellipse">
              <a:avLst/>
            </a:prstGeom>
            <a:solidFill>
              <a:srgbClr val="2763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33" name="组合 132"/>
          <p:cNvGrpSpPr/>
          <p:nvPr/>
        </p:nvGrpSpPr>
        <p:grpSpPr>
          <a:xfrm flipH="1">
            <a:off x="568204" y="3630497"/>
            <a:ext cx="1457065" cy="1605550"/>
            <a:chOff x="9550580" y="3328687"/>
            <a:chExt cx="2232617" cy="2521901"/>
          </a:xfrm>
        </p:grpSpPr>
        <p:sp>
          <p:nvSpPr>
            <p:cNvPr id="134" name="Freeform 6"/>
            <p:cNvSpPr/>
            <p:nvPr/>
          </p:nvSpPr>
          <p:spPr bwMode="auto">
            <a:xfrm flipH="1">
              <a:off x="10651448" y="4756741"/>
              <a:ext cx="779538" cy="1093847"/>
            </a:xfrm>
            <a:custGeom>
              <a:avLst/>
              <a:gdLst>
                <a:gd name="T0" fmla="*/ 916 w 1113"/>
                <a:gd name="T1" fmla="*/ 1064 h 1572"/>
                <a:gd name="T2" fmla="*/ 466 w 1113"/>
                <a:gd name="T3" fmla="*/ 0 h 1572"/>
                <a:gd name="T4" fmla="*/ 304 w 1113"/>
                <a:gd name="T5" fmla="*/ 68 h 1572"/>
                <a:gd name="T6" fmla="*/ 162 w 1113"/>
                <a:gd name="T7" fmla="*/ 128 h 1572"/>
                <a:gd name="T8" fmla="*/ 0 w 1113"/>
                <a:gd name="T9" fmla="*/ 197 h 1572"/>
                <a:gd name="T10" fmla="*/ 450 w 1113"/>
                <a:gd name="T11" fmla="*/ 1261 h 1572"/>
                <a:gd name="T12" fmla="*/ 431 w 1113"/>
                <a:gd name="T13" fmla="*/ 1481 h 1572"/>
                <a:gd name="T14" fmla="*/ 591 w 1113"/>
                <a:gd name="T15" fmla="*/ 1546 h 1572"/>
                <a:gd name="T16" fmla="*/ 735 w 1113"/>
                <a:gd name="T17" fmla="*/ 1485 h 1572"/>
                <a:gd name="T18" fmla="*/ 878 w 1113"/>
                <a:gd name="T19" fmla="*/ 1425 h 1572"/>
                <a:gd name="T20" fmla="*/ 1021 w 1113"/>
                <a:gd name="T21" fmla="*/ 1364 h 1572"/>
                <a:gd name="T22" fmla="*/ 1087 w 1113"/>
                <a:gd name="T23" fmla="*/ 1203 h 1572"/>
                <a:gd name="T24" fmla="*/ 916 w 1113"/>
                <a:gd name="T25" fmla="*/ 1064 h 1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3" h="1572">
                  <a:moveTo>
                    <a:pt x="916" y="1064"/>
                  </a:moveTo>
                  <a:cubicBezTo>
                    <a:pt x="466" y="0"/>
                    <a:pt x="466" y="0"/>
                    <a:pt x="466" y="0"/>
                  </a:cubicBezTo>
                  <a:cubicBezTo>
                    <a:pt x="304" y="68"/>
                    <a:pt x="304" y="68"/>
                    <a:pt x="304" y="68"/>
                  </a:cubicBezTo>
                  <a:cubicBezTo>
                    <a:pt x="162" y="128"/>
                    <a:pt x="162" y="128"/>
                    <a:pt x="162" y="128"/>
                  </a:cubicBezTo>
                  <a:cubicBezTo>
                    <a:pt x="0" y="197"/>
                    <a:pt x="0" y="197"/>
                    <a:pt x="0" y="197"/>
                  </a:cubicBezTo>
                  <a:cubicBezTo>
                    <a:pt x="450" y="1261"/>
                    <a:pt x="450" y="1261"/>
                    <a:pt x="450" y="1261"/>
                  </a:cubicBezTo>
                  <a:cubicBezTo>
                    <a:pt x="450" y="1261"/>
                    <a:pt x="507" y="1448"/>
                    <a:pt x="431" y="1481"/>
                  </a:cubicBezTo>
                  <a:cubicBezTo>
                    <a:pt x="457" y="1543"/>
                    <a:pt x="529" y="1572"/>
                    <a:pt x="591" y="1546"/>
                  </a:cubicBezTo>
                  <a:cubicBezTo>
                    <a:pt x="735" y="1485"/>
                    <a:pt x="735" y="1485"/>
                    <a:pt x="735" y="1485"/>
                  </a:cubicBezTo>
                  <a:cubicBezTo>
                    <a:pt x="878" y="1425"/>
                    <a:pt x="878" y="1425"/>
                    <a:pt x="878" y="1425"/>
                  </a:cubicBezTo>
                  <a:cubicBezTo>
                    <a:pt x="1021" y="1364"/>
                    <a:pt x="1021" y="1364"/>
                    <a:pt x="1021" y="1364"/>
                  </a:cubicBezTo>
                  <a:cubicBezTo>
                    <a:pt x="1084" y="1338"/>
                    <a:pt x="1113" y="1266"/>
                    <a:pt x="1087" y="1203"/>
                  </a:cubicBezTo>
                  <a:cubicBezTo>
                    <a:pt x="1010" y="1236"/>
                    <a:pt x="916" y="1064"/>
                    <a:pt x="916" y="1064"/>
                  </a:cubicBezTo>
                </a:path>
              </a:pathLst>
            </a:custGeom>
            <a:solidFill>
              <a:srgbClr val="1C75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5" name="Freeform 8"/>
            <p:cNvSpPr/>
            <p:nvPr/>
          </p:nvSpPr>
          <p:spPr bwMode="auto">
            <a:xfrm flipH="1">
              <a:off x="10878465" y="4959091"/>
              <a:ext cx="500774" cy="879887"/>
            </a:xfrm>
            <a:custGeom>
              <a:avLst/>
              <a:gdLst>
                <a:gd name="T0" fmla="*/ 217 w 714"/>
                <a:gd name="T1" fmla="*/ 0 h 1265"/>
                <a:gd name="T2" fmla="*/ 0 w 714"/>
                <a:gd name="T3" fmla="*/ 81 h 1265"/>
                <a:gd name="T4" fmla="*/ 376 w 714"/>
                <a:gd name="T5" fmla="*/ 971 h 1265"/>
                <a:gd name="T6" fmla="*/ 396 w 714"/>
                <a:gd name="T7" fmla="*/ 1099 h 1265"/>
                <a:gd name="T8" fmla="*/ 357 w 714"/>
                <a:gd name="T9" fmla="*/ 1191 h 1265"/>
                <a:gd name="T10" fmla="*/ 470 w 714"/>
                <a:gd name="T11" fmla="*/ 1265 h 1265"/>
                <a:gd name="T12" fmla="*/ 517 w 714"/>
                <a:gd name="T13" fmla="*/ 1256 h 1265"/>
                <a:gd name="T14" fmla="*/ 661 w 714"/>
                <a:gd name="T15" fmla="*/ 1195 h 1265"/>
                <a:gd name="T16" fmla="*/ 714 w 714"/>
                <a:gd name="T17" fmla="*/ 1173 h 1265"/>
                <a:gd name="T18" fmla="*/ 217 w 714"/>
                <a:gd name="T19" fmla="*/ 0 h 1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14" h="1265">
                  <a:moveTo>
                    <a:pt x="217" y="0"/>
                  </a:moveTo>
                  <a:cubicBezTo>
                    <a:pt x="0" y="81"/>
                    <a:pt x="0" y="81"/>
                    <a:pt x="0" y="81"/>
                  </a:cubicBezTo>
                  <a:cubicBezTo>
                    <a:pt x="376" y="971"/>
                    <a:pt x="376" y="971"/>
                    <a:pt x="376" y="971"/>
                  </a:cubicBezTo>
                  <a:cubicBezTo>
                    <a:pt x="376" y="971"/>
                    <a:pt x="396" y="1038"/>
                    <a:pt x="396" y="1099"/>
                  </a:cubicBezTo>
                  <a:cubicBezTo>
                    <a:pt x="396" y="1140"/>
                    <a:pt x="387" y="1178"/>
                    <a:pt x="357" y="1191"/>
                  </a:cubicBezTo>
                  <a:cubicBezTo>
                    <a:pt x="377" y="1237"/>
                    <a:pt x="422" y="1265"/>
                    <a:pt x="470" y="1265"/>
                  </a:cubicBezTo>
                  <a:cubicBezTo>
                    <a:pt x="486" y="1265"/>
                    <a:pt x="502" y="1262"/>
                    <a:pt x="517" y="1256"/>
                  </a:cubicBezTo>
                  <a:cubicBezTo>
                    <a:pt x="661" y="1195"/>
                    <a:pt x="661" y="1195"/>
                    <a:pt x="661" y="1195"/>
                  </a:cubicBezTo>
                  <a:cubicBezTo>
                    <a:pt x="714" y="1173"/>
                    <a:pt x="714" y="1173"/>
                    <a:pt x="714" y="1173"/>
                  </a:cubicBezTo>
                  <a:cubicBezTo>
                    <a:pt x="217" y="0"/>
                    <a:pt x="217" y="0"/>
                    <a:pt x="217" y="0"/>
                  </a:cubicBezTo>
                </a:path>
              </a:pathLst>
            </a:custGeom>
            <a:solidFill>
              <a:srgbClr val="1866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6" name="Freeform 9"/>
            <p:cNvSpPr/>
            <p:nvPr/>
          </p:nvSpPr>
          <p:spPr bwMode="auto">
            <a:xfrm flipH="1">
              <a:off x="9550580" y="3328687"/>
              <a:ext cx="2099912" cy="1691772"/>
            </a:xfrm>
            <a:custGeom>
              <a:avLst/>
              <a:gdLst>
                <a:gd name="T0" fmla="*/ 2746 w 2998"/>
                <a:gd name="T1" fmla="*/ 919 h 2432"/>
                <a:gd name="T2" fmla="*/ 2740 w 2998"/>
                <a:gd name="T3" fmla="*/ 905 h 2432"/>
                <a:gd name="T4" fmla="*/ 2740 w 2998"/>
                <a:gd name="T5" fmla="*/ 906 h 2432"/>
                <a:gd name="T6" fmla="*/ 2018 w 2998"/>
                <a:gd name="T7" fmla="*/ 27 h 2432"/>
                <a:gd name="T8" fmla="*/ 1855 w 2998"/>
                <a:gd name="T9" fmla="*/ 87 h 2432"/>
                <a:gd name="T10" fmla="*/ 384 w 2998"/>
                <a:gd name="T11" fmla="*/ 1393 h 2432"/>
                <a:gd name="T12" fmla="*/ 0 w 2998"/>
                <a:gd name="T13" fmla="*/ 1536 h 2432"/>
                <a:gd name="T14" fmla="*/ 189 w 2998"/>
                <a:gd name="T15" fmla="*/ 1984 h 2432"/>
                <a:gd name="T16" fmla="*/ 201 w 2998"/>
                <a:gd name="T17" fmla="*/ 2011 h 2432"/>
                <a:gd name="T18" fmla="*/ 379 w 2998"/>
                <a:gd name="T19" fmla="*/ 2432 h 2432"/>
                <a:gd name="T20" fmla="*/ 749 w 2998"/>
                <a:gd name="T21" fmla="*/ 2256 h 2432"/>
                <a:gd name="T22" fmla="*/ 2715 w 2998"/>
                <a:gd name="T23" fmla="*/ 2112 h 2432"/>
                <a:gd name="T24" fmla="*/ 2869 w 2998"/>
                <a:gd name="T25" fmla="*/ 2043 h 2432"/>
                <a:gd name="T26" fmla="*/ 2751 w 2998"/>
                <a:gd name="T27" fmla="*/ 932 h 2432"/>
                <a:gd name="T28" fmla="*/ 2752 w 2998"/>
                <a:gd name="T29" fmla="*/ 932 h 2432"/>
                <a:gd name="T30" fmla="*/ 2746 w 2998"/>
                <a:gd name="T31" fmla="*/ 919 h 2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998" h="2432">
                  <a:moveTo>
                    <a:pt x="2746" y="919"/>
                  </a:moveTo>
                  <a:cubicBezTo>
                    <a:pt x="2744" y="914"/>
                    <a:pt x="2742" y="910"/>
                    <a:pt x="2740" y="905"/>
                  </a:cubicBezTo>
                  <a:cubicBezTo>
                    <a:pt x="2740" y="906"/>
                    <a:pt x="2740" y="906"/>
                    <a:pt x="2740" y="906"/>
                  </a:cubicBezTo>
                  <a:cubicBezTo>
                    <a:pt x="2482" y="311"/>
                    <a:pt x="2181" y="101"/>
                    <a:pt x="2018" y="27"/>
                  </a:cubicBezTo>
                  <a:cubicBezTo>
                    <a:pt x="1956" y="0"/>
                    <a:pt x="1884" y="26"/>
                    <a:pt x="1855" y="87"/>
                  </a:cubicBezTo>
                  <a:cubicBezTo>
                    <a:pt x="1430" y="987"/>
                    <a:pt x="384" y="1393"/>
                    <a:pt x="384" y="1393"/>
                  </a:cubicBezTo>
                  <a:cubicBezTo>
                    <a:pt x="0" y="1536"/>
                    <a:pt x="0" y="1536"/>
                    <a:pt x="0" y="1536"/>
                  </a:cubicBezTo>
                  <a:cubicBezTo>
                    <a:pt x="189" y="1984"/>
                    <a:pt x="189" y="1984"/>
                    <a:pt x="189" y="1984"/>
                  </a:cubicBezTo>
                  <a:cubicBezTo>
                    <a:pt x="201" y="2011"/>
                    <a:pt x="201" y="2011"/>
                    <a:pt x="201" y="2011"/>
                  </a:cubicBezTo>
                  <a:cubicBezTo>
                    <a:pt x="379" y="2432"/>
                    <a:pt x="379" y="2432"/>
                    <a:pt x="379" y="2432"/>
                  </a:cubicBezTo>
                  <a:cubicBezTo>
                    <a:pt x="749" y="2256"/>
                    <a:pt x="749" y="2256"/>
                    <a:pt x="749" y="2256"/>
                  </a:cubicBezTo>
                  <a:cubicBezTo>
                    <a:pt x="749" y="2256"/>
                    <a:pt x="1772" y="1788"/>
                    <a:pt x="2715" y="2112"/>
                  </a:cubicBezTo>
                  <a:cubicBezTo>
                    <a:pt x="2777" y="2133"/>
                    <a:pt x="2845" y="2103"/>
                    <a:pt x="2869" y="2043"/>
                  </a:cubicBezTo>
                  <a:cubicBezTo>
                    <a:pt x="2933" y="1883"/>
                    <a:pt x="2998" y="1532"/>
                    <a:pt x="2751" y="932"/>
                  </a:cubicBezTo>
                  <a:cubicBezTo>
                    <a:pt x="2752" y="932"/>
                    <a:pt x="2752" y="932"/>
                    <a:pt x="2752" y="932"/>
                  </a:cubicBezTo>
                  <a:cubicBezTo>
                    <a:pt x="2750" y="927"/>
                    <a:pt x="2748" y="923"/>
                    <a:pt x="2746" y="919"/>
                  </a:cubicBezTo>
                  <a:close/>
                </a:path>
              </a:pathLst>
            </a:custGeom>
            <a:solidFill>
              <a:srgbClr val="1866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/>
            </a:p>
          </p:txBody>
        </p:sp>
        <p:sp>
          <p:nvSpPr>
            <p:cNvPr id="137" name="Freeform 11"/>
            <p:cNvSpPr/>
            <p:nvPr/>
          </p:nvSpPr>
          <p:spPr bwMode="auto">
            <a:xfrm flipH="1">
              <a:off x="11004493" y="4214379"/>
              <a:ext cx="778704" cy="855837"/>
            </a:xfrm>
            <a:custGeom>
              <a:avLst/>
              <a:gdLst>
                <a:gd name="T0" fmla="*/ 698 w 1111"/>
                <a:gd name="T1" fmla="*/ 0 h 1230"/>
                <a:gd name="T2" fmla="*/ 1111 w 1111"/>
                <a:gd name="T3" fmla="*/ 977 h 1230"/>
                <a:gd name="T4" fmla="*/ 569 w 1111"/>
                <a:gd name="T5" fmla="*/ 1206 h 1230"/>
                <a:gd name="T6" fmla="*/ 397 w 1111"/>
                <a:gd name="T7" fmla="*/ 1190 h 1230"/>
                <a:gd name="T8" fmla="*/ 89 w 1111"/>
                <a:gd name="T9" fmla="*/ 984 h 1230"/>
                <a:gd name="T10" fmla="*/ 5 w 1111"/>
                <a:gd name="T11" fmla="*/ 829 h 1230"/>
                <a:gd name="T12" fmla="*/ 1 w 1111"/>
                <a:gd name="T13" fmla="*/ 418 h 1230"/>
                <a:gd name="T14" fmla="*/ 113 w 1111"/>
                <a:gd name="T15" fmla="*/ 248 h 1230"/>
                <a:gd name="T16" fmla="*/ 698 w 1111"/>
                <a:gd name="T17" fmla="*/ 0 h 1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11" h="1230">
                  <a:moveTo>
                    <a:pt x="698" y="0"/>
                  </a:moveTo>
                  <a:cubicBezTo>
                    <a:pt x="1111" y="977"/>
                    <a:pt x="1111" y="977"/>
                    <a:pt x="1111" y="977"/>
                  </a:cubicBezTo>
                  <a:cubicBezTo>
                    <a:pt x="569" y="1206"/>
                    <a:pt x="569" y="1206"/>
                    <a:pt x="569" y="1206"/>
                  </a:cubicBezTo>
                  <a:cubicBezTo>
                    <a:pt x="513" y="1230"/>
                    <a:pt x="448" y="1224"/>
                    <a:pt x="397" y="1190"/>
                  </a:cubicBezTo>
                  <a:cubicBezTo>
                    <a:pt x="89" y="984"/>
                    <a:pt x="89" y="984"/>
                    <a:pt x="89" y="984"/>
                  </a:cubicBezTo>
                  <a:cubicBezTo>
                    <a:pt x="37" y="949"/>
                    <a:pt x="6" y="892"/>
                    <a:pt x="5" y="829"/>
                  </a:cubicBezTo>
                  <a:cubicBezTo>
                    <a:pt x="1" y="418"/>
                    <a:pt x="1" y="418"/>
                    <a:pt x="1" y="418"/>
                  </a:cubicBezTo>
                  <a:cubicBezTo>
                    <a:pt x="0" y="344"/>
                    <a:pt x="44" y="276"/>
                    <a:pt x="113" y="248"/>
                  </a:cubicBezTo>
                  <a:lnTo>
                    <a:pt x="69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8" name="Freeform 12"/>
            <p:cNvSpPr/>
            <p:nvPr/>
          </p:nvSpPr>
          <p:spPr bwMode="auto">
            <a:xfrm flipH="1">
              <a:off x="9675773" y="3764899"/>
              <a:ext cx="421485" cy="544850"/>
            </a:xfrm>
            <a:custGeom>
              <a:avLst/>
              <a:gdLst>
                <a:gd name="T0" fmla="*/ 257 w 505"/>
                <a:gd name="T1" fmla="*/ 657 h 657"/>
                <a:gd name="T2" fmla="*/ 505 w 505"/>
                <a:gd name="T3" fmla="*/ 409 h 657"/>
                <a:gd name="T4" fmla="*/ 332 w 505"/>
                <a:gd name="T5" fmla="*/ 0 h 657"/>
                <a:gd name="T6" fmla="*/ 0 w 505"/>
                <a:gd name="T7" fmla="*/ 49 h 657"/>
                <a:gd name="T8" fmla="*/ 257 w 505"/>
                <a:gd name="T9" fmla="*/ 657 h 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5" h="657">
                  <a:moveTo>
                    <a:pt x="257" y="657"/>
                  </a:moveTo>
                  <a:lnTo>
                    <a:pt x="505" y="409"/>
                  </a:lnTo>
                  <a:lnTo>
                    <a:pt x="332" y="0"/>
                  </a:lnTo>
                  <a:lnTo>
                    <a:pt x="0" y="49"/>
                  </a:lnTo>
                  <a:lnTo>
                    <a:pt x="257" y="65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9" name="Freeform 14"/>
            <p:cNvSpPr/>
            <p:nvPr/>
          </p:nvSpPr>
          <p:spPr bwMode="auto">
            <a:xfrm flipH="1">
              <a:off x="9668262" y="3832901"/>
              <a:ext cx="135209" cy="191569"/>
            </a:xfrm>
            <a:custGeom>
              <a:avLst/>
              <a:gdLst>
                <a:gd name="T0" fmla="*/ 165 w 193"/>
                <a:gd name="T1" fmla="*/ 109 h 275"/>
                <a:gd name="T2" fmla="*/ 148 w 193"/>
                <a:gd name="T3" fmla="*/ 259 h 275"/>
                <a:gd name="T4" fmla="*/ 28 w 193"/>
                <a:gd name="T5" fmla="*/ 166 h 275"/>
                <a:gd name="T6" fmla="*/ 45 w 193"/>
                <a:gd name="T7" fmla="*/ 16 h 275"/>
                <a:gd name="T8" fmla="*/ 165 w 193"/>
                <a:gd name="T9" fmla="*/ 109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275">
                  <a:moveTo>
                    <a:pt x="165" y="109"/>
                  </a:moveTo>
                  <a:cubicBezTo>
                    <a:pt x="193" y="176"/>
                    <a:pt x="186" y="243"/>
                    <a:pt x="148" y="259"/>
                  </a:cubicBezTo>
                  <a:cubicBezTo>
                    <a:pt x="110" y="275"/>
                    <a:pt x="56" y="234"/>
                    <a:pt x="28" y="166"/>
                  </a:cubicBezTo>
                  <a:cubicBezTo>
                    <a:pt x="0" y="99"/>
                    <a:pt x="7" y="32"/>
                    <a:pt x="45" y="16"/>
                  </a:cubicBezTo>
                  <a:cubicBezTo>
                    <a:pt x="83" y="0"/>
                    <a:pt x="136" y="41"/>
                    <a:pt x="165" y="10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0" name="Freeform 16"/>
            <p:cNvSpPr/>
            <p:nvPr/>
          </p:nvSpPr>
          <p:spPr bwMode="auto">
            <a:xfrm flipH="1">
              <a:off x="10942731" y="4194476"/>
              <a:ext cx="351377" cy="699929"/>
            </a:xfrm>
            <a:custGeom>
              <a:avLst/>
              <a:gdLst>
                <a:gd name="T0" fmla="*/ 437 w 502"/>
                <a:gd name="T1" fmla="*/ 996 h 1006"/>
                <a:gd name="T2" fmla="*/ 413 w 502"/>
                <a:gd name="T3" fmla="*/ 1006 h 1006"/>
                <a:gd name="T4" fmla="*/ 0 w 502"/>
                <a:gd name="T5" fmla="*/ 29 h 1006"/>
                <a:gd name="T6" fmla="*/ 24 w 502"/>
                <a:gd name="T7" fmla="*/ 19 h 1006"/>
                <a:gd name="T8" fmla="*/ 137 w 502"/>
                <a:gd name="T9" fmla="*/ 65 h 1006"/>
                <a:gd name="T10" fmla="*/ 483 w 502"/>
                <a:gd name="T11" fmla="*/ 883 h 1006"/>
                <a:gd name="T12" fmla="*/ 437 w 502"/>
                <a:gd name="T13" fmla="*/ 996 h 10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2" h="1006">
                  <a:moveTo>
                    <a:pt x="437" y="996"/>
                  </a:moveTo>
                  <a:cubicBezTo>
                    <a:pt x="413" y="1006"/>
                    <a:pt x="413" y="1006"/>
                    <a:pt x="413" y="1006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24" y="19"/>
                    <a:pt x="24" y="19"/>
                    <a:pt x="24" y="19"/>
                  </a:cubicBezTo>
                  <a:cubicBezTo>
                    <a:pt x="68" y="0"/>
                    <a:pt x="119" y="21"/>
                    <a:pt x="137" y="65"/>
                  </a:cubicBezTo>
                  <a:cubicBezTo>
                    <a:pt x="483" y="883"/>
                    <a:pt x="483" y="883"/>
                    <a:pt x="483" y="883"/>
                  </a:cubicBezTo>
                  <a:cubicBezTo>
                    <a:pt x="502" y="927"/>
                    <a:pt x="481" y="978"/>
                    <a:pt x="437" y="996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42" name="rounded-cloud_20581"/>
          <p:cNvSpPr>
            <a:spLocks noChangeAspect="1"/>
          </p:cNvSpPr>
          <p:nvPr/>
        </p:nvSpPr>
        <p:spPr bwMode="auto">
          <a:xfrm>
            <a:off x="9541007" y="-56412"/>
            <a:ext cx="3348549" cy="1561099"/>
          </a:xfrm>
          <a:custGeom>
            <a:avLst/>
            <a:gdLst>
              <a:gd name="T0" fmla="*/ 372171 w 604011"/>
              <a:gd name="T1" fmla="*/ 372171 w 604011"/>
              <a:gd name="T2" fmla="*/ 372171 w 604011"/>
              <a:gd name="T3" fmla="*/ 372171 w 604011"/>
              <a:gd name="T4" fmla="*/ 372171 w 604011"/>
              <a:gd name="T5" fmla="*/ 372171 w 604011"/>
              <a:gd name="T6" fmla="*/ 372171 w 604011"/>
              <a:gd name="T7" fmla="*/ 372171 w 604011"/>
              <a:gd name="T8" fmla="*/ 372171 w 604011"/>
              <a:gd name="T9" fmla="*/ 372171 w 604011"/>
              <a:gd name="T10" fmla="*/ 372171 w 604011"/>
              <a:gd name="T11" fmla="*/ 372171 w 604011"/>
              <a:gd name="T12" fmla="*/ 372171 w 604011"/>
              <a:gd name="T13" fmla="*/ 372171 w 604011"/>
              <a:gd name="T14" fmla="*/ 372171 w 604011"/>
              <a:gd name="T15" fmla="*/ 372171 w 604011"/>
              <a:gd name="T16" fmla="*/ 372171 w 604011"/>
              <a:gd name="T17" fmla="*/ 372171 w 604011"/>
              <a:gd name="T18" fmla="*/ 372171 w 604011"/>
              <a:gd name="T19" fmla="*/ 372171 w 604011"/>
              <a:gd name="T20" fmla="*/ 372171 w 604011"/>
              <a:gd name="T21" fmla="*/ 372171 w 604011"/>
              <a:gd name="T22" fmla="*/ 372171 w 604011"/>
              <a:gd name="T23" fmla="*/ 372171 w 604011"/>
              <a:gd name="T24" fmla="*/ 372171 w 604011"/>
              <a:gd name="T25" fmla="*/ 372171 w 604011"/>
              <a:gd name="T26" fmla="*/ 372171 w 604011"/>
              <a:gd name="T27" fmla="*/ 372171 w 604011"/>
              <a:gd name="T28" fmla="*/ 372171 w 604011"/>
              <a:gd name="T29" fmla="*/ 372171 w 6040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4164" h="3461">
                <a:moveTo>
                  <a:pt x="2255" y="3461"/>
                </a:moveTo>
                <a:cubicBezTo>
                  <a:pt x="1907" y="3461"/>
                  <a:pt x="1571" y="3322"/>
                  <a:pt x="1324" y="3077"/>
                </a:cubicBezTo>
                <a:cubicBezTo>
                  <a:pt x="1241" y="3112"/>
                  <a:pt x="1151" y="3131"/>
                  <a:pt x="1061" y="3131"/>
                </a:cubicBezTo>
                <a:cubicBezTo>
                  <a:pt x="695" y="3131"/>
                  <a:pt x="398" y="2834"/>
                  <a:pt x="398" y="2468"/>
                </a:cubicBezTo>
                <a:cubicBezTo>
                  <a:pt x="398" y="2429"/>
                  <a:pt x="402" y="2389"/>
                  <a:pt x="409" y="2350"/>
                </a:cubicBezTo>
                <a:cubicBezTo>
                  <a:pt x="152" y="2159"/>
                  <a:pt x="0" y="1860"/>
                  <a:pt x="0" y="1539"/>
                </a:cubicBezTo>
                <a:cubicBezTo>
                  <a:pt x="0" y="1034"/>
                  <a:pt x="382" y="604"/>
                  <a:pt x="878" y="540"/>
                </a:cubicBezTo>
                <a:cubicBezTo>
                  <a:pt x="1002" y="215"/>
                  <a:pt x="1312" y="0"/>
                  <a:pt x="1665" y="0"/>
                </a:cubicBezTo>
                <a:cubicBezTo>
                  <a:pt x="1972" y="0"/>
                  <a:pt x="2254" y="168"/>
                  <a:pt x="2401" y="434"/>
                </a:cubicBezTo>
                <a:cubicBezTo>
                  <a:pt x="2507" y="397"/>
                  <a:pt x="2618" y="378"/>
                  <a:pt x="2732" y="378"/>
                </a:cubicBezTo>
                <a:cubicBezTo>
                  <a:pt x="3291" y="378"/>
                  <a:pt x="3746" y="833"/>
                  <a:pt x="3746" y="1393"/>
                </a:cubicBezTo>
                <a:cubicBezTo>
                  <a:pt x="3746" y="1416"/>
                  <a:pt x="3745" y="1440"/>
                  <a:pt x="3743" y="1465"/>
                </a:cubicBezTo>
                <a:cubicBezTo>
                  <a:pt x="3994" y="1563"/>
                  <a:pt x="4164" y="1808"/>
                  <a:pt x="4164" y="2082"/>
                </a:cubicBezTo>
                <a:cubicBezTo>
                  <a:pt x="4164" y="2470"/>
                  <a:pt x="3826" y="2781"/>
                  <a:pt x="3433" y="2741"/>
                </a:cubicBezTo>
                <a:cubicBezTo>
                  <a:pt x="3207" y="3180"/>
                  <a:pt x="2751" y="3461"/>
                  <a:pt x="2255" y="3461"/>
                </a:cubicBezTo>
                <a:close/>
              </a:path>
            </a:pathLst>
          </a:custGeom>
          <a:solidFill>
            <a:srgbClr val="F1FAFF"/>
          </a:solidFill>
          <a:ln>
            <a:noFill/>
          </a:ln>
        </p:spPr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3D2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云形 3"/>
          <p:cNvSpPr/>
          <p:nvPr/>
        </p:nvSpPr>
        <p:spPr>
          <a:xfrm>
            <a:off x="-856343" y="5942818"/>
            <a:ext cx="13251766" cy="3137096"/>
          </a:xfrm>
          <a:prstGeom prst="cloud">
            <a:avLst/>
          </a:prstGeom>
          <a:solidFill>
            <a:srgbClr val="F1FAFF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云形 1"/>
          <p:cNvSpPr/>
          <p:nvPr/>
        </p:nvSpPr>
        <p:spPr>
          <a:xfrm>
            <a:off x="2278966" y="2992510"/>
            <a:ext cx="2954216" cy="1420837"/>
          </a:xfrm>
          <a:prstGeom prst="cloud">
            <a:avLst/>
          </a:prstGeom>
          <a:solidFill>
            <a:srgbClr val="F1FA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7" name="文本框 16"/>
          <p:cNvSpPr txBox="1"/>
          <p:nvPr/>
        </p:nvSpPr>
        <p:spPr>
          <a:xfrm>
            <a:off x="3421289" y="520188"/>
            <a:ext cx="1291388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3900" dirty="0">
                <a:solidFill>
                  <a:schemeClr val="accent3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rPr>
              <a:t>3</a:t>
            </a:r>
            <a:endParaRPr lang="zh-CN" altLang="en-US" sz="23900" dirty="0">
              <a:solidFill>
                <a:schemeClr val="accent3"/>
              </a:solidFill>
              <a:latin typeface="方正卡通简体" panose="03000509000000000000" pitchFamily="65" charset="-122"/>
              <a:ea typeface="方正卡通简体" panose="03000509000000000000" pitchFamily="65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5769540" y="2926441"/>
            <a:ext cx="296747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5400" b="1" dirty="0">
                <a:solidFill>
                  <a:srgbClr val="283F19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rPr>
              <a:t>启发思考</a:t>
            </a:r>
            <a:endParaRPr lang="en-US" altLang="zh-CN" sz="5400" b="1" dirty="0">
              <a:solidFill>
                <a:srgbClr val="283F19"/>
              </a:solidFill>
              <a:latin typeface="方正卡通简体" panose="03000509000000000000" pitchFamily="65" charset="-122"/>
              <a:ea typeface="方正卡通简体" panose="03000509000000000000" pitchFamily="65" charset="-122"/>
            </a:endParaRPr>
          </a:p>
        </p:txBody>
      </p:sp>
      <p:sp>
        <p:nvSpPr>
          <p:cNvPr id="148" name="rounded-cloud_20581"/>
          <p:cNvSpPr>
            <a:spLocks noChangeAspect="1"/>
          </p:cNvSpPr>
          <p:nvPr/>
        </p:nvSpPr>
        <p:spPr bwMode="auto">
          <a:xfrm>
            <a:off x="-1074287" y="-511986"/>
            <a:ext cx="3348549" cy="1561099"/>
          </a:xfrm>
          <a:custGeom>
            <a:avLst/>
            <a:gdLst>
              <a:gd name="T0" fmla="*/ 372171 w 604011"/>
              <a:gd name="T1" fmla="*/ 372171 w 604011"/>
              <a:gd name="T2" fmla="*/ 372171 w 604011"/>
              <a:gd name="T3" fmla="*/ 372171 w 604011"/>
              <a:gd name="T4" fmla="*/ 372171 w 604011"/>
              <a:gd name="T5" fmla="*/ 372171 w 604011"/>
              <a:gd name="T6" fmla="*/ 372171 w 604011"/>
              <a:gd name="T7" fmla="*/ 372171 w 604011"/>
              <a:gd name="T8" fmla="*/ 372171 w 604011"/>
              <a:gd name="T9" fmla="*/ 372171 w 604011"/>
              <a:gd name="T10" fmla="*/ 372171 w 604011"/>
              <a:gd name="T11" fmla="*/ 372171 w 604011"/>
              <a:gd name="T12" fmla="*/ 372171 w 604011"/>
              <a:gd name="T13" fmla="*/ 372171 w 604011"/>
              <a:gd name="T14" fmla="*/ 372171 w 604011"/>
              <a:gd name="T15" fmla="*/ 372171 w 604011"/>
              <a:gd name="T16" fmla="*/ 372171 w 604011"/>
              <a:gd name="T17" fmla="*/ 372171 w 604011"/>
              <a:gd name="T18" fmla="*/ 372171 w 604011"/>
              <a:gd name="T19" fmla="*/ 372171 w 604011"/>
              <a:gd name="T20" fmla="*/ 372171 w 604011"/>
              <a:gd name="T21" fmla="*/ 372171 w 604011"/>
              <a:gd name="T22" fmla="*/ 372171 w 604011"/>
              <a:gd name="T23" fmla="*/ 372171 w 604011"/>
              <a:gd name="T24" fmla="*/ 372171 w 604011"/>
              <a:gd name="T25" fmla="*/ 372171 w 604011"/>
              <a:gd name="T26" fmla="*/ 372171 w 604011"/>
              <a:gd name="T27" fmla="*/ 372171 w 604011"/>
              <a:gd name="T28" fmla="*/ 372171 w 604011"/>
              <a:gd name="T29" fmla="*/ 372171 w 6040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4164" h="3461">
                <a:moveTo>
                  <a:pt x="2255" y="3461"/>
                </a:moveTo>
                <a:cubicBezTo>
                  <a:pt x="1907" y="3461"/>
                  <a:pt x="1571" y="3322"/>
                  <a:pt x="1324" y="3077"/>
                </a:cubicBezTo>
                <a:cubicBezTo>
                  <a:pt x="1241" y="3112"/>
                  <a:pt x="1151" y="3131"/>
                  <a:pt x="1061" y="3131"/>
                </a:cubicBezTo>
                <a:cubicBezTo>
                  <a:pt x="695" y="3131"/>
                  <a:pt x="398" y="2834"/>
                  <a:pt x="398" y="2468"/>
                </a:cubicBezTo>
                <a:cubicBezTo>
                  <a:pt x="398" y="2429"/>
                  <a:pt x="402" y="2389"/>
                  <a:pt x="409" y="2350"/>
                </a:cubicBezTo>
                <a:cubicBezTo>
                  <a:pt x="152" y="2159"/>
                  <a:pt x="0" y="1860"/>
                  <a:pt x="0" y="1539"/>
                </a:cubicBezTo>
                <a:cubicBezTo>
                  <a:pt x="0" y="1034"/>
                  <a:pt x="382" y="604"/>
                  <a:pt x="878" y="540"/>
                </a:cubicBezTo>
                <a:cubicBezTo>
                  <a:pt x="1002" y="215"/>
                  <a:pt x="1312" y="0"/>
                  <a:pt x="1665" y="0"/>
                </a:cubicBezTo>
                <a:cubicBezTo>
                  <a:pt x="1972" y="0"/>
                  <a:pt x="2254" y="168"/>
                  <a:pt x="2401" y="434"/>
                </a:cubicBezTo>
                <a:cubicBezTo>
                  <a:pt x="2507" y="397"/>
                  <a:pt x="2618" y="378"/>
                  <a:pt x="2732" y="378"/>
                </a:cubicBezTo>
                <a:cubicBezTo>
                  <a:pt x="3291" y="378"/>
                  <a:pt x="3746" y="833"/>
                  <a:pt x="3746" y="1393"/>
                </a:cubicBezTo>
                <a:cubicBezTo>
                  <a:pt x="3746" y="1416"/>
                  <a:pt x="3745" y="1440"/>
                  <a:pt x="3743" y="1465"/>
                </a:cubicBezTo>
                <a:cubicBezTo>
                  <a:pt x="3994" y="1563"/>
                  <a:pt x="4164" y="1808"/>
                  <a:pt x="4164" y="2082"/>
                </a:cubicBezTo>
                <a:cubicBezTo>
                  <a:pt x="4164" y="2470"/>
                  <a:pt x="3826" y="2781"/>
                  <a:pt x="3433" y="2741"/>
                </a:cubicBezTo>
                <a:cubicBezTo>
                  <a:pt x="3207" y="3180"/>
                  <a:pt x="2751" y="3461"/>
                  <a:pt x="2255" y="3461"/>
                </a:cubicBezTo>
                <a:close/>
              </a:path>
            </a:pathLst>
          </a:custGeom>
          <a:solidFill>
            <a:srgbClr val="F1FAFF"/>
          </a:solidFill>
          <a:ln>
            <a:noFill/>
          </a:ln>
        </p:spPr>
      </p:sp>
      <p:sp>
        <p:nvSpPr>
          <p:cNvPr id="156" name="太阳形 155"/>
          <p:cNvSpPr/>
          <p:nvPr/>
        </p:nvSpPr>
        <p:spPr>
          <a:xfrm>
            <a:off x="9772725" y="6162"/>
            <a:ext cx="1291388" cy="1323457"/>
          </a:xfrm>
          <a:prstGeom prst="sun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7" name="rounded-cloud_20581"/>
          <p:cNvSpPr>
            <a:spLocks noChangeAspect="1"/>
          </p:cNvSpPr>
          <p:nvPr/>
        </p:nvSpPr>
        <p:spPr bwMode="auto">
          <a:xfrm>
            <a:off x="10617040" y="250129"/>
            <a:ext cx="3348549" cy="1561099"/>
          </a:xfrm>
          <a:custGeom>
            <a:avLst/>
            <a:gdLst>
              <a:gd name="T0" fmla="*/ 372171 w 604011"/>
              <a:gd name="T1" fmla="*/ 372171 w 604011"/>
              <a:gd name="T2" fmla="*/ 372171 w 604011"/>
              <a:gd name="T3" fmla="*/ 372171 w 604011"/>
              <a:gd name="T4" fmla="*/ 372171 w 604011"/>
              <a:gd name="T5" fmla="*/ 372171 w 604011"/>
              <a:gd name="T6" fmla="*/ 372171 w 604011"/>
              <a:gd name="T7" fmla="*/ 372171 w 604011"/>
              <a:gd name="T8" fmla="*/ 372171 w 604011"/>
              <a:gd name="T9" fmla="*/ 372171 w 604011"/>
              <a:gd name="T10" fmla="*/ 372171 w 604011"/>
              <a:gd name="T11" fmla="*/ 372171 w 604011"/>
              <a:gd name="T12" fmla="*/ 372171 w 604011"/>
              <a:gd name="T13" fmla="*/ 372171 w 604011"/>
              <a:gd name="T14" fmla="*/ 372171 w 604011"/>
              <a:gd name="T15" fmla="*/ 372171 w 604011"/>
              <a:gd name="T16" fmla="*/ 372171 w 604011"/>
              <a:gd name="T17" fmla="*/ 372171 w 604011"/>
              <a:gd name="T18" fmla="*/ 372171 w 604011"/>
              <a:gd name="T19" fmla="*/ 372171 w 604011"/>
              <a:gd name="T20" fmla="*/ 372171 w 604011"/>
              <a:gd name="T21" fmla="*/ 372171 w 604011"/>
              <a:gd name="T22" fmla="*/ 372171 w 604011"/>
              <a:gd name="T23" fmla="*/ 372171 w 604011"/>
              <a:gd name="T24" fmla="*/ 372171 w 604011"/>
              <a:gd name="T25" fmla="*/ 372171 w 604011"/>
              <a:gd name="T26" fmla="*/ 372171 w 604011"/>
              <a:gd name="T27" fmla="*/ 372171 w 604011"/>
              <a:gd name="T28" fmla="*/ 372171 w 604011"/>
              <a:gd name="T29" fmla="*/ 372171 w 6040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4164" h="3461">
                <a:moveTo>
                  <a:pt x="2255" y="3461"/>
                </a:moveTo>
                <a:cubicBezTo>
                  <a:pt x="1907" y="3461"/>
                  <a:pt x="1571" y="3322"/>
                  <a:pt x="1324" y="3077"/>
                </a:cubicBezTo>
                <a:cubicBezTo>
                  <a:pt x="1241" y="3112"/>
                  <a:pt x="1151" y="3131"/>
                  <a:pt x="1061" y="3131"/>
                </a:cubicBezTo>
                <a:cubicBezTo>
                  <a:pt x="695" y="3131"/>
                  <a:pt x="398" y="2834"/>
                  <a:pt x="398" y="2468"/>
                </a:cubicBezTo>
                <a:cubicBezTo>
                  <a:pt x="398" y="2429"/>
                  <a:pt x="402" y="2389"/>
                  <a:pt x="409" y="2350"/>
                </a:cubicBezTo>
                <a:cubicBezTo>
                  <a:pt x="152" y="2159"/>
                  <a:pt x="0" y="1860"/>
                  <a:pt x="0" y="1539"/>
                </a:cubicBezTo>
                <a:cubicBezTo>
                  <a:pt x="0" y="1034"/>
                  <a:pt x="382" y="604"/>
                  <a:pt x="878" y="540"/>
                </a:cubicBezTo>
                <a:cubicBezTo>
                  <a:pt x="1002" y="215"/>
                  <a:pt x="1312" y="0"/>
                  <a:pt x="1665" y="0"/>
                </a:cubicBezTo>
                <a:cubicBezTo>
                  <a:pt x="1972" y="0"/>
                  <a:pt x="2254" y="168"/>
                  <a:pt x="2401" y="434"/>
                </a:cubicBezTo>
                <a:cubicBezTo>
                  <a:pt x="2507" y="397"/>
                  <a:pt x="2618" y="378"/>
                  <a:pt x="2732" y="378"/>
                </a:cubicBezTo>
                <a:cubicBezTo>
                  <a:pt x="3291" y="378"/>
                  <a:pt x="3746" y="833"/>
                  <a:pt x="3746" y="1393"/>
                </a:cubicBezTo>
                <a:cubicBezTo>
                  <a:pt x="3746" y="1416"/>
                  <a:pt x="3745" y="1440"/>
                  <a:pt x="3743" y="1465"/>
                </a:cubicBezTo>
                <a:cubicBezTo>
                  <a:pt x="3994" y="1563"/>
                  <a:pt x="4164" y="1808"/>
                  <a:pt x="4164" y="2082"/>
                </a:cubicBezTo>
                <a:cubicBezTo>
                  <a:pt x="4164" y="2470"/>
                  <a:pt x="3826" y="2781"/>
                  <a:pt x="3433" y="2741"/>
                </a:cubicBezTo>
                <a:cubicBezTo>
                  <a:pt x="3207" y="3180"/>
                  <a:pt x="2751" y="3461"/>
                  <a:pt x="2255" y="3461"/>
                </a:cubicBezTo>
                <a:close/>
              </a:path>
            </a:pathLst>
          </a:custGeom>
          <a:solidFill>
            <a:srgbClr val="F1FAFF"/>
          </a:solidFill>
          <a:ln>
            <a:noFill/>
          </a:ln>
        </p:spPr>
      </p:sp>
      <p:sp>
        <p:nvSpPr>
          <p:cNvPr id="158" name="cloud-sky-storm_13919"/>
          <p:cNvSpPr>
            <a:spLocks noChangeAspect="1"/>
          </p:cNvSpPr>
          <p:nvPr/>
        </p:nvSpPr>
        <p:spPr bwMode="auto">
          <a:xfrm>
            <a:off x="7197887" y="520188"/>
            <a:ext cx="1961476" cy="1245067"/>
          </a:xfrm>
          <a:custGeom>
            <a:avLst/>
            <a:gdLst>
              <a:gd name="T0" fmla="*/ 703 w 738"/>
              <a:gd name="T1" fmla="*/ 179 h 469"/>
              <a:gd name="T2" fmla="*/ 703 w 738"/>
              <a:gd name="T3" fmla="*/ 179 h 469"/>
              <a:gd name="T4" fmla="*/ 555 w 738"/>
              <a:gd name="T5" fmla="*/ 56 h 469"/>
              <a:gd name="T6" fmla="*/ 489 w 738"/>
              <a:gd name="T7" fmla="*/ 71 h 469"/>
              <a:gd name="T8" fmla="*/ 341 w 738"/>
              <a:gd name="T9" fmla="*/ 0 h 469"/>
              <a:gd name="T10" fmla="*/ 182 w 738"/>
              <a:gd name="T11" fmla="*/ 86 h 469"/>
              <a:gd name="T12" fmla="*/ 181 w 738"/>
              <a:gd name="T13" fmla="*/ 86 h 469"/>
              <a:gd name="T14" fmla="*/ 77 w 738"/>
              <a:gd name="T15" fmla="*/ 189 h 469"/>
              <a:gd name="T16" fmla="*/ 79 w 738"/>
              <a:gd name="T17" fmla="*/ 211 h 469"/>
              <a:gd name="T18" fmla="*/ 0 w 738"/>
              <a:gd name="T19" fmla="*/ 311 h 469"/>
              <a:gd name="T20" fmla="*/ 4 w 738"/>
              <a:gd name="T21" fmla="*/ 339 h 469"/>
              <a:gd name="T22" fmla="*/ 4 w 738"/>
              <a:gd name="T23" fmla="*/ 341 h 469"/>
              <a:gd name="T24" fmla="*/ 353 w 738"/>
              <a:gd name="T25" fmla="*/ 463 h 469"/>
              <a:gd name="T26" fmla="*/ 705 w 738"/>
              <a:gd name="T27" fmla="*/ 336 h 469"/>
              <a:gd name="T28" fmla="*/ 703 w 738"/>
              <a:gd name="T29" fmla="*/ 179 h 4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738" h="469">
                <a:moveTo>
                  <a:pt x="703" y="179"/>
                </a:moveTo>
                <a:lnTo>
                  <a:pt x="703" y="179"/>
                </a:lnTo>
                <a:cubicBezTo>
                  <a:pt x="680" y="98"/>
                  <a:pt x="629" y="56"/>
                  <a:pt x="555" y="56"/>
                </a:cubicBezTo>
                <a:cubicBezTo>
                  <a:pt x="531" y="56"/>
                  <a:pt x="509" y="61"/>
                  <a:pt x="489" y="71"/>
                </a:cubicBezTo>
                <a:cubicBezTo>
                  <a:pt x="455" y="28"/>
                  <a:pt x="401" y="0"/>
                  <a:pt x="341" y="0"/>
                </a:cubicBezTo>
                <a:cubicBezTo>
                  <a:pt x="275" y="0"/>
                  <a:pt x="216" y="34"/>
                  <a:pt x="182" y="86"/>
                </a:cubicBezTo>
                <a:cubicBezTo>
                  <a:pt x="182" y="86"/>
                  <a:pt x="181" y="86"/>
                  <a:pt x="181" y="86"/>
                </a:cubicBezTo>
                <a:cubicBezTo>
                  <a:pt x="124" y="86"/>
                  <a:pt x="77" y="132"/>
                  <a:pt x="77" y="189"/>
                </a:cubicBezTo>
                <a:cubicBezTo>
                  <a:pt x="77" y="197"/>
                  <a:pt x="78" y="204"/>
                  <a:pt x="79" y="211"/>
                </a:cubicBezTo>
                <a:cubicBezTo>
                  <a:pt x="34" y="222"/>
                  <a:pt x="0" y="262"/>
                  <a:pt x="0" y="311"/>
                </a:cubicBezTo>
                <a:cubicBezTo>
                  <a:pt x="0" y="321"/>
                  <a:pt x="2" y="330"/>
                  <a:pt x="4" y="339"/>
                </a:cubicBezTo>
                <a:cubicBezTo>
                  <a:pt x="4" y="339"/>
                  <a:pt x="4" y="340"/>
                  <a:pt x="4" y="341"/>
                </a:cubicBezTo>
                <a:cubicBezTo>
                  <a:pt x="25" y="469"/>
                  <a:pt x="272" y="465"/>
                  <a:pt x="353" y="463"/>
                </a:cubicBezTo>
                <a:cubicBezTo>
                  <a:pt x="442" y="462"/>
                  <a:pt x="651" y="447"/>
                  <a:pt x="705" y="336"/>
                </a:cubicBezTo>
                <a:cubicBezTo>
                  <a:pt x="738" y="268"/>
                  <a:pt x="703" y="179"/>
                  <a:pt x="703" y="179"/>
                </a:cubicBezTo>
                <a:close/>
              </a:path>
            </a:pathLst>
          </a:custGeom>
          <a:solidFill>
            <a:srgbClr val="F1FAFF"/>
          </a:solidFill>
          <a:ln>
            <a:noFill/>
          </a:ln>
        </p:spPr>
      </p:sp>
      <p:pic>
        <p:nvPicPr>
          <p:cNvPr id="146" name="图片 145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080868" y="4701324"/>
            <a:ext cx="10394302" cy="2062942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7" grpId="0"/>
      <p:bldP spid="18" grpId="0"/>
      <p:bldP spid="15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3D2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云形 5"/>
          <p:cNvSpPr/>
          <p:nvPr/>
        </p:nvSpPr>
        <p:spPr>
          <a:xfrm>
            <a:off x="1918167" y="1811129"/>
            <a:ext cx="8623496" cy="2676770"/>
          </a:xfrm>
          <a:prstGeom prst="cloud">
            <a:avLst/>
          </a:prstGeom>
          <a:solidFill>
            <a:srgbClr val="F1FA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" name="云形 3"/>
          <p:cNvSpPr/>
          <p:nvPr/>
        </p:nvSpPr>
        <p:spPr>
          <a:xfrm>
            <a:off x="-856343" y="5942818"/>
            <a:ext cx="13251766" cy="3137096"/>
          </a:xfrm>
          <a:prstGeom prst="cloud">
            <a:avLst/>
          </a:prstGeom>
          <a:solidFill>
            <a:srgbClr val="F1FAFF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六边形 9"/>
          <p:cNvSpPr/>
          <p:nvPr/>
        </p:nvSpPr>
        <p:spPr>
          <a:xfrm>
            <a:off x="0" y="215264"/>
            <a:ext cx="957918" cy="488121"/>
          </a:xfrm>
          <a:custGeom>
            <a:avLst/>
            <a:gdLst>
              <a:gd name="connsiteX0" fmla="*/ 0 w 2138289"/>
              <a:gd name="connsiteY0" fmla="*/ 562708 h 1125415"/>
              <a:gd name="connsiteX1" fmla="*/ 281354 w 2138289"/>
              <a:gd name="connsiteY1" fmla="*/ 0 h 1125415"/>
              <a:gd name="connsiteX2" fmla="*/ 1856935 w 2138289"/>
              <a:gd name="connsiteY2" fmla="*/ 0 h 1125415"/>
              <a:gd name="connsiteX3" fmla="*/ 2138289 w 2138289"/>
              <a:gd name="connsiteY3" fmla="*/ 562708 h 1125415"/>
              <a:gd name="connsiteX4" fmla="*/ 1856935 w 2138289"/>
              <a:gd name="connsiteY4" fmla="*/ 1125415 h 1125415"/>
              <a:gd name="connsiteX5" fmla="*/ 281354 w 2138289"/>
              <a:gd name="connsiteY5" fmla="*/ 1125415 h 1125415"/>
              <a:gd name="connsiteX6" fmla="*/ 0 w 2138289"/>
              <a:gd name="connsiteY6" fmla="*/ 562708 h 1125415"/>
              <a:gd name="connsiteX0-1" fmla="*/ 0 w 2138289"/>
              <a:gd name="connsiteY0-2" fmla="*/ 576775 h 1139482"/>
              <a:gd name="connsiteX1-3" fmla="*/ 281354 w 2138289"/>
              <a:gd name="connsiteY1-4" fmla="*/ 14067 h 1139482"/>
              <a:gd name="connsiteX2-5" fmla="*/ 1631851 w 2138289"/>
              <a:gd name="connsiteY2-6" fmla="*/ 0 h 1139482"/>
              <a:gd name="connsiteX3-7" fmla="*/ 2138289 w 2138289"/>
              <a:gd name="connsiteY3-8" fmla="*/ 576775 h 1139482"/>
              <a:gd name="connsiteX4-9" fmla="*/ 1856935 w 2138289"/>
              <a:gd name="connsiteY4-10" fmla="*/ 1139482 h 1139482"/>
              <a:gd name="connsiteX5-11" fmla="*/ 281354 w 2138289"/>
              <a:gd name="connsiteY5-12" fmla="*/ 1139482 h 1139482"/>
              <a:gd name="connsiteX6-13" fmla="*/ 0 w 2138289"/>
              <a:gd name="connsiteY6-14" fmla="*/ 576775 h 1139482"/>
              <a:gd name="connsiteX0-15" fmla="*/ 0 w 2138289"/>
              <a:gd name="connsiteY0-16" fmla="*/ 576775 h 1280159"/>
              <a:gd name="connsiteX1-17" fmla="*/ 281354 w 2138289"/>
              <a:gd name="connsiteY1-18" fmla="*/ 14067 h 1280159"/>
              <a:gd name="connsiteX2-19" fmla="*/ 1631851 w 2138289"/>
              <a:gd name="connsiteY2-20" fmla="*/ 0 h 1280159"/>
              <a:gd name="connsiteX3-21" fmla="*/ 2138289 w 2138289"/>
              <a:gd name="connsiteY3-22" fmla="*/ 576775 h 1280159"/>
              <a:gd name="connsiteX4-23" fmla="*/ 1026941 w 2138289"/>
              <a:gd name="connsiteY4-24" fmla="*/ 1280159 h 1280159"/>
              <a:gd name="connsiteX5-25" fmla="*/ 281354 w 2138289"/>
              <a:gd name="connsiteY5-26" fmla="*/ 1139482 h 1280159"/>
              <a:gd name="connsiteX6-27" fmla="*/ 0 w 2138289"/>
              <a:gd name="connsiteY6-28" fmla="*/ 576775 h 1280159"/>
              <a:gd name="connsiteX0-29" fmla="*/ 0 w 1744394"/>
              <a:gd name="connsiteY0-30" fmla="*/ 576775 h 1280159"/>
              <a:gd name="connsiteX1-31" fmla="*/ 281354 w 1744394"/>
              <a:gd name="connsiteY1-32" fmla="*/ 14067 h 1280159"/>
              <a:gd name="connsiteX2-33" fmla="*/ 1631851 w 1744394"/>
              <a:gd name="connsiteY2-34" fmla="*/ 0 h 1280159"/>
              <a:gd name="connsiteX3-35" fmla="*/ 1744394 w 1744394"/>
              <a:gd name="connsiteY3-36" fmla="*/ 900332 h 1280159"/>
              <a:gd name="connsiteX4-37" fmla="*/ 1026941 w 1744394"/>
              <a:gd name="connsiteY4-38" fmla="*/ 1280159 h 1280159"/>
              <a:gd name="connsiteX5-39" fmla="*/ 281354 w 1744394"/>
              <a:gd name="connsiteY5-40" fmla="*/ 1139482 h 1280159"/>
              <a:gd name="connsiteX6-41" fmla="*/ 0 w 1744394"/>
              <a:gd name="connsiteY6-42" fmla="*/ 576775 h 1280159"/>
              <a:gd name="connsiteX0-43" fmla="*/ 0 w 1744394"/>
              <a:gd name="connsiteY0-44" fmla="*/ 576775 h 1280159"/>
              <a:gd name="connsiteX1-45" fmla="*/ 281354 w 1744394"/>
              <a:gd name="connsiteY1-46" fmla="*/ 14067 h 1280159"/>
              <a:gd name="connsiteX2-47" fmla="*/ 1631851 w 1744394"/>
              <a:gd name="connsiteY2-48" fmla="*/ 0 h 1280159"/>
              <a:gd name="connsiteX3-49" fmla="*/ 1744394 w 1744394"/>
              <a:gd name="connsiteY3-50" fmla="*/ 900332 h 1280159"/>
              <a:gd name="connsiteX4-51" fmla="*/ 1026941 w 1744394"/>
              <a:gd name="connsiteY4-52" fmla="*/ 1280159 h 1280159"/>
              <a:gd name="connsiteX5-53" fmla="*/ 154745 w 1744394"/>
              <a:gd name="connsiteY5-54" fmla="*/ 942535 h 1280159"/>
              <a:gd name="connsiteX6-55" fmla="*/ 0 w 1744394"/>
              <a:gd name="connsiteY6-56" fmla="*/ 576775 h 1280159"/>
              <a:gd name="connsiteX0-57" fmla="*/ 0 w 1744394"/>
              <a:gd name="connsiteY0-58" fmla="*/ 717453 h 1420837"/>
              <a:gd name="connsiteX1-59" fmla="*/ 773724 w 1744394"/>
              <a:gd name="connsiteY1-60" fmla="*/ 0 h 1420837"/>
              <a:gd name="connsiteX2-61" fmla="*/ 1631851 w 1744394"/>
              <a:gd name="connsiteY2-62" fmla="*/ 140678 h 1420837"/>
              <a:gd name="connsiteX3-63" fmla="*/ 1744394 w 1744394"/>
              <a:gd name="connsiteY3-64" fmla="*/ 1041010 h 1420837"/>
              <a:gd name="connsiteX4-65" fmla="*/ 1026941 w 1744394"/>
              <a:gd name="connsiteY4-66" fmla="*/ 1420837 h 1420837"/>
              <a:gd name="connsiteX5-67" fmla="*/ 154745 w 1744394"/>
              <a:gd name="connsiteY5-68" fmla="*/ 1083213 h 1420837"/>
              <a:gd name="connsiteX6-69" fmla="*/ 0 w 1744394"/>
              <a:gd name="connsiteY6-70" fmla="*/ 717453 h 1420837"/>
              <a:gd name="connsiteX0-71" fmla="*/ 0 w 1659988"/>
              <a:gd name="connsiteY0-72" fmla="*/ 211016 h 1420837"/>
              <a:gd name="connsiteX1-73" fmla="*/ 689318 w 1659988"/>
              <a:gd name="connsiteY1-74" fmla="*/ 0 h 1420837"/>
              <a:gd name="connsiteX2-75" fmla="*/ 1547445 w 1659988"/>
              <a:gd name="connsiteY2-76" fmla="*/ 140678 h 1420837"/>
              <a:gd name="connsiteX3-77" fmla="*/ 1659988 w 1659988"/>
              <a:gd name="connsiteY3-78" fmla="*/ 1041010 h 1420837"/>
              <a:gd name="connsiteX4-79" fmla="*/ 942535 w 1659988"/>
              <a:gd name="connsiteY4-80" fmla="*/ 1420837 h 1420837"/>
              <a:gd name="connsiteX5-81" fmla="*/ 70339 w 1659988"/>
              <a:gd name="connsiteY5-82" fmla="*/ 1083213 h 1420837"/>
              <a:gd name="connsiteX6-83" fmla="*/ 0 w 1659988"/>
              <a:gd name="connsiteY6-84" fmla="*/ 211016 h 1420837"/>
              <a:gd name="connsiteX0-85" fmla="*/ 0 w 1659988"/>
              <a:gd name="connsiteY0-86" fmla="*/ 211016 h 1420837"/>
              <a:gd name="connsiteX1-87" fmla="*/ 689318 w 1659988"/>
              <a:gd name="connsiteY1-88" fmla="*/ 0 h 1420837"/>
              <a:gd name="connsiteX2-89" fmla="*/ 1547445 w 1659988"/>
              <a:gd name="connsiteY2-90" fmla="*/ 140678 h 1420837"/>
              <a:gd name="connsiteX3-91" fmla="*/ 1659988 w 1659988"/>
              <a:gd name="connsiteY3-92" fmla="*/ 1041010 h 1420837"/>
              <a:gd name="connsiteX4-93" fmla="*/ 942535 w 1659988"/>
              <a:gd name="connsiteY4-94" fmla="*/ 1420837 h 1420837"/>
              <a:gd name="connsiteX5-95" fmla="*/ 70339 w 1659988"/>
              <a:gd name="connsiteY5-96" fmla="*/ 1083213 h 1420837"/>
              <a:gd name="connsiteX6-97" fmla="*/ 0 w 1659988"/>
              <a:gd name="connsiteY6-98" fmla="*/ 211016 h 1420837"/>
              <a:gd name="connsiteX0-99" fmla="*/ 0 w 1659988"/>
              <a:gd name="connsiteY0-100" fmla="*/ 211016 h 1420837"/>
              <a:gd name="connsiteX1-101" fmla="*/ 689318 w 1659988"/>
              <a:gd name="connsiteY1-102" fmla="*/ 0 h 1420837"/>
              <a:gd name="connsiteX2-103" fmla="*/ 1547445 w 1659988"/>
              <a:gd name="connsiteY2-104" fmla="*/ 140678 h 1420837"/>
              <a:gd name="connsiteX3-105" fmla="*/ 1659988 w 1659988"/>
              <a:gd name="connsiteY3-106" fmla="*/ 1041010 h 1420837"/>
              <a:gd name="connsiteX4-107" fmla="*/ 942535 w 1659988"/>
              <a:gd name="connsiteY4-108" fmla="*/ 1420837 h 1420837"/>
              <a:gd name="connsiteX5-109" fmla="*/ 70339 w 1659988"/>
              <a:gd name="connsiteY5-110" fmla="*/ 1083213 h 1420837"/>
              <a:gd name="connsiteX6-111" fmla="*/ 0 w 1659988"/>
              <a:gd name="connsiteY6-112" fmla="*/ 211016 h 1420837"/>
              <a:gd name="connsiteX0-113" fmla="*/ 0 w 1659988"/>
              <a:gd name="connsiteY0-114" fmla="*/ 316298 h 1526119"/>
              <a:gd name="connsiteX1-115" fmla="*/ 689318 w 1659988"/>
              <a:gd name="connsiteY1-116" fmla="*/ 105282 h 1526119"/>
              <a:gd name="connsiteX2-117" fmla="*/ 1547445 w 1659988"/>
              <a:gd name="connsiteY2-118" fmla="*/ 245960 h 1526119"/>
              <a:gd name="connsiteX3-119" fmla="*/ 1659988 w 1659988"/>
              <a:gd name="connsiteY3-120" fmla="*/ 1146292 h 1526119"/>
              <a:gd name="connsiteX4-121" fmla="*/ 942535 w 1659988"/>
              <a:gd name="connsiteY4-122" fmla="*/ 1526119 h 1526119"/>
              <a:gd name="connsiteX5-123" fmla="*/ 70339 w 1659988"/>
              <a:gd name="connsiteY5-124" fmla="*/ 1188495 h 1526119"/>
              <a:gd name="connsiteX6-125" fmla="*/ 0 w 1659988"/>
              <a:gd name="connsiteY6-126" fmla="*/ 316298 h 1526119"/>
              <a:gd name="connsiteX0-127" fmla="*/ 0 w 1659988"/>
              <a:gd name="connsiteY0-128" fmla="*/ 368602 h 1578423"/>
              <a:gd name="connsiteX1-129" fmla="*/ 759656 w 1659988"/>
              <a:gd name="connsiteY1-130" fmla="*/ 87248 h 1578423"/>
              <a:gd name="connsiteX2-131" fmla="*/ 1547445 w 1659988"/>
              <a:gd name="connsiteY2-132" fmla="*/ 298264 h 1578423"/>
              <a:gd name="connsiteX3-133" fmla="*/ 1659988 w 1659988"/>
              <a:gd name="connsiteY3-134" fmla="*/ 1198596 h 1578423"/>
              <a:gd name="connsiteX4-135" fmla="*/ 942535 w 1659988"/>
              <a:gd name="connsiteY4-136" fmla="*/ 1578423 h 1578423"/>
              <a:gd name="connsiteX5-137" fmla="*/ 70339 w 1659988"/>
              <a:gd name="connsiteY5-138" fmla="*/ 1240799 h 1578423"/>
              <a:gd name="connsiteX6-139" fmla="*/ 0 w 1659988"/>
              <a:gd name="connsiteY6-140" fmla="*/ 368602 h 1578423"/>
              <a:gd name="connsiteX0-141" fmla="*/ 0 w 1659988"/>
              <a:gd name="connsiteY0-142" fmla="*/ 331411 h 1541232"/>
              <a:gd name="connsiteX1-143" fmla="*/ 759656 w 1659988"/>
              <a:gd name="connsiteY1-144" fmla="*/ 50057 h 1541232"/>
              <a:gd name="connsiteX2-145" fmla="*/ 1547445 w 1659988"/>
              <a:gd name="connsiteY2-146" fmla="*/ 261073 h 1541232"/>
              <a:gd name="connsiteX3-147" fmla="*/ 1659988 w 1659988"/>
              <a:gd name="connsiteY3-148" fmla="*/ 1161405 h 1541232"/>
              <a:gd name="connsiteX4-149" fmla="*/ 942535 w 1659988"/>
              <a:gd name="connsiteY4-150" fmla="*/ 1541232 h 1541232"/>
              <a:gd name="connsiteX5-151" fmla="*/ 70339 w 1659988"/>
              <a:gd name="connsiteY5-152" fmla="*/ 1203608 h 1541232"/>
              <a:gd name="connsiteX6-153" fmla="*/ 0 w 1659988"/>
              <a:gd name="connsiteY6-154" fmla="*/ 331411 h 1541232"/>
              <a:gd name="connsiteX0-155" fmla="*/ 0 w 1659988"/>
              <a:gd name="connsiteY0-156" fmla="*/ 400765 h 1610586"/>
              <a:gd name="connsiteX1-157" fmla="*/ 759656 w 1659988"/>
              <a:gd name="connsiteY1-158" fmla="*/ 119411 h 1610586"/>
              <a:gd name="connsiteX2-159" fmla="*/ 1547445 w 1659988"/>
              <a:gd name="connsiteY2-160" fmla="*/ 330427 h 1610586"/>
              <a:gd name="connsiteX3-161" fmla="*/ 1659988 w 1659988"/>
              <a:gd name="connsiteY3-162" fmla="*/ 1230759 h 1610586"/>
              <a:gd name="connsiteX4-163" fmla="*/ 942535 w 1659988"/>
              <a:gd name="connsiteY4-164" fmla="*/ 1610586 h 1610586"/>
              <a:gd name="connsiteX5-165" fmla="*/ 70339 w 1659988"/>
              <a:gd name="connsiteY5-166" fmla="*/ 1272962 h 1610586"/>
              <a:gd name="connsiteX6-167" fmla="*/ 0 w 1659988"/>
              <a:gd name="connsiteY6-168" fmla="*/ 400765 h 1610586"/>
              <a:gd name="connsiteX0-169" fmla="*/ 0 w 1659988"/>
              <a:gd name="connsiteY0-170" fmla="*/ 421889 h 1631710"/>
              <a:gd name="connsiteX1-171" fmla="*/ 759656 w 1659988"/>
              <a:gd name="connsiteY1-172" fmla="*/ 140535 h 1631710"/>
              <a:gd name="connsiteX2-173" fmla="*/ 1547445 w 1659988"/>
              <a:gd name="connsiteY2-174" fmla="*/ 351551 h 1631710"/>
              <a:gd name="connsiteX3-175" fmla="*/ 1659988 w 1659988"/>
              <a:gd name="connsiteY3-176" fmla="*/ 1251883 h 1631710"/>
              <a:gd name="connsiteX4-177" fmla="*/ 942535 w 1659988"/>
              <a:gd name="connsiteY4-178" fmla="*/ 1631710 h 1631710"/>
              <a:gd name="connsiteX5-179" fmla="*/ 70339 w 1659988"/>
              <a:gd name="connsiteY5-180" fmla="*/ 1294086 h 1631710"/>
              <a:gd name="connsiteX6-181" fmla="*/ 0 w 1659988"/>
              <a:gd name="connsiteY6-182" fmla="*/ 421889 h 1631710"/>
              <a:gd name="connsiteX0-183" fmla="*/ 0 w 1992538"/>
              <a:gd name="connsiteY0-184" fmla="*/ 421889 h 1631710"/>
              <a:gd name="connsiteX1-185" fmla="*/ 759656 w 1992538"/>
              <a:gd name="connsiteY1-186" fmla="*/ 140535 h 1631710"/>
              <a:gd name="connsiteX2-187" fmla="*/ 1547445 w 1992538"/>
              <a:gd name="connsiteY2-188" fmla="*/ 351551 h 1631710"/>
              <a:gd name="connsiteX3-189" fmla="*/ 1659988 w 1992538"/>
              <a:gd name="connsiteY3-190" fmla="*/ 1251883 h 1631710"/>
              <a:gd name="connsiteX4-191" fmla="*/ 942535 w 1992538"/>
              <a:gd name="connsiteY4-192" fmla="*/ 1631710 h 1631710"/>
              <a:gd name="connsiteX5-193" fmla="*/ 70339 w 1992538"/>
              <a:gd name="connsiteY5-194" fmla="*/ 1294086 h 1631710"/>
              <a:gd name="connsiteX6-195" fmla="*/ 0 w 1992538"/>
              <a:gd name="connsiteY6-196" fmla="*/ 421889 h 1631710"/>
              <a:gd name="connsiteX0-197" fmla="*/ 0 w 2005025"/>
              <a:gd name="connsiteY0-198" fmla="*/ 421889 h 1631710"/>
              <a:gd name="connsiteX1-199" fmla="*/ 759656 w 2005025"/>
              <a:gd name="connsiteY1-200" fmla="*/ 140535 h 1631710"/>
              <a:gd name="connsiteX2-201" fmla="*/ 1547445 w 2005025"/>
              <a:gd name="connsiteY2-202" fmla="*/ 351551 h 1631710"/>
              <a:gd name="connsiteX3-203" fmla="*/ 1702191 w 2005025"/>
              <a:gd name="connsiteY3-204" fmla="*/ 1265951 h 1631710"/>
              <a:gd name="connsiteX4-205" fmla="*/ 942535 w 2005025"/>
              <a:gd name="connsiteY4-206" fmla="*/ 1631710 h 1631710"/>
              <a:gd name="connsiteX5-207" fmla="*/ 70339 w 2005025"/>
              <a:gd name="connsiteY5-208" fmla="*/ 1294086 h 1631710"/>
              <a:gd name="connsiteX6-209" fmla="*/ 0 w 2005025"/>
              <a:gd name="connsiteY6-210" fmla="*/ 421889 h 1631710"/>
              <a:gd name="connsiteX0-211" fmla="*/ 0 w 2205243"/>
              <a:gd name="connsiteY0-212" fmla="*/ 421889 h 1631710"/>
              <a:gd name="connsiteX1-213" fmla="*/ 759656 w 2205243"/>
              <a:gd name="connsiteY1-214" fmla="*/ 140535 h 1631710"/>
              <a:gd name="connsiteX2-215" fmla="*/ 1547445 w 2205243"/>
              <a:gd name="connsiteY2-216" fmla="*/ 351551 h 1631710"/>
              <a:gd name="connsiteX3-217" fmla="*/ 1702191 w 2205243"/>
              <a:gd name="connsiteY3-218" fmla="*/ 1265951 h 1631710"/>
              <a:gd name="connsiteX4-219" fmla="*/ 942535 w 2205243"/>
              <a:gd name="connsiteY4-220" fmla="*/ 1631710 h 1631710"/>
              <a:gd name="connsiteX5-221" fmla="*/ 70339 w 2205243"/>
              <a:gd name="connsiteY5-222" fmla="*/ 1294086 h 1631710"/>
              <a:gd name="connsiteX6-223" fmla="*/ 0 w 2205243"/>
              <a:gd name="connsiteY6-224" fmla="*/ 421889 h 1631710"/>
              <a:gd name="connsiteX0-225" fmla="*/ 0 w 2205243"/>
              <a:gd name="connsiteY0-226" fmla="*/ 421889 h 1631710"/>
              <a:gd name="connsiteX1-227" fmla="*/ 759656 w 2205243"/>
              <a:gd name="connsiteY1-228" fmla="*/ 140535 h 1631710"/>
              <a:gd name="connsiteX2-229" fmla="*/ 1547445 w 2205243"/>
              <a:gd name="connsiteY2-230" fmla="*/ 351551 h 1631710"/>
              <a:gd name="connsiteX3-231" fmla="*/ 1702191 w 2205243"/>
              <a:gd name="connsiteY3-232" fmla="*/ 1265951 h 1631710"/>
              <a:gd name="connsiteX4-233" fmla="*/ 942535 w 2205243"/>
              <a:gd name="connsiteY4-234" fmla="*/ 1631710 h 1631710"/>
              <a:gd name="connsiteX5-235" fmla="*/ 70339 w 2205243"/>
              <a:gd name="connsiteY5-236" fmla="*/ 1294086 h 1631710"/>
              <a:gd name="connsiteX6-237" fmla="*/ 0 w 2205243"/>
              <a:gd name="connsiteY6-238" fmla="*/ 421889 h 1631710"/>
              <a:gd name="connsiteX0-239" fmla="*/ 0 w 2205243"/>
              <a:gd name="connsiteY0-240" fmla="*/ 421889 h 1707267"/>
              <a:gd name="connsiteX1-241" fmla="*/ 759656 w 2205243"/>
              <a:gd name="connsiteY1-242" fmla="*/ 140535 h 1707267"/>
              <a:gd name="connsiteX2-243" fmla="*/ 1547445 w 2205243"/>
              <a:gd name="connsiteY2-244" fmla="*/ 351551 h 1707267"/>
              <a:gd name="connsiteX3-245" fmla="*/ 1702191 w 2205243"/>
              <a:gd name="connsiteY3-246" fmla="*/ 1265951 h 1707267"/>
              <a:gd name="connsiteX4-247" fmla="*/ 942535 w 2205243"/>
              <a:gd name="connsiteY4-248" fmla="*/ 1631710 h 1707267"/>
              <a:gd name="connsiteX5-249" fmla="*/ 70339 w 2205243"/>
              <a:gd name="connsiteY5-250" fmla="*/ 1294086 h 1707267"/>
              <a:gd name="connsiteX6-251" fmla="*/ 0 w 2205243"/>
              <a:gd name="connsiteY6-252" fmla="*/ 421889 h 1707267"/>
              <a:gd name="connsiteX0-253" fmla="*/ 0 w 2205243"/>
              <a:gd name="connsiteY0-254" fmla="*/ 421889 h 1784748"/>
              <a:gd name="connsiteX1-255" fmla="*/ 759656 w 2205243"/>
              <a:gd name="connsiteY1-256" fmla="*/ 140535 h 1784748"/>
              <a:gd name="connsiteX2-257" fmla="*/ 1547445 w 2205243"/>
              <a:gd name="connsiteY2-258" fmla="*/ 351551 h 1784748"/>
              <a:gd name="connsiteX3-259" fmla="*/ 1702191 w 2205243"/>
              <a:gd name="connsiteY3-260" fmla="*/ 1265951 h 1784748"/>
              <a:gd name="connsiteX4-261" fmla="*/ 942535 w 2205243"/>
              <a:gd name="connsiteY4-262" fmla="*/ 1631710 h 1784748"/>
              <a:gd name="connsiteX5-263" fmla="*/ 70339 w 2205243"/>
              <a:gd name="connsiteY5-264" fmla="*/ 1294086 h 1784748"/>
              <a:gd name="connsiteX6-265" fmla="*/ 0 w 2205243"/>
              <a:gd name="connsiteY6-266" fmla="*/ 421889 h 1784748"/>
              <a:gd name="connsiteX0-267" fmla="*/ 0 w 2205243"/>
              <a:gd name="connsiteY0-268" fmla="*/ 421889 h 1786897"/>
              <a:gd name="connsiteX1-269" fmla="*/ 759656 w 2205243"/>
              <a:gd name="connsiteY1-270" fmla="*/ 140535 h 1786897"/>
              <a:gd name="connsiteX2-271" fmla="*/ 1547445 w 2205243"/>
              <a:gd name="connsiteY2-272" fmla="*/ 351551 h 1786897"/>
              <a:gd name="connsiteX3-273" fmla="*/ 1702191 w 2205243"/>
              <a:gd name="connsiteY3-274" fmla="*/ 1265951 h 1786897"/>
              <a:gd name="connsiteX4-275" fmla="*/ 942535 w 2205243"/>
              <a:gd name="connsiteY4-276" fmla="*/ 1631710 h 1786897"/>
              <a:gd name="connsiteX5-277" fmla="*/ 28136 w 2205243"/>
              <a:gd name="connsiteY5-278" fmla="*/ 1308153 h 1786897"/>
              <a:gd name="connsiteX6-279" fmla="*/ 0 w 2205243"/>
              <a:gd name="connsiteY6-280" fmla="*/ 421889 h 1786897"/>
              <a:gd name="connsiteX0-281" fmla="*/ 0 w 2205243"/>
              <a:gd name="connsiteY0-282" fmla="*/ 421889 h 1808739"/>
              <a:gd name="connsiteX1-283" fmla="*/ 759656 w 2205243"/>
              <a:gd name="connsiteY1-284" fmla="*/ 140535 h 1808739"/>
              <a:gd name="connsiteX2-285" fmla="*/ 1547445 w 2205243"/>
              <a:gd name="connsiteY2-286" fmla="*/ 351551 h 1808739"/>
              <a:gd name="connsiteX3-287" fmla="*/ 1702191 w 2205243"/>
              <a:gd name="connsiteY3-288" fmla="*/ 1265951 h 1808739"/>
              <a:gd name="connsiteX4-289" fmla="*/ 942535 w 2205243"/>
              <a:gd name="connsiteY4-290" fmla="*/ 1631710 h 1808739"/>
              <a:gd name="connsiteX5-291" fmla="*/ 28136 w 2205243"/>
              <a:gd name="connsiteY5-292" fmla="*/ 1308153 h 1808739"/>
              <a:gd name="connsiteX6-293" fmla="*/ 0 w 2205243"/>
              <a:gd name="connsiteY6-294" fmla="*/ 421889 h 1808739"/>
              <a:gd name="connsiteX0-295" fmla="*/ 0 w 2205243"/>
              <a:gd name="connsiteY0-296" fmla="*/ 421889 h 1801695"/>
              <a:gd name="connsiteX1-297" fmla="*/ 759656 w 2205243"/>
              <a:gd name="connsiteY1-298" fmla="*/ 140535 h 1801695"/>
              <a:gd name="connsiteX2-299" fmla="*/ 1547445 w 2205243"/>
              <a:gd name="connsiteY2-300" fmla="*/ 351551 h 1801695"/>
              <a:gd name="connsiteX3-301" fmla="*/ 1702191 w 2205243"/>
              <a:gd name="connsiteY3-302" fmla="*/ 1265951 h 1801695"/>
              <a:gd name="connsiteX4-303" fmla="*/ 942535 w 2205243"/>
              <a:gd name="connsiteY4-304" fmla="*/ 1631710 h 1801695"/>
              <a:gd name="connsiteX5-305" fmla="*/ 28136 w 2205243"/>
              <a:gd name="connsiteY5-306" fmla="*/ 1308153 h 1801695"/>
              <a:gd name="connsiteX6-307" fmla="*/ 0 w 2205243"/>
              <a:gd name="connsiteY6-308" fmla="*/ 421889 h 1801695"/>
              <a:gd name="connsiteX0-309" fmla="*/ 0 w 2205243"/>
              <a:gd name="connsiteY0-310" fmla="*/ 421889 h 1801695"/>
              <a:gd name="connsiteX1-311" fmla="*/ 759656 w 2205243"/>
              <a:gd name="connsiteY1-312" fmla="*/ 140535 h 1801695"/>
              <a:gd name="connsiteX2-313" fmla="*/ 1547445 w 2205243"/>
              <a:gd name="connsiteY2-314" fmla="*/ 351551 h 1801695"/>
              <a:gd name="connsiteX3-315" fmla="*/ 1702191 w 2205243"/>
              <a:gd name="connsiteY3-316" fmla="*/ 1265951 h 1801695"/>
              <a:gd name="connsiteX4-317" fmla="*/ 942535 w 2205243"/>
              <a:gd name="connsiteY4-318" fmla="*/ 1631710 h 1801695"/>
              <a:gd name="connsiteX5-319" fmla="*/ 28136 w 2205243"/>
              <a:gd name="connsiteY5-320" fmla="*/ 1308153 h 1801695"/>
              <a:gd name="connsiteX6-321" fmla="*/ 0 w 2205243"/>
              <a:gd name="connsiteY6-322" fmla="*/ 421889 h 1801695"/>
              <a:gd name="connsiteX0-323" fmla="*/ 0 w 2205243"/>
              <a:gd name="connsiteY0-324" fmla="*/ 421889 h 1711922"/>
              <a:gd name="connsiteX1-325" fmla="*/ 759656 w 2205243"/>
              <a:gd name="connsiteY1-326" fmla="*/ 140535 h 1711922"/>
              <a:gd name="connsiteX2-327" fmla="*/ 1547445 w 2205243"/>
              <a:gd name="connsiteY2-328" fmla="*/ 351551 h 1711922"/>
              <a:gd name="connsiteX3-329" fmla="*/ 1702191 w 2205243"/>
              <a:gd name="connsiteY3-330" fmla="*/ 1265951 h 1711922"/>
              <a:gd name="connsiteX4-331" fmla="*/ 942535 w 2205243"/>
              <a:gd name="connsiteY4-332" fmla="*/ 1631710 h 1711922"/>
              <a:gd name="connsiteX5-333" fmla="*/ 28136 w 2205243"/>
              <a:gd name="connsiteY5-334" fmla="*/ 1308153 h 1711922"/>
              <a:gd name="connsiteX6-335" fmla="*/ 0 w 2205243"/>
              <a:gd name="connsiteY6-336" fmla="*/ 421889 h 1711922"/>
              <a:gd name="connsiteX0-337" fmla="*/ 0 w 2205243"/>
              <a:gd name="connsiteY0-338" fmla="*/ 421889 h 1795525"/>
              <a:gd name="connsiteX1-339" fmla="*/ 759656 w 2205243"/>
              <a:gd name="connsiteY1-340" fmla="*/ 140535 h 1795525"/>
              <a:gd name="connsiteX2-341" fmla="*/ 1547445 w 2205243"/>
              <a:gd name="connsiteY2-342" fmla="*/ 351551 h 1795525"/>
              <a:gd name="connsiteX3-343" fmla="*/ 1702191 w 2205243"/>
              <a:gd name="connsiteY3-344" fmla="*/ 1265951 h 1795525"/>
              <a:gd name="connsiteX4-345" fmla="*/ 942535 w 2205243"/>
              <a:gd name="connsiteY4-346" fmla="*/ 1631710 h 1795525"/>
              <a:gd name="connsiteX5-347" fmla="*/ 28136 w 2205243"/>
              <a:gd name="connsiteY5-348" fmla="*/ 1308153 h 1795525"/>
              <a:gd name="connsiteX6-349" fmla="*/ 0 w 2205243"/>
              <a:gd name="connsiteY6-350" fmla="*/ 421889 h 1795525"/>
              <a:gd name="connsiteX0-351" fmla="*/ 0 w 2205243"/>
              <a:gd name="connsiteY0-352" fmla="*/ 421889 h 1751029"/>
              <a:gd name="connsiteX1-353" fmla="*/ 759656 w 2205243"/>
              <a:gd name="connsiteY1-354" fmla="*/ 140535 h 1751029"/>
              <a:gd name="connsiteX2-355" fmla="*/ 1547445 w 2205243"/>
              <a:gd name="connsiteY2-356" fmla="*/ 351551 h 1751029"/>
              <a:gd name="connsiteX3-357" fmla="*/ 1702191 w 2205243"/>
              <a:gd name="connsiteY3-358" fmla="*/ 1265951 h 1751029"/>
              <a:gd name="connsiteX4-359" fmla="*/ 942535 w 2205243"/>
              <a:gd name="connsiteY4-360" fmla="*/ 1631710 h 1751029"/>
              <a:gd name="connsiteX5-361" fmla="*/ 28136 w 2205243"/>
              <a:gd name="connsiteY5-362" fmla="*/ 1308153 h 1751029"/>
              <a:gd name="connsiteX6-363" fmla="*/ 0 w 2205243"/>
              <a:gd name="connsiteY6-364" fmla="*/ 421889 h 1751029"/>
              <a:gd name="connsiteX0-365" fmla="*/ 0 w 2205243"/>
              <a:gd name="connsiteY0-366" fmla="*/ 421889 h 1807298"/>
              <a:gd name="connsiteX1-367" fmla="*/ 759656 w 2205243"/>
              <a:gd name="connsiteY1-368" fmla="*/ 140535 h 1807298"/>
              <a:gd name="connsiteX2-369" fmla="*/ 1547445 w 2205243"/>
              <a:gd name="connsiteY2-370" fmla="*/ 351551 h 1807298"/>
              <a:gd name="connsiteX3-371" fmla="*/ 1702191 w 2205243"/>
              <a:gd name="connsiteY3-372" fmla="*/ 1265951 h 1807298"/>
              <a:gd name="connsiteX4-373" fmla="*/ 942535 w 2205243"/>
              <a:gd name="connsiteY4-374" fmla="*/ 1631710 h 1807298"/>
              <a:gd name="connsiteX5-375" fmla="*/ 28136 w 2205243"/>
              <a:gd name="connsiteY5-376" fmla="*/ 1308153 h 1807298"/>
              <a:gd name="connsiteX6-377" fmla="*/ 0 w 2205243"/>
              <a:gd name="connsiteY6-378" fmla="*/ 421889 h 1807298"/>
              <a:gd name="connsiteX0-379" fmla="*/ 237702 w 2442945"/>
              <a:gd name="connsiteY0-380" fmla="*/ 421889 h 1807298"/>
              <a:gd name="connsiteX1-381" fmla="*/ 997358 w 2442945"/>
              <a:gd name="connsiteY1-382" fmla="*/ 140535 h 1807298"/>
              <a:gd name="connsiteX2-383" fmla="*/ 1785147 w 2442945"/>
              <a:gd name="connsiteY2-384" fmla="*/ 351551 h 1807298"/>
              <a:gd name="connsiteX3-385" fmla="*/ 1939893 w 2442945"/>
              <a:gd name="connsiteY3-386" fmla="*/ 1265951 h 1807298"/>
              <a:gd name="connsiteX4-387" fmla="*/ 1180237 w 2442945"/>
              <a:gd name="connsiteY4-388" fmla="*/ 1631710 h 1807298"/>
              <a:gd name="connsiteX5-389" fmla="*/ 265838 w 2442945"/>
              <a:gd name="connsiteY5-390" fmla="*/ 1308153 h 1807298"/>
              <a:gd name="connsiteX6-391" fmla="*/ 237702 w 2442945"/>
              <a:gd name="connsiteY6-392" fmla="*/ 421889 h 1807298"/>
              <a:gd name="connsiteX0-393" fmla="*/ 342317 w 2547560"/>
              <a:gd name="connsiteY0-394" fmla="*/ 421889 h 1807298"/>
              <a:gd name="connsiteX1-395" fmla="*/ 1101973 w 2547560"/>
              <a:gd name="connsiteY1-396" fmla="*/ 140535 h 1807298"/>
              <a:gd name="connsiteX2-397" fmla="*/ 1889762 w 2547560"/>
              <a:gd name="connsiteY2-398" fmla="*/ 351551 h 1807298"/>
              <a:gd name="connsiteX3-399" fmla="*/ 2044508 w 2547560"/>
              <a:gd name="connsiteY3-400" fmla="*/ 1265951 h 1807298"/>
              <a:gd name="connsiteX4-401" fmla="*/ 1284852 w 2547560"/>
              <a:gd name="connsiteY4-402" fmla="*/ 1631710 h 1807298"/>
              <a:gd name="connsiteX5-403" fmla="*/ 370453 w 2547560"/>
              <a:gd name="connsiteY5-404" fmla="*/ 1308153 h 1807298"/>
              <a:gd name="connsiteX6-405" fmla="*/ 342317 w 2547560"/>
              <a:gd name="connsiteY6-406" fmla="*/ 421889 h 180729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2547560" h="1807298">
                <a:moveTo>
                  <a:pt x="342317" y="421889"/>
                </a:moveTo>
                <a:cubicBezTo>
                  <a:pt x="487684" y="98331"/>
                  <a:pt x="914404" y="27994"/>
                  <a:pt x="1101973" y="140535"/>
                </a:cubicBezTo>
                <a:cubicBezTo>
                  <a:pt x="1477110" y="-197089"/>
                  <a:pt x="1950723" y="154603"/>
                  <a:pt x="1889762" y="351551"/>
                </a:cubicBezTo>
                <a:cubicBezTo>
                  <a:pt x="2841676" y="32683"/>
                  <a:pt x="2640040" y="1401939"/>
                  <a:pt x="2044508" y="1265951"/>
                </a:cubicBezTo>
                <a:cubicBezTo>
                  <a:pt x="1946034" y="1711428"/>
                  <a:pt x="1552139" y="1791144"/>
                  <a:pt x="1284852" y="1631710"/>
                </a:cubicBezTo>
                <a:cubicBezTo>
                  <a:pt x="740902" y="1997469"/>
                  <a:pt x="492373" y="1744249"/>
                  <a:pt x="370453" y="1308153"/>
                </a:cubicBezTo>
                <a:cubicBezTo>
                  <a:pt x="-215701" y="1139341"/>
                  <a:pt x="-14064" y="661039"/>
                  <a:pt x="342317" y="421889"/>
                </a:cubicBezTo>
                <a:close/>
              </a:path>
            </a:pathLst>
          </a:custGeom>
          <a:solidFill>
            <a:srgbClr val="F1FA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957918" y="74603"/>
            <a:ext cx="301396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400" b="1" dirty="0">
                <a:solidFill>
                  <a:schemeClr val="bg1">
                    <a:lumMod val="50000"/>
                  </a:schemeClr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rPr>
              <a:t>启发的思考</a:t>
            </a:r>
            <a:endParaRPr lang="zh-CN" altLang="zh-CN" sz="4400" b="1" dirty="0">
              <a:solidFill>
                <a:schemeClr val="bg1">
                  <a:lumMod val="50000"/>
                </a:schemeClr>
              </a:solidFill>
              <a:latin typeface="方正卡通简体" panose="03000509000000000000" pitchFamily="65" charset="-122"/>
              <a:ea typeface="方正卡通简体" panose="03000509000000000000" pitchFamily="65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441894" y="2298963"/>
            <a:ext cx="620854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CN" altLang="en-US" sz="4000" kern="100" dirty="0">
                <a:solidFill>
                  <a:srgbClr val="00B0F0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  <a:cs typeface="Times New Roman" panose="02020603050405020304" pitchFamily="18" charset="0"/>
              </a:rPr>
              <a:t>看了这么多，你想到了什么来和大伙聊聊，想想以后该怎么做。</a:t>
            </a:r>
            <a:endParaRPr lang="zh-CN" altLang="zh-CN" sz="2800" kern="100" dirty="0">
              <a:solidFill>
                <a:srgbClr val="00B0F0"/>
              </a:solidFill>
              <a:latin typeface="方正卡通简体" panose="03000509000000000000" pitchFamily="65" charset="-122"/>
              <a:ea typeface="方正卡通简体" panose="03000509000000000000" pitchFamily="65" charset="-122"/>
              <a:cs typeface="Times New Roman" panose="02020603050405020304" pitchFamily="18" charset="0"/>
            </a:endParaRPr>
          </a:p>
        </p:txBody>
      </p:sp>
      <p:grpSp>
        <p:nvGrpSpPr>
          <p:cNvPr id="7" name="组合 6"/>
          <p:cNvGrpSpPr>
            <a:grpSpLocks noChangeAspect="1"/>
          </p:cNvGrpSpPr>
          <p:nvPr/>
        </p:nvGrpSpPr>
        <p:grpSpPr>
          <a:xfrm>
            <a:off x="10617040" y="4991716"/>
            <a:ext cx="656540" cy="1779087"/>
            <a:chOff x="806665" y="11091044"/>
            <a:chExt cx="1312863" cy="3557587"/>
          </a:xfrm>
        </p:grpSpPr>
        <p:sp>
          <p:nvSpPr>
            <p:cNvPr id="8" name="Freeform 118"/>
            <p:cNvSpPr/>
            <p:nvPr/>
          </p:nvSpPr>
          <p:spPr bwMode="auto">
            <a:xfrm>
              <a:off x="1540090" y="11800656"/>
              <a:ext cx="304800" cy="363538"/>
            </a:xfrm>
            <a:custGeom>
              <a:avLst/>
              <a:gdLst>
                <a:gd name="T0" fmla="*/ 46 w 81"/>
                <a:gd name="T1" fmla="*/ 97 h 97"/>
                <a:gd name="T2" fmla="*/ 43 w 81"/>
                <a:gd name="T3" fmla="*/ 92 h 97"/>
                <a:gd name="T4" fmla="*/ 9 w 81"/>
                <a:gd name="T5" fmla="*/ 41 h 97"/>
                <a:gd name="T6" fmla="*/ 14 w 81"/>
                <a:gd name="T7" fmla="*/ 15 h 97"/>
                <a:gd name="T8" fmla="*/ 45 w 81"/>
                <a:gd name="T9" fmla="*/ 16 h 97"/>
                <a:gd name="T10" fmla="*/ 81 w 81"/>
                <a:gd name="T11" fmla="*/ 67 h 97"/>
                <a:gd name="T12" fmla="*/ 46 w 81"/>
                <a:gd name="T13" fmla="*/ 9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1" h="97">
                  <a:moveTo>
                    <a:pt x="46" y="97"/>
                  </a:moveTo>
                  <a:cubicBezTo>
                    <a:pt x="43" y="92"/>
                    <a:pt x="43" y="92"/>
                    <a:pt x="43" y="92"/>
                  </a:cubicBezTo>
                  <a:cubicBezTo>
                    <a:pt x="9" y="41"/>
                    <a:pt x="9" y="41"/>
                    <a:pt x="9" y="41"/>
                  </a:cubicBezTo>
                  <a:cubicBezTo>
                    <a:pt x="9" y="41"/>
                    <a:pt x="0" y="26"/>
                    <a:pt x="14" y="15"/>
                  </a:cubicBezTo>
                  <a:cubicBezTo>
                    <a:pt x="31" y="0"/>
                    <a:pt x="45" y="16"/>
                    <a:pt x="45" y="16"/>
                  </a:cubicBezTo>
                  <a:cubicBezTo>
                    <a:pt x="81" y="67"/>
                    <a:pt x="81" y="67"/>
                    <a:pt x="81" y="67"/>
                  </a:cubicBezTo>
                  <a:lnTo>
                    <a:pt x="46" y="97"/>
                  </a:lnTo>
                  <a:close/>
                </a:path>
              </a:pathLst>
            </a:custGeom>
            <a:solidFill>
              <a:srgbClr val="FBC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119"/>
            <p:cNvSpPr/>
            <p:nvPr/>
          </p:nvSpPr>
          <p:spPr bwMode="auto">
            <a:xfrm>
              <a:off x="1540090" y="11800656"/>
              <a:ext cx="173038" cy="233363"/>
            </a:xfrm>
            <a:custGeom>
              <a:avLst/>
              <a:gdLst>
                <a:gd name="T0" fmla="*/ 46 w 46"/>
                <a:gd name="T1" fmla="*/ 39 h 62"/>
                <a:gd name="T2" fmla="*/ 45 w 46"/>
                <a:gd name="T3" fmla="*/ 16 h 62"/>
                <a:gd name="T4" fmla="*/ 45 w 46"/>
                <a:gd name="T5" fmla="*/ 16 h 62"/>
                <a:gd name="T6" fmla="*/ 14 w 46"/>
                <a:gd name="T7" fmla="*/ 15 h 62"/>
                <a:gd name="T8" fmla="*/ 9 w 46"/>
                <a:gd name="T9" fmla="*/ 41 h 62"/>
                <a:gd name="T10" fmla="*/ 23 w 46"/>
                <a:gd name="T11" fmla="*/ 62 h 62"/>
                <a:gd name="T12" fmla="*/ 46 w 46"/>
                <a:gd name="T13" fmla="*/ 39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" h="62">
                  <a:moveTo>
                    <a:pt x="46" y="39"/>
                  </a:moveTo>
                  <a:cubicBezTo>
                    <a:pt x="46" y="32"/>
                    <a:pt x="44" y="24"/>
                    <a:pt x="45" y="16"/>
                  </a:cubicBezTo>
                  <a:cubicBezTo>
                    <a:pt x="45" y="16"/>
                    <a:pt x="45" y="16"/>
                    <a:pt x="45" y="16"/>
                  </a:cubicBezTo>
                  <a:cubicBezTo>
                    <a:pt x="45" y="16"/>
                    <a:pt x="31" y="0"/>
                    <a:pt x="14" y="15"/>
                  </a:cubicBezTo>
                  <a:cubicBezTo>
                    <a:pt x="0" y="26"/>
                    <a:pt x="9" y="41"/>
                    <a:pt x="9" y="41"/>
                  </a:cubicBezTo>
                  <a:cubicBezTo>
                    <a:pt x="23" y="62"/>
                    <a:pt x="23" y="62"/>
                    <a:pt x="23" y="62"/>
                  </a:cubicBezTo>
                  <a:cubicBezTo>
                    <a:pt x="35" y="59"/>
                    <a:pt x="45" y="54"/>
                    <a:pt x="46" y="39"/>
                  </a:cubicBezTo>
                  <a:close/>
                </a:path>
              </a:pathLst>
            </a:custGeom>
            <a:solidFill>
              <a:srgbClr val="EAB8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120"/>
            <p:cNvSpPr/>
            <p:nvPr/>
          </p:nvSpPr>
          <p:spPr bwMode="auto">
            <a:xfrm>
              <a:off x="859052" y="13072244"/>
              <a:ext cx="173038" cy="192088"/>
            </a:xfrm>
            <a:custGeom>
              <a:avLst/>
              <a:gdLst>
                <a:gd name="T0" fmla="*/ 46 w 46"/>
                <a:gd name="T1" fmla="*/ 0 h 51"/>
                <a:gd name="T2" fmla="*/ 45 w 46"/>
                <a:gd name="T3" fmla="*/ 6 h 51"/>
                <a:gd name="T4" fmla="*/ 44 w 46"/>
                <a:gd name="T5" fmla="*/ 32 h 51"/>
                <a:gd name="T6" fmla="*/ 24 w 46"/>
                <a:gd name="T7" fmla="*/ 51 h 51"/>
                <a:gd name="T8" fmla="*/ 0 w 46"/>
                <a:gd name="T9" fmla="*/ 31 h 51"/>
                <a:gd name="T10" fmla="*/ 0 w 46"/>
                <a:gd name="T11" fmla="*/ 2 h 51"/>
                <a:gd name="T12" fmla="*/ 46 w 46"/>
                <a:gd name="T13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" h="51">
                  <a:moveTo>
                    <a:pt x="46" y="0"/>
                  </a:moveTo>
                  <a:cubicBezTo>
                    <a:pt x="45" y="6"/>
                    <a:pt x="45" y="6"/>
                    <a:pt x="45" y="6"/>
                  </a:cubicBezTo>
                  <a:cubicBezTo>
                    <a:pt x="44" y="32"/>
                    <a:pt x="44" y="32"/>
                    <a:pt x="44" y="32"/>
                  </a:cubicBezTo>
                  <a:cubicBezTo>
                    <a:pt x="44" y="32"/>
                    <a:pt x="41" y="50"/>
                    <a:pt x="24" y="51"/>
                  </a:cubicBezTo>
                  <a:cubicBezTo>
                    <a:pt x="1" y="51"/>
                    <a:pt x="0" y="31"/>
                    <a:pt x="0" y="31"/>
                  </a:cubicBezTo>
                  <a:cubicBezTo>
                    <a:pt x="0" y="2"/>
                    <a:pt x="0" y="2"/>
                    <a:pt x="0" y="2"/>
                  </a:cubicBezTo>
                  <a:lnTo>
                    <a:pt x="46" y="0"/>
                  </a:lnTo>
                  <a:close/>
                </a:path>
              </a:pathLst>
            </a:custGeom>
            <a:solidFill>
              <a:srgbClr val="FBC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121"/>
            <p:cNvSpPr/>
            <p:nvPr/>
          </p:nvSpPr>
          <p:spPr bwMode="auto">
            <a:xfrm>
              <a:off x="878102" y="14566081"/>
              <a:ext cx="346075" cy="82550"/>
            </a:xfrm>
            <a:custGeom>
              <a:avLst/>
              <a:gdLst>
                <a:gd name="T0" fmla="*/ 14 w 92"/>
                <a:gd name="T1" fmla="*/ 1 h 22"/>
                <a:gd name="T2" fmla="*/ 2 w 92"/>
                <a:gd name="T3" fmla="*/ 9 h 22"/>
                <a:gd name="T4" fmla="*/ 7 w 92"/>
                <a:gd name="T5" fmla="*/ 22 h 22"/>
                <a:gd name="T6" fmla="*/ 85 w 92"/>
                <a:gd name="T7" fmla="*/ 17 h 22"/>
                <a:gd name="T8" fmla="*/ 83 w 92"/>
                <a:gd name="T9" fmla="*/ 0 h 22"/>
                <a:gd name="T10" fmla="*/ 14 w 92"/>
                <a:gd name="T11" fmla="*/ 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22">
                  <a:moveTo>
                    <a:pt x="14" y="1"/>
                  </a:moveTo>
                  <a:cubicBezTo>
                    <a:pt x="14" y="1"/>
                    <a:pt x="3" y="7"/>
                    <a:pt x="2" y="9"/>
                  </a:cubicBezTo>
                  <a:cubicBezTo>
                    <a:pt x="2" y="11"/>
                    <a:pt x="0" y="21"/>
                    <a:pt x="7" y="22"/>
                  </a:cubicBezTo>
                  <a:cubicBezTo>
                    <a:pt x="13" y="22"/>
                    <a:pt x="77" y="20"/>
                    <a:pt x="85" y="17"/>
                  </a:cubicBezTo>
                  <a:cubicBezTo>
                    <a:pt x="92" y="13"/>
                    <a:pt x="86" y="1"/>
                    <a:pt x="83" y="0"/>
                  </a:cubicBezTo>
                  <a:cubicBezTo>
                    <a:pt x="80" y="0"/>
                    <a:pt x="14" y="1"/>
                    <a:pt x="14" y="1"/>
                  </a:cubicBezTo>
                  <a:close/>
                </a:path>
              </a:pathLst>
            </a:custGeom>
            <a:solidFill>
              <a:srgbClr val="B22F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122"/>
            <p:cNvSpPr/>
            <p:nvPr/>
          </p:nvSpPr>
          <p:spPr bwMode="auto">
            <a:xfrm>
              <a:off x="874927" y="13718356"/>
              <a:ext cx="346075" cy="882650"/>
            </a:xfrm>
            <a:custGeom>
              <a:avLst/>
              <a:gdLst>
                <a:gd name="T0" fmla="*/ 53 w 92"/>
                <a:gd name="T1" fmla="*/ 0 h 235"/>
                <a:gd name="T2" fmla="*/ 40 w 92"/>
                <a:gd name="T3" fmla="*/ 183 h 235"/>
                <a:gd name="T4" fmla="*/ 2 w 92"/>
                <a:gd name="T5" fmla="*/ 221 h 235"/>
                <a:gd name="T6" fmla="*/ 21 w 92"/>
                <a:gd name="T7" fmla="*/ 234 h 235"/>
                <a:gd name="T8" fmla="*/ 90 w 92"/>
                <a:gd name="T9" fmla="*/ 221 h 235"/>
                <a:gd name="T10" fmla="*/ 65 w 92"/>
                <a:gd name="T11" fmla="*/ 180 h 235"/>
                <a:gd name="T12" fmla="*/ 75 w 92"/>
                <a:gd name="T13" fmla="*/ 5 h 235"/>
                <a:gd name="T14" fmla="*/ 53 w 92"/>
                <a:gd name="T15" fmla="*/ 0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2" h="235">
                  <a:moveTo>
                    <a:pt x="53" y="0"/>
                  </a:moveTo>
                  <a:cubicBezTo>
                    <a:pt x="53" y="0"/>
                    <a:pt x="45" y="174"/>
                    <a:pt x="40" y="183"/>
                  </a:cubicBezTo>
                  <a:cubicBezTo>
                    <a:pt x="36" y="192"/>
                    <a:pt x="2" y="214"/>
                    <a:pt x="2" y="221"/>
                  </a:cubicBezTo>
                  <a:cubicBezTo>
                    <a:pt x="3" y="228"/>
                    <a:pt x="0" y="235"/>
                    <a:pt x="21" y="234"/>
                  </a:cubicBezTo>
                  <a:cubicBezTo>
                    <a:pt x="41" y="232"/>
                    <a:pt x="92" y="230"/>
                    <a:pt x="90" y="221"/>
                  </a:cubicBezTo>
                  <a:cubicBezTo>
                    <a:pt x="89" y="213"/>
                    <a:pt x="69" y="191"/>
                    <a:pt x="65" y="180"/>
                  </a:cubicBezTo>
                  <a:cubicBezTo>
                    <a:pt x="60" y="170"/>
                    <a:pt x="75" y="5"/>
                    <a:pt x="75" y="5"/>
                  </a:cubicBezTo>
                  <a:lnTo>
                    <a:pt x="53" y="0"/>
                  </a:lnTo>
                  <a:close/>
                </a:path>
              </a:pathLst>
            </a:custGeom>
            <a:solidFill>
              <a:srgbClr val="FBC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123"/>
            <p:cNvSpPr/>
            <p:nvPr/>
          </p:nvSpPr>
          <p:spPr bwMode="auto">
            <a:xfrm>
              <a:off x="930490" y="14450194"/>
              <a:ext cx="241300" cy="153988"/>
            </a:xfrm>
            <a:custGeom>
              <a:avLst/>
              <a:gdLst>
                <a:gd name="T0" fmla="*/ 0 w 64"/>
                <a:gd name="T1" fmla="*/ 12 h 41"/>
                <a:gd name="T2" fmla="*/ 28 w 64"/>
                <a:gd name="T3" fmla="*/ 37 h 41"/>
                <a:gd name="T4" fmla="*/ 31 w 64"/>
                <a:gd name="T5" fmla="*/ 41 h 41"/>
                <a:gd name="T6" fmla="*/ 34 w 64"/>
                <a:gd name="T7" fmla="*/ 37 h 41"/>
                <a:gd name="T8" fmla="*/ 45 w 64"/>
                <a:gd name="T9" fmla="*/ 14 h 41"/>
                <a:gd name="T10" fmla="*/ 64 w 64"/>
                <a:gd name="T11" fmla="*/ 7 h 41"/>
                <a:gd name="T12" fmla="*/ 59 w 64"/>
                <a:gd name="T13" fmla="*/ 0 h 41"/>
                <a:gd name="T14" fmla="*/ 32 w 64"/>
                <a:gd name="T15" fmla="*/ 15 h 41"/>
                <a:gd name="T16" fmla="*/ 10 w 64"/>
                <a:gd name="T17" fmla="*/ 4 h 41"/>
                <a:gd name="T18" fmla="*/ 0 w 64"/>
                <a:gd name="T19" fmla="*/ 12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41">
                  <a:moveTo>
                    <a:pt x="0" y="12"/>
                  </a:moveTo>
                  <a:cubicBezTo>
                    <a:pt x="0" y="12"/>
                    <a:pt x="23" y="4"/>
                    <a:pt x="28" y="37"/>
                  </a:cubicBezTo>
                  <a:cubicBezTo>
                    <a:pt x="31" y="41"/>
                    <a:pt x="31" y="41"/>
                    <a:pt x="31" y="41"/>
                  </a:cubicBezTo>
                  <a:cubicBezTo>
                    <a:pt x="34" y="37"/>
                    <a:pt x="34" y="37"/>
                    <a:pt x="34" y="37"/>
                  </a:cubicBezTo>
                  <a:cubicBezTo>
                    <a:pt x="34" y="37"/>
                    <a:pt x="34" y="24"/>
                    <a:pt x="45" y="14"/>
                  </a:cubicBezTo>
                  <a:cubicBezTo>
                    <a:pt x="56" y="4"/>
                    <a:pt x="64" y="7"/>
                    <a:pt x="64" y="7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9" y="0"/>
                    <a:pt x="39" y="2"/>
                    <a:pt x="32" y="15"/>
                  </a:cubicBezTo>
                  <a:cubicBezTo>
                    <a:pt x="32" y="15"/>
                    <a:pt x="24" y="3"/>
                    <a:pt x="10" y="4"/>
                  </a:cubicBezTo>
                  <a:lnTo>
                    <a:pt x="0" y="12"/>
                  </a:lnTo>
                  <a:close/>
                </a:path>
              </a:pathLst>
            </a:custGeom>
            <a:solidFill>
              <a:srgbClr val="B22F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124"/>
            <p:cNvSpPr/>
            <p:nvPr/>
          </p:nvSpPr>
          <p:spPr bwMode="auto">
            <a:xfrm>
              <a:off x="1370227" y="14566081"/>
              <a:ext cx="350838" cy="82550"/>
            </a:xfrm>
            <a:custGeom>
              <a:avLst/>
              <a:gdLst>
                <a:gd name="T0" fmla="*/ 79 w 93"/>
                <a:gd name="T1" fmla="*/ 1 h 22"/>
                <a:gd name="T2" fmla="*/ 90 w 93"/>
                <a:gd name="T3" fmla="*/ 9 h 22"/>
                <a:gd name="T4" fmla="*/ 86 w 93"/>
                <a:gd name="T5" fmla="*/ 22 h 22"/>
                <a:gd name="T6" fmla="*/ 8 w 93"/>
                <a:gd name="T7" fmla="*/ 17 h 22"/>
                <a:gd name="T8" fmla="*/ 10 w 93"/>
                <a:gd name="T9" fmla="*/ 0 h 22"/>
                <a:gd name="T10" fmla="*/ 79 w 93"/>
                <a:gd name="T11" fmla="*/ 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3" h="22">
                  <a:moveTo>
                    <a:pt x="79" y="1"/>
                  </a:moveTo>
                  <a:cubicBezTo>
                    <a:pt x="79" y="1"/>
                    <a:pt x="90" y="7"/>
                    <a:pt x="90" y="9"/>
                  </a:cubicBezTo>
                  <a:cubicBezTo>
                    <a:pt x="90" y="11"/>
                    <a:pt x="93" y="21"/>
                    <a:pt x="86" y="22"/>
                  </a:cubicBezTo>
                  <a:cubicBezTo>
                    <a:pt x="79" y="22"/>
                    <a:pt x="16" y="20"/>
                    <a:pt x="8" y="17"/>
                  </a:cubicBezTo>
                  <a:cubicBezTo>
                    <a:pt x="0" y="13"/>
                    <a:pt x="6" y="1"/>
                    <a:pt x="10" y="0"/>
                  </a:cubicBezTo>
                  <a:cubicBezTo>
                    <a:pt x="13" y="0"/>
                    <a:pt x="79" y="1"/>
                    <a:pt x="79" y="1"/>
                  </a:cubicBezTo>
                  <a:close/>
                </a:path>
              </a:pathLst>
            </a:custGeom>
            <a:solidFill>
              <a:srgbClr val="B22F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125"/>
            <p:cNvSpPr/>
            <p:nvPr/>
          </p:nvSpPr>
          <p:spPr bwMode="auto">
            <a:xfrm>
              <a:off x="1378165" y="13718356"/>
              <a:ext cx="342900" cy="882650"/>
            </a:xfrm>
            <a:custGeom>
              <a:avLst/>
              <a:gdLst>
                <a:gd name="T0" fmla="*/ 39 w 91"/>
                <a:gd name="T1" fmla="*/ 0 h 235"/>
                <a:gd name="T2" fmla="*/ 51 w 91"/>
                <a:gd name="T3" fmla="*/ 183 h 235"/>
                <a:gd name="T4" fmla="*/ 89 w 91"/>
                <a:gd name="T5" fmla="*/ 221 h 235"/>
                <a:gd name="T6" fmla="*/ 71 w 91"/>
                <a:gd name="T7" fmla="*/ 234 h 235"/>
                <a:gd name="T8" fmla="*/ 1 w 91"/>
                <a:gd name="T9" fmla="*/ 221 h 235"/>
                <a:gd name="T10" fmla="*/ 27 w 91"/>
                <a:gd name="T11" fmla="*/ 180 h 235"/>
                <a:gd name="T12" fmla="*/ 16 w 91"/>
                <a:gd name="T13" fmla="*/ 5 h 235"/>
                <a:gd name="T14" fmla="*/ 39 w 91"/>
                <a:gd name="T15" fmla="*/ 0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1" h="235">
                  <a:moveTo>
                    <a:pt x="39" y="0"/>
                  </a:moveTo>
                  <a:cubicBezTo>
                    <a:pt x="39" y="0"/>
                    <a:pt x="47" y="174"/>
                    <a:pt x="51" y="183"/>
                  </a:cubicBezTo>
                  <a:cubicBezTo>
                    <a:pt x="55" y="192"/>
                    <a:pt x="90" y="214"/>
                    <a:pt x="89" y="221"/>
                  </a:cubicBezTo>
                  <a:cubicBezTo>
                    <a:pt x="89" y="228"/>
                    <a:pt x="91" y="235"/>
                    <a:pt x="71" y="234"/>
                  </a:cubicBezTo>
                  <a:cubicBezTo>
                    <a:pt x="50" y="232"/>
                    <a:pt x="0" y="230"/>
                    <a:pt x="1" y="221"/>
                  </a:cubicBezTo>
                  <a:cubicBezTo>
                    <a:pt x="3" y="213"/>
                    <a:pt x="22" y="191"/>
                    <a:pt x="27" y="180"/>
                  </a:cubicBezTo>
                  <a:cubicBezTo>
                    <a:pt x="31" y="170"/>
                    <a:pt x="16" y="5"/>
                    <a:pt x="16" y="5"/>
                  </a:cubicBezTo>
                  <a:lnTo>
                    <a:pt x="39" y="0"/>
                  </a:lnTo>
                  <a:close/>
                </a:path>
              </a:pathLst>
            </a:custGeom>
            <a:solidFill>
              <a:srgbClr val="FBC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126"/>
            <p:cNvSpPr/>
            <p:nvPr/>
          </p:nvSpPr>
          <p:spPr bwMode="auto">
            <a:xfrm>
              <a:off x="1427377" y="14450194"/>
              <a:ext cx="241300" cy="153988"/>
            </a:xfrm>
            <a:custGeom>
              <a:avLst/>
              <a:gdLst>
                <a:gd name="T0" fmla="*/ 64 w 64"/>
                <a:gd name="T1" fmla="*/ 12 h 41"/>
                <a:gd name="T2" fmla="*/ 36 w 64"/>
                <a:gd name="T3" fmla="*/ 37 h 41"/>
                <a:gd name="T4" fmla="*/ 32 w 64"/>
                <a:gd name="T5" fmla="*/ 41 h 41"/>
                <a:gd name="T6" fmla="*/ 29 w 64"/>
                <a:gd name="T7" fmla="*/ 37 h 41"/>
                <a:gd name="T8" fmla="*/ 18 w 64"/>
                <a:gd name="T9" fmla="*/ 14 h 41"/>
                <a:gd name="T10" fmla="*/ 0 w 64"/>
                <a:gd name="T11" fmla="*/ 7 h 41"/>
                <a:gd name="T12" fmla="*/ 4 w 64"/>
                <a:gd name="T13" fmla="*/ 0 h 41"/>
                <a:gd name="T14" fmla="*/ 31 w 64"/>
                <a:gd name="T15" fmla="*/ 15 h 41"/>
                <a:gd name="T16" fmla="*/ 54 w 64"/>
                <a:gd name="T17" fmla="*/ 4 h 41"/>
                <a:gd name="T18" fmla="*/ 64 w 64"/>
                <a:gd name="T19" fmla="*/ 12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41">
                  <a:moveTo>
                    <a:pt x="64" y="12"/>
                  </a:moveTo>
                  <a:cubicBezTo>
                    <a:pt x="64" y="12"/>
                    <a:pt x="40" y="4"/>
                    <a:pt x="36" y="37"/>
                  </a:cubicBezTo>
                  <a:cubicBezTo>
                    <a:pt x="32" y="41"/>
                    <a:pt x="32" y="41"/>
                    <a:pt x="32" y="41"/>
                  </a:cubicBezTo>
                  <a:cubicBezTo>
                    <a:pt x="29" y="37"/>
                    <a:pt x="29" y="37"/>
                    <a:pt x="29" y="37"/>
                  </a:cubicBezTo>
                  <a:cubicBezTo>
                    <a:pt x="29" y="37"/>
                    <a:pt x="29" y="24"/>
                    <a:pt x="18" y="14"/>
                  </a:cubicBezTo>
                  <a:cubicBezTo>
                    <a:pt x="8" y="4"/>
                    <a:pt x="0" y="7"/>
                    <a:pt x="0" y="7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25" y="2"/>
                    <a:pt x="31" y="15"/>
                  </a:cubicBezTo>
                  <a:cubicBezTo>
                    <a:pt x="31" y="15"/>
                    <a:pt x="40" y="3"/>
                    <a:pt x="54" y="4"/>
                  </a:cubicBezTo>
                  <a:lnTo>
                    <a:pt x="64" y="12"/>
                  </a:lnTo>
                  <a:close/>
                </a:path>
              </a:pathLst>
            </a:custGeom>
            <a:solidFill>
              <a:srgbClr val="B22F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127"/>
            <p:cNvSpPr/>
            <p:nvPr/>
          </p:nvSpPr>
          <p:spPr bwMode="auto">
            <a:xfrm>
              <a:off x="952715" y="13173844"/>
              <a:ext cx="685800" cy="593725"/>
            </a:xfrm>
            <a:custGeom>
              <a:avLst/>
              <a:gdLst>
                <a:gd name="T0" fmla="*/ 53 w 432"/>
                <a:gd name="T1" fmla="*/ 0 h 374"/>
                <a:gd name="T2" fmla="*/ 12 w 432"/>
                <a:gd name="T3" fmla="*/ 31 h 374"/>
                <a:gd name="T4" fmla="*/ 0 w 432"/>
                <a:gd name="T5" fmla="*/ 362 h 374"/>
                <a:gd name="T6" fmla="*/ 178 w 432"/>
                <a:gd name="T7" fmla="*/ 374 h 374"/>
                <a:gd name="T8" fmla="*/ 192 w 432"/>
                <a:gd name="T9" fmla="*/ 142 h 374"/>
                <a:gd name="T10" fmla="*/ 223 w 432"/>
                <a:gd name="T11" fmla="*/ 142 h 374"/>
                <a:gd name="T12" fmla="*/ 249 w 432"/>
                <a:gd name="T13" fmla="*/ 374 h 374"/>
                <a:gd name="T14" fmla="*/ 432 w 432"/>
                <a:gd name="T15" fmla="*/ 362 h 374"/>
                <a:gd name="T16" fmla="*/ 399 w 432"/>
                <a:gd name="T17" fmla="*/ 24 h 374"/>
                <a:gd name="T18" fmla="*/ 370 w 432"/>
                <a:gd name="T19" fmla="*/ 5 h 374"/>
                <a:gd name="T20" fmla="*/ 53 w 432"/>
                <a:gd name="T21" fmla="*/ 0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2" h="374">
                  <a:moveTo>
                    <a:pt x="53" y="0"/>
                  </a:moveTo>
                  <a:lnTo>
                    <a:pt x="12" y="31"/>
                  </a:lnTo>
                  <a:lnTo>
                    <a:pt x="0" y="362"/>
                  </a:lnTo>
                  <a:lnTo>
                    <a:pt x="178" y="374"/>
                  </a:lnTo>
                  <a:lnTo>
                    <a:pt x="192" y="142"/>
                  </a:lnTo>
                  <a:lnTo>
                    <a:pt x="223" y="142"/>
                  </a:lnTo>
                  <a:lnTo>
                    <a:pt x="249" y="374"/>
                  </a:lnTo>
                  <a:lnTo>
                    <a:pt x="432" y="362"/>
                  </a:lnTo>
                  <a:lnTo>
                    <a:pt x="399" y="24"/>
                  </a:lnTo>
                  <a:lnTo>
                    <a:pt x="370" y="5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3029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128"/>
            <p:cNvSpPr/>
            <p:nvPr/>
          </p:nvSpPr>
          <p:spPr bwMode="auto">
            <a:xfrm>
              <a:off x="1517865" y="11976869"/>
              <a:ext cx="601663" cy="615950"/>
            </a:xfrm>
            <a:custGeom>
              <a:avLst/>
              <a:gdLst>
                <a:gd name="T0" fmla="*/ 0 w 160"/>
                <a:gd name="T1" fmla="*/ 124 h 164"/>
                <a:gd name="T2" fmla="*/ 18 w 160"/>
                <a:gd name="T3" fmla="*/ 117 h 164"/>
                <a:gd name="T4" fmla="*/ 82 w 160"/>
                <a:gd name="T5" fmla="*/ 114 h 164"/>
                <a:gd name="T6" fmla="*/ 82 w 160"/>
                <a:gd name="T7" fmla="*/ 93 h 164"/>
                <a:gd name="T8" fmla="*/ 39 w 160"/>
                <a:gd name="T9" fmla="*/ 33 h 164"/>
                <a:gd name="T10" fmla="*/ 78 w 160"/>
                <a:gd name="T11" fmla="*/ 0 h 164"/>
                <a:gd name="T12" fmla="*/ 140 w 160"/>
                <a:gd name="T13" fmla="*/ 93 h 164"/>
                <a:gd name="T14" fmla="*/ 128 w 160"/>
                <a:gd name="T15" fmla="*/ 153 h 164"/>
                <a:gd name="T16" fmla="*/ 0 w 160"/>
                <a:gd name="T17" fmla="*/ 164 h 164"/>
                <a:gd name="T18" fmla="*/ 0 w 160"/>
                <a:gd name="T19" fmla="*/ 124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0" h="164">
                  <a:moveTo>
                    <a:pt x="0" y="124"/>
                  </a:moveTo>
                  <a:cubicBezTo>
                    <a:pt x="18" y="117"/>
                    <a:pt x="18" y="117"/>
                    <a:pt x="18" y="117"/>
                  </a:cubicBezTo>
                  <a:cubicBezTo>
                    <a:pt x="18" y="117"/>
                    <a:pt x="72" y="118"/>
                    <a:pt x="82" y="114"/>
                  </a:cubicBezTo>
                  <a:cubicBezTo>
                    <a:pt x="92" y="109"/>
                    <a:pt x="88" y="102"/>
                    <a:pt x="82" y="93"/>
                  </a:cubicBezTo>
                  <a:cubicBezTo>
                    <a:pt x="75" y="84"/>
                    <a:pt x="39" y="33"/>
                    <a:pt x="39" y="33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78" y="0"/>
                    <a:pt x="129" y="74"/>
                    <a:pt x="140" y="93"/>
                  </a:cubicBezTo>
                  <a:cubicBezTo>
                    <a:pt x="151" y="112"/>
                    <a:pt x="160" y="136"/>
                    <a:pt x="128" y="153"/>
                  </a:cubicBezTo>
                  <a:cubicBezTo>
                    <a:pt x="106" y="164"/>
                    <a:pt x="0" y="164"/>
                    <a:pt x="0" y="164"/>
                  </a:cubicBezTo>
                  <a:lnTo>
                    <a:pt x="0" y="124"/>
                  </a:lnTo>
                  <a:close/>
                </a:path>
              </a:pathLst>
            </a:custGeom>
            <a:solidFill>
              <a:srgbClr val="EB62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129"/>
            <p:cNvSpPr/>
            <p:nvPr/>
          </p:nvSpPr>
          <p:spPr bwMode="auto">
            <a:xfrm>
              <a:off x="844765" y="12416606"/>
              <a:ext cx="192088" cy="701675"/>
            </a:xfrm>
            <a:custGeom>
              <a:avLst/>
              <a:gdLst>
                <a:gd name="T0" fmla="*/ 46 w 51"/>
                <a:gd name="T1" fmla="*/ 28 h 187"/>
                <a:gd name="T2" fmla="*/ 34 w 51"/>
                <a:gd name="T3" fmla="*/ 0 h 187"/>
                <a:gd name="T4" fmla="*/ 12 w 51"/>
                <a:gd name="T5" fmla="*/ 11 h 187"/>
                <a:gd name="T6" fmla="*/ 0 w 51"/>
                <a:gd name="T7" fmla="*/ 183 h 187"/>
                <a:gd name="T8" fmla="*/ 51 w 51"/>
                <a:gd name="T9" fmla="*/ 187 h 187"/>
                <a:gd name="T10" fmla="*/ 46 w 51"/>
                <a:gd name="T11" fmla="*/ 28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" h="187">
                  <a:moveTo>
                    <a:pt x="46" y="28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34" y="0"/>
                    <a:pt x="16" y="2"/>
                    <a:pt x="12" y="11"/>
                  </a:cubicBezTo>
                  <a:cubicBezTo>
                    <a:pt x="9" y="20"/>
                    <a:pt x="0" y="183"/>
                    <a:pt x="0" y="183"/>
                  </a:cubicBezTo>
                  <a:cubicBezTo>
                    <a:pt x="51" y="187"/>
                    <a:pt x="51" y="187"/>
                    <a:pt x="51" y="187"/>
                  </a:cubicBezTo>
                  <a:lnTo>
                    <a:pt x="46" y="28"/>
                  </a:lnTo>
                  <a:close/>
                </a:path>
              </a:pathLst>
            </a:custGeom>
            <a:solidFill>
              <a:srgbClr val="EB62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130"/>
            <p:cNvSpPr/>
            <p:nvPr/>
          </p:nvSpPr>
          <p:spPr bwMode="auto">
            <a:xfrm>
              <a:off x="946365" y="12622981"/>
              <a:ext cx="90488" cy="495300"/>
            </a:xfrm>
            <a:custGeom>
              <a:avLst/>
              <a:gdLst>
                <a:gd name="T0" fmla="*/ 3 w 24"/>
                <a:gd name="T1" fmla="*/ 23 h 132"/>
                <a:gd name="T2" fmla="*/ 1 w 24"/>
                <a:gd name="T3" fmla="*/ 61 h 132"/>
                <a:gd name="T4" fmla="*/ 2 w 24"/>
                <a:gd name="T5" fmla="*/ 130 h 132"/>
                <a:gd name="T6" fmla="*/ 24 w 24"/>
                <a:gd name="T7" fmla="*/ 132 h 132"/>
                <a:gd name="T8" fmla="*/ 20 w 24"/>
                <a:gd name="T9" fmla="*/ 0 h 132"/>
                <a:gd name="T10" fmla="*/ 3 w 24"/>
                <a:gd name="T11" fmla="*/ 23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132">
                  <a:moveTo>
                    <a:pt x="3" y="23"/>
                  </a:moveTo>
                  <a:cubicBezTo>
                    <a:pt x="1" y="36"/>
                    <a:pt x="1" y="48"/>
                    <a:pt x="1" y="61"/>
                  </a:cubicBezTo>
                  <a:cubicBezTo>
                    <a:pt x="2" y="84"/>
                    <a:pt x="0" y="107"/>
                    <a:pt x="2" y="130"/>
                  </a:cubicBezTo>
                  <a:cubicBezTo>
                    <a:pt x="24" y="132"/>
                    <a:pt x="24" y="132"/>
                    <a:pt x="24" y="132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2" y="6"/>
                    <a:pt x="4" y="13"/>
                    <a:pt x="3" y="23"/>
                  </a:cubicBezTo>
                  <a:close/>
                </a:path>
              </a:pathLst>
            </a:custGeom>
            <a:solidFill>
              <a:srgbClr val="E25A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131"/>
            <p:cNvSpPr/>
            <p:nvPr/>
          </p:nvSpPr>
          <p:spPr bwMode="auto">
            <a:xfrm>
              <a:off x="971765" y="12389619"/>
              <a:ext cx="614363" cy="833438"/>
            </a:xfrm>
            <a:custGeom>
              <a:avLst/>
              <a:gdLst>
                <a:gd name="T0" fmla="*/ 0 w 387"/>
                <a:gd name="T1" fmla="*/ 17 h 525"/>
                <a:gd name="T2" fmla="*/ 204 w 387"/>
                <a:gd name="T3" fmla="*/ 0 h 525"/>
                <a:gd name="T4" fmla="*/ 387 w 387"/>
                <a:gd name="T5" fmla="*/ 17 h 525"/>
                <a:gd name="T6" fmla="*/ 387 w 387"/>
                <a:gd name="T7" fmla="*/ 518 h 525"/>
                <a:gd name="T8" fmla="*/ 0 w 387"/>
                <a:gd name="T9" fmla="*/ 525 h 525"/>
                <a:gd name="T10" fmla="*/ 0 w 387"/>
                <a:gd name="T11" fmla="*/ 1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7" h="525">
                  <a:moveTo>
                    <a:pt x="0" y="17"/>
                  </a:moveTo>
                  <a:lnTo>
                    <a:pt x="204" y="0"/>
                  </a:lnTo>
                  <a:lnTo>
                    <a:pt x="387" y="17"/>
                  </a:lnTo>
                  <a:lnTo>
                    <a:pt x="387" y="518"/>
                  </a:lnTo>
                  <a:lnTo>
                    <a:pt x="0" y="525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EB62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132"/>
            <p:cNvSpPr/>
            <p:nvPr/>
          </p:nvSpPr>
          <p:spPr bwMode="auto">
            <a:xfrm>
              <a:off x="878102" y="12416606"/>
              <a:ext cx="146050" cy="333375"/>
            </a:xfrm>
            <a:custGeom>
              <a:avLst/>
              <a:gdLst>
                <a:gd name="T0" fmla="*/ 39 w 39"/>
                <a:gd name="T1" fmla="*/ 89 h 89"/>
                <a:gd name="T2" fmla="*/ 37 w 39"/>
                <a:gd name="T3" fmla="*/ 28 h 89"/>
                <a:gd name="T4" fmla="*/ 25 w 39"/>
                <a:gd name="T5" fmla="*/ 0 h 89"/>
                <a:gd name="T6" fmla="*/ 3 w 39"/>
                <a:gd name="T7" fmla="*/ 11 h 89"/>
                <a:gd name="T8" fmla="*/ 0 w 39"/>
                <a:gd name="T9" fmla="*/ 36 h 89"/>
                <a:gd name="T10" fmla="*/ 39 w 39"/>
                <a:gd name="T11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89">
                  <a:moveTo>
                    <a:pt x="39" y="89"/>
                  </a:moveTo>
                  <a:cubicBezTo>
                    <a:pt x="37" y="28"/>
                    <a:pt x="37" y="28"/>
                    <a:pt x="37" y="28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5" y="0"/>
                    <a:pt x="7" y="2"/>
                    <a:pt x="3" y="11"/>
                  </a:cubicBezTo>
                  <a:cubicBezTo>
                    <a:pt x="2" y="13"/>
                    <a:pt x="1" y="22"/>
                    <a:pt x="0" y="36"/>
                  </a:cubicBezTo>
                  <a:cubicBezTo>
                    <a:pt x="12" y="54"/>
                    <a:pt x="26" y="72"/>
                    <a:pt x="39" y="89"/>
                  </a:cubicBezTo>
                  <a:close/>
                </a:path>
              </a:pathLst>
            </a:custGeom>
            <a:solidFill>
              <a:srgbClr val="F188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133"/>
            <p:cNvSpPr/>
            <p:nvPr/>
          </p:nvSpPr>
          <p:spPr bwMode="auto">
            <a:xfrm>
              <a:off x="971765" y="12411844"/>
              <a:ext cx="614363" cy="803275"/>
            </a:xfrm>
            <a:custGeom>
              <a:avLst/>
              <a:gdLst>
                <a:gd name="T0" fmla="*/ 134 w 163"/>
                <a:gd name="T1" fmla="*/ 173 h 214"/>
                <a:gd name="T2" fmla="*/ 86 w 163"/>
                <a:gd name="T3" fmla="*/ 114 h 214"/>
                <a:gd name="T4" fmla="*/ 37 w 163"/>
                <a:gd name="T5" fmla="*/ 44 h 214"/>
                <a:gd name="T6" fmla="*/ 12 w 163"/>
                <a:gd name="T7" fmla="*/ 0 h 214"/>
                <a:gd name="T8" fmla="*/ 0 w 163"/>
                <a:gd name="T9" fmla="*/ 1 h 214"/>
                <a:gd name="T10" fmla="*/ 0 w 163"/>
                <a:gd name="T11" fmla="*/ 72 h 214"/>
                <a:gd name="T12" fmla="*/ 51 w 163"/>
                <a:gd name="T13" fmla="*/ 136 h 214"/>
                <a:gd name="T14" fmla="*/ 93 w 163"/>
                <a:gd name="T15" fmla="*/ 191 h 214"/>
                <a:gd name="T16" fmla="*/ 110 w 163"/>
                <a:gd name="T17" fmla="*/ 214 h 214"/>
                <a:gd name="T18" fmla="*/ 163 w 163"/>
                <a:gd name="T19" fmla="*/ 213 h 214"/>
                <a:gd name="T20" fmla="*/ 163 w 163"/>
                <a:gd name="T21" fmla="*/ 202 h 214"/>
                <a:gd name="T22" fmla="*/ 134 w 163"/>
                <a:gd name="T23" fmla="*/ 173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3" h="214">
                  <a:moveTo>
                    <a:pt x="134" y="173"/>
                  </a:moveTo>
                  <a:cubicBezTo>
                    <a:pt x="117" y="154"/>
                    <a:pt x="101" y="134"/>
                    <a:pt x="86" y="114"/>
                  </a:cubicBezTo>
                  <a:cubicBezTo>
                    <a:pt x="69" y="91"/>
                    <a:pt x="53" y="68"/>
                    <a:pt x="37" y="44"/>
                  </a:cubicBezTo>
                  <a:cubicBezTo>
                    <a:pt x="29" y="30"/>
                    <a:pt x="22" y="13"/>
                    <a:pt x="12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16" y="94"/>
                    <a:pt x="34" y="115"/>
                    <a:pt x="51" y="136"/>
                  </a:cubicBezTo>
                  <a:cubicBezTo>
                    <a:pt x="65" y="155"/>
                    <a:pt x="79" y="173"/>
                    <a:pt x="93" y="191"/>
                  </a:cubicBezTo>
                  <a:cubicBezTo>
                    <a:pt x="98" y="198"/>
                    <a:pt x="104" y="206"/>
                    <a:pt x="110" y="214"/>
                  </a:cubicBezTo>
                  <a:cubicBezTo>
                    <a:pt x="163" y="213"/>
                    <a:pt x="163" y="213"/>
                    <a:pt x="163" y="213"/>
                  </a:cubicBezTo>
                  <a:cubicBezTo>
                    <a:pt x="163" y="202"/>
                    <a:pt x="163" y="202"/>
                    <a:pt x="163" y="202"/>
                  </a:cubicBezTo>
                  <a:cubicBezTo>
                    <a:pt x="153" y="193"/>
                    <a:pt x="143" y="183"/>
                    <a:pt x="134" y="173"/>
                  </a:cubicBezTo>
                  <a:close/>
                </a:path>
              </a:pathLst>
            </a:custGeom>
            <a:solidFill>
              <a:srgbClr val="F188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134"/>
            <p:cNvSpPr/>
            <p:nvPr/>
          </p:nvSpPr>
          <p:spPr bwMode="auto">
            <a:xfrm>
              <a:off x="1213065" y="12262619"/>
              <a:ext cx="146050" cy="195263"/>
            </a:xfrm>
            <a:custGeom>
              <a:avLst/>
              <a:gdLst>
                <a:gd name="T0" fmla="*/ 0 w 39"/>
                <a:gd name="T1" fmla="*/ 2 h 52"/>
                <a:gd name="T2" fmla="*/ 0 w 39"/>
                <a:gd name="T3" fmla="*/ 38 h 52"/>
                <a:gd name="T4" fmla="*/ 19 w 39"/>
                <a:gd name="T5" fmla="*/ 52 h 52"/>
                <a:gd name="T6" fmla="*/ 38 w 39"/>
                <a:gd name="T7" fmla="*/ 38 h 52"/>
                <a:gd name="T8" fmla="*/ 39 w 39"/>
                <a:gd name="T9" fmla="*/ 0 h 52"/>
                <a:gd name="T10" fmla="*/ 0 w 39"/>
                <a:gd name="T11" fmla="*/ 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52">
                  <a:moveTo>
                    <a:pt x="0" y="2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52"/>
                    <a:pt x="19" y="52"/>
                  </a:cubicBezTo>
                  <a:cubicBezTo>
                    <a:pt x="39" y="52"/>
                    <a:pt x="38" y="38"/>
                    <a:pt x="38" y="38"/>
                  </a:cubicBezTo>
                  <a:cubicBezTo>
                    <a:pt x="39" y="0"/>
                    <a:pt x="39" y="0"/>
                    <a:pt x="39" y="0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FBC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135"/>
            <p:cNvSpPr/>
            <p:nvPr/>
          </p:nvSpPr>
          <p:spPr bwMode="auto">
            <a:xfrm>
              <a:off x="1213065" y="12262619"/>
              <a:ext cx="146050" cy="71438"/>
            </a:xfrm>
            <a:custGeom>
              <a:avLst/>
              <a:gdLst>
                <a:gd name="T0" fmla="*/ 39 w 39"/>
                <a:gd name="T1" fmla="*/ 14 h 19"/>
                <a:gd name="T2" fmla="*/ 39 w 39"/>
                <a:gd name="T3" fmla="*/ 0 h 19"/>
                <a:gd name="T4" fmla="*/ 0 w 39"/>
                <a:gd name="T5" fmla="*/ 2 h 19"/>
                <a:gd name="T6" fmla="*/ 0 w 39"/>
                <a:gd name="T7" fmla="*/ 15 h 19"/>
                <a:gd name="T8" fmla="*/ 39 w 39"/>
                <a:gd name="T9" fmla="*/ 1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9">
                  <a:moveTo>
                    <a:pt x="39" y="14"/>
                  </a:moveTo>
                  <a:cubicBezTo>
                    <a:pt x="39" y="0"/>
                    <a:pt x="39" y="0"/>
                    <a:pt x="39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13" y="19"/>
                    <a:pt x="26" y="16"/>
                    <a:pt x="39" y="14"/>
                  </a:cubicBezTo>
                  <a:close/>
                </a:path>
              </a:pathLst>
            </a:custGeom>
            <a:solidFill>
              <a:srgbClr val="EAB8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136"/>
            <p:cNvSpPr/>
            <p:nvPr/>
          </p:nvSpPr>
          <p:spPr bwMode="auto">
            <a:xfrm>
              <a:off x="806665" y="11091044"/>
              <a:ext cx="1012825" cy="1006475"/>
            </a:xfrm>
            <a:custGeom>
              <a:avLst/>
              <a:gdLst>
                <a:gd name="T0" fmla="*/ 34 w 269"/>
                <a:gd name="T1" fmla="*/ 211 h 268"/>
                <a:gd name="T2" fmla="*/ 2 w 269"/>
                <a:gd name="T3" fmla="*/ 138 h 268"/>
                <a:gd name="T4" fmla="*/ 31 w 269"/>
                <a:gd name="T5" fmla="*/ 93 h 268"/>
                <a:gd name="T6" fmla="*/ 44 w 269"/>
                <a:gd name="T7" fmla="*/ 43 h 268"/>
                <a:gd name="T8" fmla="*/ 188 w 269"/>
                <a:gd name="T9" fmla="*/ 35 h 268"/>
                <a:gd name="T10" fmla="*/ 228 w 269"/>
                <a:gd name="T11" fmla="*/ 211 h 268"/>
                <a:gd name="T12" fmla="*/ 34 w 269"/>
                <a:gd name="T13" fmla="*/ 211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9" h="268">
                  <a:moveTo>
                    <a:pt x="34" y="211"/>
                  </a:moveTo>
                  <a:cubicBezTo>
                    <a:pt x="34" y="211"/>
                    <a:pt x="4" y="189"/>
                    <a:pt x="2" y="138"/>
                  </a:cubicBezTo>
                  <a:cubicBezTo>
                    <a:pt x="0" y="87"/>
                    <a:pt x="31" y="93"/>
                    <a:pt x="31" y="93"/>
                  </a:cubicBezTo>
                  <a:cubicBezTo>
                    <a:pt x="31" y="93"/>
                    <a:pt x="23" y="65"/>
                    <a:pt x="44" y="43"/>
                  </a:cubicBezTo>
                  <a:cubicBezTo>
                    <a:pt x="66" y="20"/>
                    <a:pt x="135" y="0"/>
                    <a:pt x="188" y="35"/>
                  </a:cubicBezTo>
                  <a:cubicBezTo>
                    <a:pt x="240" y="70"/>
                    <a:pt x="269" y="153"/>
                    <a:pt x="228" y="211"/>
                  </a:cubicBezTo>
                  <a:cubicBezTo>
                    <a:pt x="187" y="268"/>
                    <a:pt x="34" y="211"/>
                    <a:pt x="34" y="211"/>
                  </a:cubicBezTo>
                  <a:close/>
                </a:path>
              </a:pathLst>
            </a:custGeom>
            <a:solidFill>
              <a:srgbClr val="1E1E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137"/>
            <p:cNvSpPr/>
            <p:nvPr/>
          </p:nvSpPr>
          <p:spPr bwMode="auto">
            <a:xfrm>
              <a:off x="949540" y="11519669"/>
              <a:ext cx="677863" cy="792163"/>
            </a:xfrm>
            <a:custGeom>
              <a:avLst/>
              <a:gdLst>
                <a:gd name="T0" fmla="*/ 4 w 180"/>
                <a:gd name="T1" fmla="*/ 61 h 211"/>
                <a:gd name="T2" fmla="*/ 4 w 180"/>
                <a:gd name="T3" fmla="*/ 160 h 211"/>
                <a:gd name="T4" fmla="*/ 77 w 180"/>
                <a:gd name="T5" fmla="*/ 210 h 211"/>
                <a:gd name="T6" fmla="*/ 177 w 180"/>
                <a:gd name="T7" fmla="*/ 155 h 211"/>
                <a:gd name="T8" fmla="*/ 177 w 180"/>
                <a:gd name="T9" fmla="*/ 92 h 211"/>
                <a:gd name="T10" fmla="*/ 143 w 180"/>
                <a:gd name="T11" fmla="*/ 61 h 211"/>
                <a:gd name="T12" fmla="*/ 117 w 180"/>
                <a:gd name="T13" fmla="*/ 35 h 211"/>
                <a:gd name="T14" fmla="*/ 90 w 180"/>
                <a:gd name="T15" fmla="*/ 6 h 211"/>
                <a:gd name="T16" fmla="*/ 67 w 180"/>
                <a:gd name="T17" fmla="*/ 0 h 211"/>
                <a:gd name="T18" fmla="*/ 58 w 180"/>
                <a:gd name="T19" fmla="*/ 27 h 211"/>
                <a:gd name="T20" fmla="*/ 32 w 180"/>
                <a:gd name="T21" fmla="*/ 32 h 211"/>
                <a:gd name="T22" fmla="*/ 4 w 180"/>
                <a:gd name="T23" fmla="*/ 61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0" h="211">
                  <a:moveTo>
                    <a:pt x="4" y="61"/>
                  </a:moveTo>
                  <a:cubicBezTo>
                    <a:pt x="4" y="61"/>
                    <a:pt x="0" y="146"/>
                    <a:pt x="4" y="160"/>
                  </a:cubicBezTo>
                  <a:cubicBezTo>
                    <a:pt x="7" y="174"/>
                    <a:pt x="19" y="211"/>
                    <a:pt x="77" y="210"/>
                  </a:cubicBezTo>
                  <a:cubicBezTo>
                    <a:pt x="135" y="210"/>
                    <a:pt x="174" y="188"/>
                    <a:pt x="177" y="155"/>
                  </a:cubicBezTo>
                  <a:cubicBezTo>
                    <a:pt x="180" y="121"/>
                    <a:pt x="177" y="92"/>
                    <a:pt x="177" y="92"/>
                  </a:cubicBezTo>
                  <a:cubicBezTo>
                    <a:pt x="177" y="92"/>
                    <a:pt x="143" y="97"/>
                    <a:pt x="143" y="61"/>
                  </a:cubicBezTo>
                  <a:cubicBezTo>
                    <a:pt x="143" y="61"/>
                    <a:pt x="115" y="62"/>
                    <a:pt x="117" y="35"/>
                  </a:cubicBezTo>
                  <a:cubicBezTo>
                    <a:pt x="117" y="35"/>
                    <a:pt x="87" y="38"/>
                    <a:pt x="90" y="6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7" y="0"/>
                    <a:pt x="73" y="17"/>
                    <a:pt x="58" y="27"/>
                  </a:cubicBezTo>
                  <a:cubicBezTo>
                    <a:pt x="42" y="38"/>
                    <a:pt x="32" y="32"/>
                    <a:pt x="32" y="32"/>
                  </a:cubicBezTo>
                  <a:cubicBezTo>
                    <a:pt x="32" y="32"/>
                    <a:pt x="35" y="59"/>
                    <a:pt x="4" y="61"/>
                  </a:cubicBezTo>
                  <a:close/>
                </a:path>
              </a:pathLst>
            </a:custGeom>
            <a:solidFill>
              <a:srgbClr val="FBC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Oval 138"/>
            <p:cNvSpPr>
              <a:spLocks noChangeArrowheads="1"/>
            </p:cNvSpPr>
            <p:nvPr/>
          </p:nvSpPr>
          <p:spPr bwMode="auto">
            <a:xfrm>
              <a:off x="859052" y="11860981"/>
              <a:ext cx="158750" cy="157163"/>
            </a:xfrm>
            <a:prstGeom prst="ellipse">
              <a:avLst/>
            </a:prstGeom>
            <a:solidFill>
              <a:srgbClr val="FBC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Oval 139"/>
            <p:cNvSpPr>
              <a:spLocks noChangeArrowheads="1"/>
            </p:cNvSpPr>
            <p:nvPr/>
          </p:nvSpPr>
          <p:spPr bwMode="auto">
            <a:xfrm>
              <a:off x="1540090" y="11860981"/>
              <a:ext cx="161925" cy="157163"/>
            </a:xfrm>
            <a:prstGeom prst="ellipse">
              <a:avLst/>
            </a:prstGeom>
            <a:solidFill>
              <a:srgbClr val="FBC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140"/>
            <p:cNvSpPr/>
            <p:nvPr/>
          </p:nvSpPr>
          <p:spPr bwMode="auto">
            <a:xfrm>
              <a:off x="1197190" y="11894319"/>
              <a:ext cx="150813" cy="104775"/>
            </a:xfrm>
            <a:custGeom>
              <a:avLst/>
              <a:gdLst>
                <a:gd name="T0" fmla="*/ 22 w 95"/>
                <a:gd name="T1" fmla="*/ 0 h 66"/>
                <a:gd name="T2" fmla="*/ 76 w 95"/>
                <a:gd name="T3" fmla="*/ 0 h 66"/>
                <a:gd name="T4" fmla="*/ 95 w 95"/>
                <a:gd name="T5" fmla="*/ 66 h 66"/>
                <a:gd name="T6" fmla="*/ 0 w 95"/>
                <a:gd name="T7" fmla="*/ 62 h 66"/>
                <a:gd name="T8" fmla="*/ 22 w 95"/>
                <a:gd name="T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66">
                  <a:moveTo>
                    <a:pt x="22" y="0"/>
                  </a:moveTo>
                  <a:lnTo>
                    <a:pt x="76" y="0"/>
                  </a:lnTo>
                  <a:lnTo>
                    <a:pt x="95" y="66"/>
                  </a:lnTo>
                  <a:lnTo>
                    <a:pt x="0" y="62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EAB8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Oval 141"/>
            <p:cNvSpPr>
              <a:spLocks noChangeArrowheads="1"/>
            </p:cNvSpPr>
            <p:nvPr/>
          </p:nvSpPr>
          <p:spPr bwMode="auto">
            <a:xfrm>
              <a:off x="1405152" y="11811769"/>
              <a:ext cx="82550" cy="82550"/>
            </a:xfrm>
            <a:prstGeom prst="ellipse">
              <a:avLst/>
            </a:prstGeom>
            <a:solidFill>
              <a:srgbClr val="3F2E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Oval 142"/>
            <p:cNvSpPr>
              <a:spLocks noChangeArrowheads="1"/>
            </p:cNvSpPr>
            <p:nvPr/>
          </p:nvSpPr>
          <p:spPr bwMode="auto">
            <a:xfrm>
              <a:off x="1089240" y="11811769"/>
              <a:ext cx="82550" cy="82550"/>
            </a:xfrm>
            <a:prstGeom prst="ellipse">
              <a:avLst/>
            </a:prstGeom>
            <a:solidFill>
              <a:srgbClr val="3F2E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143"/>
            <p:cNvSpPr/>
            <p:nvPr/>
          </p:nvSpPr>
          <p:spPr bwMode="auto">
            <a:xfrm>
              <a:off x="1092415" y="12064181"/>
              <a:ext cx="392113" cy="93663"/>
            </a:xfrm>
            <a:custGeom>
              <a:avLst/>
              <a:gdLst>
                <a:gd name="T0" fmla="*/ 2 w 104"/>
                <a:gd name="T1" fmla="*/ 24 h 25"/>
                <a:gd name="T2" fmla="*/ 1 w 104"/>
                <a:gd name="T3" fmla="*/ 24 h 25"/>
                <a:gd name="T4" fmla="*/ 1 w 104"/>
                <a:gd name="T5" fmla="*/ 20 h 25"/>
                <a:gd name="T6" fmla="*/ 56 w 104"/>
                <a:gd name="T7" fmla="*/ 1 h 25"/>
                <a:gd name="T8" fmla="*/ 103 w 104"/>
                <a:gd name="T9" fmla="*/ 21 h 25"/>
                <a:gd name="T10" fmla="*/ 103 w 104"/>
                <a:gd name="T11" fmla="*/ 24 h 25"/>
                <a:gd name="T12" fmla="*/ 100 w 104"/>
                <a:gd name="T13" fmla="*/ 24 h 25"/>
                <a:gd name="T14" fmla="*/ 56 w 104"/>
                <a:gd name="T15" fmla="*/ 5 h 25"/>
                <a:gd name="T16" fmla="*/ 4 w 104"/>
                <a:gd name="T17" fmla="*/ 24 h 25"/>
                <a:gd name="T18" fmla="*/ 2 w 104"/>
                <a:gd name="T19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4" h="25">
                  <a:moveTo>
                    <a:pt x="2" y="24"/>
                  </a:moveTo>
                  <a:cubicBezTo>
                    <a:pt x="2" y="24"/>
                    <a:pt x="1" y="24"/>
                    <a:pt x="1" y="24"/>
                  </a:cubicBezTo>
                  <a:cubicBezTo>
                    <a:pt x="0" y="23"/>
                    <a:pt x="0" y="21"/>
                    <a:pt x="1" y="20"/>
                  </a:cubicBezTo>
                  <a:cubicBezTo>
                    <a:pt x="2" y="20"/>
                    <a:pt x="31" y="0"/>
                    <a:pt x="56" y="1"/>
                  </a:cubicBezTo>
                  <a:cubicBezTo>
                    <a:pt x="81" y="1"/>
                    <a:pt x="102" y="20"/>
                    <a:pt x="103" y="21"/>
                  </a:cubicBezTo>
                  <a:cubicBezTo>
                    <a:pt x="104" y="21"/>
                    <a:pt x="104" y="23"/>
                    <a:pt x="103" y="24"/>
                  </a:cubicBezTo>
                  <a:cubicBezTo>
                    <a:pt x="103" y="25"/>
                    <a:pt x="101" y="25"/>
                    <a:pt x="100" y="24"/>
                  </a:cubicBezTo>
                  <a:cubicBezTo>
                    <a:pt x="100" y="24"/>
                    <a:pt x="79" y="6"/>
                    <a:pt x="56" y="5"/>
                  </a:cubicBezTo>
                  <a:cubicBezTo>
                    <a:pt x="32" y="4"/>
                    <a:pt x="4" y="24"/>
                    <a:pt x="4" y="24"/>
                  </a:cubicBezTo>
                  <a:cubicBezTo>
                    <a:pt x="3" y="24"/>
                    <a:pt x="3" y="24"/>
                    <a:pt x="2" y="24"/>
                  </a:cubicBezTo>
                  <a:close/>
                </a:path>
              </a:pathLst>
            </a:custGeom>
            <a:solidFill>
              <a:srgbClr val="3F2E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144"/>
            <p:cNvSpPr/>
            <p:nvPr/>
          </p:nvSpPr>
          <p:spPr bwMode="auto">
            <a:xfrm>
              <a:off x="1186077" y="13373869"/>
              <a:ext cx="180975" cy="25400"/>
            </a:xfrm>
            <a:custGeom>
              <a:avLst/>
              <a:gdLst>
                <a:gd name="T0" fmla="*/ 29 w 48"/>
                <a:gd name="T1" fmla="*/ 7 h 7"/>
                <a:gd name="T2" fmla="*/ 25 w 48"/>
                <a:gd name="T3" fmla="*/ 7 h 7"/>
                <a:gd name="T4" fmla="*/ 21 w 48"/>
                <a:gd name="T5" fmla="*/ 7 h 7"/>
                <a:gd name="T6" fmla="*/ 2 w 48"/>
                <a:gd name="T7" fmla="*/ 5 h 7"/>
                <a:gd name="T8" fmla="*/ 1 w 48"/>
                <a:gd name="T9" fmla="*/ 2 h 7"/>
                <a:gd name="T10" fmla="*/ 3 w 48"/>
                <a:gd name="T11" fmla="*/ 1 h 7"/>
                <a:gd name="T12" fmla="*/ 21 w 48"/>
                <a:gd name="T13" fmla="*/ 3 h 7"/>
                <a:gd name="T14" fmla="*/ 25 w 48"/>
                <a:gd name="T15" fmla="*/ 3 h 7"/>
                <a:gd name="T16" fmla="*/ 45 w 48"/>
                <a:gd name="T17" fmla="*/ 1 h 7"/>
                <a:gd name="T18" fmla="*/ 48 w 48"/>
                <a:gd name="T19" fmla="*/ 2 h 7"/>
                <a:gd name="T20" fmla="*/ 47 w 48"/>
                <a:gd name="T21" fmla="*/ 5 h 7"/>
                <a:gd name="T22" fmla="*/ 29 w 48"/>
                <a:gd name="T2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8" h="7">
                  <a:moveTo>
                    <a:pt x="29" y="7"/>
                  </a:moveTo>
                  <a:cubicBezTo>
                    <a:pt x="28" y="7"/>
                    <a:pt x="27" y="7"/>
                    <a:pt x="25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10" y="7"/>
                    <a:pt x="3" y="5"/>
                    <a:pt x="2" y="5"/>
                  </a:cubicBezTo>
                  <a:cubicBezTo>
                    <a:pt x="1" y="4"/>
                    <a:pt x="0" y="3"/>
                    <a:pt x="1" y="2"/>
                  </a:cubicBezTo>
                  <a:cubicBezTo>
                    <a:pt x="1" y="1"/>
                    <a:pt x="2" y="0"/>
                    <a:pt x="3" y="1"/>
                  </a:cubicBezTo>
                  <a:cubicBezTo>
                    <a:pt x="3" y="1"/>
                    <a:pt x="11" y="3"/>
                    <a:pt x="21" y="3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34" y="3"/>
                    <a:pt x="41" y="3"/>
                    <a:pt x="45" y="1"/>
                  </a:cubicBezTo>
                  <a:cubicBezTo>
                    <a:pt x="46" y="0"/>
                    <a:pt x="47" y="1"/>
                    <a:pt x="48" y="2"/>
                  </a:cubicBezTo>
                  <a:cubicBezTo>
                    <a:pt x="48" y="3"/>
                    <a:pt x="48" y="4"/>
                    <a:pt x="47" y="5"/>
                  </a:cubicBezTo>
                  <a:cubicBezTo>
                    <a:pt x="43" y="7"/>
                    <a:pt x="36" y="7"/>
                    <a:pt x="29" y="7"/>
                  </a:cubicBezTo>
                  <a:close/>
                </a:path>
              </a:pathLst>
            </a:custGeom>
            <a:solidFill>
              <a:srgbClr val="2620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37" name="组合 36"/>
          <p:cNvGrpSpPr>
            <a:grpSpLocks noChangeAspect="1"/>
          </p:cNvGrpSpPr>
          <p:nvPr/>
        </p:nvGrpSpPr>
        <p:grpSpPr>
          <a:xfrm>
            <a:off x="1730326" y="4620440"/>
            <a:ext cx="667050" cy="1779086"/>
            <a:chOff x="892390" y="19330169"/>
            <a:chExt cx="1235075" cy="3294063"/>
          </a:xfrm>
        </p:grpSpPr>
        <p:sp>
          <p:nvSpPr>
            <p:cNvPr id="38" name="Freeform 25"/>
            <p:cNvSpPr/>
            <p:nvPr/>
          </p:nvSpPr>
          <p:spPr bwMode="auto">
            <a:xfrm>
              <a:off x="1663915" y="22552794"/>
              <a:ext cx="323850" cy="71438"/>
            </a:xfrm>
            <a:custGeom>
              <a:avLst/>
              <a:gdLst>
                <a:gd name="T0" fmla="*/ 77 w 86"/>
                <a:gd name="T1" fmla="*/ 1 h 19"/>
                <a:gd name="T2" fmla="*/ 84 w 86"/>
                <a:gd name="T3" fmla="*/ 8 h 19"/>
                <a:gd name="T4" fmla="*/ 82 w 86"/>
                <a:gd name="T5" fmla="*/ 19 h 19"/>
                <a:gd name="T6" fmla="*/ 3 w 86"/>
                <a:gd name="T7" fmla="*/ 16 h 19"/>
                <a:gd name="T8" fmla="*/ 1 w 86"/>
                <a:gd name="T9" fmla="*/ 5 h 19"/>
                <a:gd name="T10" fmla="*/ 9 w 86"/>
                <a:gd name="T11" fmla="*/ 0 h 19"/>
                <a:gd name="T12" fmla="*/ 77 w 86"/>
                <a:gd name="T13" fmla="*/ 1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6" h="19">
                  <a:moveTo>
                    <a:pt x="77" y="1"/>
                  </a:moveTo>
                  <a:cubicBezTo>
                    <a:pt x="84" y="8"/>
                    <a:pt x="84" y="8"/>
                    <a:pt x="84" y="8"/>
                  </a:cubicBezTo>
                  <a:cubicBezTo>
                    <a:pt x="84" y="8"/>
                    <a:pt x="86" y="18"/>
                    <a:pt x="82" y="19"/>
                  </a:cubicBezTo>
                  <a:cubicBezTo>
                    <a:pt x="81" y="19"/>
                    <a:pt x="7" y="18"/>
                    <a:pt x="3" y="16"/>
                  </a:cubicBezTo>
                  <a:cubicBezTo>
                    <a:pt x="0" y="15"/>
                    <a:pt x="1" y="5"/>
                    <a:pt x="1" y="5"/>
                  </a:cubicBezTo>
                  <a:cubicBezTo>
                    <a:pt x="9" y="0"/>
                    <a:pt x="9" y="0"/>
                    <a:pt x="9" y="0"/>
                  </a:cubicBezTo>
                  <a:lnTo>
                    <a:pt x="77" y="1"/>
                  </a:lnTo>
                  <a:close/>
                </a:path>
              </a:pathLst>
            </a:custGeom>
            <a:solidFill>
              <a:srgbClr val="2763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26"/>
            <p:cNvSpPr/>
            <p:nvPr/>
          </p:nvSpPr>
          <p:spPr bwMode="auto">
            <a:xfrm>
              <a:off x="1646452" y="21749519"/>
              <a:ext cx="357188" cy="833438"/>
            </a:xfrm>
            <a:custGeom>
              <a:avLst/>
              <a:gdLst>
                <a:gd name="T0" fmla="*/ 30 w 95"/>
                <a:gd name="T1" fmla="*/ 3 h 222"/>
                <a:gd name="T2" fmla="*/ 29 w 95"/>
                <a:gd name="T3" fmla="*/ 188 h 222"/>
                <a:gd name="T4" fmla="*/ 86 w 95"/>
                <a:gd name="T5" fmla="*/ 196 h 222"/>
                <a:gd name="T6" fmla="*/ 89 w 95"/>
                <a:gd name="T7" fmla="*/ 222 h 222"/>
                <a:gd name="T8" fmla="*/ 6 w 95"/>
                <a:gd name="T9" fmla="*/ 219 h 222"/>
                <a:gd name="T10" fmla="*/ 0 w 95"/>
                <a:gd name="T11" fmla="*/ 0 h 222"/>
                <a:gd name="T12" fmla="*/ 30 w 95"/>
                <a:gd name="T13" fmla="*/ 3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" h="222">
                  <a:moveTo>
                    <a:pt x="30" y="3"/>
                  </a:moveTo>
                  <a:cubicBezTo>
                    <a:pt x="29" y="188"/>
                    <a:pt x="29" y="188"/>
                    <a:pt x="29" y="188"/>
                  </a:cubicBezTo>
                  <a:cubicBezTo>
                    <a:pt x="29" y="188"/>
                    <a:pt x="77" y="179"/>
                    <a:pt x="86" y="196"/>
                  </a:cubicBezTo>
                  <a:cubicBezTo>
                    <a:pt x="95" y="212"/>
                    <a:pt x="89" y="222"/>
                    <a:pt x="89" y="222"/>
                  </a:cubicBezTo>
                  <a:cubicBezTo>
                    <a:pt x="6" y="219"/>
                    <a:pt x="6" y="219"/>
                    <a:pt x="6" y="219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30" y="3"/>
                  </a:lnTo>
                  <a:close/>
                </a:path>
              </a:pathLst>
            </a:custGeom>
            <a:solidFill>
              <a:srgbClr val="FED3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27"/>
            <p:cNvSpPr/>
            <p:nvPr/>
          </p:nvSpPr>
          <p:spPr bwMode="auto">
            <a:xfrm>
              <a:off x="1800440" y="22448019"/>
              <a:ext cx="134938" cy="131763"/>
            </a:xfrm>
            <a:custGeom>
              <a:avLst/>
              <a:gdLst>
                <a:gd name="T0" fmla="*/ 36 w 36"/>
                <a:gd name="T1" fmla="*/ 2 h 35"/>
                <a:gd name="T2" fmla="*/ 9 w 36"/>
                <a:gd name="T3" fmla="*/ 35 h 35"/>
                <a:gd name="T4" fmla="*/ 0 w 36"/>
                <a:gd name="T5" fmla="*/ 35 h 35"/>
                <a:gd name="T6" fmla="*/ 9 w 36"/>
                <a:gd name="T7" fmla="*/ 15 h 35"/>
                <a:gd name="T8" fmla="*/ 28 w 36"/>
                <a:gd name="T9" fmla="*/ 0 h 35"/>
                <a:gd name="T10" fmla="*/ 36 w 36"/>
                <a:gd name="T11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35">
                  <a:moveTo>
                    <a:pt x="36" y="2"/>
                  </a:moveTo>
                  <a:cubicBezTo>
                    <a:pt x="36" y="2"/>
                    <a:pt x="16" y="6"/>
                    <a:pt x="9" y="3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2" y="24"/>
                    <a:pt x="9" y="15"/>
                  </a:cubicBezTo>
                  <a:cubicBezTo>
                    <a:pt x="15" y="7"/>
                    <a:pt x="26" y="0"/>
                    <a:pt x="28" y="0"/>
                  </a:cubicBezTo>
                  <a:cubicBezTo>
                    <a:pt x="32" y="0"/>
                    <a:pt x="36" y="2"/>
                    <a:pt x="36" y="2"/>
                  </a:cubicBezTo>
                  <a:close/>
                </a:path>
              </a:pathLst>
            </a:custGeom>
            <a:solidFill>
              <a:srgbClr val="2763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28"/>
            <p:cNvSpPr/>
            <p:nvPr/>
          </p:nvSpPr>
          <p:spPr bwMode="auto">
            <a:xfrm>
              <a:off x="1111465" y="22549619"/>
              <a:ext cx="323850" cy="71438"/>
            </a:xfrm>
            <a:custGeom>
              <a:avLst/>
              <a:gdLst>
                <a:gd name="T0" fmla="*/ 9 w 86"/>
                <a:gd name="T1" fmla="*/ 1 h 19"/>
                <a:gd name="T2" fmla="*/ 2 w 86"/>
                <a:gd name="T3" fmla="*/ 8 h 19"/>
                <a:gd name="T4" fmla="*/ 4 w 86"/>
                <a:gd name="T5" fmla="*/ 19 h 19"/>
                <a:gd name="T6" fmla="*/ 83 w 86"/>
                <a:gd name="T7" fmla="*/ 16 h 19"/>
                <a:gd name="T8" fmla="*/ 85 w 86"/>
                <a:gd name="T9" fmla="*/ 4 h 19"/>
                <a:gd name="T10" fmla="*/ 78 w 86"/>
                <a:gd name="T11" fmla="*/ 0 h 19"/>
                <a:gd name="T12" fmla="*/ 9 w 86"/>
                <a:gd name="T13" fmla="*/ 1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6" h="19">
                  <a:moveTo>
                    <a:pt x="9" y="1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0" y="19"/>
                    <a:pt x="4" y="19"/>
                  </a:cubicBezTo>
                  <a:cubicBezTo>
                    <a:pt x="5" y="19"/>
                    <a:pt x="79" y="18"/>
                    <a:pt x="83" y="16"/>
                  </a:cubicBezTo>
                  <a:cubicBezTo>
                    <a:pt x="86" y="15"/>
                    <a:pt x="85" y="4"/>
                    <a:pt x="85" y="4"/>
                  </a:cubicBezTo>
                  <a:cubicBezTo>
                    <a:pt x="78" y="0"/>
                    <a:pt x="78" y="0"/>
                    <a:pt x="78" y="0"/>
                  </a:cubicBezTo>
                  <a:lnTo>
                    <a:pt x="9" y="1"/>
                  </a:lnTo>
                  <a:close/>
                </a:path>
              </a:pathLst>
            </a:custGeom>
            <a:solidFill>
              <a:srgbClr val="2763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29"/>
            <p:cNvSpPr/>
            <p:nvPr/>
          </p:nvSpPr>
          <p:spPr bwMode="auto">
            <a:xfrm>
              <a:off x="1095590" y="21746344"/>
              <a:ext cx="350838" cy="833438"/>
            </a:xfrm>
            <a:custGeom>
              <a:avLst/>
              <a:gdLst>
                <a:gd name="T0" fmla="*/ 63 w 93"/>
                <a:gd name="T1" fmla="*/ 3 h 222"/>
                <a:gd name="T2" fmla="*/ 66 w 93"/>
                <a:gd name="T3" fmla="*/ 187 h 222"/>
                <a:gd name="T4" fmla="*/ 9 w 93"/>
                <a:gd name="T5" fmla="*/ 196 h 222"/>
                <a:gd name="T6" fmla="*/ 6 w 93"/>
                <a:gd name="T7" fmla="*/ 222 h 222"/>
                <a:gd name="T8" fmla="*/ 89 w 93"/>
                <a:gd name="T9" fmla="*/ 218 h 222"/>
                <a:gd name="T10" fmla="*/ 93 w 93"/>
                <a:gd name="T11" fmla="*/ 0 h 222"/>
                <a:gd name="T12" fmla="*/ 63 w 93"/>
                <a:gd name="T13" fmla="*/ 3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3" h="222">
                  <a:moveTo>
                    <a:pt x="63" y="3"/>
                  </a:moveTo>
                  <a:cubicBezTo>
                    <a:pt x="66" y="187"/>
                    <a:pt x="66" y="187"/>
                    <a:pt x="66" y="187"/>
                  </a:cubicBezTo>
                  <a:cubicBezTo>
                    <a:pt x="66" y="187"/>
                    <a:pt x="17" y="179"/>
                    <a:pt x="9" y="196"/>
                  </a:cubicBezTo>
                  <a:cubicBezTo>
                    <a:pt x="0" y="213"/>
                    <a:pt x="6" y="222"/>
                    <a:pt x="6" y="222"/>
                  </a:cubicBezTo>
                  <a:cubicBezTo>
                    <a:pt x="89" y="218"/>
                    <a:pt x="89" y="218"/>
                    <a:pt x="89" y="218"/>
                  </a:cubicBezTo>
                  <a:cubicBezTo>
                    <a:pt x="93" y="0"/>
                    <a:pt x="93" y="0"/>
                    <a:pt x="93" y="0"/>
                  </a:cubicBezTo>
                  <a:lnTo>
                    <a:pt x="63" y="3"/>
                  </a:lnTo>
                  <a:close/>
                </a:path>
              </a:pathLst>
            </a:custGeom>
            <a:solidFill>
              <a:srgbClr val="FED3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30"/>
            <p:cNvSpPr/>
            <p:nvPr/>
          </p:nvSpPr>
          <p:spPr bwMode="auto">
            <a:xfrm>
              <a:off x="1163852" y="22444844"/>
              <a:ext cx="134938" cy="131763"/>
            </a:xfrm>
            <a:custGeom>
              <a:avLst/>
              <a:gdLst>
                <a:gd name="T0" fmla="*/ 0 w 36"/>
                <a:gd name="T1" fmla="*/ 3 h 35"/>
                <a:gd name="T2" fmla="*/ 27 w 36"/>
                <a:gd name="T3" fmla="*/ 35 h 35"/>
                <a:gd name="T4" fmla="*/ 36 w 36"/>
                <a:gd name="T5" fmla="*/ 34 h 35"/>
                <a:gd name="T6" fmla="*/ 27 w 36"/>
                <a:gd name="T7" fmla="*/ 15 h 35"/>
                <a:gd name="T8" fmla="*/ 8 w 36"/>
                <a:gd name="T9" fmla="*/ 0 h 35"/>
                <a:gd name="T10" fmla="*/ 0 w 36"/>
                <a:gd name="T11" fmla="*/ 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35">
                  <a:moveTo>
                    <a:pt x="0" y="3"/>
                  </a:moveTo>
                  <a:cubicBezTo>
                    <a:pt x="0" y="3"/>
                    <a:pt x="20" y="6"/>
                    <a:pt x="27" y="35"/>
                  </a:cubicBezTo>
                  <a:cubicBezTo>
                    <a:pt x="36" y="34"/>
                    <a:pt x="36" y="34"/>
                    <a:pt x="36" y="34"/>
                  </a:cubicBezTo>
                  <a:cubicBezTo>
                    <a:pt x="36" y="34"/>
                    <a:pt x="34" y="24"/>
                    <a:pt x="27" y="15"/>
                  </a:cubicBezTo>
                  <a:cubicBezTo>
                    <a:pt x="21" y="7"/>
                    <a:pt x="10" y="0"/>
                    <a:pt x="8" y="0"/>
                  </a:cubicBezTo>
                  <a:cubicBezTo>
                    <a:pt x="4" y="0"/>
                    <a:pt x="0" y="3"/>
                    <a:pt x="0" y="3"/>
                  </a:cubicBezTo>
                  <a:close/>
                </a:path>
              </a:pathLst>
            </a:custGeom>
            <a:solidFill>
              <a:srgbClr val="2763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31"/>
            <p:cNvSpPr/>
            <p:nvPr/>
          </p:nvSpPr>
          <p:spPr bwMode="auto">
            <a:xfrm>
              <a:off x="1013040" y="19330169"/>
              <a:ext cx="922338" cy="723900"/>
            </a:xfrm>
            <a:custGeom>
              <a:avLst/>
              <a:gdLst>
                <a:gd name="T0" fmla="*/ 22 w 245"/>
                <a:gd name="T1" fmla="*/ 193 h 193"/>
                <a:gd name="T2" fmla="*/ 8 w 245"/>
                <a:gd name="T3" fmla="*/ 110 h 193"/>
                <a:gd name="T4" fmla="*/ 109 w 245"/>
                <a:gd name="T5" fmla="*/ 14 h 193"/>
                <a:gd name="T6" fmla="*/ 193 w 245"/>
                <a:gd name="T7" fmla="*/ 48 h 193"/>
                <a:gd name="T8" fmla="*/ 228 w 245"/>
                <a:gd name="T9" fmla="*/ 65 h 193"/>
                <a:gd name="T10" fmla="*/ 225 w 245"/>
                <a:gd name="T11" fmla="*/ 190 h 193"/>
                <a:gd name="T12" fmla="*/ 22 w 245"/>
                <a:gd name="T13" fmla="*/ 193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5" h="193">
                  <a:moveTo>
                    <a:pt x="22" y="193"/>
                  </a:moveTo>
                  <a:cubicBezTo>
                    <a:pt x="22" y="193"/>
                    <a:pt x="0" y="160"/>
                    <a:pt x="8" y="110"/>
                  </a:cubicBezTo>
                  <a:cubicBezTo>
                    <a:pt x="16" y="61"/>
                    <a:pt x="64" y="27"/>
                    <a:pt x="109" y="14"/>
                  </a:cubicBezTo>
                  <a:cubicBezTo>
                    <a:pt x="153" y="0"/>
                    <a:pt x="193" y="19"/>
                    <a:pt x="193" y="48"/>
                  </a:cubicBezTo>
                  <a:cubicBezTo>
                    <a:pt x="193" y="48"/>
                    <a:pt x="214" y="39"/>
                    <a:pt x="228" y="65"/>
                  </a:cubicBezTo>
                  <a:cubicBezTo>
                    <a:pt x="241" y="90"/>
                    <a:pt x="245" y="146"/>
                    <a:pt x="225" y="190"/>
                  </a:cubicBezTo>
                  <a:lnTo>
                    <a:pt x="22" y="193"/>
                  </a:lnTo>
                  <a:close/>
                </a:path>
              </a:pathLst>
            </a:custGeom>
            <a:solidFill>
              <a:srgbClr val="4C39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32"/>
            <p:cNvSpPr/>
            <p:nvPr/>
          </p:nvSpPr>
          <p:spPr bwMode="auto">
            <a:xfrm>
              <a:off x="1125752" y="19820706"/>
              <a:ext cx="79375" cy="176213"/>
            </a:xfrm>
            <a:custGeom>
              <a:avLst/>
              <a:gdLst>
                <a:gd name="T0" fmla="*/ 16 w 21"/>
                <a:gd name="T1" fmla="*/ 0 h 47"/>
                <a:gd name="T2" fmla="*/ 12 w 21"/>
                <a:gd name="T3" fmla="*/ 1 h 47"/>
                <a:gd name="T4" fmla="*/ 2 w 21"/>
                <a:gd name="T5" fmla="*/ 22 h 47"/>
                <a:gd name="T6" fmla="*/ 8 w 21"/>
                <a:gd name="T7" fmla="*/ 45 h 47"/>
                <a:gd name="T8" fmla="*/ 21 w 21"/>
                <a:gd name="T9" fmla="*/ 47 h 47"/>
                <a:gd name="T10" fmla="*/ 16 w 21"/>
                <a:gd name="T11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47">
                  <a:moveTo>
                    <a:pt x="16" y="0"/>
                  </a:moveTo>
                  <a:cubicBezTo>
                    <a:pt x="12" y="1"/>
                    <a:pt x="12" y="1"/>
                    <a:pt x="12" y="1"/>
                  </a:cubicBezTo>
                  <a:cubicBezTo>
                    <a:pt x="12" y="1"/>
                    <a:pt x="5" y="5"/>
                    <a:pt x="2" y="22"/>
                  </a:cubicBezTo>
                  <a:cubicBezTo>
                    <a:pt x="0" y="33"/>
                    <a:pt x="1" y="41"/>
                    <a:pt x="8" y="45"/>
                  </a:cubicBezTo>
                  <a:cubicBezTo>
                    <a:pt x="21" y="47"/>
                    <a:pt x="21" y="47"/>
                    <a:pt x="21" y="47"/>
                  </a:cubicBezTo>
                  <a:lnTo>
                    <a:pt x="16" y="0"/>
                  </a:lnTo>
                  <a:close/>
                </a:path>
              </a:pathLst>
            </a:custGeom>
            <a:solidFill>
              <a:srgbClr val="4434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33"/>
            <p:cNvSpPr/>
            <p:nvPr/>
          </p:nvSpPr>
          <p:spPr bwMode="auto">
            <a:xfrm>
              <a:off x="1251165" y="21217706"/>
              <a:ext cx="582613" cy="655638"/>
            </a:xfrm>
            <a:custGeom>
              <a:avLst/>
              <a:gdLst>
                <a:gd name="T0" fmla="*/ 52 w 367"/>
                <a:gd name="T1" fmla="*/ 0 h 413"/>
                <a:gd name="T2" fmla="*/ 7 w 367"/>
                <a:gd name="T3" fmla="*/ 38 h 413"/>
                <a:gd name="T4" fmla="*/ 0 w 367"/>
                <a:gd name="T5" fmla="*/ 413 h 413"/>
                <a:gd name="T6" fmla="*/ 161 w 367"/>
                <a:gd name="T7" fmla="*/ 413 h 413"/>
                <a:gd name="T8" fmla="*/ 168 w 367"/>
                <a:gd name="T9" fmla="*/ 265 h 413"/>
                <a:gd name="T10" fmla="*/ 194 w 367"/>
                <a:gd name="T11" fmla="*/ 265 h 413"/>
                <a:gd name="T12" fmla="*/ 215 w 367"/>
                <a:gd name="T13" fmla="*/ 413 h 413"/>
                <a:gd name="T14" fmla="*/ 367 w 367"/>
                <a:gd name="T15" fmla="*/ 413 h 413"/>
                <a:gd name="T16" fmla="*/ 348 w 367"/>
                <a:gd name="T17" fmla="*/ 38 h 413"/>
                <a:gd name="T18" fmla="*/ 52 w 367"/>
                <a:gd name="T19" fmla="*/ 0 h 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7" h="413">
                  <a:moveTo>
                    <a:pt x="52" y="0"/>
                  </a:moveTo>
                  <a:lnTo>
                    <a:pt x="7" y="38"/>
                  </a:lnTo>
                  <a:lnTo>
                    <a:pt x="0" y="413"/>
                  </a:lnTo>
                  <a:lnTo>
                    <a:pt x="161" y="413"/>
                  </a:lnTo>
                  <a:lnTo>
                    <a:pt x="168" y="265"/>
                  </a:lnTo>
                  <a:lnTo>
                    <a:pt x="194" y="265"/>
                  </a:lnTo>
                  <a:lnTo>
                    <a:pt x="215" y="413"/>
                  </a:lnTo>
                  <a:lnTo>
                    <a:pt x="367" y="413"/>
                  </a:lnTo>
                  <a:lnTo>
                    <a:pt x="348" y="38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2763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34"/>
            <p:cNvSpPr/>
            <p:nvPr/>
          </p:nvSpPr>
          <p:spPr bwMode="auto">
            <a:xfrm>
              <a:off x="892390" y="20500156"/>
              <a:ext cx="1235075" cy="784225"/>
            </a:xfrm>
            <a:custGeom>
              <a:avLst/>
              <a:gdLst>
                <a:gd name="T0" fmla="*/ 87 w 328"/>
                <a:gd name="T1" fmla="*/ 16 h 209"/>
                <a:gd name="T2" fmla="*/ 159 w 328"/>
                <a:gd name="T3" fmla="*/ 2 h 209"/>
                <a:gd name="T4" fmla="*/ 247 w 328"/>
                <a:gd name="T5" fmla="*/ 16 h 209"/>
                <a:gd name="T6" fmla="*/ 318 w 328"/>
                <a:gd name="T7" fmla="*/ 114 h 209"/>
                <a:gd name="T8" fmla="*/ 324 w 328"/>
                <a:gd name="T9" fmla="*/ 145 h 209"/>
                <a:gd name="T10" fmla="*/ 262 w 328"/>
                <a:gd name="T11" fmla="*/ 198 h 209"/>
                <a:gd name="T12" fmla="*/ 228 w 328"/>
                <a:gd name="T13" fmla="*/ 165 h 209"/>
                <a:gd name="T14" fmla="*/ 273 w 328"/>
                <a:gd name="T15" fmla="*/ 125 h 209"/>
                <a:gd name="T16" fmla="*/ 237 w 328"/>
                <a:gd name="T17" fmla="*/ 82 h 209"/>
                <a:gd name="T18" fmla="*/ 242 w 328"/>
                <a:gd name="T19" fmla="*/ 207 h 209"/>
                <a:gd name="T20" fmla="*/ 98 w 328"/>
                <a:gd name="T21" fmla="*/ 207 h 209"/>
                <a:gd name="T22" fmla="*/ 96 w 328"/>
                <a:gd name="T23" fmla="*/ 82 h 209"/>
                <a:gd name="T24" fmla="*/ 62 w 328"/>
                <a:gd name="T25" fmla="*/ 132 h 209"/>
                <a:gd name="T26" fmla="*/ 105 w 328"/>
                <a:gd name="T27" fmla="*/ 168 h 209"/>
                <a:gd name="T28" fmla="*/ 73 w 328"/>
                <a:gd name="T29" fmla="*/ 209 h 209"/>
                <a:gd name="T30" fmla="*/ 16 w 328"/>
                <a:gd name="T31" fmla="*/ 162 h 209"/>
                <a:gd name="T32" fmla="*/ 13 w 328"/>
                <a:gd name="T33" fmla="*/ 125 h 209"/>
                <a:gd name="T34" fmla="*/ 87 w 328"/>
                <a:gd name="T35" fmla="*/ 16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28" h="209">
                  <a:moveTo>
                    <a:pt x="87" y="16"/>
                  </a:moveTo>
                  <a:cubicBezTo>
                    <a:pt x="87" y="16"/>
                    <a:pt x="133" y="4"/>
                    <a:pt x="159" y="2"/>
                  </a:cubicBezTo>
                  <a:cubicBezTo>
                    <a:pt x="185" y="0"/>
                    <a:pt x="247" y="16"/>
                    <a:pt x="247" y="16"/>
                  </a:cubicBezTo>
                  <a:cubicBezTo>
                    <a:pt x="247" y="16"/>
                    <a:pt x="298" y="82"/>
                    <a:pt x="318" y="114"/>
                  </a:cubicBezTo>
                  <a:cubicBezTo>
                    <a:pt x="323" y="121"/>
                    <a:pt x="328" y="132"/>
                    <a:pt x="324" y="145"/>
                  </a:cubicBezTo>
                  <a:cubicBezTo>
                    <a:pt x="319" y="158"/>
                    <a:pt x="262" y="198"/>
                    <a:pt x="262" y="198"/>
                  </a:cubicBezTo>
                  <a:cubicBezTo>
                    <a:pt x="228" y="165"/>
                    <a:pt x="228" y="165"/>
                    <a:pt x="228" y="165"/>
                  </a:cubicBezTo>
                  <a:cubicBezTo>
                    <a:pt x="273" y="125"/>
                    <a:pt x="273" y="125"/>
                    <a:pt x="273" y="125"/>
                  </a:cubicBezTo>
                  <a:cubicBezTo>
                    <a:pt x="237" y="82"/>
                    <a:pt x="237" y="82"/>
                    <a:pt x="237" y="82"/>
                  </a:cubicBezTo>
                  <a:cubicBezTo>
                    <a:pt x="242" y="207"/>
                    <a:pt x="242" y="207"/>
                    <a:pt x="242" y="207"/>
                  </a:cubicBezTo>
                  <a:cubicBezTo>
                    <a:pt x="98" y="207"/>
                    <a:pt x="98" y="207"/>
                    <a:pt x="98" y="207"/>
                  </a:cubicBezTo>
                  <a:cubicBezTo>
                    <a:pt x="96" y="82"/>
                    <a:pt x="96" y="82"/>
                    <a:pt x="96" y="82"/>
                  </a:cubicBezTo>
                  <a:cubicBezTo>
                    <a:pt x="62" y="132"/>
                    <a:pt x="62" y="132"/>
                    <a:pt x="62" y="132"/>
                  </a:cubicBezTo>
                  <a:cubicBezTo>
                    <a:pt x="105" y="168"/>
                    <a:pt x="105" y="168"/>
                    <a:pt x="105" y="168"/>
                  </a:cubicBezTo>
                  <a:cubicBezTo>
                    <a:pt x="73" y="209"/>
                    <a:pt x="73" y="209"/>
                    <a:pt x="73" y="209"/>
                  </a:cubicBezTo>
                  <a:cubicBezTo>
                    <a:pt x="73" y="209"/>
                    <a:pt x="33" y="177"/>
                    <a:pt x="16" y="162"/>
                  </a:cubicBezTo>
                  <a:cubicBezTo>
                    <a:pt x="0" y="147"/>
                    <a:pt x="13" y="125"/>
                    <a:pt x="13" y="125"/>
                  </a:cubicBezTo>
                  <a:lnTo>
                    <a:pt x="87" y="16"/>
                  </a:lnTo>
                  <a:close/>
                </a:path>
              </a:pathLst>
            </a:custGeom>
            <a:solidFill>
              <a:srgbClr val="6FAF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Freeform 35"/>
            <p:cNvSpPr/>
            <p:nvPr/>
          </p:nvSpPr>
          <p:spPr bwMode="auto">
            <a:xfrm>
              <a:off x="1355940" y="20504919"/>
              <a:ext cx="266700" cy="228600"/>
            </a:xfrm>
            <a:custGeom>
              <a:avLst/>
              <a:gdLst>
                <a:gd name="T0" fmla="*/ 27 w 71"/>
                <a:gd name="T1" fmla="*/ 52 h 61"/>
                <a:gd name="T2" fmla="*/ 59 w 71"/>
                <a:gd name="T3" fmla="*/ 34 h 61"/>
                <a:gd name="T4" fmla="*/ 71 w 71"/>
                <a:gd name="T5" fmla="*/ 4 h 61"/>
                <a:gd name="T6" fmla="*/ 36 w 71"/>
                <a:gd name="T7" fmla="*/ 1 h 61"/>
                <a:gd name="T8" fmla="*/ 0 w 71"/>
                <a:gd name="T9" fmla="*/ 7 h 61"/>
                <a:gd name="T10" fmla="*/ 27 w 71"/>
                <a:gd name="T11" fmla="*/ 52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1" h="61">
                  <a:moveTo>
                    <a:pt x="27" y="52"/>
                  </a:moveTo>
                  <a:cubicBezTo>
                    <a:pt x="42" y="61"/>
                    <a:pt x="54" y="47"/>
                    <a:pt x="59" y="34"/>
                  </a:cubicBezTo>
                  <a:cubicBezTo>
                    <a:pt x="64" y="25"/>
                    <a:pt x="69" y="14"/>
                    <a:pt x="71" y="4"/>
                  </a:cubicBezTo>
                  <a:cubicBezTo>
                    <a:pt x="58" y="2"/>
                    <a:pt x="45" y="0"/>
                    <a:pt x="36" y="1"/>
                  </a:cubicBezTo>
                  <a:cubicBezTo>
                    <a:pt x="26" y="2"/>
                    <a:pt x="12" y="4"/>
                    <a:pt x="0" y="7"/>
                  </a:cubicBezTo>
                  <a:cubicBezTo>
                    <a:pt x="6" y="23"/>
                    <a:pt x="13" y="43"/>
                    <a:pt x="27" y="52"/>
                  </a:cubicBezTo>
                  <a:close/>
                </a:path>
              </a:pathLst>
            </a:custGeom>
            <a:solidFill>
              <a:srgbClr val="2763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Freeform 36"/>
            <p:cNvSpPr/>
            <p:nvPr/>
          </p:nvSpPr>
          <p:spPr bwMode="auto">
            <a:xfrm>
              <a:off x="1424202" y="20342994"/>
              <a:ext cx="134938" cy="231775"/>
            </a:xfrm>
            <a:custGeom>
              <a:avLst/>
              <a:gdLst>
                <a:gd name="T0" fmla="*/ 0 w 36"/>
                <a:gd name="T1" fmla="*/ 0 h 62"/>
                <a:gd name="T2" fmla="*/ 0 w 36"/>
                <a:gd name="T3" fmla="*/ 50 h 62"/>
                <a:gd name="T4" fmla="*/ 18 w 36"/>
                <a:gd name="T5" fmla="*/ 61 h 62"/>
                <a:gd name="T6" fmla="*/ 36 w 36"/>
                <a:gd name="T7" fmla="*/ 50 h 62"/>
                <a:gd name="T8" fmla="*/ 36 w 36"/>
                <a:gd name="T9" fmla="*/ 0 h 62"/>
                <a:gd name="T10" fmla="*/ 0 w 36"/>
                <a:gd name="T11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62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  <a:cubicBezTo>
                    <a:pt x="0" y="50"/>
                    <a:pt x="2" y="61"/>
                    <a:pt x="18" y="61"/>
                  </a:cubicBezTo>
                  <a:cubicBezTo>
                    <a:pt x="36" y="62"/>
                    <a:pt x="36" y="50"/>
                    <a:pt x="36" y="50"/>
                  </a:cubicBezTo>
                  <a:cubicBezTo>
                    <a:pt x="36" y="0"/>
                    <a:pt x="36" y="0"/>
                    <a:pt x="36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BC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Freeform 37"/>
            <p:cNvSpPr/>
            <p:nvPr/>
          </p:nvSpPr>
          <p:spPr bwMode="auto">
            <a:xfrm>
              <a:off x="1424202" y="20342994"/>
              <a:ext cx="134938" cy="82550"/>
            </a:xfrm>
            <a:custGeom>
              <a:avLst/>
              <a:gdLst>
                <a:gd name="T0" fmla="*/ 36 w 36"/>
                <a:gd name="T1" fmla="*/ 17 h 22"/>
                <a:gd name="T2" fmla="*/ 36 w 36"/>
                <a:gd name="T3" fmla="*/ 0 h 22"/>
                <a:gd name="T4" fmla="*/ 0 w 36"/>
                <a:gd name="T5" fmla="*/ 0 h 22"/>
                <a:gd name="T6" fmla="*/ 0 w 36"/>
                <a:gd name="T7" fmla="*/ 18 h 22"/>
                <a:gd name="T8" fmla="*/ 36 w 36"/>
                <a:gd name="T9" fmla="*/ 17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22">
                  <a:moveTo>
                    <a:pt x="36" y="17"/>
                  </a:moveTo>
                  <a:cubicBezTo>
                    <a:pt x="36" y="0"/>
                    <a:pt x="36" y="0"/>
                    <a:pt x="3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13" y="22"/>
                    <a:pt x="24" y="21"/>
                    <a:pt x="36" y="17"/>
                  </a:cubicBezTo>
                  <a:close/>
                </a:path>
              </a:pathLst>
            </a:custGeom>
            <a:solidFill>
              <a:srgbClr val="F2BF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Freeform 38"/>
            <p:cNvSpPr/>
            <p:nvPr/>
          </p:nvSpPr>
          <p:spPr bwMode="auto">
            <a:xfrm>
              <a:off x="1682965" y="21127219"/>
              <a:ext cx="184150" cy="198438"/>
            </a:xfrm>
            <a:custGeom>
              <a:avLst/>
              <a:gdLst>
                <a:gd name="T0" fmla="*/ 21 w 49"/>
                <a:gd name="T1" fmla="*/ 0 h 53"/>
                <a:gd name="T2" fmla="*/ 7 w 49"/>
                <a:gd name="T3" fmla="*/ 14 h 53"/>
                <a:gd name="T4" fmla="*/ 8 w 49"/>
                <a:gd name="T5" fmla="*/ 37 h 53"/>
                <a:gd name="T6" fmla="*/ 36 w 49"/>
                <a:gd name="T7" fmla="*/ 39 h 53"/>
                <a:gd name="T8" fmla="*/ 49 w 49"/>
                <a:gd name="T9" fmla="*/ 28 h 53"/>
                <a:gd name="T10" fmla="*/ 21 w 49"/>
                <a:gd name="T11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" h="53">
                  <a:moveTo>
                    <a:pt x="21" y="0"/>
                  </a:moveTo>
                  <a:cubicBezTo>
                    <a:pt x="7" y="14"/>
                    <a:pt x="7" y="14"/>
                    <a:pt x="7" y="14"/>
                  </a:cubicBezTo>
                  <a:cubicBezTo>
                    <a:pt x="7" y="14"/>
                    <a:pt x="0" y="25"/>
                    <a:pt x="8" y="37"/>
                  </a:cubicBezTo>
                  <a:cubicBezTo>
                    <a:pt x="20" y="53"/>
                    <a:pt x="36" y="39"/>
                    <a:pt x="36" y="39"/>
                  </a:cubicBezTo>
                  <a:cubicBezTo>
                    <a:pt x="36" y="39"/>
                    <a:pt x="41" y="35"/>
                    <a:pt x="49" y="28"/>
                  </a:cubicBezTo>
                  <a:lnTo>
                    <a:pt x="21" y="0"/>
                  </a:lnTo>
                  <a:close/>
                </a:path>
              </a:pathLst>
            </a:custGeom>
            <a:solidFill>
              <a:srgbClr val="FBC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Freeform 39"/>
            <p:cNvSpPr/>
            <p:nvPr/>
          </p:nvSpPr>
          <p:spPr bwMode="auto">
            <a:xfrm>
              <a:off x="1182902" y="21149444"/>
              <a:ext cx="173038" cy="200025"/>
            </a:xfrm>
            <a:custGeom>
              <a:avLst/>
              <a:gdLst>
                <a:gd name="T0" fmla="*/ 38 w 46"/>
                <a:gd name="T1" fmla="*/ 13 h 53"/>
                <a:gd name="T2" fmla="*/ 24 w 46"/>
                <a:gd name="T3" fmla="*/ 0 h 53"/>
                <a:gd name="T4" fmla="*/ 0 w 46"/>
                <a:gd name="T5" fmla="*/ 31 h 53"/>
                <a:gd name="T6" fmla="*/ 10 w 46"/>
                <a:gd name="T7" fmla="*/ 39 h 53"/>
                <a:gd name="T8" fmla="*/ 38 w 46"/>
                <a:gd name="T9" fmla="*/ 37 h 53"/>
                <a:gd name="T10" fmla="*/ 38 w 46"/>
                <a:gd name="T11" fmla="*/ 1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6" h="53">
                  <a:moveTo>
                    <a:pt x="38" y="13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10" y="39"/>
                    <a:pt x="10" y="39"/>
                    <a:pt x="10" y="39"/>
                  </a:cubicBezTo>
                  <a:cubicBezTo>
                    <a:pt x="10" y="39"/>
                    <a:pt x="27" y="53"/>
                    <a:pt x="38" y="37"/>
                  </a:cubicBezTo>
                  <a:cubicBezTo>
                    <a:pt x="46" y="25"/>
                    <a:pt x="38" y="13"/>
                    <a:pt x="38" y="13"/>
                  </a:cubicBezTo>
                  <a:close/>
                </a:path>
              </a:pathLst>
            </a:custGeom>
            <a:solidFill>
              <a:srgbClr val="FBC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Freeform 40"/>
            <p:cNvSpPr/>
            <p:nvPr/>
          </p:nvSpPr>
          <p:spPr bwMode="auto">
            <a:xfrm>
              <a:off x="1449602" y="21614581"/>
              <a:ext cx="169863" cy="23813"/>
            </a:xfrm>
            <a:custGeom>
              <a:avLst/>
              <a:gdLst>
                <a:gd name="T0" fmla="*/ 27 w 45"/>
                <a:gd name="T1" fmla="*/ 6 h 6"/>
                <a:gd name="T2" fmla="*/ 23 w 45"/>
                <a:gd name="T3" fmla="*/ 6 h 6"/>
                <a:gd name="T4" fmla="*/ 19 w 45"/>
                <a:gd name="T5" fmla="*/ 6 h 6"/>
                <a:gd name="T6" fmla="*/ 2 w 45"/>
                <a:gd name="T7" fmla="*/ 4 h 6"/>
                <a:gd name="T8" fmla="*/ 0 w 45"/>
                <a:gd name="T9" fmla="*/ 1 h 6"/>
                <a:gd name="T10" fmla="*/ 3 w 45"/>
                <a:gd name="T11" fmla="*/ 0 h 6"/>
                <a:gd name="T12" fmla="*/ 19 w 45"/>
                <a:gd name="T13" fmla="*/ 2 h 6"/>
                <a:gd name="T14" fmla="*/ 23 w 45"/>
                <a:gd name="T15" fmla="*/ 2 h 6"/>
                <a:gd name="T16" fmla="*/ 42 w 45"/>
                <a:gd name="T17" fmla="*/ 0 h 6"/>
                <a:gd name="T18" fmla="*/ 44 w 45"/>
                <a:gd name="T19" fmla="*/ 1 h 6"/>
                <a:gd name="T20" fmla="*/ 43 w 45"/>
                <a:gd name="T21" fmla="*/ 4 h 6"/>
                <a:gd name="T22" fmla="*/ 27 w 45"/>
                <a:gd name="T2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5" h="6">
                  <a:moveTo>
                    <a:pt x="27" y="6"/>
                  </a:moveTo>
                  <a:cubicBezTo>
                    <a:pt x="26" y="6"/>
                    <a:pt x="24" y="6"/>
                    <a:pt x="23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9" y="6"/>
                    <a:pt x="2" y="4"/>
                    <a:pt x="2" y="4"/>
                  </a:cubicBezTo>
                  <a:cubicBezTo>
                    <a:pt x="1" y="4"/>
                    <a:pt x="0" y="2"/>
                    <a:pt x="0" y="1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3" y="0"/>
                    <a:pt x="10" y="2"/>
                    <a:pt x="19" y="2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31" y="2"/>
                    <a:pt x="38" y="2"/>
                    <a:pt x="42" y="0"/>
                  </a:cubicBezTo>
                  <a:cubicBezTo>
                    <a:pt x="43" y="0"/>
                    <a:pt x="44" y="0"/>
                    <a:pt x="44" y="1"/>
                  </a:cubicBezTo>
                  <a:cubicBezTo>
                    <a:pt x="45" y="2"/>
                    <a:pt x="44" y="3"/>
                    <a:pt x="43" y="4"/>
                  </a:cubicBezTo>
                  <a:cubicBezTo>
                    <a:pt x="39" y="6"/>
                    <a:pt x="34" y="6"/>
                    <a:pt x="27" y="6"/>
                  </a:cubicBezTo>
                  <a:close/>
                </a:path>
              </a:pathLst>
            </a:custGeom>
            <a:solidFill>
              <a:srgbClr val="255B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" name="Freeform 41"/>
            <p:cNvSpPr/>
            <p:nvPr/>
          </p:nvSpPr>
          <p:spPr bwMode="auto">
            <a:xfrm>
              <a:off x="1114640" y="19790544"/>
              <a:ext cx="722313" cy="660400"/>
            </a:xfrm>
            <a:custGeom>
              <a:avLst/>
              <a:gdLst>
                <a:gd name="T0" fmla="*/ 16 w 192"/>
                <a:gd name="T1" fmla="*/ 9 h 176"/>
                <a:gd name="T2" fmla="*/ 30 w 192"/>
                <a:gd name="T3" fmla="*/ 135 h 176"/>
                <a:gd name="T4" fmla="*/ 164 w 192"/>
                <a:gd name="T5" fmla="*/ 133 h 176"/>
                <a:gd name="T6" fmla="*/ 179 w 192"/>
                <a:gd name="T7" fmla="*/ 4 h 176"/>
                <a:gd name="T8" fmla="*/ 142 w 192"/>
                <a:gd name="T9" fmla="*/ 5 h 176"/>
                <a:gd name="T10" fmla="*/ 93 w 192"/>
                <a:gd name="T11" fmla="*/ 28 h 176"/>
                <a:gd name="T12" fmla="*/ 16 w 192"/>
                <a:gd name="T13" fmla="*/ 9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2" h="176">
                  <a:moveTo>
                    <a:pt x="16" y="9"/>
                  </a:moveTo>
                  <a:cubicBezTo>
                    <a:pt x="16" y="9"/>
                    <a:pt x="0" y="101"/>
                    <a:pt x="30" y="135"/>
                  </a:cubicBezTo>
                  <a:cubicBezTo>
                    <a:pt x="61" y="169"/>
                    <a:pt x="135" y="176"/>
                    <a:pt x="164" y="133"/>
                  </a:cubicBezTo>
                  <a:cubicBezTo>
                    <a:pt x="192" y="90"/>
                    <a:pt x="179" y="4"/>
                    <a:pt x="179" y="4"/>
                  </a:cubicBezTo>
                  <a:cubicBezTo>
                    <a:pt x="179" y="4"/>
                    <a:pt x="164" y="17"/>
                    <a:pt x="142" y="5"/>
                  </a:cubicBezTo>
                  <a:cubicBezTo>
                    <a:pt x="142" y="5"/>
                    <a:pt x="120" y="28"/>
                    <a:pt x="93" y="28"/>
                  </a:cubicBezTo>
                  <a:cubicBezTo>
                    <a:pt x="67" y="29"/>
                    <a:pt x="29" y="0"/>
                    <a:pt x="16" y="9"/>
                  </a:cubicBezTo>
                  <a:close/>
                </a:path>
              </a:pathLst>
            </a:custGeom>
            <a:solidFill>
              <a:srgbClr val="FBC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Oval 42"/>
            <p:cNvSpPr>
              <a:spLocks noChangeArrowheads="1"/>
            </p:cNvSpPr>
            <p:nvPr/>
          </p:nvSpPr>
          <p:spPr bwMode="auto">
            <a:xfrm>
              <a:off x="1059077" y="19974694"/>
              <a:ext cx="161925" cy="161925"/>
            </a:xfrm>
            <a:prstGeom prst="ellipse">
              <a:avLst/>
            </a:prstGeom>
            <a:solidFill>
              <a:srgbClr val="FBC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" name="Oval 43"/>
            <p:cNvSpPr>
              <a:spLocks noChangeArrowheads="1"/>
            </p:cNvSpPr>
            <p:nvPr/>
          </p:nvSpPr>
          <p:spPr bwMode="auto">
            <a:xfrm>
              <a:off x="1748052" y="19974694"/>
              <a:ext cx="165100" cy="161925"/>
            </a:xfrm>
            <a:prstGeom prst="ellipse">
              <a:avLst/>
            </a:prstGeom>
            <a:solidFill>
              <a:srgbClr val="FBC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Freeform 44"/>
            <p:cNvSpPr/>
            <p:nvPr/>
          </p:nvSpPr>
          <p:spPr bwMode="auto">
            <a:xfrm>
              <a:off x="1443252" y="20008031"/>
              <a:ext cx="88900" cy="153988"/>
            </a:xfrm>
            <a:custGeom>
              <a:avLst/>
              <a:gdLst>
                <a:gd name="T0" fmla="*/ 16 w 56"/>
                <a:gd name="T1" fmla="*/ 0 h 97"/>
                <a:gd name="T2" fmla="*/ 0 w 56"/>
                <a:gd name="T3" fmla="*/ 97 h 97"/>
                <a:gd name="T4" fmla="*/ 56 w 56"/>
                <a:gd name="T5" fmla="*/ 97 h 97"/>
                <a:gd name="T6" fmla="*/ 33 w 56"/>
                <a:gd name="T7" fmla="*/ 0 h 97"/>
                <a:gd name="T8" fmla="*/ 16 w 56"/>
                <a:gd name="T9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97">
                  <a:moveTo>
                    <a:pt x="16" y="0"/>
                  </a:moveTo>
                  <a:lnTo>
                    <a:pt x="0" y="97"/>
                  </a:lnTo>
                  <a:lnTo>
                    <a:pt x="56" y="97"/>
                  </a:lnTo>
                  <a:lnTo>
                    <a:pt x="33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2BF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Freeform 45"/>
            <p:cNvSpPr/>
            <p:nvPr/>
          </p:nvSpPr>
          <p:spPr bwMode="auto">
            <a:xfrm>
              <a:off x="1333715" y="20166781"/>
              <a:ext cx="338138" cy="138113"/>
            </a:xfrm>
            <a:custGeom>
              <a:avLst/>
              <a:gdLst>
                <a:gd name="T0" fmla="*/ 2 w 90"/>
                <a:gd name="T1" fmla="*/ 37 h 37"/>
                <a:gd name="T2" fmla="*/ 0 w 90"/>
                <a:gd name="T3" fmla="*/ 35 h 37"/>
                <a:gd name="T4" fmla="*/ 2 w 90"/>
                <a:gd name="T5" fmla="*/ 33 h 37"/>
                <a:gd name="T6" fmla="*/ 87 w 90"/>
                <a:gd name="T7" fmla="*/ 1 h 37"/>
                <a:gd name="T8" fmla="*/ 89 w 90"/>
                <a:gd name="T9" fmla="*/ 0 h 37"/>
                <a:gd name="T10" fmla="*/ 90 w 90"/>
                <a:gd name="T11" fmla="*/ 3 h 37"/>
                <a:gd name="T12" fmla="*/ 2 w 90"/>
                <a:gd name="T13" fmla="*/ 37 h 37"/>
                <a:gd name="T14" fmla="*/ 2 w 90"/>
                <a:gd name="T15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0" h="37">
                  <a:moveTo>
                    <a:pt x="2" y="37"/>
                  </a:moveTo>
                  <a:cubicBezTo>
                    <a:pt x="1" y="37"/>
                    <a:pt x="0" y="36"/>
                    <a:pt x="0" y="35"/>
                  </a:cubicBezTo>
                  <a:cubicBezTo>
                    <a:pt x="0" y="34"/>
                    <a:pt x="1" y="33"/>
                    <a:pt x="2" y="33"/>
                  </a:cubicBezTo>
                  <a:cubicBezTo>
                    <a:pt x="2" y="33"/>
                    <a:pt x="66" y="29"/>
                    <a:pt x="87" y="1"/>
                  </a:cubicBezTo>
                  <a:cubicBezTo>
                    <a:pt x="87" y="0"/>
                    <a:pt x="88" y="0"/>
                    <a:pt x="89" y="0"/>
                  </a:cubicBezTo>
                  <a:cubicBezTo>
                    <a:pt x="90" y="1"/>
                    <a:pt x="90" y="2"/>
                    <a:pt x="90" y="3"/>
                  </a:cubicBezTo>
                  <a:cubicBezTo>
                    <a:pt x="68" y="33"/>
                    <a:pt x="4" y="37"/>
                    <a:pt x="2" y="37"/>
                  </a:cubicBezTo>
                  <a:cubicBezTo>
                    <a:pt x="2" y="37"/>
                    <a:pt x="2" y="37"/>
                    <a:pt x="2" y="37"/>
                  </a:cubicBezTo>
                  <a:close/>
                </a:path>
              </a:pathLst>
            </a:custGeom>
            <a:solidFill>
              <a:srgbClr val="3530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Oval 46"/>
            <p:cNvSpPr>
              <a:spLocks noChangeArrowheads="1"/>
            </p:cNvSpPr>
            <p:nvPr/>
          </p:nvSpPr>
          <p:spPr bwMode="auto">
            <a:xfrm>
              <a:off x="1265452" y="19944531"/>
              <a:ext cx="79375" cy="76200"/>
            </a:xfrm>
            <a:prstGeom prst="ellipse">
              <a:avLst/>
            </a:prstGeom>
            <a:solidFill>
              <a:srgbClr val="3331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Oval 47"/>
            <p:cNvSpPr>
              <a:spLocks noChangeArrowheads="1"/>
            </p:cNvSpPr>
            <p:nvPr/>
          </p:nvSpPr>
          <p:spPr bwMode="auto">
            <a:xfrm>
              <a:off x="1630577" y="19944531"/>
              <a:ext cx="79375" cy="76200"/>
            </a:xfrm>
            <a:prstGeom prst="ellipse">
              <a:avLst/>
            </a:prstGeom>
            <a:solidFill>
              <a:srgbClr val="3331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" name="Freeform 48"/>
            <p:cNvSpPr/>
            <p:nvPr/>
          </p:nvSpPr>
          <p:spPr bwMode="auto">
            <a:xfrm>
              <a:off x="1213065" y="19877856"/>
              <a:ext cx="157163" cy="55563"/>
            </a:xfrm>
            <a:custGeom>
              <a:avLst/>
              <a:gdLst>
                <a:gd name="T0" fmla="*/ 39 w 42"/>
                <a:gd name="T1" fmla="*/ 15 h 15"/>
                <a:gd name="T2" fmla="*/ 39 w 42"/>
                <a:gd name="T3" fmla="*/ 15 h 15"/>
                <a:gd name="T4" fmla="*/ 2 w 42"/>
                <a:gd name="T5" fmla="*/ 4 h 15"/>
                <a:gd name="T6" fmla="*/ 0 w 42"/>
                <a:gd name="T7" fmla="*/ 2 h 15"/>
                <a:gd name="T8" fmla="*/ 3 w 42"/>
                <a:gd name="T9" fmla="*/ 0 h 15"/>
                <a:gd name="T10" fmla="*/ 40 w 42"/>
                <a:gd name="T11" fmla="*/ 11 h 15"/>
                <a:gd name="T12" fmla="*/ 41 w 42"/>
                <a:gd name="T13" fmla="*/ 13 h 15"/>
                <a:gd name="T14" fmla="*/ 39 w 42"/>
                <a:gd name="T1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" h="15">
                  <a:moveTo>
                    <a:pt x="39" y="15"/>
                  </a:moveTo>
                  <a:cubicBezTo>
                    <a:pt x="39" y="15"/>
                    <a:pt x="39" y="15"/>
                    <a:pt x="39" y="15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40" y="11"/>
                    <a:pt x="40" y="11"/>
                    <a:pt x="40" y="11"/>
                  </a:cubicBezTo>
                  <a:cubicBezTo>
                    <a:pt x="41" y="11"/>
                    <a:pt x="42" y="12"/>
                    <a:pt x="41" y="13"/>
                  </a:cubicBezTo>
                  <a:cubicBezTo>
                    <a:pt x="41" y="14"/>
                    <a:pt x="40" y="15"/>
                    <a:pt x="39" y="15"/>
                  </a:cubicBezTo>
                  <a:close/>
                </a:path>
              </a:pathLst>
            </a:custGeom>
            <a:solidFill>
              <a:srgbClr val="3331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" name="Freeform 49"/>
            <p:cNvSpPr/>
            <p:nvPr/>
          </p:nvSpPr>
          <p:spPr bwMode="auto">
            <a:xfrm>
              <a:off x="1581365" y="19873094"/>
              <a:ext cx="153988" cy="60325"/>
            </a:xfrm>
            <a:custGeom>
              <a:avLst/>
              <a:gdLst>
                <a:gd name="T0" fmla="*/ 3 w 41"/>
                <a:gd name="T1" fmla="*/ 16 h 16"/>
                <a:gd name="T2" fmla="*/ 3 w 41"/>
                <a:gd name="T3" fmla="*/ 16 h 16"/>
                <a:gd name="T4" fmla="*/ 40 w 41"/>
                <a:gd name="T5" fmla="*/ 5 h 16"/>
                <a:gd name="T6" fmla="*/ 41 w 41"/>
                <a:gd name="T7" fmla="*/ 2 h 16"/>
                <a:gd name="T8" fmla="*/ 38 w 41"/>
                <a:gd name="T9" fmla="*/ 1 h 16"/>
                <a:gd name="T10" fmla="*/ 2 w 41"/>
                <a:gd name="T11" fmla="*/ 12 h 16"/>
                <a:gd name="T12" fmla="*/ 1 w 41"/>
                <a:gd name="T13" fmla="*/ 15 h 16"/>
                <a:gd name="T14" fmla="*/ 3 w 41"/>
                <a:gd name="T15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" h="16">
                  <a:moveTo>
                    <a:pt x="3" y="16"/>
                  </a:moveTo>
                  <a:cubicBezTo>
                    <a:pt x="3" y="16"/>
                    <a:pt x="3" y="16"/>
                    <a:pt x="3" y="16"/>
                  </a:cubicBezTo>
                  <a:cubicBezTo>
                    <a:pt x="40" y="5"/>
                    <a:pt x="40" y="5"/>
                    <a:pt x="40" y="5"/>
                  </a:cubicBezTo>
                  <a:cubicBezTo>
                    <a:pt x="41" y="4"/>
                    <a:pt x="41" y="3"/>
                    <a:pt x="41" y="2"/>
                  </a:cubicBezTo>
                  <a:cubicBezTo>
                    <a:pt x="41" y="1"/>
                    <a:pt x="40" y="0"/>
                    <a:pt x="38" y="1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1" y="13"/>
                    <a:pt x="0" y="14"/>
                    <a:pt x="1" y="15"/>
                  </a:cubicBezTo>
                  <a:cubicBezTo>
                    <a:pt x="1" y="16"/>
                    <a:pt x="2" y="16"/>
                    <a:pt x="3" y="16"/>
                  </a:cubicBezTo>
                  <a:close/>
                </a:path>
              </a:pathLst>
            </a:custGeom>
            <a:solidFill>
              <a:srgbClr val="3331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63" name="组合 62"/>
          <p:cNvGrpSpPr>
            <a:grpSpLocks noChangeAspect="1"/>
          </p:cNvGrpSpPr>
          <p:nvPr/>
        </p:nvGrpSpPr>
        <p:grpSpPr>
          <a:xfrm>
            <a:off x="3830564" y="4672906"/>
            <a:ext cx="616415" cy="1779084"/>
            <a:chOff x="2984715" y="19247619"/>
            <a:chExt cx="1171575" cy="3381375"/>
          </a:xfrm>
        </p:grpSpPr>
        <p:sp>
          <p:nvSpPr>
            <p:cNvPr id="64" name="Freeform 5"/>
            <p:cNvSpPr/>
            <p:nvPr/>
          </p:nvSpPr>
          <p:spPr bwMode="auto">
            <a:xfrm>
              <a:off x="2984715" y="19247619"/>
              <a:ext cx="1106488" cy="985838"/>
            </a:xfrm>
            <a:custGeom>
              <a:avLst/>
              <a:gdLst>
                <a:gd name="T0" fmla="*/ 95 w 294"/>
                <a:gd name="T1" fmla="*/ 263 h 263"/>
                <a:gd name="T2" fmla="*/ 42 w 294"/>
                <a:gd name="T3" fmla="*/ 225 h 263"/>
                <a:gd name="T4" fmla="*/ 29 w 294"/>
                <a:gd name="T5" fmla="*/ 176 h 263"/>
                <a:gd name="T6" fmla="*/ 13 w 294"/>
                <a:gd name="T7" fmla="*/ 184 h 263"/>
                <a:gd name="T8" fmla="*/ 32 w 294"/>
                <a:gd name="T9" fmla="*/ 154 h 263"/>
                <a:gd name="T10" fmla="*/ 13 w 294"/>
                <a:gd name="T11" fmla="*/ 155 h 263"/>
                <a:gd name="T12" fmla="*/ 26 w 294"/>
                <a:gd name="T13" fmla="*/ 140 h 263"/>
                <a:gd name="T14" fmla="*/ 0 w 294"/>
                <a:gd name="T15" fmla="*/ 138 h 263"/>
                <a:gd name="T16" fmla="*/ 28 w 294"/>
                <a:gd name="T17" fmla="*/ 115 h 263"/>
                <a:gd name="T18" fmla="*/ 3 w 294"/>
                <a:gd name="T19" fmla="*/ 103 h 263"/>
                <a:gd name="T20" fmla="*/ 28 w 294"/>
                <a:gd name="T21" fmla="*/ 100 h 263"/>
                <a:gd name="T22" fmla="*/ 10 w 294"/>
                <a:gd name="T23" fmla="*/ 88 h 263"/>
                <a:gd name="T24" fmla="*/ 32 w 294"/>
                <a:gd name="T25" fmla="*/ 80 h 263"/>
                <a:gd name="T26" fmla="*/ 54 w 294"/>
                <a:gd name="T27" fmla="*/ 46 h 263"/>
                <a:gd name="T28" fmla="*/ 71 w 294"/>
                <a:gd name="T29" fmla="*/ 51 h 263"/>
                <a:gd name="T30" fmla="*/ 115 w 294"/>
                <a:gd name="T31" fmla="*/ 9 h 263"/>
                <a:gd name="T32" fmla="*/ 243 w 294"/>
                <a:gd name="T33" fmla="*/ 52 h 263"/>
                <a:gd name="T34" fmla="*/ 223 w 294"/>
                <a:gd name="T35" fmla="*/ 251 h 263"/>
                <a:gd name="T36" fmla="*/ 95 w 294"/>
                <a:gd name="T37" fmla="*/ 263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94" h="263">
                  <a:moveTo>
                    <a:pt x="95" y="263"/>
                  </a:moveTo>
                  <a:cubicBezTo>
                    <a:pt x="95" y="263"/>
                    <a:pt x="57" y="252"/>
                    <a:pt x="42" y="225"/>
                  </a:cubicBezTo>
                  <a:cubicBezTo>
                    <a:pt x="27" y="197"/>
                    <a:pt x="29" y="176"/>
                    <a:pt x="29" y="176"/>
                  </a:cubicBezTo>
                  <a:cubicBezTo>
                    <a:pt x="13" y="184"/>
                    <a:pt x="13" y="184"/>
                    <a:pt x="13" y="184"/>
                  </a:cubicBezTo>
                  <a:cubicBezTo>
                    <a:pt x="13" y="184"/>
                    <a:pt x="19" y="166"/>
                    <a:pt x="32" y="154"/>
                  </a:cubicBezTo>
                  <a:cubicBezTo>
                    <a:pt x="32" y="154"/>
                    <a:pt x="16" y="154"/>
                    <a:pt x="13" y="155"/>
                  </a:cubicBezTo>
                  <a:cubicBezTo>
                    <a:pt x="26" y="140"/>
                    <a:pt x="26" y="140"/>
                    <a:pt x="26" y="140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0" y="138"/>
                    <a:pt x="26" y="129"/>
                    <a:pt x="28" y="115"/>
                  </a:cubicBezTo>
                  <a:cubicBezTo>
                    <a:pt x="28" y="115"/>
                    <a:pt x="18" y="118"/>
                    <a:pt x="3" y="103"/>
                  </a:cubicBezTo>
                  <a:cubicBezTo>
                    <a:pt x="3" y="103"/>
                    <a:pt x="20" y="105"/>
                    <a:pt x="28" y="100"/>
                  </a:cubicBezTo>
                  <a:cubicBezTo>
                    <a:pt x="10" y="88"/>
                    <a:pt x="10" y="88"/>
                    <a:pt x="10" y="88"/>
                  </a:cubicBezTo>
                  <a:cubicBezTo>
                    <a:pt x="10" y="88"/>
                    <a:pt x="25" y="89"/>
                    <a:pt x="32" y="80"/>
                  </a:cubicBezTo>
                  <a:cubicBezTo>
                    <a:pt x="40" y="70"/>
                    <a:pt x="43" y="48"/>
                    <a:pt x="54" y="46"/>
                  </a:cubicBezTo>
                  <a:cubicBezTo>
                    <a:pt x="64" y="44"/>
                    <a:pt x="71" y="51"/>
                    <a:pt x="71" y="51"/>
                  </a:cubicBezTo>
                  <a:cubicBezTo>
                    <a:pt x="71" y="51"/>
                    <a:pt x="78" y="19"/>
                    <a:pt x="115" y="9"/>
                  </a:cubicBezTo>
                  <a:cubicBezTo>
                    <a:pt x="153" y="0"/>
                    <a:pt x="212" y="4"/>
                    <a:pt x="243" y="52"/>
                  </a:cubicBezTo>
                  <a:cubicBezTo>
                    <a:pt x="275" y="100"/>
                    <a:pt x="294" y="186"/>
                    <a:pt x="223" y="251"/>
                  </a:cubicBezTo>
                  <a:lnTo>
                    <a:pt x="95" y="263"/>
                  </a:lnTo>
                  <a:close/>
                </a:path>
              </a:pathLst>
            </a:custGeom>
            <a:solidFill>
              <a:srgbClr val="4C39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" name="Freeform 6"/>
            <p:cNvSpPr/>
            <p:nvPr/>
          </p:nvSpPr>
          <p:spPr bwMode="auto">
            <a:xfrm>
              <a:off x="3184740" y="20789081"/>
              <a:ext cx="150813" cy="747713"/>
            </a:xfrm>
            <a:custGeom>
              <a:avLst/>
              <a:gdLst>
                <a:gd name="T0" fmla="*/ 6 w 40"/>
                <a:gd name="T1" fmla="*/ 10 h 199"/>
                <a:gd name="T2" fmla="*/ 0 w 40"/>
                <a:gd name="T3" fmla="*/ 184 h 199"/>
                <a:gd name="T4" fmla="*/ 17 w 40"/>
                <a:gd name="T5" fmla="*/ 198 h 199"/>
                <a:gd name="T6" fmla="*/ 37 w 40"/>
                <a:gd name="T7" fmla="*/ 181 h 199"/>
                <a:gd name="T8" fmla="*/ 40 w 40"/>
                <a:gd name="T9" fmla="*/ 0 h 199"/>
                <a:gd name="T10" fmla="*/ 6 w 40"/>
                <a:gd name="T11" fmla="*/ 10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" h="199">
                  <a:moveTo>
                    <a:pt x="6" y="10"/>
                  </a:moveTo>
                  <a:cubicBezTo>
                    <a:pt x="0" y="184"/>
                    <a:pt x="0" y="184"/>
                    <a:pt x="0" y="184"/>
                  </a:cubicBezTo>
                  <a:cubicBezTo>
                    <a:pt x="0" y="184"/>
                    <a:pt x="5" y="198"/>
                    <a:pt x="17" y="198"/>
                  </a:cubicBezTo>
                  <a:cubicBezTo>
                    <a:pt x="34" y="199"/>
                    <a:pt x="37" y="181"/>
                    <a:pt x="37" y="181"/>
                  </a:cubicBezTo>
                  <a:cubicBezTo>
                    <a:pt x="40" y="0"/>
                    <a:pt x="40" y="0"/>
                    <a:pt x="40" y="0"/>
                  </a:cubicBezTo>
                  <a:lnTo>
                    <a:pt x="6" y="10"/>
                  </a:lnTo>
                  <a:close/>
                </a:path>
              </a:pathLst>
            </a:custGeom>
            <a:solidFill>
              <a:srgbClr val="FBC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" name="Freeform 7"/>
            <p:cNvSpPr/>
            <p:nvPr/>
          </p:nvSpPr>
          <p:spPr bwMode="auto">
            <a:xfrm>
              <a:off x="3840377" y="20789081"/>
              <a:ext cx="149225" cy="747713"/>
            </a:xfrm>
            <a:custGeom>
              <a:avLst/>
              <a:gdLst>
                <a:gd name="T0" fmla="*/ 34 w 40"/>
                <a:gd name="T1" fmla="*/ 10 h 199"/>
                <a:gd name="T2" fmla="*/ 40 w 40"/>
                <a:gd name="T3" fmla="*/ 184 h 199"/>
                <a:gd name="T4" fmla="*/ 23 w 40"/>
                <a:gd name="T5" fmla="*/ 198 h 199"/>
                <a:gd name="T6" fmla="*/ 3 w 40"/>
                <a:gd name="T7" fmla="*/ 181 h 199"/>
                <a:gd name="T8" fmla="*/ 0 w 40"/>
                <a:gd name="T9" fmla="*/ 0 h 199"/>
                <a:gd name="T10" fmla="*/ 34 w 40"/>
                <a:gd name="T11" fmla="*/ 10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" h="199">
                  <a:moveTo>
                    <a:pt x="34" y="10"/>
                  </a:moveTo>
                  <a:cubicBezTo>
                    <a:pt x="40" y="184"/>
                    <a:pt x="40" y="184"/>
                    <a:pt x="40" y="184"/>
                  </a:cubicBezTo>
                  <a:cubicBezTo>
                    <a:pt x="40" y="184"/>
                    <a:pt x="35" y="198"/>
                    <a:pt x="23" y="198"/>
                  </a:cubicBezTo>
                  <a:cubicBezTo>
                    <a:pt x="6" y="199"/>
                    <a:pt x="3" y="181"/>
                    <a:pt x="3" y="181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34" y="10"/>
                  </a:lnTo>
                  <a:close/>
                </a:path>
              </a:pathLst>
            </a:custGeom>
            <a:solidFill>
              <a:srgbClr val="FBC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" name="Freeform 8"/>
            <p:cNvSpPr/>
            <p:nvPr/>
          </p:nvSpPr>
          <p:spPr bwMode="auto">
            <a:xfrm>
              <a:off x="3665752" y="22452781"/>
              <a:ext cx="490538" cy="176213"/>
            </a:xfrm>
            <a:custGeom>
              <a:avLst/>
              <a:gdLst>
                <a:gd name="T0" fmla="*/ 71 w 130"/>
                <a:gd name="T1" fmla="*/ 0 h 47"/>
                <a:gd name="T2" fmla="*/ 109 w 130"/>
                <a:gd name="T3" fmla="*/ 15 h 47"/>
                <a:gd name="T4" fmla="*/ 113 w 130"/>
                <a:gd name="T5" fmla="*/ 44 h 47"/>
                <a:gd name="T6" fmla="*/ 3 w 130"/>
                <a:gd name="T7" fmla="*/ 39 h 47"/>
                <a:gd name="T8" fmla="*/ 9 w 130"/>
                <a:gd name="T9" fmla="*/ 10 h 47"/>
                <a:gd name="T10" fmla="*/ 71 w 130"/>
                <a:gd name="T11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47">
                  <a:moveTo>
                    <a:pt x="71" y="0"/>
                  </a:moveTo>
                  <a:cubicBezTo>
                    <a:pt x="71" y="0"/>
                    <a:pt x="88" y="11"/>
                    <a:pt x="109" y="15"/>
                  </a:cubicBezTo>
                  <a:cubicBezTo>
                    <a:pt x="130" y="18"/>
                    <a:pt x="126" y="41"/>
                    <a:pt x="113" y="44"/>
                  </a:cubicBezTo>
                  <a:cubicBezTo>
                    <a:pt x="100" y="47"/>
                    <a:pt x="7" y="47"/>
                    <a:pt x="3" y="39"/>
                  </a:cubicBezTo>
                  <a:cubicBezTo>
                    <a:pt x="0" y="31"/>
                    <a:pt x="9" y="10"/>
                    <a:pt x="9" y="10"/>
                  </a:cubicBezTo>
                  <a:lnTo>
                    <a:pt x="71" y="0"/>
                  </a:lnTo>
                  <a:close/>
                </a:path>
              </a:pathLst>
            </a:custGeom>
            <a:solidFill>
              <a:srgbClr val="4C39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" name="Freeform 9"/>
            <p:cNvSpPr/>
            <p:nvPr/>
          </p:nvSpPr>
          <p:spPr bwMode="auto">
            <a:xfrm>
              <a:off x="3072027" y="22452781"/>
              <a:ext cx="469900" cy="168275"/>
            </a:xfrm>
            <a:custGeom>
              <a:avLst/>
              <a:gdLst>
                <a:gd name="T0" fmla="*/ 57 w 125"/>
                <a:gd name="T1" fmla="*/ 0 h 45"/>
                <a:gd name="T2" fmla="*/ 20 w 125"/>
                <a:gd name="T3" fmla="*/ 14 h 45"/>
                <a:gd name="T4" fmla="*/ 17 w 125"/>
                <a:gd name="T5" fmla="*/ 42 h 45"/>
                <a:gd name="T6" fmla="*/ 122 w 125"/>
                <a:gd name="T7" fmla="*/ 37 h 45"/>
                <a:gd name="T8" fmla="*/ 117 w 125"/>
                <a:gd name="T9" fmla="*/ 10 h 45"/>
                <a:gd name="T10" fmla="*/ 57 w 125"/>
                <a:gd name="T11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5" h="45">
                  <a:moveTo>
                    <a:pt x="57" y="0"/>
                  </a:moveTo>
                  <a:cubicBezTo>
                    <a:pt x="57" y="0"/>
                    <a:pt x="41" y="11"/>
                    <a:pt x="20" y="14"/>
                  </a:cubicBezTo>
                  <a:cubicBezTo>
                    <a:pt x="0" y="17"/>
                    <a:pt x="5" y="39"/>
                    <a:pt x="17" y="42"/>
                  </a:cubicBezTo>
                  <a:cubicBezTo>
                    <a:pt x="30" y="45"/>
                    <a:pt x="118" y="45"/>
                    <a:pt x="122" y="37"/>
                  </a:cubicBezTo>
                  <a:cubicBezTo>
                    <a:pt x="125" y="29"/>
                    <a:pt x="117" y="10"/>
                    <a:pt x="117" y="10"/>
                  </a:cubicBezTo>
                  <a:lnTo>
                    <a:pt x="57" y="0"/>
                  </a:lnTo>
                  <a:close/>
                </a:path>
              </a:pathLst>
            </a:custGeom>
            <a:solidFill>
              <a:srgbClr val="4C39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" name="Freeform 10"/>
            <p:cNvSpPr/>
            <p:nvPr/>
          </p:nvSpPr>
          <p:spPr bwMode="auto">
            <a:xfrm>
              <a:off x="3286340" y="21311369"/>
              <a:ext cx="658813" cy="1189038"/>
            </a:xfrm>
            <a:custGeom>
              <a:avLst/>
              <a:gdLst>
                <a:gd name="T0" fmla="*/ 26 w 415"/>
                <a:gd name="T1" fmla="*/ 5 h 749"/>
                <a:gd name="T2" fmla="*/ 0 w 415"/>
                <a:gd name="T3" fmla="*/ 719 h 749"/>
                <a:gd name="T4" fmla="*/ 145 w 415"/>
                <a:gd name="T5" fmla="*/ 749 h 749"/>
                <a:gd name="T6" fmla="*/ 178 w 415"/>
                <a:gd name="T7" fmla="*/ 156 h 749"/>
                <a:gd name="T8" fmla="*/ 204 w 415"/>
                <a:gd name="T9" fmla="*/ 156 h 749"/>
                <a:gd name="T10" fmla="*/ 256 w 415"/>
                <a:gd name="T11" fmla="*/ 749 h 749"/>
                <a:gd name="T12" fmla="*/ 415 w 415"/>
                <a:gd name="T13" fmla="*/ 723 h 749"/>
                <a:gd name="T14" fmla="*/ 367 w 415"/>
                <a:gd name="T15" fmla="*/ 0 h 749"/>
                <a:gd name="T16" fmla="*/ 26 w 415"/>
                <a:gd name="T17" fmla="*/ 5 h 7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5" h="749">
                  <a:moveTo>
                    <a:pt x="26" y="5"/>
                  </a:moveTo>
                  <a:lnTo>
                    <a:pt x="0" y="719"/>
                  </a:lnTo>
                  <a:lnTo>
                    <a:pt x="145" y="749"/>
                  </a:lnTo>
                  <a:lnTo>
                    <a:pt x="178" y="156"/>
                  </a:lnTo>
                  <a:lnTo>
                    <a:pt x="204" y="156"/>
                  </a:lnTo>
                  <a:lnTo>
                    <a:pt x="256" y="749"/>
                  </a:lnTo>
                  <a:lnTo>
                    <a:pt x="415" y="723"/>
                  </a:lnTo>
                  <a:lnTo>
                    <a:pt x="367" y="0"/>
                  </a:lnTo>
                  <a:lnTo>
                    <a:pt x="26" y="5"/>
                  </a:lnTo>
                  <a:close/>
                </a:path>
              </a:pathLst>
            </a:custGeom>
            <a:solidFill>
              <a:srgbClr val="252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" name="Freeform 11"/>
            <p:cNvSpPr/>
            <p:nvPr/>
          </p:nvSpPr>
          <p:spPr bwMode="auto">
            <a:xfrm>
              <a:off x="3505415" y="21536794"/>
              <a:ext cx="168275" cy="22225"/>
            </a:xfrm>
            <a:custGeom>
              <a:avLst/>
              <a:gdLst>
                <a:gd name="T0" fmla="*/ 27 w 45"/>
                <a:gd name="T1" fmla="*/ 6 h 6"/>
                <a:gd name="T2" fmla="*/ 23 w 45"/>
                <a:gd name="T3" fmla="*/ 6 h 6"/>
                <a:gd name="T4" fmla="*/ 19 w 45"/>
                <a:gd name="T5" fmla="*/ 6 h 6"/>
                <a:gd name="T6" fmla="*/ 1 w 45"/>
                <a:gd name="T7" fmla="*/ 4 h 6"/>
                <a:gd name="T8" fmla="*/ 0 w 45"/>
                <a:gd name="T9" fmla="*/ 1 h 6"/>
                <a:gd name="T10" fmla="*/ 3 w 45"/>
                <a:gd name="T11" fmla="*/ 0 h 6"/>
                <a:gd name="T12" fmla="*/ 19 w 45"/>
                <a:gd name="T13" fmla="*/ 2 h 6"/>
                <a:gd name="T14" fmla="*/ 23 w 45"/>
                <a:gd name="T15" fmla="*/ 2 h 6"/>
                <a:gd name="T16" fmla="*/ 41 w 45"/>
                <a:gd name="T17" fmla="*/ 0 h 6"/>
                <a:gd name="T18" fmla="*/ 44 w 45"/>
                <a:gd name="T19" fmla="*/ 1 h 6"/>
                <a:gd name="T20" fmla="*/ 43 w 45"/>
                <a:gd name="T21" fmla="*/ 4 h 6"/>
                <a:gd name="T22" fmla="*/ 27 w 45"/>
                <a:gd name="T2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5" h="6">
                  <a:moveTo>
                    <a:pt x="27" y="6"/>
                  </a:moveTo>
                  <a:cubicBezTo>
                    <a:pt x="26" y="6"/>
                    <a:pt x="24" y="6"/>
                    <a:pt x="23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9" y="6"/>
                    <a:pt x="2" y="4"/>
                    <a:pt x="1" y="4"/>
                  </a:cubicBezTo>
                  <a:cubicBezTo>
                    <a:pt x="0" y="4"/>
                    <a:pt x="0" y="2"/>
                    <a:pt x="0" y="1"/>
                  </a:cubicBezTo>
                  <a:cubicBezTo>
                    <a:pt x="0" y="0"/>
                    <a:pt x="2" y="0"/>
                    <a:pt x="3" y="0"/>
                  </a:cubicBezTo>
                  <a:cubicBezTo>
                    <a:pt x="3" y="0"/>
                    <a:pt x="9" y="2"/>
                    <a:pt x="19" y="2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31" y="2"/>
                    <a:pt x="38" y="2"/>
                    <a:pt x="41" y="0"/>
                  </a:cubicBezTo>
                  <a:cubicBezTo>
                    <a:pt x="42" y="0"/>
                    <a:pt x="44" y="0"/>
                    <a:pt x="44" y="1"/>
                  </a:cubicBezTo>
                  <a:cubicBezTo>
                    <a:pt x="45" y="2"/>
                    <a:pt x="44" y="3"/>
                    <a:pt x="43" y="4"/>
                  </a:cubicBezTo>
                  <a:cubicBezTo>
                    <a:pt x="39" y="6"/>
                    <a:pt x="34" y="6"/>
                    <a:pt x="27" y="6"/>
                  </a:cubicBezTo>
                  <a:close/>
                </a:path>
              </a:pathLst>
            </a:custGeom>
            <a:solidFill>
              <a:srgbClr val="1E1E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" name="Freeform 12"/>
            <p:cNvSpPr/>
            <p:nvPr/>
          </p:nvSpPr>
          <p:spPr bwMode="auto">
            <a:xfrm>
              <a:off x="3157752" y="20414431"/>
              <a:ext cx="831850" cy="927100"/>
            </a:xfrm>
            <a:custGeom>
              <a:avLst/>
              <a:gdLst>
                <a:gd name="T0" fmla="*/ 34 w 221"/>
                <a:gd name="T1" fmla="*/ 16 h 247"/>
                <a:gd name="T2" fmla="*/ 107 w 221"/>
                <a:gd name="T3" fmla="*/ 2 h 247"/>
                <a:gd name="T4" fmla="*/ 194 w 221"/>
                <a:gd name="T5" fmla="*/ 16 h 247"/>
                <a:gd name="T6" fmla="*/ 217 w 221"/>
                <a:gd name="T7" fmla="*/ 60 h 247"/>
                <a:gd name="T8" fmla="*/ 221 w 221"/>
                <a:gd name="T9" fmla="*/ 113 h 247"/>
                <a:gd name="T10" fmla="*/ 183 w 221"/>
                <a:gd name="T11" fmla="*/ 117 h 247"/>
                <a:gd name="T12" fmla="*/ 190 w 221"/>
                <a:gd name="T13" fmla="*/ 247 h 247"/>
                <a:gd name="T14" fmla="*/ 45 w 221"/>
                <a:gd name="T15" fmla="*/ 247 h 247"/>
                <a:gd name="T16" fmla="*/ 46 w 221"/>
                <a:gd name="T17" fmla="*/ 120 h 247"/>
                <a:gd name="T18" fmla="*/ 5 w 221"/>
                <a:gd name="T19" fmla="*/ 117 h 247"/>
                <a:gd name="T20" fmla="*/ 34 w 221"/>
                <a:gd name="T21" fmla="*/ 16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1" h="247">
                  <a:moveTo>
                    <a:pt x="34" y="16"/>
                  </a:moveTo>
                  <a:cubicBezTo>
                    <a:pt x="34" y="16"/>
                    <a:pt x="81" y="4"/>
                    <a:pt x="107" y="2"/>
                  </a:cubicBezTo>
                  <a:cubicBezTo>
                    <a:pt x="133" y="0"/>
                    <a:pt x="194" y="16"/>
                    <a:pt x="194" y="16"/>
                  </a:cubicBezTo>
                  <a:cubicBezTo>
                    <a:pt x="194" y="16"/>
                    <a:pt x="213" y="20"/>
                    <a:pt x="217" y="60"/>
                  </a:cubicBezTo>
                  <a:cubicBezTo>
                    <a:pt x="221" y="113"/>
                    <a:pt x="221" y="113"/>
                    <a:pt x="221" y="113"/>
                  </a:cubicBezTo>
                  <a:cubicBezTo>
                    <a:pt x="221" y="113"/>
                    <a:pt x="202" y="118"/>
                    <a:pt x="183" y="117"/>
                  </a:cubicBezTo>
                  <a:cubicBezTo>
                    <a:pt x="190" y="247"/>
                    <a:pt x="190" y="247"/>
                    <a:pt x="190" y="247"/>
                  </a:cubicBezTo>
                  <a:cubicBezTo>
                    <a:pt x="45" y="247"/>
                    <a:pt x="45" y="247"/>
                    <a:pt x="45" y="247"/>
                  </a:cubicBezTo>
                  <a:cubicBezTo>
                    <a:pt x="46" y="120"/>
                    <a:pt x="46" y="120"/>
                    <a:pt x="46" y="120"/>
                  </a:cubicBezTo>
                  <a:cubicBezTo>
                    <a:pt x="5" y="117"/>
                    <a:pt x="5" y="117"/>
                    <a:pt x="5" y="117"/>
                  </a:cubicBezTo>
                  <a:cubicBezTo>
                    <a:pt x="5" y="117"/>
                    <a:pt x="0" y="24"/>
                    <a:pt x="34" y="16"/>
                  </a:cubicBezTo>
                  <a:close/>
                </a:path>
              </a:pathLst>
            </a:custGeom>
            <a:solidFill>
              <a:srgbClr val="6DC1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" name="Freeform 13"/>
            <p:cNvSpPr/>
            <p:nvPr/>
          </p:nvSpPr>
          <p:spPr bwMode="auto">
            <a:xfrm>
              <a:off x="3456202" y="20422369"/>
              <a:ext cx="209550" cy="100013"/>
            </a:xfrm>
            <a:custGeom>
              <a:avLst/>
              <a:gdLst>
                <a:gd name="T0" fmla="*/ 26 w 56"/>
                <a:gd name="T1" fmla="*/ 27 h 27"/>
                <a:gd name="T2" fmla="*/ 53 w 56"/>
                <a:gd name="T3" fmla="*/ 18 h 27"/>
                <a:gd name="T4" fmla="*/ 56 w 56"/>
                <a:gd name="T5" fmla="*/ 2 h 27"/>
                <a:gd name="T6" fmla="*/ 28 w 56"/>
                <a:gd name="T7" fmla="*/ 0 h 27"/>
                <a:gd name="T8" fmla="*/ 0 w 56"/>
                <a:gd name="T9" fmla="*/ 4 h 27"/>
                <a:gd name="T10" fmla="*/ 26 w 56"/>
                <a:gd name="T11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27">
                  <a:moveTo>
                    <a:pt x="26" y="27"/>
                  </a:moveTo>
                  <a:cubicBezTo>
                    <a:pt x="35" y="26"/>
                    <a:pt x="48" y="27"/>
                    <a:pt x="53" y="18"/>
                  </a:cubicBezTo>
                  <a:cubicBezTo>
                    <a:pt x="56" y="13"/>
                    <a:pt x="56" y="8"/>
                    <a:pt x="56" y="2"/>
                  </a:cubicBezTo>
                  <a:cubicBezTo>
                    <a:pt x="45" y="1"/>
                    <a:pt x="35" y="0"/>
                    <a:pt x="28" y="0"/>
                  </a:cubicBezTo>
                  <a:cubicBezTo>
                    <a:pt x="20" y="1"/>
                    <a:pt x="10" y="2"/>
                    <a:pt x="0" y="4"/>
                  </a:cubicBezTo>
                  <a:cubicBezTo>
                    <a:pt x="3" y="17"/>
                    <a:pt x="12" y="27"/>
                    <a:pt x="26" y="27"/>
                  </a:cubicBezTo>
                  <a:close/>
                </a:path>
              </a:pathLst>
            </a:custGeom>
            <a:solidFill>
              <a:srgbClr val="2A3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" name="Freeform 14"/>
            <p:cNvSpPr/>
            <p:nvPr/>
          </p:nvSpPr>
          <p:spPr bwMode="auto">
            <a:xfrm>
              <a:off x="3489540" y="20257269"/>
              <a:ext cx="139700" cy="231775"/>
            </a:xfrm>
            <a:custGeom>
              <a:avLst/>
              <a:gdLst>
                <a:gd name="T0" fmla="*/ 0 w 37"/>
                <a:gd name="T1" fmla="*/ 0 h 62"/>
                <a:gd name="T2" fmla="*/ 0 w 37"/>
                <a:gd name="T3" fmla="*/ 50 h 62"/>
                <a:gd name="T4" fmla="*/ 19 w 37"/>
                <a:gd name="T5" fmla="*/ 62 h 62"/>
                <a:gd name="T6" fmla="*/ 37 w 37"/>
                <a:gd name="T7" fmla="*/ 50 h 62"/>
                <a:gd name="T8" fmla="*/ 37 w 37"/>
                <a:gd name="T9" fmla="*/ 0 h 62"/>
                <a:gd name="T10" fmla="*/ 0 w 37"/>
                <a:gd name="T11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62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  <a:cubicBezTo>
                    <a:pt x="0" y="50"/>
                    <a:pt x="3" y="61"/>
                    <a:pt x="19" y="62"/>
                  </a:cubicBezTo>
                  <a:cubicBezTo>
                    <a:pt x="36" y="62"/>
                    <a:pt x="37" y="50"/>
                    <a:pt x="37" y="50"/>
                  </a:cubicBezTo>
                  <a:cubicBezTo>
                    <a:pt x="37" y="0"/>
                    <a:pt x="37" y="0"/>
                    <a:pt x="3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BC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" name="Freeform 15"/>
            <p:cNvSpPr/>
            <p:nvPr/>
          </p:nvSpPr>
          <p:spPr bwMode="auto">
            <a:xfrm>
              <a:off x="3489540" y="20257269"/>
              <a:ext cx="139700" cy="77788"/>
            </a:xfrm>
            <a:custGeom>
              <a:avLst/>
              <a:gdLst>
                <a:gd name="T0" fmla="*/ 24 w 37"/>
                <a:gd name="T1" fmla="*/ 21 h 21"/>
                <a:gd name="T2" fmla="*/ 37 w 37"/>
                <a:gd name="T3" fmla="*/ 19 h 21"/>
                <a:gd name="T4" fmla="*/ 37 w 37"/>
                <a:gd name="T5" fmla="*/ 0 h 21"/>
                <a:gd name="T6" fmla="*/ 0 w 37"/>
                <a:gd name="T7" fmla="*/ 0 h 21"/>
                <a:gd name="T8" fmla="*/ 0 w 37"/>
                <a:gd name="T9" fmla="*/ 19 h 21"/>
                <a:gd name="T10" fmla="*/ 24 w 37"/>
                <a:gd name="T11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21">
                  <a:moveTo>
                    <a:pt x="24" y="21"/>
                  </a:moveTo>
                  <a:cubicBezTo>
                    <a:pt x="28" y="20"/>
                    <a:pt x="32" y="20"/>
                    <a:pt x="37" y="19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8" y="19"/>
                    <a:pt x="16" y="21"/>
                    <a:pt x="24" y="21"/>
                  </a:cubicBezTo>
                  <a:close/>
                </a:path>
              </a:pathLst>
            </a:custGeom>
            <a:solidFill>
              <a:srgbClr val="F2BF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" name="Freeform 16"/>
            <p:cNvSpPr/>
            <p:nvPr/>
          </p:nvSpPr>
          <p:spPr bwMode="auto">
            <a:xfrm>
              <a:off x="3384765" y="20665256"/>
              <a:ext cx="398463" cy="379413"/>
            </a:xfrm>
            <a:custGeom>
              <a:avLst/>
              <a:gdLst>
                <a:gd name="T0" fmla="*/ 125 w 251"/>
                <a:gd name="T1" fmla="*/ 0 h 239"/>
                <a:gd name="T2" fmla="*/ 163 w 251"/>
                <a:gd name="T3" fmla="*/ 81 h 239"/>
                <a:gd name="T4" fmla="*/ 251 w 251"/>
                <a:gd name="T5" fmla="*/ 92 h 239"/>
                <a:gd name="T6" fmla="*/ 187 w 251"/>
                <a:gd name="T7" fmla="*/ 154 h 239"/>
                <a:gd name="T8" fmla="*/ 204 w 251"/>
                <a:gd name="T9" fmla="*/ 239 h 239"/>
                <a:gd name="T10" fmla="*/ 125 w 251"/>
                <a:gd name="T11" fmla="*/ 199 h 239"/>
                <a:gd name="T12" fmla="*/ 47 w 251"/>
                <a:gd name="T13" fmla="*/ 239 h 239"/>
                <a:gd name="T14" fmla="*/ 61 w 251"/>
                <a:gd name="T15" fmla="*/ 154 h 239"/>
                <a:gd name="T16" fmla="*/ 0 w 251"/>
                <a:gd name="T17" fmla="*/ 92 h 239"/>
                <a:gd name="T18" fmla="*/ 87 w 251"/>
                <a:gd name="T19" fmla="*/ 81 h 239"/>
                <a:gd name="T20" fmla="*/ 125 w 251"/>
                <a:gd name="T21" fmla="*/ 0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51" h="239">
                  <a:moveTo>
                    <a:pt x="125" y="0"/>
                  </a:moveTo>
                  <a:lnTo>
                    <a:pt x="163" y="81"/>
                  </a:lnTo>
                  <a:lnTo>
                    <a:pt x="251" y="92"/>
                  </a:lnTo>
                  <a:lnTo>
                    <a:pt x="187" y="154"/>
                  </a:lnTo>
                  <a:lnTo>
                    <a:pt x="204" y="239"/>
                  </a:lnTo>
                  <a:lnTo>
                    <a:pt x="125" y="199"/>
                  </a:lnTo>
                  <a:lnTo>
                    <a:pt x="47" y="239"/>
                  </a:lnTo>
                  <a:lnTo>
                    <a:pt x="61" y="154"/>
                  </a:lnTo>
                  <a:lnTo>
                    <a:pt x="0" y="92"/>
                  </a:lnTo>
                  <a:lnTo>
                    <a:pt x="87" y="81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2A3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6" name="Freeform 17"/>
            <p:cNvSpPr/>
            <p:nvPr/>
          </p:nvSpPr>
          <p:spPr bwMode="auto">
            <a:xfrm>
              <a:off x="3211727" y="19655606"/>
              <a:ext cx="673100" cy="671513"/>
            </a:xfrm>
            <a:custGeom>
              <a:avLst/>
              <a:gdLst>
                <a:gd name="T0" fmla="*/ 6 w 179"/>
                <a:gd name="T1" fmla="*/ 61 h 179"/>
                <a:gd name="T2" fmla="*/ 8 w 179"/>
                <a:gd name="T3" fmla="*/ 124 h 179"/>
                <a:gd name="T4" fmla="*/ 95 w 179"/>
                <a:gd name="T5" fmla="*/ 178 h 179"/>
                <a:gd name="T6" fmla="*/ 174 w 179"/>
                <a:gd name="T7" fmla="*/ 122 h 179"/>
                <a:gd name="T8" fmla="*/ 179 w 179"/>
                <a:gd name="T9" fmla="*/ 62 h 179"/>
                <a:gd name="T10" fmla="*/ 157 w 179"/>
                <a:gd name="T11" fmla="*/ 46 h 179"/>
                <a:gd name="T12" fmla="*/ 155 w 179"/>
                <a:gd name="T13" fmla="*/ 71 h 179"/>
                <a:gd name="T14" fmla="*/ 122 w 179"/>
                <a:gd name="T15" fmla="*/ 33 h 179"/>
                <a:gd name="T16" fmla="*/ 126 w 179"/>
                <a:gd name="T17" fmla="*/ 69 h 179"/>
                <a:gd name="T18" fmla="*/ 67 w 179"/>
                <a:gd name="T19" fmla="*/ 0 h 179"/>
                <a:gd name="T20" fmla="*/ 57 w 179"/>
                <a:gd name="T21" fmla="*/ 20 h 179"/>
                <a:gd name="T22" fmla="*/ 45 w 179"/>
                <a:gd name="T23" fmla="*/ 5 h 179"/>
                <a:gd name="T24" fmla="*/ 6 w 179"/>
                <a:gd name="T25" fmla="*/ 61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9" h="179">
                  <a:moveTo>
                    <a:pt x="6" y="61"/>
                  </a:moveTo>
                  <a:cubicBezTo>
                    <a:pt x="6" y="61"/>
                    <a:pt x="0" y="102"/>
                    <a:pt x="8" y="124"/>
                  </a:cubicBezTo>
                  <a:cubicBezTo>
                    <a:pt x="17" y="147"/>
                    <a:pt x="36" y="179"/>
                    <a:pt x="95" y="178"/>
                  </a:cubicBezTo>
                  <a:cubicBezTo>
                    <a:pt x="153" y="176"/>
                    <a:pt x="169" y="145"/>
                    <a:pt x="174" y="122"/>
                  </a:cubicBezTo>
                  <a:cubicBezTo>
                    <a:pt x="179" y="98"/>
                    <a:pt x="179" y="62"/>
                    <a:pt x="179" y="62"/>
                  </a:cubicBezTo>
                  <a:cubicBezTo>
                    <a:pt x="157" y="46"/>
                    <a:pt x="157" y="46"/>
                    <a:pt x="157" y="46"/>
                  </a:cubicBezTo>
                  <a:cubicBezTo>
                    <a:pt x="157" y="46"/>
                    <a:pt x="160" y="65"/>
                    <a:pt x="155" y="71"/>
                  </a:cubicBezTo>
                  <a:cubicBezTo>
                    <a:pt x="155" y="71"/>
                    <a:pt x="138" y="37"/>
                    <a:pt x="122" y="33"/>
                  </a:cubicBezTo>
                  <a:cubicBezTo>
                    <a:pt x="122" y="33"/>
                    <a:pt x="129" y="62"/>
                    <a:pt x="126" y="69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7" y="20"/>
                    <a:pt x="57" y="20"/>
                    <a:pt x="57" y="20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5" y="5"/>
                    <a:pt x="21" y="60"/>
                    <a:pt x="6" y="61"/>
                  </a:cubicBezTo>
                  <a:close/>
                </a:path>
              </a:pathLst>
            </a:custGeom>
            <a:solidFill>
              <a:srgbClr val="FBC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7" name="Oval 18"/>
            <p:cNvSpPr>
              <a:spLocks noChangeArrowheads="1"/>
            </p:cNvSpPr>
            <p:nvPr/>
          </p:nvSpPr>
          <p:spPr bwMode="auto">
            <a:xfrm>
              <a:off x="3824502" y="19884206"/>
              <a:ext cx="112713" cy="112713"/>
            </a:xfrm>
            <a:prstGeom prst="ellipse">
              <a:avLst/>
            </a:prstGeom>
            <a:solidFill>
              <a:srgbClr val="FBC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" name="Oval 19"/>
            <p:cNvSpPr>
              <a:spLocks noChangeArrowheads="1"/>
            </p:cNvSpPr>
            <p:nvPr/>
          </p:nvSpPr>
          <p:spPr bwMode="auto">
            <a:xfrm>
              <a:off x="3173627" y="19884206"/>
              <a:ext cx="109538" cy="112713"/>
            </a:xfrm>
            <a:prstGeom prst="ellipse">
              <a:avLst/>
            </a:prstGeom>
            <a:solidFill>
              <a:srgbClr val="FBC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" name="Oval 20"/>
            <p:cNvSpPr>
              <a:spLocks noChangeArrowheads="1"/>
            </p:cNvSpPr>
            <p:nvPr/>
          </p:nvSpPr>
          <p:spPr bwMode="auto">
            <a:xfrm>
              <a:off x="3302215" y="19866744"/>
              <a:ext cx="101600" cy="104775"/>
            </a:xfrm>
            <a:prstGeom prst="ellipse">
              <a:avLst/>
            </a:prstGeom>
            <a:solidFill>
              <a:srgbClr val="3331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" name="Freeform 21"/>
            <p:cNvSpPr/>
            <p:nvPr/>
          </p:nvSpPr>
          <p:spPr bwMode="auto">
            <a:xfrm>
              <a:off x="3492715" y="19944531"/>
              <a:ext cx="125413" cy="104775"/>
            </a:xfrm>
            <a:custGeom>
              <a:avLst/>
              <a:gdLst>
                <a:gd name="T0" fmla="*/ 17 w 79"/>
                <a:gd name="T1" fmla="*/ 0 h 66"/>
                <a:gd name="T2" fmla="*/ 62 w 79"/>
                <a:gd name="T3" fmla="*/ 0 h 66"/>
                <a:gd name="T4" fmla="*/ 79 w 79"/>
                <a:gd name="T5" fmla="*/ 66 h 66"/>
                <a:gd name="T6" fmla="*/ 0 w 79"/>
                <a:gd name="T7" fmla="*/ 66 h 66"/>
                <a:gd name="T8" fmla="*/ 17 w 79"/>
                <a:gd name="T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66">
                  <a:moveTo>
                    <a:pt x="17" y="0"/>
                  </a:moveTo>
                  <a:lnTo>
                    <a:pt x="62" y="0"/>
                  </a:lnTo>
                  <a:lnTo>
                    <a:pt x="79" y="66"/>
                  </a:lnTo>
                  <a:lnTo>
                    <a:pt x="0" y="66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2BF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" name="Freeform 22"/>
            <p:cNvSpPr/>
            <p:nvPr/>
          </p:nvSpPr>
          <p:spPr bwMode="auto">
            <a:xfrm>
              <a:off x="3283165" y="19817531"/>
              <a:ext cx="107950" cy="38100"/>
            </a:xfrm>
            <a:custGeom>
              <a:avLst/>
              <a:gdLst>
                <a:gd name="T0" fmla="*/ 2 w 29"/>
                <a:gd name="T1" fmla="*/ 9 h 10"/>
                <a:gd name="T2" fmla="*/ 0 w 29"/>
                <a:gd name="T3" fmla="*/ 8 h 10"/>
                <a:gd name="T4" fmla="*/ 2 w 29"/>
                <a:gd name="T5" fmla="*/ 6 h 10"/>
                <a:gd name="T6" fmla="*/ 26 w 29"/>
                <a:gd name="T7" fmla="*/ 0 h 10"/>
                <a:gd name="T8" fmla="*/ 28 w 29"/>
                <a:gd name="T9" fmla="*/ 2 h 10"/>
                <a:gd name="T10" fmla="*/ 27 w 29"/>
                <a:gd name="T11" fmla="*/ 4 h 10"/>
                <a:gd name="T12" fmla="*/ 2 w 29"/>
                <a:gd name="T13" fmla="*/ 9 h 10"/>
                <a:gd name="T14" fmla="*/ 2 w 29"/>
                <a:gd name="T15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10">
                  <a:moveTo>
                    <a:pt x="2" y="9"/>
                  </a:moveTo>
                  <a:cubicBezTo>
                    <a:pt x="1" y="9"/>
                    <a:pt x="0" y="9"/>
                    <a:pt x="0" y="8"/>
                  </a:cubicBezTo>
                  <a:cubicBezTo>
                    <a:pt x="0" y="7"/>
                    <a:pt x="1" y="6"/>
                    <a:pt x="2" y="6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7" y="0"/>
                    <a:pt x="28" y="1"/>
                    <a:pt x="28" y="2"/>
                  </a:cubicBezTo>
                  <a:cubicBezTo>
                    <a:pt x="29" y="3"/>
                    <a:pt x="28" y="4"/>
                    <a:pt x="27" y="4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10"/>
                    <a:pt x="2" y="10"/>
                    <a:pt x="2" y="9"/>
                  </a:cubicBezTo>
                  <a:close/>
                </a:path>
              </a:pathLst>
            </a:custGeom>
            <a:solidFill>
              <a:srgbClr val="3331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" name="Freeform 23"/>
            <p:cNvSpPr/>
            <p:nvPr/>
          </p:nvSpPr>
          <p:spPr bwMode="auto">
            <a:xfrm>
              <a:off x="3708615" y="19866744"/>
              <a:ext cx="101600" cy="104775"/>
            </a:xfrm>
            <a:custGeom>
              <a:avLst/>
              <a:gdLst>
                <a:gd name="T0" fmla="*/ 26 w 27"/>
                <a:gd name="T1" fmla="*/ 8 h 28"/>
                <a:gd name="T2" fmla="*/ 23 w 27"/>
                <a:gd name="T3" fmla="*/ 15 h 28"/>
                <a:gd name="T4" fmla="*/ 15 w 27"/>
                <a:gd name="T5" fmla="*/ 0 h 28"/>
                <a:gd name="T6" fmla="*/ 14 w 27"/>
                <a:gd name="T7" fmla="*/ 0 h 28"/>
                <a:gd name="T8" fmla="*/ 0 w 27"/>
                <a:gd name="T9" fmla="*/ 14 h 28"/>
                <a:gd name="T10" fmla="*/ 14 w 27"/>
                <a:gd name="T11" fmla="*/ 28 h 28"/>
                <a:gd name="T12" fmla="*/ 27 w 27"/>
                <a:gd name="T13" fmla="*/ 14 h 28"/>
                <a:gd name="T14" fmla="*/ 26 w 27"/>
                <a:gd name="T15" fmla="*/ 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" h="28">
                  <a:moveTo>
                    <a:pt x="26" y="8"/>
                  </a:moveTo>
                  <a:cubicBezTo>
                    <a:pt x="25" y="11"/>
                    <a:pt x="25" y="13"/>
                    <a:pt x="23" y="15"/>
                  </a:cubicBezTo>
                  <a:cubicBezTo>
                    <a:pt x="23" y="15"/>
                    <a:pt x="20" y="8"/>
                    <a:pt x="1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4"/>
                  </a:cubicBezTo>
                  <a:cubicBezTo>
                    <a:pt x="0" y="22"/>
                    <a:pt x="6" y="28"/>
                    <a:pt x="14" y="28"/>
                  </a:cubicBezTo>
                  <a:cubicBezTo>
                    <a:pt x="21" y="28"/>
                    <a:pt x="27" y="22"/>
                    <a:pt x="27" y="14"/>
                  </a:cubicBezTo>
                  <a:cubicBezTo>
                    <a:pt x="27" y="12"/>
                    <a:pt x="27" y="9"/>
                    <a:pt x="26" y="8"/>
                  </a:cubicBezTo>
                  <a:close/>
                </a:path>
              </a:pathLst>
            </a:custGeom>
            <a:solidFill>
              <a:srgbClr val="3331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" name="Freeform 24"/>
            <p:cNvSpPr/>
            <p:nvPr/>
          </p:nvSpPr>
          <p:spPr bwMode="auto">
            <a:xfrm>
              <a:off x="3414927" y="20169956"/>
              <a:ext cx="277813" cy="101600"/>
            </a:xfrm>
            <a:custGeom>
              <a:avLst/>
              <a:gdLst>
                <a:gd name="T0" fmla="*/ 37 w 74"/>
                <a:gd name="T1" fmla="*/ 17 h 27"/>
                <a:gd name="T2" fmla="*/ 1 w 74"/>
                <a:gd name="T3" fmla="*/ 4 h 27"/>
                <a:gd name="T4" fmla="*/ 1 w 74"/>
                <a:gd name="T5" fmla="*/ 1 h 27"/>
                <a:gd name="T6" fmla="*/ 3 w 74"/>
                <a:gd name="T7" fmla="*/ 1 h 27"/>
                <a:gd name="T8" fmla="*/ 70 w 74"/>
                <a:gd name="T9" fmla="*/ 1 h 27"/>
                <a:gd name="T10" fmla="*/ 73 w 74"/>
                <a:gd name="T11" fmla="*/ 1 h 27"/>
                <a:gd name="T12" fmla="*/ 73 w 74"/>
                <a:gd name="T13" fmla="*/ 4 h 27"/>
                <a:gd name="T14" fmla="*/ 37 w 74"/>
                <a:gd name="T15" fmla="*/ 1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4" h="27">
                  <a:moveTo>
                    <a:pt x="37" y="17"/>
                  </a:moveTo>
                  <a:cubicBezTo>
                    <a:pt x="16" y="17"/>
                    <a:pt x="1" y="4"/>
                    <a:pt x="1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1" y="0"/>
                    <a:pt x="2" y="0"/>
                    <a:pt x="3" y="1"/>
                  </a:cubicBezTo>
                  <a:cubicBezTo>
                    <a:pt x="5" y="2"/>
                    <a:pt x="36" y="27"/>
                    <a:pt x="70" y="1"/>
                  </a:cubicBezTo>
                  <a:cubicBezTo>
                    <a:pt x="71" y="0"/>
                    <a:pt x="73" y="0"/>
                    <a:pt x="73" y="1"/>
                  </a:cubicBezTo>
                  <a:cubicBezTo>
                    <a:pt x="74" y="2"/>
                    <a:pt x="74" y="4"/>
                    <a:pt x="73" y="4"/>
                  </a:cubicBezTo>
                  <a:cubicBezTo>
                    <a:pt x="60" y="14"/>
                    <a:pt x="48" y="17"/>
                    <a:pt x="37" y="17"/>
                  </a:cubicBezTo>
                  <a:close/>
                </a:path>
              </a:pathLst>
            </a:custGeom>
            <a:solidFill>
              <a:srgbClr val="6B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84" name="组合 83"/>
          <p:cNvGrpSpPr>
            <a:grpSpLocks noChangeAspect="1"/>
          </p:cNvGrpSpPr>
          <p:nvPr/>
        </p:nvGrpSpPr>
        <p:grpSpPr>
          <a:xfrm>
            <a:off x="6000657" y="4936386"/>
            <a:ext cx="574743" cy="1779084"/>
            <a:chOff x="836827" y="15253469"/>
            <a:chExt cx="1114425" cy="3449637"/>
          </a:xfrm>
        </p:grpSpPr>
        <p:sp>
          <p:nvSpPr>
            <p:cNvPr id="85" name="Freeform 72"/>
            <p:cNvSpPr/>
            <p:nvPr/>
          </p:nvSpPr>
          <p:spPr bwMode="auto">
            <a:xfrm>
              <a:off x="1108290" y="18623731"/>
              <a:ext cx="338138" cy="79375"/>
            </a:xfrm>
            <a:custGeom>
              <a:avLst/>
              <a:gdLst>
                <a:gd name="T0" fmla="*/ 14 w 90"/>
                <a:gd name="T1" fmla="*/ 1 h 21"/>
                <a:gd name="T2" fmla="*/ 3 w 90"/>
                <a:gd name="T3" fmla="*/ 9 h 21"/>
                <a:gd name="T4" fmla="*/ 7 w 90"/>
                <a:gd name="T5" fmla="*/ 21 h 21"/>
                <a:gd name="T6" fmla="*/ 82 w 90"/>
                <a:gd name="T7" fmla="*/ 16 h 21"/>
                <a:gd name="T8" fmla="*/ 81 w 90"/>
                <a:gd name="T9" fmla="*/ 0 h 21"/>
                <a:gd name="T10" fmla="*/ 14 w 90"/>
                <a:gd name="T11" fmla="*/ 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0" h="21">
                  <a:moveTo>
                    <a:pt x="14" y="1"/>
                  </a:moveTo>
                  <a:cubicBezTo>
                    <a:pt x="14" y="1"/>
                    <a:pt x="3" y="7"/>
                    <a:pt x="3" y="9"/>
                  </a:cubicBezTo>
                  <a:cubicBezTo>
                    <a:pt x="3" y="11"/>
                    <a:pt x="0" y="21"/>
                    <a:pt x="7" y="21"/>
                  </a:cubicBezTo>
                  <a:cubicBezTo>
                    <a:pt x="14" y="21"/>
                    <a:pt x="75" y="19"/>
                    <a:pt x="82" y="16"/>
                  </a:cubicBezTo>
                  <a:cubicBezTo>
                    <a:pt x="90" y="13"/>
                    <a:pt x="84" y="1"/>
                    <a:pt x="81" y="0"/>
                  </a:cubicBezTo>
                  <a:cubicBezTo>
                    <a:pt x="78" y="0"/>
                    <a:pt x="14" y="1"/>
                    <a:pt x="14" y="1"/>
                  </a:cubicBezTo>
                  <a:close/>
                </a:path>
              </a:pathLst>
            </a:custGeom>
            <a:solidFill>
              <a:srgbClr val="2A3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" name="Freeform 73"/>
            <p:cNvSpPr/>
            <p:nvPr/>
          </p:nvSpPr>
          <p:spPr bwMode="auto">
            <a:xfrm>
              <a:off x="1108290" y="17801406"/>
              <a:ext cx="334963" cy="855663"/>
            </a:xfrm>
            <a:custGeom>
              <a:avLst/>
              <a:gdLst>
                <a:gd name="T0" fmla="*/ 51 w 89"/>
                <a:gd name="T1" fmla="*/ 0 h 228"/>
                <a:gd name="T2" fmla="*/ 39 w 89"/>
                <a:gd name="T3" fmla="*/ 177 h 228"/>
                <a:gd name="T4" fmla="*/ 2 w 89"/>
                <a:gd name="T5" fmla="*/ 214 h 228"/>
                <a:gd name="T6" fmla="*/ 20 w 89"/>
                <a:gd name="T7" fmla="*/ 226 h 228"/>
                <a:gd name="T8" fmla="*/ 87 w 89"/>
                <a:gd name="T9" fmla="*/ 214 h 228"/>
                <a:gd name="T10" fmla="*/ 62 w 89"/>
                <a:gd name="T11" fmla="*/ 174 h 228"/>
                <a:gd name="T12" fmla="*/ 73 w 89"/>
                <a:gd name="T13" fmla="*/ 5 h 228"/>
                <a:gd name="T14" fmla="*/ 51 w 89"/>
                <a:gd name="T15" fmla="*/ 0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9" h="228">
                  <a:moveTo>
                    <a:pt x="51" y="0"/>
                  </a:moveTo>
                  <a:cubicBezTo>
                    <a:pt x="51" y="0"/>
                    <a:pt x="43" y="169"/>
                    <a:pt x="39" y="177"/>
                  </a:cubicBezTo>
                  <a:cubicBezTo>
                    <a:pt x="35" y="186"/>
                    <a:pt x="1" y="207"/>
                    <a:pt x="2" y="214"/>
                  </a:cubicBezTo>
                  <a:cubicBezTo>
                    <a:pt x="2" y="221"/>
                    <a:pt x="0" y="228"/>
                    <a:pt x="20" y="226"/>
                  </a:cubicBezTo>
                  <a:cubicBezTo>
                    <a:pt x="39" y="225"/>
                    <a:pt x="89" y="222"/>
                    <a:pt x="87" y="214"/>
                  </a:cubicBezTo>
                  <a:cubicBezTo>
                    <a:pt x="85" y="206"/>
                    <a:pt x="67" y="185"/>
                    <a:pt x="62" y="174"/>
                  </a:cubicBezTo>
                  <a:cubicBezTo>
                    <a:pt x="58" y="164"/>
                    <a:pt x="73" y="5"/>
                    <a:pt x="73" y="5"/>
                  </a:cubicBezTo>
                  <a:lnTo>
                    <a:pt x="51" y="0"/>
                  </a:lnTo>
                  <a:close/>
                </a:path>
              </a:pathLst>
            </a:custGeom>
            <a:solidFill>
              <a:srgbClr val="FBC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" name="Freeform 74"/>
            <p:cNvSpPr/>
            <p:nvPr/>
          </p:nvSpPr>
          <p:spPr bwMode="auto">
            <a:xfrm>
              <a:off x="1160677" y="18511019"/>
              <a:ext cx="233363" cy="146050"/>
            </a:xfrm>
            <a:custGeom>
              <a:avLst/>
              <a:gdLst>
                <a:gd name="T0" fmla="*/ 0 w 62"/>
                <a:gd name="T1" fmla="*/ 11 h 39"/>
                <a:gd name="T2" fmla="*/ 27 w 62"/>
                <a:gd name="T3" fmla="*/ 36 h 39"/>
                <a:gd name="T4" fmla="*/ 31 w 62"/>
                <a:gd name="T5" fmla="*/ 39 h 39"/>
                <a:gd name="T6" fmla="*/ 33 w 62"/>
                <a:gd name="T7" fmla="*/ 35 h 39"/>
                <a:gd name="T8" fmla="*/ 44 w 62"/>
                <a:gd name="T9" fmla="*/ 14 h 39"/>
                <a:gd name="T10" fmla="*/ 62 w 62"/>
                <a:gd name="T11" fmla="*/ 7 h 39"/>
                <a:gd name="T12" fmla="*/ 57 w 62"/>
                <a:gd name="T13" fmla="*/ 0 h 39"/>
                <a:gd name="T14" fmla="*/ 31 w 62"/>
                <a:gd name="T15" fmla="*/ 14 h 39"/>
                <a:gd name="T16" fmla="*/ 9 w 62"/>
                <a:gd name="T17" fmla="*/ 3 h 39"/>
                <a:gd name="T18" fmla="*/ 0 w 62"/>
                <a:gd name="T19" fmla="*/ 1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2" h="39">
                  <a:moveTo>
                    <a:pt x="0" y="11"/>
                  </a:moveTo>
                  <a:cubicBezTo>
                    <a:pt x="0" y="11"/>
                    <a:pt x="23" y="4"/>
                    <a:pt x="27" y="36"/>
                  </a:cubicBezTo>
                  <a:cubicBezTo>
                    <a:pt x="31" y="39"/>
                    <a:pt x="31" y="39"/>
                    <a:pt x="31" y="39"/>
                  </a:cubicBezTo>
                  <a:cubicBezTo>
                    <a:pt x="33" y="35"/>
                    <a:pt x="33" y="35"/>
                    <a:pt x="33" y="35"/>
                  </a:cubicBezTo>
                  <a:cubicBezTo>
                    <a:pt x="33" y="35"/>
                    <a:pt x="34" y="23"/>
                    <a:pt x="44" y="14"/>
                  </a:cubicBezTo>
                  <a:cubicBezTo>
                    <a:pt x="54" y="4"/>
                    <a:pt x="62" y="7"/>
                    <a:pt x="62" y="7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7" y="0"/>
                    <a:pt x="38" y="2"/>
                    <a:pt x="31" y="14"/>
                  </a:cubicBezTo>
                  <a:cubicBezTo>
                    <a:pt x="31" y="14"/>
                    <a:pt x="23" y="2"/>
                    <a:pt x="9" y="3"/>
                  </a:cubicBezTo>
                  <a:lnTo>
                    <a:pt x="0" y="11"/>
                  </a:lnTo>
                  <a:close/>
                </a:path>
              </a:pathLst>
            </a:custGeom>
            <a:solidFill>
              <a:srgbClr val="2A3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" name="Freeform 75"/>
            <p:cNvSpPr/>
            <p:nvPr/>
          </p:nvSpPr>
          <p:spPr bwMode="auto">
            <a:xfrm>
              <a:off x="1540090" y="18623731"/>
              <a:ext cx="334963" cy="79375"/>
            </a:xfrm>
            <a:custGeom>
              <a:avLst/>
              <a:gdLst>
                <a:gd name="T0" fmla="*/ 75 w 89"/>
                <a:gd name="T1" fmla="*/ 1 h 21"/>
                <a:gd name="T2" fmla="*/ 87 w 89"/>
                <a:gd name="T3" fmla="*/ 9 h 21"/>
                <a:gd name="T4" fmla="*/ 82 w 89"/>
                <a:gd name="T5" fmla="*/ 21 h 21"/>
                <a:gd name="T6" fmla="*/ 7 w 89"/>
                <a:gd name="T7" fmla="*/ 16 h 21"/>
                <a:gd name="T8" fmla="*/ 8 w 89"/>
                <a:gd name="T9" fmla="*/ 0 h 21"/>
                <a:gd name="T10" fmla="*/ 75 w 89"/>
                <a:gd name="T11" fmla="*/ 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" h="21">
                  <a:moveTo>
                    <a:pt x="75" y="1"/>
                  </a:moveTo>
                  <a:cubicBezTo>
                    <a:pt x="75" y="1"/>
                    <a:pt x="86" y="7"/>
                    <a:pt x="87" y="9"/>
                  </a:cubicBezTo>
                  <a:cubicBezTo>
                    <a:pt x="87" y="11"/>
                    <a:pt x="89" y="21"/>
                    <a:pt x="82" y="21"/>
                  </a:cubicBezTo>
                  <a:cubicBezTo>
                    <a:pt x="76" y="21"/>
                    <a:pt x="14" y="19"/>
                    <a:pt x="7" y="16"/>
                  </a:cubicBezTo>
                  <a:cubicBezTo>
                    <a:pt x="0" y="13"/>
                    <a:pt x="5" y="1"/>
                    <a:pt x="8" y="0"/>
                  </a:cubicBezTo>
                  <a:cubicBezTo>
                    <a:pt x="12" y="0"/>
                    <a:pt x="75" y="1"/>
                    <a:pt x="75" y="1"/>
                  </a:cubicBezTo>
                  <a:close/>
                </a:path>
              </a:pathLst>
            </a:custGeom>
            <a:solidFill>
              <a:srgbClr val="2A3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9" name="Freeform 76"/>
            <p:cNvSpPr/>
            <p:nvPr/>
          </p:nvSpPr>
          <p:spPr bwMode="auto">
            <a:xfrm>
              <a:off x="1544852" y="17801406"/>
              <a:ext cx="334963" cy="855663"/>
            </a:xfrm>
            <a:custGeom>
              <a:avLst/>
              <a:gdLst>
                <a:gd name="T0" fmla="*/ 38 w 89"/>
                <a:gd name="T1" fmla="*/ 0 h 228"/>
                <a:gd name="T2" fmla="*/ 50 w 89"/>
                <a:gd name="T3" fmla="*/ 177 h 228"/>
                <a:gd name="T4" fmla="*/ 86 w 89"/>
                <a:gd name="T5" fmla="*/ 214 h 228"/>
                <a:gd name="T6" fmla="*/ 69 w 89"/>
                <a:gd name="T7" fmla="*/ 226 h 228"/>
                <a:gd name="T8" fmla="*/ 1 w 89"/>
                <a:gd name="T9" fmla="*/ 214 h 228"/>
                <a:gd name="T10" fmla="*/ 26 w 89"/>
                <a:gd name="T11" fmla="*/ 174 h 228"/>
                <a:gd name="T12" fmla="*/ 16 w 89"/>
                <a:gd name="T13" fmla="*/ 5 h 228"/>
                <a:gd name="T14" fmla="*/ 38 w 89"/>
                <a:gd name="T15" fmla="*/ 0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9" h="228">
                  <a:moveTo>
                    <a:pt x="38" y="0"/>
                  </a:moveTo>
                  <a:cubicBezTo>
                    <a:pt x="38" y="0"/>
                    <a:pt x="46" y="169"/>
                    <a:pt x="50" y="177"/>
                  </a:cubicBezTo>
                  <a:cubicBezTo>
                    <a:pt x="54" y="186"/>
                    <a:pt x="87" y="207"/>
                    <a:pt x="86" y="214"/>
                  </a:cubicBezTo>
                  <a:cubicBezTo>
                    <a:pt x="86" y="221"/>
                    <a:pt x="89" y="228"/>
                    <a:pt x="69" y="226"/>
                  </a:cubicBezTo>
                  <a:cubicBezTo>
                    <a:pt x="49" y="225"/>
                    <a:pt x="0" y="222"/>
                    <a:pt x="1" y="214"/>
                  </a:cubicBezTo>
                  <a:cubicBezTo>
                    <a:pt x="3" y="206"/>
                    <a:pt x="22" y="185"/>
                    <a:pt x="26" y="174"/>
                  </a:cubicBezTo>
                  <a:cubicBezTo>
                    <a:pt x="30" y="164"/>
                    <a:pt x="16" y="5"/>
                    <a:pt x="16" y="5"/>
                  </a:cubicBezTo>
                  <a:lnTo>
                    <a:pt x="38" y="0"/>
                  </a:lnTo>
                  <a:close/>
                </a:path>
              </a:pathLst>
            </a:custGeom>
            <a:solidFill>
              <a:srgbClr val="FBC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0" name="Freeform 77"/>
            <p:cNvSpPr/>
            <p:nvPr/>
          </p:nvSpPr>
          <p:spPr bwMode="auto">
            <a:xfrm>
              <a:off x="1589302" y="18511019"/>
              <a:ext cx="236538" cy="146050"/>
            </a:xfrm>
            <a:custGeom>
              <a:avLst/>
              <a:gdLst>
                <a:gd name="T0" fmla="*/ 63 w 63"/>
                <a:gd name="T1" fmla="*/ 11 h 39"/>
                <a:gd name="T2" fmla="*/ 35 w 63"/>
                <a:gd name="T3" fmla="*/ 36 h 39"/>
                <a:gd name="T4" fmla="*/ 32 w 63"/>
                <a:gd name="T5" fmla="*/ 39 h 39"/>
                <a:gd name="T6" fmla="*/ 29 w 63"/>
                <a:gd name="T7" fmla="*/ 35 h 39"/>
                <a:gd name="T8" fmla="*/ 19 w 63"/>
                <a:gd name="T9" fmla="*/ 14 h 39"/>
                <a:gd name="T10" fmla="*/ 0 w 63"/>
                <a:gd name="T11" fmla="*/ 7 h 39"/>
                <a:gd name="T12" fmla="*/ 5 w 63"/>
                <a:gd name="T13" fmla="*/ 0 h 39"/>
                <a:gd name="T14" fmla="*/ 31 w 63"/>
                <a:gd name="T15" fmla="*/ 14 h 39"/>
                <a:gd name="T16" fmla="*/ 53 w 63"/>
                <a:gd name="T17" fmla="*/ 3 h 39"/>
                <a:gd name="T18" fmla="*/ 63 w 63"/>
                <a:gd name="T19" fmla="*/ 1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39">
                  <a:moveTo>
                    <a:pt x="63" y="11"/>
                  </a:moveTo>
                  <a:cubicBezTo>
                    <a:pt x="63" y="11"/>
                    <a:pt x="40" y="4"/>
                    <a:pt x="35" y="36"/>
                  </a:cubicBezTo>
                  <a:cubicBezTo>
                    <a:pt x="32" y="39"/>
                    <a:pt x="32" y="39"/>
                    <a:pt x="32" y="39"/>
                  </a:cubicBezTo>
                  <a:cubicBezTo>
                    <a:pt x="29" y="35"/>
                    <a:pt x="29" y="35"/>
                    <a:pt x="29" y="35"/>
                  </a:cubicBezTo>
                  <a:cubicBezTo>
                    <a:pt x="29" y="35"/>
                    <a:pt x="29" y="23"/>
                    <a:pt x="19" y="14"/>
                  </a:cubicBezTo>
                  <a:cubicBezTo>
                    <a:pt x="8" y="4"/>
                    <a:pt x="0" y="7"/>
                    <a:pt x="0" y="7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25" y="2"/>
                    <a:pt x="31" y="14"/>
                  </a:cubicBezTo>
                  <a:cubicBezTo>
                    <a:pt x="31" y="14"/>
                    <a:pt x="39" y="2"/>
                    <a:pt x="53" y="3"/>
                  </a:cubicBezTo>
                  <a:lnTo>
                    <a:pt x="63" y="11"/>
                  </a:lnTo>
                  <a:close/>
                </a:path>
              </a:pathLst>
            </a:custGeom>
            <a:solidFill>
              <a:srgbClr val="2A3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91" name="组合 90"/>
            <p:cNvGrpSpPr/>
            <p:nvPr/>
          </p:nvGrpSpPr>
          <p:grpSpPr>
            <a:xfrm>
              <a:off x="836827" y="15253469"/>
              <a:ext cx="1114425" cy="2671762"/>
              <a:chOff x="836827" y="15253469"/>
              <a:chExt cx="1114425" cy="2671762"/>
            </a:xfrm>
          </p:grpSpPr>
          <p:sp>
            <p:nvSpPr>
              <p:cNvPr id="92" name="Freeform 78"/>
              <p:cNvSpPr/>
              <p:nvPr/>
            </p:nvSpPr>
            <p:spPr bwMode="auto">
              <a:xfrm>
                <a:off x="1047965" y="16893356"/>
                <a:ext cx="153988" cy="769938"/>
              </a:xfrm>
              <a:custGeom>
                <a:avLst/>
                <a:gdLst>
                  <a:gd name="T0" fmla="*/ 6 w 41"/>
                  <a:gd name="T1" fmla="*/ 10 h 205"/>
                  <a:gd name="T2" fmla="*/ 0 w 41"/>
                  <a:gd name="T3" fmla="*/ 191 h 205"/>
                  <a:gd name="T4" fmla="*/ 18 w 41"/>
                  <a:gd name="T5" fmla="*/ 205 h 205"/>
                  <a:gd name="T6" fmla="*/ 38 w 41"/>
                  <a:gd name="T7" fmla="*/ 187 h 205"/>
                  <a:gd name="T8" fmla="*/ 41 w 41"/>
                  <a:gd name="T9" fmla="*/ 0 h 205"/>
                  <a:gd name="T10" fmla="*/ 6 w 41"/>
                  <a:gd name="T11" fmla="*/ 10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" h="205">
                    <a:moveTo>
                      <a:pt x="6" y="10"/>
                    </a:moveTo>
                    <a:cubicBezTo>
                      <a:pt x="0" y="191"/>
                      <a:pt x="0" y="191"/>
                      <a:pt x="0" y="191"/>
                    </a:cubicBezTo>
                    <a:cubicBezTo>
                      <a:pt x="0" y="191"/>
                      <a:pt x="5" y="204"/>
                      <a:pt x="18" y="205"/>
                    </a:cubicBezTo>
                    <a:cubicBezTo>
                      <a:pt x="35" y="205"/>
                      <a:pt x="38" y="187"/>
                      <a:pt x="38" y="187"/>
                    </a:cubicBezTo>
                    <a:cubicBezTo>
                      <a:pt x="41" y="0"/>
                      <a:pt x="41" y="0"/>
                      <a:pt x="41" y="0"/>
                    </a:cubicBezTo>
                    <a:lnTo>
                      <a:pt x="6" y="10"/>
                    </a:lnTo>
                    <a:close/>
                  </a:path>
                </a:pathLst>
              </a:custGeom>
              <a:solidFill>
                <a:srgbClr val="FBCA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3" name="Freeform 79"/>
              <p:cNvSpPr/>
              <p:nvPr/>
            </p:nvSpPr>
            <p:spPr bwMode="auto">
              <a:xfrm>
                <a:off x="1724240" y="16893356"/>
                <a:ext cx="155575" cy="769938"/>
              </a:xfrm>
              <a:custGeom>
                <a:avLst/>
                <a:gdLst>
                  <a:gd name="T0" fmla="*/ 35 w 41"/>
                  <a:gd name="T1" fmla="*/ 10 h 205"/>
                  <a:gd name="T2" fmla="*/ 41 w 41"/>
                  <a:gd name="T3" fmla="*/ 191 h 205"/>
                  <a:gd name="T4" fmla="*/ 24 w 41"/>
                  <a:gd name="T5" fmla="*/ 205 h 205"/>
                  <a:gd name="T6" fmla="*/ 3 w 41"/>
                  <a:gd name="T7" fmla="*/ 187 h 205"/>
                  <a:gd name="T8" fmla="*/ 0 w 41"/>
                  <a:gd name="T9" fmla="*/ 0 h 205"/>
                  <a:gd name="T10" fmla="*/ 35 w 41"/>
                  <a:gd name="T11" fmla="*/ 10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" h="205">
                    <a:moveTo>
                      <a:pt x="35" y="10"/>
                    </a:moveTo>
                    <a:cubicBezTo>
                      <a:pt x="41" y="191"/>
                      <a:pt x="41" y="191"/>
                      <a:pt x="41" y="191"/>
                    </a:cubicBezTo>
                    <a:cubicBezTo>
                      <a:pt x="41" y="191"/>
                      <a:pt x="36" y="204"/>
                      <a:pt x="24" y="205"/>
                    </a:cubicBezTo>
                    <a:cubicBezTo>
                      <a:pt x="6" y="205"/>
                      <a:pt x="3" y="187"/>
                      <a:pt x="3" y="187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35" y="10"/>
                    </a:lnTo>
                    <a:close/>
                  </a:path>
                </a:pathLst>
              </a:custGeom>
              <a:solidFill>
                <a:srgbClr val="FBCA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4" name="Freeform 80"/>
              <p:cNvSpPr/>
              <p:nvPr/>
            </p:nvSpPr>
            <p:spPr bwMode="auto">
              <a:xfrm>
                <a:off x="1182902" y="17407706"/>
                <a:ext cx="606425" cy="517525"/>
              </a:xfrm>
              <a:custGeom>
                <a:avLst/>
                <a:gdLst>
                  <a:gd name="T0" fmla="*/ 57 w 382"/>
                  <a:gd name="T1" fmla="*/ 0 h 326"/>
                  <a:gd name="T2" fmla="*/ 7 w 382"/>
                  <a:gd name="T3" fmla="*/ 36 h 326"/>
                  <a:gd name="T4" fmla="*/ 0 w 382"/>
                  <a:gd name="T5" fmla="*/ 326 h 326"/>
                  <a:gd name="T6" fmla="*/ 166 w 382"/>
                  <a:gd name="T7" fmla="*/ 326 h 326"/>
                  <a:gd name="T8" fmla="*/ 175 w 382"/>
                  <a:gd name="T9" fmla="*/ 173 h 326"/>
                  <a:gd name="T10" fmla="*/ 201 w 382"/>
                  <a:gd name="T11" fmla="*/ 173 h 326"/>
                  <a:gd name="T12" fmla="*/ 223 w 382"/>
                  <a:gd name="T13" fmla="*/ 326 h 326"/>
                  <a:gd name="T14" fmla="*/ 382 w 382"/>
                  <a:gd name="T15" fmla="*/ 326 h 326"/>
                  <a:gd name="T16" fmla="*/ 363 w 382"/>
                  <a:gd name="T17" fmla="*/ 36 h 326"/>
                  <a:gd name="T18" fmla="*/ 57 w 382"/>
                  <a:gd name="T19" fmla="*/ 0 h 3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82" h="326">
                    <a:moveTo>
                      <a:pt x="57" y="0"/>
                    </a:moveTo>
                    <a:lnTo>
                      <a:pt x="7" y="36"/>
                    </a:lnTo>
                    <a:lnTo>
                      <a:pt x="0" y="326"/>
                    </a:lnTo>
                    <a:lnTo>
                      <a:pt x="166" y="326"/>
                    </a:lnTo>
                    <a:lnTo>
                      <a:pt x="175" y="173"/>
                    </a:lnTo>
                    <a:lnTo>
                      <a:pt x="201" y="173"/>
                    </a:lnTo>
                    <a:lnTo>
                      <a:pt x="223" y="326"/>
                    </a:lnTo>
                    <a:lnTo>
                      <a:pt x="382" y="326"/>
                    </a:lnTo>
                    <a:lnTo>
                      <a:pt x="363" y="36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2A3D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5" name="Freeform 81"/>
              <p:cNvSpPr/>
              <p:nvPr/>
            </p:nvSpPr>
            <p:spPr bwMode="auto">
              <a:xfrm>
                <a:off x="1020977" y="16507594"/>
                <a:ext cx="858838" cy="957263"/>
              </a:xfrm>
              <a:custGeom>
                <a:avLst/>
                <a:gdLst>
                  <a:gd name="T0" fmla="*/ 35 w 228"/>
                  <a:gd name="T1" fmla="*/ 16 h 255"/>
                  <a:gd name="T2" fmla="*/ 110 w 228"/>
                  <a:gd name="T3" fmla="*/ 2 h 255"/>
                  <a:gd name="T4" fmla="*/ 200 w 228"/>
                  <a:gd name="T5" fmla="*/ 16 h 255"/>
                  <a:gd name="T6" fmla="*/ 224 w 228"/>
                  <a:gd name="T7" fmla="*/ 62 h 255"/>
                  <a:gd name="T8" fmla="*/ 228 w 228"/>
                  <a:gd name="T9" fmla="*/ 117 h 255"/>
                  <a:gd name="T10" fmla="*/ 189 w 228"/>
                  <a:gd name="T11" fmla="*/ 120 h 255"/>
                  <a:gd name="T12" fmla="*/ 196 w 228"/>
                  <a:gd name="T13" fmla="*/ 255 h 255"/>
                  <a:gd name="T14" fmla="*/ 46 w 228"/>
                  <a:gd name="T15" fmla="*/ 255 h 255"/>
                  <a:gd name="T16" fmla="*/ 48 w 228"/>
                  <a:gd name="T17" fmla="*/ 123 h 255"/>
                  <a:gd name="T18" fmla="*/ 5 w 228"/>
                  <a:gd name="T19" fmla="*/ 121 h 255"/>
                  <a:gd name="T20" fmla="*/ 35 w 228"/>
                  <a:gd name="T21" fmla="*/ 16 h 2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28" h="255">
                    <a:moveTo>
                      <a:pt x="35" y="16"/>
                    </a:moveTo>
                    <a:cubicBezTo>
                      <a:pt x="35" y="16"/>
                      <a:pt x="83" y="4"/>
                      <a:pt x="110" y="2"/>
                    </a:cubicBezTo>
                    <a:cubicBezTo>
                      <a:pt x="137" y="0"/>
                      <a:pt x="200" y="16"/>
                      <a:pt x="200" y="16"/>
                    </a:cubicBezTo>
                    <a:cubicBezTo>
                      <a:pt x="200" y="16"/>
                      <a:pt x="220" y="20"/>
                      <a:pt x="224" y="62"/>
                    </a:cubicBezTo>
                    <a:cubicBezTo>
                      <a:pt x="228" y="117"/>
                      <a:pt x="228" y="117"/>
                      <a:pt x="228" y="117"/>
                    </a:cubicBezTo>
                    <a:cubicBezTo>
                      <a:pt x="228" y="117"/>
                      <a:pt x="208" y="122"/>
                      <a:pt x="189" y="120"/>
                    </a:cubicBezTo>
                    <a:cubicBezTo>
                      <a:pt x="196" y="255"/>
                      <a:pt x="196" y="255"/>
                      <a:pt x="196" y="255"/>
                    </a:cubicBezTo>
                    <a:cubicBezTo>
                      <a:pt x="46" y="255"/>
                      <a:pt x="46" y="255"/>
                      <a:pt x="46" y="255"/>
                    </a:cubicBezTo>
                    <a:cubicBezTo>
                      <a:pt x="48" y="123"/>
                      <a:pt x="48" y="123"/>
                      <a:pt x="48" y="123"/>
                    </a:cubicBezTo>
                    <a:cubicBezTo>
                      <a:pt x="5" y="121"/>
                      <a:pt x="5" y="121"/>
                      <a:pt x="5" y="121"/>
                    </a:cubicBezTo>
                    <a:cubicBezTo>
                      <a:pt x="5" y="121"/>
                      <a:pt x="0" y="24"/>
                      <a:pt x="35" y="16"/>
                    </a:cubicBezTo>
                    <a:close/>
                  </a:path>
                </a:pathLst>
              </a:custGeom>
              <a:solidFill>
                <a:srgbClr val="6DC1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6" name="Freeform 82"/>
              <p:cNvSpPr/>
              <p:nvPr/>
            </p:nvSpPr>
            <p:spPr bwMode="auto">
              <a:xfrm>
                <a:off x="1032090" y="16761594"/>
                <a:ext cx="180975" cy="207963"/>
              </a:xfrm>
              <a:custGeom>
                <a:avLst/>
                <a:gdLst>
                  <a:gd name="T0" fmla="*/ 47 w 48"/>
                  <a:gd name="T1" fmla="*/ 12 h 55"/>
                  <a:gd name="T2" fmla="*/ 37 w 48"/>
                  <a:gd name="T3" fmla="*/ 5 h 55"/>
                  <a:gd name="T4" fmla="*/ 4 w 48"/>
                  <a:gd name="T5" fmla="*/ 0 h 55"/>
                  <a:gd name="T6" fmla="*/ 2 w 48"/>
                  <a:gd name="T7" fmla="*/ 53 h 55"/>
                  <a:gd name="T8" fmla="*/ 45 w 48"/>
                  <a:gd name="T9" fmla="*/ 55 h 55"/>
                  <a:gd name="T10" fmla="*/ 47 w 48"/>
                  <a:gd name="T11" fmla="*/ 12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8" h="55">
                    <a:moveTo>
                      <a:pt x="47" y="12"/>
                    </a:moveTo>
                    <a:cubicBezTo>
                      <a:pt x="48" y="5"/>
                      <a:pt x="44" y="5"/>
                      <a:pt x="37" y="5"/>
                    </a:cubicBezTo>
                    <a:cubicBezTo>
                      <a:pt x="26" y="4"/>
                      <a:pt x="15" y="1"/>
                      <a:pt x="4" y="0"/>
                    </a:cubicBezTo>
                    <a:cubicBezTo>
                      <a:pt x="0" y="27"/>
                      <a:pt x="2" y="53"/>
                      <a:pt x="2" y="53"/>
                    </a:cubicBezTo>
                    <a:cubicBezTo>
                      <a:pt x="45" y="55"/>
                      <a:pt x="45" y="55"/>
                      <a:pt x="45" y="55"/>
                    </a:cubicBezTo>
                    <a:cubicBezTo>
                      <a:pt x="45" y="55"/>
                      <a:pt x="47" y="17"/>
                      <a:pt x="47" y="12"/>
                    </a:cubicBezTo>
                    <a:close/>
                  </a:path>
                </a:pathLst>
              </a:custGeom>
              <a:solidFill>
                <a:srgbClr val="2A3D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7" name="Freeform 83"/>
              <p:cNvSpPr/>
              <p:nvPr/>
            </p:nvSpPr>
            <p:spPr bwMode="auto">
              <a:xfrm>
                <a:off x="1713127" y="16747306"/>
                <a:ext cx="166688" cy="217488"/>
              </a:xfrm>
              <a:custGeom>
                <a:avLst/>
                <a:gdLst>
                  <a:gd name="T0" fmla="*/ 3 w 44"/>
                  <a:gd name="T1" fmla="*/ 6 h 58"/>
                  <a:gd name="T2" fmla="*/ 2 w 44"/>
                  <a:gd name="T3" fmla="*/ 7 h 58"/>
                  <a:gd name="T4" fmla="*/ 1 w 44"/>
                  <a:gd name="T5" fmla="*/ 17 h 58"/>
                  <a:gd name="T6" fmla="*/ 2 w 44"/>
                  <a:gd name="T7" fmla="*/ 30 h 58"/>
                  <a:gd name="T8" fmla="*/ 5 w 44"/>
                  <a:gd name="T9" fmla="*/ 52 h 58"/>
                  <a:gd name="T10" fmla="*/ 5 w 44"/>
                  <a:gd name="T11" fmla="*/ 56 h 58"/>
                  <a:gd name="T12" fmla="*/ 44 w 44"/>
                  <a:gd name="T13" fmla="*/ 53 h 58"/>
                  <a:gd name="T14" fmla="*/ 40 w 44"/>
                  <a:gd name="T15" fmla="*/ 2 h 58"/>
                  <a:gd name="T16" fmla="*/ 10 w 44"/>
                  <a:gd name="T17" fmla="*/ 4 h 58"/>
                  <a:gd name="T18" fmla="*/ 3 w 44"/>
                  <a:gd name="T19" fmla="*/ 6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4" h="58">
                    <a:moveTo>
                      <a:pt x="3" y="6"/>
                    </a:moveTo>
                    <a:cubicBezTo>
                      <a:pt x="3" y="6"/>
                      <a:pt x="2" y="6"/>
                      <a:pt x="2" y="7"/>
                    </a:cubicBezTo>
                    <a:cubicBezTo>
                      <a:pt x="0" y="10"/>
                      <a:pt x="1" y="14"/>
                      <a:pt x="1" y="17"/>
                    </a:cubicBezTo>
                    <a:cubicBezTo>
                      <a:pt x="1" y="22"/>
                      <a:pt x="2" y="26"/>
                      <a:pt x="2" y="30"/>
                    </a:cubicBezTo>
                    <a:cubicBezTo>
                      <a:pt x="3" y="38"/>
                      <a:pt x="4" y="45"/>
                      <a:pt x="5" y="52"/>
                    </a:cubicBezTo>
                    <a:cubicBezTo>
                      <a:pt x="5" y="54"/>
                      <a:pt x="5" y="55"/>
                      <a:pt x="5" y="56"/>
                    </a:cubicBezTo>
                    <a:cubicBezTo>
                      <a:pt x="24" y="58"/>
                      <a:pt x="44" y="53"/>
                      <a:pt x="44" y="53"/>
                    </a:cubicBezTo>
                    <a:cubicBezTo>
                      <a:pt x="44" y="53"/>
                      <a:pt x="40" y="2"/>
                      <a:pt x="40" y="2"/>
                    </a:cubicBezTo>
                    <a:cubicBezTo>
                      <a:pt x="40" y="0"/>
                      <a:pt x="14" y="3"/>
                      <a:pt x="10" y="4"/>
                    </a:cubicBezTo>
                    <a:cubicBezTo>
                      <a:pt x="8" y="5"/>
                      <a:pt x="6" y="5"/>
                      <a:pt x="3" y="6"/>
                    </a:cubicBezTo>
                    <a:close/>
                  </a:path>
                </a:pathLst>
              </a:custGeom>
              <a:solidFill>
                <a:srgbClr val="2A3D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8" name="Freeform 84"/>
              <p:cNvSpPr/>
              <p:nvPr/>
            </p:nvSpPr>
            <p:spPr bwMode="auto">
              <a:xfrm>
                <a:off x="1292440" y="16510769"/>
                <a:ext cx="285750" cy="250825"/>
              </a:xfrm>
              <a:custGeom>
                <a:avLst/>
                <a:gdLst>
                  <a:gd name="T0" fmla="*/ 34 w 76"/>
                  <a:gd name="T1" fmla="*/ 65 h 67"/>
                  <a:gd name="T2" fmla="*/ 46 w 76"/>
                  <a:gd name="T3" fmla="*/ 67 h 67"/>
                  <a:gd name="T4" fmla="*/ 62 w 76"/>
                  <a:gd name="T5" fmla="*/ 50 h 67"/>
                  <a:gd name="T6" fmla="*/ 76 w 76"/>
                  <a:gd name="T7" fmla="*/ 4 h 67"/>
                  <a:gd name="T8" fmla="*/ 38 w 76"/>
                  <a:gd name="T9" fmla="*/ 1 h 67"/>
                  <a:gd name="T10" fmla="*/ 0 w 76"/>
                  <a:gd name="T11" fmla="*/ 7 h 67"/>
                  <a:gd name="T12" fmla="*/ 34 w 76"/>
                  <a:gd name="T13" fmla="*/ 65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6" h="67">
                    <a:moveTo>
                      <a:pt x="34" y="65"/>
                    </a:moveTo>
                    <a:cubicBezTo>
                      <a:pt x="36" y="66"/>
                      <a:pt x="42" y="67"/>
                      <a:pt x="46" y="67"/>
                    </a:cubicBezTo>
                    <a:cubicBezTo>
                      <a:pt x="50" y="66"/>
                      <a:pt x="58" y="60"/>
                      <a:pt x="62" y="50"/>
                    </a:cubicBezTo>
                    <a:cubicBezTo>
                      <a:pt x="69" y="36"/>
                      <a:pt x="75" y="20"/>
                      <a:pt x="76" y="4"/>
                    </a:cubicBezTo>
                    <a:cubicBezTo>
                      <a:pt x="62" y="2"/>
                      <a:pt x="47" y="0"/>
                      <a:pt x="38" y="1"/>
                    </a:cubicBezTo>
                    <a:cubicBezTo>
                      <a:pt x="27" y="2"/>
                      <a:pt x="13" y="4"/>
                      <a:pt x="0" y="7"/>
                    </a:cubicBezTo>
                    <a:cubicBezTo>
                      <a:pt x="5" y="19"/>
                      <a:pt x="26" y="60"/>
                      <a:pt x="34" y="65"/>
                    </a:cubicBezTo>
                    <a:close/>
                  </a:path>
                </a:pathLst>
              </a:custGeom>
              <a:solidFill>
                <a:srgbClr val="2A3D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9" name="Freeform 85"/>
              <p:cNvSpPr/>
              <p:nvPr/>
            </p:nvSpPr>
            <p:spPr bwMode="auto">
              <a:xfrm>
                <a:off x="1363877" y="16342494"/>
                <a:ext cx="142875" cy="239713"/>
              </a:xfrm>
              <a:custGeom>
                <a:avLst/>
                <a:gdLst>
                  <a:gd name="T0" fmla="*/ 0 w 38"/>
                  <a:gd name="T1" fmla="*/ 0 h 64"/>
                  <a:gd name="T2" fmla="*/ 0 w 38"/>
                  <a:gd name="T3" fmla="*/ 52 h 64"/>
                  <a:gd name="T4" fmla="*/ 19 w 38"/>
                  <a:gd name="T5" fmla="*/ 64 h 64"/>
                  <a:gd name="T6" fmla="*/ 38 w 38"/>
                  <a:gd name="T7" fmla="*/ 52 h 64"/>
                  <a:gd name="T8" fmla="*/ 38 w 38"/>
                  <a:gd name="T9" fmla="*/ 0 h 64"/>
                  <a:gd name="T10" fmla="*/ 0 w 38"/>
                  <a:gd name="T11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8" h="64">
                    <a:moveTo>
                      <a:pt x="0" y="0"/>
                    </a:moveTo>
                    <a:cubicBezTo>
                      <a:pt x="0" y="52"/>
                      <a:pt x="0" y="52"/>
                      <a:pt x="0" y="52"/>
                    </a:cubicBezTo>
                    <a:cubicBezTo>
                      <a:pt x="0" y="52"/>
                      <a:pt x="2" y="64"/>
                      <a:pt x="19" y="64"/>
                    </a:cubicBezTo>
                    <a:cubicBezTo>
                      <a:pt x="37" y="64"/>
                      <a:pt x="38" y="52"/>
                      <a:pt x="38" y="52"/>
                    </a:cubicBezTo>
                    <a:cubicBezTo>
                      <a:pt x="38" y="0"/>
                      <a:pt x="38" y="0"/>
                      <a:pt x="38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BCA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0" name="Freeform 86"/>
              <p:cNvSpPr/>
              <p:nvPr/>
            </p:nvSpPr>
            <p:spPr bwMode="auto">
              <a:xfrm>
                <a:off x="1363877" y="16342494"/>
                <a:ext cx="142875" cy="85725"/>
              </a:xfrm>
              <a:custGeom>
                <a:avLst/>
                <a:gdLst>
                  <a:gd name="T0" fmla="*/ 38 w 38"/>
                  <a:gd name="T1" fmla="*/ 18 h 23"/>
                  <a:gd name="T2" fmla="*/ 38 w 38"/>
                  <a:gd name="T3" fmla="*/ 0 h 23"/>
                  <a:gd name="T4" fmla="*/ 0 w 38"/>
                  <a:gd name="T5" fmla="*/ 0 h 23"/>
                  <a:gd name="T6" fmla="*/ 0 w 38"/>
                  <a:gd name="T7" fmla="*/ 19 h 23"/>
                  <a:gd name="T8" fmla="*/ 38 w 38"/>
                  <a:gd name="T9" fmla="*/ 18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23">
                    <a:moveTo>
                      <a:pt x="38" y="18"/>
                    </a:moveTo>
                    <a:cubicBezTo>
                      <a:pt x="38" y="0"/>
                      <a:pt x="38" y="0"/>
                      <a:pt x="3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14" y="23"/>
                      <a:pt x="25" y="22"/>
                      <a:pt x="38" y="18"/>
                    </a:cubicBezTo>
                    <a:close/>
                  </a:path>
                </a:pathLst>
              </a:custGeom>
              <a:solidFill>
                <a:srgbClr val="F2BF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1" name="Oval 87"/>
              <p:cNvSpPr>
                <a:spLocks noChangeArrowheads="1"/>
              </p:cNvSpPr>
              <p:nvPr/>
            </p:nvSpPr>
            <p:spPr bwMode="auto">
              <a:xfrm>
                <a:off x="836827" y="15253469"/>
                <a:ext cx="1114425" cy="1089025"/>
              </a:xfrm>
              <a:prstGeom prst="ellipse">
                <a:avLst/>
              </a:prstGeom>
              <a:solidFill>
                <a:srgbClr val="282A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2" name="Freeform 88"/>
              <p:cNvSpPr/>
              <p:nvPr/>
            </p:nvSpPr>
            <p:spPr bwMode="auto">
              <a:xfrm>
                <a:off x="1054315" y="15745594"/>
                <a:ext cx="693738" cy="671513"/>
              </a:xfrm>
              <a:custGeom>
                <a:avLst/>
                <a:gdLst>
                  <a:gd name="T0" fmla="*/ 3 w 184"/>
                  <a:gd name="T1" fmla="*/ 0 h 179"/>
                  <a:gd name="T2" fmla="*/ 20 w 184"/>
                  <a:gd name="T3" fmla="*/ 150 h 179"/>
                  <a:gd name="T4" fmla="*/ 104 w 184"/>
                  <a:gd name="T5" fmla="*/ 177 h 179"/>
                  <a:gd name="T6" fmla="*/ 183 w 184"/>
                  <a:gd name="T7" fmla="*/ 104 h 179"/>
                  <a:gd name="T8" fmla="*/ 183 w 184"/>
                  <a:gd name="T9" fmla="*/ 41 h 179"/>
                  <a:gd name="T10" fmla="*/ 158 w 184"/>
                  <a:gd name="T11" fmla="*/ 25 h 179"/>
                  <a:gd name="T12" fmla="*/ 164 w 184"/>
                  <a:gd name="T13" fmla="*/ 41 h 179"/>
                  <a:gd name="T14" fmla="*/ 109 w 184"/>
                  <a:gd name="T15" fmla="*/ 14 h 179"/>
                  <a:gd name="T16" fmla="*/ 125 w 184"/>
                  <a:gd name="T17" fmla="*/ 42 h 179"/>
                  <a:gd name="T18" fmla="*/ 54 w 184"/>
                  <a:gd name="T19" fmla="*/ 9 h 179"/>
                  <a:gd name="T20" fmla="*/ 60 w 184"/>
                  <a:gd name="T21" fmla="*/ 40 h 179"/>
                  <a:gd name="T22" fmla="*/ 3 w 184"/>
                  <a:gd name="T23" fmla="*/ 0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84" h="179">
                    <a:moveTo>
                      <a:pt x="3" y="0"/>
                    </a:moveTo>
                    <a:cubicBezTo>
                      <a:pt x="3" y="0"/>
                      <a:pt x="0" y="130"/>
                      <a:pt x="20" y="150"/>
                    </a:cubicBezTo>
                    <a:cubicBezTo>
                      <a:pt x="41" y="169"/>
                      <a:pt x="74" y="179"/>
                      <a:pt x="104" y="177"/>
                    </a:cubicBezTo>
                    <a:cubicBezTo>
                      <a:pt x="134" y="175"/>
                      <a:pt x="182" y="153"/>
                      <a:pt x="183" y="104"/>
                    </a:cubicBezTo>
                    <a:cubicBezTo>
                      <a:pt x="184" y="55"/>
                      <a:pt x="183" y="41"/>
                      <a:pt x="183" y="41"/>
                    </a:cubicBezTo>
                    <a:cubicBezTo>
                      <a:pt x="183" y="41"/>
                      <a:pt x="169" y="35"/>
                      <a:pt x="158" y="25"/>
                    </a:cubicBezTo>
                    <a:cubicBezTo>
                      <a:pt x="154" y="21"/>
                      <a:pt x="164" y="41"/>
                      <a:pt x="164" y="41"/>
                    </a:cubicBezTo>
                    <a:cubicBezTo>
                      <a:pt x="164" y="41"/>
                      <a:pt x="142" y="45"/>
                      <a:pt x="109" y="14"/>
                    </a:cubicBezTo>
                    <a:cubicBezTo>
                      <a:pt x="109" y="14"/>
                      <a:pt x="113" y="36"/>
                      <a:pt x="125" y="42"/>
                    </a:cubicBezTo>
                    <a:cubicBezTo>
                      <a:pt x="125" y="42"/>
                      <a:pt x="89" y="44"/>
                      <a:pt x="54" y="9"/>
                    </a:cubicBezTo>
                    <a:cubicBezTo>
                      <a:pt x="54" y="9"/>
                      <a:pt x="55" y="35"/>
                      <a:pt x="60" y="40"/>
                    </a:cubicBezTo>
                    <a:cubicBezTo>
                      <a:pt x="60" y="40"/>
                      <a:pt x="17" y="40"/>
                      <a:pt x="3" y="0"/>
                    </a:cubicBezTo>
                    <a:close/>
                  </a:path>
                </a:pathLst>
              </a:custGeom>
              <a:solidFill>
                <a:srgbClr val="FBCA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3" name="Oval 89"/>
              <p:cNvSpPr>
                <a:spLocks noChangeArrowheads="1"/>
              </p:cNvSpPr>
              <p:nvPr/>
            </p:nvSpPr>
            <p:spPr bwMode="auto">
              <a:xfrm>
                <a:off x="990815" y="15899581"/>
                <a:ext cx="134938" cy="130175"/>
              </a:xfrm>
              <a:prstGeom prst="ellipse">
                <a:avLst/>
              </a:prstGeom>
              <a:solidFill>
                <a:srgbClr val="FBCA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4" name="Oval 90"/>
              <p:cNvSpPr>
                <a:spLocks noChangeArrowheads="1"/>
              </p:cNvSpPr>
              <p:nvPr/>
            </p:nvSpPr>
            <p:spPr bwMode="auto">
              <a:xfrm>
                <a:off x="1687727" y="15899581"/>
                <a:ext cx="134938" cy="130175"/>
              </a:xfrm>
              <a:prstGeom prst="ellipse">
                <a:avLst/>
              </a:prstGeom>
              <a:solidFill>
                <a:srgbClr val="FBCA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5" name="Freeform 91"/>
              <p:cNvSpPr/>
              <p:nvPr/>
            </p:nvSpPr>
            <p:spPr bwMode="auto">
              <a:xfrm>
                <a:off x="1328952" y="16029756"/>
                <a:ext cx="158750" cy="139700"/>
              </a:xfrm>
              <a:custGeom>
                <a:avLst/>
                <a:gdLst>
                  <a:gd name="T0" fmla="*/ 26 w 100"/>
                  <a:gd name="T1" fmla="*/ 0 h 88"/>
                  <a:gd name="T2" fmla="*/ 72 w 100"/>
                  <a:gd name="T3" fmla="*/ 0 h 88"/>
                  <a:gd name="T4" fmla="*/ 100 w 100"/>
                  <a:gd name="T5" fmla="*/ 88 h 88"/>
                  <a:gd name="T6" fmla="*/ 0 w 100"/>
                  <a:gd name="T7" fmla="*/ 86 h 88"/>
                  <a:gd name="T8" fmla="*/ 26 w 100"/>
                  <a:gd name="T9" fmla="*/ 0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88">
                    <a:moveTo>
                      <a:pt x="26" y="0"/>
                    </a:moveTo>
                    <a:lnTo>
                      <a:pt x="72" y="0"/>
                    </a:lnTo>
                    <a:lnTo>
                      <a:pt x="100" y="88"/>
                    </a:lnTo>
                    <a:lnTo>
                      <a:pt x="0" y="86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F2BF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6" name="Oval 92"/>
              <p:cNvSpPr>
                <a:spLocks noChangeArrowheads="1"/>
              </p:cNvSpPr>
              <p:nvPr/>
            </p:nvSpPr>
            <p:spPr bwMode="auto">
              <a:xfrm>
                <a:off x="1138452" y="15918631"/>
                <a:ext cx="88900" cy="88900"/>
              </a:xfrm>
              <a:prstGeom prst="ellipse">
                <a:avLst/>
              </a:prstGeom>
              <a:solidFill>
                <a:srgbClr val="3530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7" name="Oval 93"/>
              <p:cNvSpPr>
                <a:spLocks noChangeArrowheads="1"/>
              </p:cNvSpPr>
              <p:nvPr/>
            </p:nvSpPr>
            <p:spPr bwMode="auto">
              <a:xfrm>
                <a:off x="1578190" y="15918631"/>
                <a:ext cx="90488" cy="88900"/>
              </a:xfrm>
              <a:prstGeom prst="ellipse">
                <a:avLst/>
              </a:prstGeom>
              <a:solidFill>
                <a:srgbClr val="3530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8" name="Freeform 94"/>
              <p:cNvSpPr/>
              <p:nvPr/>
            </p:nvSpPr>
            <p:spPr bwMode="auto">
              <a:xfrm>
                <a:off x="1268627" y="16147231"/>
                <a:ext cx="328613" cy="157163"/>
              </a:xfrm>
              <a:custGeom>
                <a:avLst/>
                <a:gdLst>
                  <a:gd name="T0" fmla="*/ 38 w 87"/>
                  <a:gd name="T1" fmla="*/ 40 h 42"/>
                  <a:gd name="T2" fmla="*/ 1 w 87"/>
                  <a:gd name="T3" fmla="*/ 28 h 42"/>
                  <a:gd name="T4" fmla="*/ 1 w 87"/>
                  <a:gd name="T5" fmla="*/ 25 h 42"/>
                  <a:gd name="T6" fmla="*/ 4 w 87"/>
                  <a:gd name="T7" fmla="*/ 25 h 42"/>
                  <a:gd name="T8" fmla="*/ 55 w 87"/>
                  <a:gd name="T9" fmla="*/ 32 h 42"/>
                  <a:gd name="T10" fmla="*/ 82 w 87"/>
                  <a:gd name="T11" fmla="*/ 2 h 42"/>
                  <a:gd name="T12" fmla="*/ 85 w 87"/>
                  <a:gd name="T13" fmla="*/ 1 h 42"/>
                  <a:gd name="T14" fmla="*/ 86 w 87"/>
                  <a:gd name="T15" fmla="*/ 3 h 42"/>
                  <a:gd name="T16" fmla="*/ 56 w 87"/>
                  <a:gd name="T17" fmla="*/ 36 h 42"/>
                  <a:gd name="T18" fmla="*/ 38 w 87"/>
                  <a:gd name="T19" fmla="*/ 4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7" h="42">
                    <a:moveTo>
                      <a:pt x="38" y="40"/>
                    </a:moveTo>
                    <a:cubicBezTo>
                      <a:pt x="18" y="40"/>
                      <a:pt x="2" y="29"/>
                      <a:pt x="1" y="28"/>
                    </a:cubicBezTo>
                    <a:cubicBezTo>
                      <a:pt x="1" y="28"/>
                      <a:pt x="0" y="26"/>
                      <a:pt x="1" y="25"/>
                    </a:cubicBezTo>
                    <a:cubicBezTo>
                      <a:pt x="2" y="24"/>
                      <a:pt x="3" y="24"/>
                      <a:pt x="4" y="25"/>
                    </a:cubicBezTo>
                    <a:cubicBezTo>
                      <a:pt x="4" y="25"/>
                      <a:pt x="30" y="42"/>
                      <a:pt x="55" y="32"/>
                    </a:cubicBezTo>
                    <a:cubicBezTo>
                      <a:pt x="79" y="22"/>
                      <a:pt x="82" y="3"/>
                      <a:pt x="82" y="2"/>
                    </a:cubicBezTo>
                    <a:cubicBezTo>
                      <a:pt x="82" y="1"/>
                      <a:pt x="83" y="0"/>
                      <a:pt x="85" y="1"/>
                    </a:cubicBezTo>
                    <a:cubicBezTo>
                      <a:pt x="86" y="1"/>
                      <a:pt x="87" y="2"/>
                      <a:pt x="86" y="3"/>
                    </a:cubicBezTo>
                    <a:cubicBezTo>
                      <a:pt x="86" y="4"/>
                      <a:pt x="83" y="25"/>
                      <a:pt x="56" y="36"/>
                    </a:cubicBezTo>
                    <a:cubicBezTo>
                      <a:pt x="50" y="39"/>
                      <a:pt x="44" y="40"/>
                      <a:pt x="38" y="40"/>
                    </a:cubicBezTo>
                    <a:close/>
                  </a:path>
                </a:pathLst>
              </a:custGeom>
              <a:solidFill>
                <a:srgbClr val="3530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109" name="组合 108"/>
          <p:cNvGrpSpPr/>
          <p:nvPr/>
        </p:nvGrpSpPr>
        <p:grpSpPr>
          <a:xfrm>
            <a:off x="8227499" y="5183715"/>
            <a:ext cx="565513" cy="1540725"/>
            <a:chOff x="10710863" y="573088"/>
            <a:chExt cx="823912" cy="2244726"/>
          </a:xfrm>
        </p:grpSpPr>
        <p:sp>
          <p:nvSpPr>
            <p:cNvPr id="110" name="Freeform 200"/>
            <p:cNvSpPr/>
            <p:nvPr/>
          </p:nvSpPr>
          <p:spPr bwMode="auto">
            <a:xfrm>
              <a:off x="10809288" y="1887538"/>
              <a:ext cx="122237" cy="133350"/>
            </a:xfrm>
            <a:custGeom>
              <a:avLst/>
              <a:gdLst>
                <a:gd name="T0" fmla="*/ 5 w 45"/>
                <a:gd name="T1" fmla="*/ 1 h 49"/>
                <a:gd name="T2" fmla="*/ 0 w 45"/>
                <a:gd name="T3" fmla="*/ 6 h 49"/>
                <a:gd name="T4" fmla="*/ 2 w 45"/>
                <a:gd name="T5" fmla="*/ 31 h 49"/>
                <a:gd name="T6" fmla="*/ 22 w 45"/>
                <a:gd name="T7" fmla="*/ 48 h 49"/>
                <a:gd name="T8" fmla="*/ 45 w 45"/>
                <a:gd name="T9" fmla="*/ 29 h 49"/>
                <a:gd name="T10" fmla="*/ 44 w 45"/>
                <a:gd name="T11" fmla="*/ 0 h 49"/>
                <a:gd name="T12" fmla="*/ 5 w 45"/>
                <a:gd name="T13" fmla="*/ 1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" h="49">
                  <a:moveTo>
                    <a:pt x="5" y="1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2" y="31"/>
                    <a:pt x="2" y="31"/>
                    <a:pt x="2" y="31"/>
                  </a:cubicBezTo>
                  <a:cubicBezTo>
                    <a:pt x="2" y="31"/>
                    <a:pt x="5" y="48"/>
                    <a:pt x="22" y="48"/>
                  </a:cubicBezTo>
                  <a:cubicBezTo>
                    <a:pt x="44" y="49"/>
                    <a:pt x="45" y="29"/>
                    <a:pt x="45" y="29"/>
                  </a:cubicBezTo>
                  <a:cubicBezTo>
                    <a:pt x="44" y="0"/>
                    <a:pt x="44" y="0"/>
                    <a:pt x="44" y="0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rgbClr val="FBC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1" name="Freeform 201"/>
            <p:cNvSpPr/>
            <p:nvPr/>
          </p:nvSpPr>
          <p:spPr bwMode="auto">
            <a:xfrm>
              <a:off x="10806113" y="1336675"/>
              <a:ext cx="142875" cy="576263"/>
            </a:xfrm>
            <a:custGeom>
              <a:avLst/>
              <a:gdLst>
                <a:gd name="T0" fmla="*/ 53 w 53"/>
                <a:gd name="T1" fmla="*/ 15 h 212"/>
                <a:gd name="T2" fmla="*/ 39 w 53"/>
                <a:gd name="T3" fmla="*/ 1 h 212"/>
                <a:gd name="T4" fmla="*/ 10 w 53"/>
                <a:gd name="T5" fmla="*/ 11 h 212"/>
                <a:gd name="T6" fmla="*/ 0 w 53"/>
                <a:gd name="T7" fmla="*/ 212 h 212"/>
                <a:gd name="T8" fmla="*/ 40 w 53"/>
                <a:gd name="T9" fmla="*/ 212 h 212"/>
                <a:gd name="T10" fmla="*/ 53 w 53"/>
                <a:gd name="T11" fmla="*/ 15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" h="212">
                  <a:moveTo>
                    <a:pt x="53" y="15"/>
                  </a:moveTo>
                  <a:cubicBezTo>
                    <a:pt x="39" y="1"/>
                    <a:pt x="39" y="1"/>
                    <a:pt x="39" y="1"/>
                  </a:cubicBezTo>
                  <a:cubicBezTo>
                    <a:pt x="39" y="1"/>
                    <a:pt x="15" y="0"/>
                    <a:pt x="10" y="11"/>
                  </a:cubicBezTo>
                  <a:cubicBezTo>
                    <a:pt x="6" y="22"/>
                    <a:pt x="0" y="212"/>
                    <a:pt x="0" y="212"/>
                  </a:cubicBezTo>
                  <a:cubicBezTo>
                    <a:pt x="40" y="212"/>
                    <a:pt x="40" y="212"/>
                    <a:pt x="40" y="212"/>
                  </a:cubicBezTo>
                  <a:lnTo>
                    <a:pt x="53" y="15"/>
                  </a:lnTo>
                  <a:close/>
                </a:path>
              </a:pathLst>
            </a:custGeom>
            <a:solidFill>
              <a:srgbClr val="6FAF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" name="Freeform 202"/>
            <p:cNvSpPr/>
            <p:nvPr/>
          </p:nvSpPr>
          <p:spPr bwMode="auto">
            <a:xfrm>
              <a:off x="10890250" y="1423988"/>
              <a:ext cx="57150" cy="488950"/>
            </a:xfrm>
            <a:custGeom>
              <a:avLst/>
              <a:gdLst>
                <a:gd name="T0" fmla="*/ 5 w 21"/>
                <a:gd name="T1" fmla="*/ 36 h 180"/>
                <a:gd name="T2" fmla="*/ 2 w 21"/>
                <a:gd name="T3" fmla="*/ 180 h 180"/>
                <a:gd name="T4" fmla="*/ 9 w 21"/>
                <a:gd name="T5" fmla="*/ 180 h 180"/>
                <a:gd name="T6" fmla="*/ 21 w 21"/>
                <a:gd name="T7" fmla="*/ 0 h 180"/>
                <a:gd name="T8" fmla="*/ 5 w 21"/>
                <a:gd name="T9" fmla="*/ 36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80">
                  <a:moveTo>
                    <a:pt x="5" y="36"/>
                  </a:moveTo>
                  <a:cubicBezTo>
                    <a:pt x="0" y="53"/>
                    <a:pt x="2" y="180"/>
                    <a:pt x="2" y="180"/>
                  </a:cubicBezTo>
                  <a:cubicBezTo>
                    <a:pt x="9" y="180"/>
                    <a:pt x="9" y="180"/>
                    <a:pt x="9" y="18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13" y="12"/>
                    <a:pt x="9" y="22"/>
                    <a:pt x="5" y="36"/>
                  </a:cubicBezTo>
                  <a:close/>
                </a:path>
              </a:pathLst>
            </a:custGeom>
            <a:solidFill>
              <a:srgbClr val="69A0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3" name="Freeform 204"/>
            <p:cNvSpPr/>
            <p:nvPr/>
          </p:nvSpPr>
          <p:spPr bwMode="auto">
            <a:xfrm>
              <a:off x="10847388" y="2105026"/>
              <a:ext cx="230187" cy="712788"/>
            </a:xfrm>
            <a:custGeom>
              <a:avLst/>
              <a:gdLst>
                <a:gd name="T0" fmla="*/ 49 w 85"/>
                <a:gd name="T1" fmla="*/ 0 h 262"/>
                <a:gd name="T2" fmla="*/ 38 w 85"/>
                <a:gd name="T3" fmla="*/ 214 h 262"/>
                <a:gd name="T4" fmla="*/ 2 w 85"/>
                <a:gd name="T5" fmla="*/ 249 h 262"/>
                <a:gd name="T6" fmla="*/ 19 w 85"/>
                <a:gd name="T7" fmla="*/ 261 h 262"/>
                <a:gd name="T8" fmla="*/ 84 w 85"/>
                <a:gd name="T9" fmla="*/ 249 h 262"/>
                <a:gd name="T10" fmla="*/ 60 w 85"/>
                <a:gd name="T11" fmla="*/ 211 h 262"/>
                <a:gd name="T12" fmla="*/ 60 w 85"/>
                <a:gd name="T13" fmla="*/ 186 h 262"/>
                <a:gd name="T14" fmla="*/ 63 w 85"/>
                <a:gd name="T15" fmla="*/ 106 h 262"/>
                <a:gd name="T16" fmla="*/ 70 w 85"/>
                <a:gd name="T17" fmla="*/ 5 h 262"/>
                <a:gd name="T18" fmla="*/ 49 w 85"/>
                <a:gd name="T19" fmla="*/ 0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5" h="262">
                  <a:moveTo>
                    <a:pt x="49" y="0"/>
                  </a:moveTo>
                  <a:cubicBezTo>
                    <a:pt x="49" y="0"/>
                    <a:pt x="41" y="205"/>
                    <a:pt x="38" y="214"/>
                  </a:cubicBezTo>
                  <a:cubicBezTo>
                    <a:pt x="34" y="222"/>
                    <a:pt x="2" y="242"/>
                    <a:pt x="2" y="249"/>
                  </a:cubicBezTo>
                  <a:cubicBezTo>
                    <a:pt x="3" y="255"/>
                    <a:pt x="0" y="262"/>
                    <a:pt x="19" y="261"/>
                  </a:cubicBezTo>
                  <a:cubicBezTo>
                    <a:pt x="38" y="259"/>
                    <a:pt x="85" y="257"/>
                    <a:pt x="84" y="249"/>
                  </a:cubicBezTo>
                  <a:cubicBezTo>
                    <a:pt x="82" y="241"/>
                    <a:pt x="64" y="221"/>
                    <a:pt x="60" y="211"/>
                  </a:cubicBezTo>
                  <a:cubicBezTo>
                    <a:pt x="59" y="209"/>
                    <a:pt x="59" y="206"/>
                    <a:pt x="60" y="186"/>
                  </a:cubicBezTo>
                  <a:cubicBezTo>
                    <a:pt x="60" y="170"/>
                    <a:pt x="63" y="118"/>
                    <a:pt x="63" y="106"/>
                  </a:cubicBezTo>
                  <a:cubicBezTo>
                    <a:pt x="66" y="55"/>
                    <a:pt x="70" y="5"/>
                    <a:pt x="70" y="5"/>
                  </a:cubicBezTo>
                  <a:lnTo>
                    <a:pt x="49" y="0"/>
                  </a:lnTo>
                  <a:close/>
                </a:path>
              </a:pathLst>
            </a:custGeom>
            <a:solidFill>
              <a:srgbClr val="FBC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4" name="Freeform 205"/>
            <p:cNvSpPr/>
            <p:nvPr/>
          </p:nvSpPr>
          <p:spPr bwMode="auto">
            <a:xfrm>
              <a:off x="10885488" y="2716213"/>
              <a:ext cx="158750" cy="101600"/>
            </a:xfrm>
            <a:custGeom>
              <a:avLst/>
              <a:gdLst>
                <a:gd name="T0" fmla="*/ 0 w 59"/>
                <a:gd name="T1" fmla="*/ 11 h 37"/>
                <a:gd name="T2" fmla="*/ 26 w 59"/>
                <a:gd name="T3" fmla="*/ 34 h 37"/>
                <a:gd name="T4" fmla="*/ 29 w 59"/>
                <a:gd name="T5" fmla="*/ 37 h 37"/>
                <a:gd name="T6" fmla="*/ 32 w 59"/>
                <a:gd name="T7" fmla="*/ 34 h 37"/>
                <a:gd name="T8" fmla="*/ 42 w 59"/>
                <a:gd name="T9" fmla="*/ 13 h 37"/>
                <a:gd name="T10" fmla="*/ 59 w 59"/>
                <a:gd name="T11" fmla="*/ 6 h 37"/>
                <a:gd name="T12" fmla="*/ 55 w 59"/>
                <a:gd name="T13" fmla="*/ 0 h 37"/>
                <a:gd name="T14" fmla="*/ 30 w 59"/>
                <a:gd name="T15" fmla="*/ 14 h 37"/>
                <a:gd name="T16" fmla="*/ 9 w 59"/>
                <a:gd name="T17" fmla="*/ 3 h 37"/>
                <a:gd name="T18" fmla="*/ 0 w 59"/>
                <a:gd name="T19" fmla="*/ 1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9" h="37">
                  <a:moveTo>
                    <a:pt x="0" y="11"/>
                  </a:moveTo>
                  <a:cubicBezTo>
                    <a:pt x="0" y="11"/>
                    <a:pt x="21" y="4"/>
                    <a:pt x="26" y="34"/>
                  </a:cubicBezTo>
                  <a:cubicBezTo>
                    <a:pt x="29" y="37"/>
                    <a:pt x="29" y="37"/>
                    <a:pt x="29" y="37"/>
                  </a:cubicBezTo>
                  <a:cubicBezTo>
                    <a:pt x="32" y="34"/>
                    <a:pt x="32" y="34"/>
                    <a:pt x="32" y="34"/>
                  </a:cubicBezTo>
                  <a:cubicBezTo>
                    <a:pt x="32" y="34"/>
                    <a:pt x="32" y="22"/>
                    <a:pt x="42" y="13"/>
                  </a:cubicBezTo>
                  <a:cubicBezTo>
                    <a:pt x="52" y="4"/>
                    <a:pt x="59" y="6"/>
                    <a:pt x="59" y="6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5" y="0"/>
                    <a:pt x="36" y="2"/>
                    <a:pt x="30" y="14"/>
                  </a:cubicBezTo>
                  <a:cubicBezTo>
                    <a:pt x="30" y="14"/>
                    <a:pt x="22" y="2"/>
                    <a:pt x="9" y="3"/>
                  </a:cubicBezTo>
                  <a:lnTo>
                    <a:pt x="0" y="11"/>
                  </a:lnTo>
                  <a:close/>
                </a:path>
              </a:pathLst>
            </a:custGeom>
            <a:solidFill>
              <a:srgbClr val="1E1E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5" name="Freeform 207"/>
            <p:cNvSpPr/>
            <p:nvPr/>
          </p:nvSpPr>
          <p:spPr bwMode="auto">
            <a:xfrm>
              <a:off x="11150600" y="2105026"/>
              <a:ext cx="230187" cy="712788"/>
            </a:xfrm>
            <a:custGeom>
              <a:avLst/>
              <a:gdLst>
                <a:gd name="T0" fmla="*/ 36 w 85"/>
                <a:gd name="T1" fmla="*/ 0 h 262"/>
                <a:gd name="T2" fmla="*/ 48 w 85"/>
                <a:gd name="T3" fmla="*/ 214 h 262"/>
                <a:gd name="T4" fmla="*/ 83 w 85"/>
                <a:gd name="T5" fmla="*/ 249 h 262"/>
                <a:gd name="T6" fmla="*/ 66 w 85"/>
                <a:gd name="T7" fmla="*/ 261 h 262"/>
                <a:gd name="T8" fmla="*/ 1 w 85"/>
                <a:gd name="T9" fmla="*/ 249 h 262"/>
                <a:gd name="T10" fmla="*/ 25 w 85"/>
                <a:gd name="T11" fmla="*/ 211 h 262"/>
                <a:gd name="T12" fmla="*/ 26 w 85"/>
                <a:gd name="T13" fmla="*/ 186 h 262"/>
                <a:gd name="T14" fmla="*/ 22 w 85"/>
                <a:gd name="T15" fmla="*/ 106 h 262"/>
                <a:gd name="T16" fmla="*/ 15 w 85"/>
                <a:gd name="T17" fmla="*/ 5 h 262"/>
                <a:gd name="T18" fmla="*/ 36 w 85"/>
                <a:gd name="T19" fmla="*/ 0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5" h="262">
                  <a:moveTo>
                    <a:pt x="36" y="0"/>
                  </a:moveTo>
                  <a:cubicBezTo>
                    <a:pt x="36" y="0"/>
                    <a:pt x="44" y="205"/>
                    <a:pt x="48" y="214"/>
                  </a:cubicBezTo>
                  <a:cubicBezTo>
                    <a:pt x="52" y="222"/>
                    <a:pt x="83" y="242"/>
                    <a:pt x="83" y="249"/>
                  </a:cubicBezTo>
                  <a:cubicBezTo>
                    <a:pt x="82" y="255"/>
                    <a:pt x="85" y="262"/>
                    <a:pt x="66" y="261"/>
                  </a:cubicBezTo>
                  <a:cubicBezTo>
                    <a:pt x="47" y="259"/>
                    <a:pt x="0" y="257"/>
                    <a:pt x="1" y="249"/>
                  </a:cubicBezTo>
                  <a:cubicBezTo>
                    <a:pt x="3" y="241"/>
                    <a:pt x="21" y="221"/>
                    <a:pt x="25" y="211"/>
                  </a:cubicBezTo>
                  <a:cubicBezTo>
                    <a:pt x="26" y="209"/>
                    <a:pt x="26" y="206"/>
                    <a:pt x="26" y="186"/>
                  </a:cubicBezTo>
                  <a:cubicBezTo>
                    <a:pt x="25" y="170"/>
                    <a:pt x="22" y="118"/>
                    <a:pt x="22" y="106"/>
                  </a:cubicBezTo>
                  <a:cubicBezTo>
                    <a:pt x="19" y="55"/>
                    <a:pt x="15" y="5"/>
                    <a:pt x="15" y="5"/>
                  </a:cubicBezTo>
                  <a:lnTo>
                    <a:pt x="36" y="0"/>
                  </a:lnTo>
                  <a:close/>
                </a:path>
              </a:pathLst>
            </a:custGeom>
            <a:solidFill>
              <a:srgbClr val="FBC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/>
            </a:p>
          </p:txBody>
        </p:sp>
        <p:sp>
          <p:nvSpPr>
            <p:cNvPr id="116" name="Freeform 208"/>
            <p:cNvSpPr/>
            <p:nvPr/>
          </p:nvSpPr>
          <p:spPr bwMode="auto">
            <a:xfrm>
              <a:off x="11182350" y="2716213"/>
              <a:ext cx="160337" cy="101600"/>
            </a:xfrm>
            <a:custGeom>
              <a:avLst/>
              <a:gdLst>
                <a:gd name="T0" fmla="*/ 59 w 59"/>
                <a:gd name="T1" fmla="*/ 11 h 37"/>
                <a:gd name="T2" fmla="*/ 33 w 59"/>
                <a:gd name="T3" fmla="*/ 34 h 37"/>
                <a:gd name="T4" fmla="*/ 30 w 59"/>
                <a:gd name="T5" fmla="*/ 37 h 37"/>
                <a:gd name="T6" fmla="*/ 27 w 59"/>
                <a:gd name="T7" fmla="*/ 34 h 37"/>
                <a:gd name="T8" fmla="*/ 17 w 59"/>
                <a:gd name="T9" fmla="*/ 13 h 37"/>
                <a:gd name="T10" fmla="*/ 0 w 59"/>
                <a:gd name="T11" fmla="*/ 6 h 37"/>
                <a:gd name="T12" fmla="*/ 4 w 59"/>
                <a:gd name="T13" fmla="*/ 0 h 37"/>
                <a:gd name="T14" fmla="*/ 29 w 59"/>
                <a:gd name="T15" fmla="*/ 14 h 37"/>
                <a:gd name="T16" fmla="*/ 50 w 59"/>
                <a:gd name="T17" fmla="*/ 3 h 37"/>
                <a:gd name="T18" fmla="*/ 59 w 59"/>
                <a:gd name="T19" fmla="*/ 1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9" h="37">
                  <a:moveTo>
                    <a:pt x="59" y="11"/>
                  </a:moveTo>
                  <a:cubicBezTo>
                    <a:pt x="59" y="11"/>
                    <a:pt x="38" y="4"/>
                    <a:pt x="33" y="34"/>
                  </a:cubicBezTo>
                  <a:cubicBezTo>
                    <a:pt x="30" y="37"/>
                    <a:pt x="30" y="37"/>
                    <a:pt x="30" y="37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7" y="34"/>
                    <a:pt x="27" y="22"/>
                    <a:pt x="17" y="13"/>
                  </a:cubicBezTo>
                  <a:cubicBezTo>
                    <a:pt x="7" y="4"/>
                    <a:pt x="0" y="6"/>
                    <a:pt x="0" y="6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23" y="2"/>
                    <a:pt x="29" y="14"/>
                  </a:cubicBezTo>
                  <a:cubicBezTo>
                    <a:pt x="29" y="14"/>
                    <a:pt x="37" y="2"/>
                    <a:pt x="50" y="3"/>
                  </a:cubicBezTo>
                  <a:lnTo>
                    <a:pt x="59" y="11"/>
                  </a:lnTo>
                  <a:close/>
                </a:path>
              </a:pathLst>
            </a:custGeom>
            <a:solidFill>
              <a:srgbClr val="1E1E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7" name="Freeform 209"/>
            <p:cNvSpPr/>
            <p:nvPr/>
          </p:nvSpPr>
          <p:spPr bwMode="auto">
            <a:xfrm>
              <a:off x="10901363" y="1833563"/>
              <a:ext cx="417512" cy="477838"/>
            </a:xfrm>
            <a:custGeom>
              <a:avLst/>
              <a:gdLst>
                <a:gd name="T0" fmla="*/ 37 w 263"/>
                <a:gd name="T1" fmla="*/ 0 h 301"/>
                <a:gd name="T2" fmla="*/ 5 w 263"/>
                <a:gd name="T3" fmla="*/ 26 h 301"/>
                <a:gd name="T4" fmla="*/ 0 w 263"/>
                <a:gd name="T5" fmla="*/ 301 h 301"/>
                <a:gd name="T6" fmla="*/ 114 w 263"/>
                <a:gd name="T7" fmla="*/ 301 h 301"/>
                <a:gd name="T8" fmla="*/ 119 w 263"/>
                <a:gd name="T9" fmla="*/ 120 h 301"/>
                <a:gd name="T10" fmla="*/ 138 w 263"/>
                <a:gd name="T11" fmla="*/ 120 h 301"/>
                <a:gd name="T12" fmla="*/ 152 w 263"/>
                <a:gd name="T13" fmla="*/ 301 h 301"/>
                <a:gd name="T14" fmla="*/ 263 w 263"/>
                <a:gd name="T15" fmla="*/ 301 h 301"/>
                <a:gd name="T16" fmla="*/ 249 w 263"/>
                <a:gd name="T17" fmla="*/ 26 h 301"/>
                <a:gd name="T18" fmla="*/ 37 w 263"/>
                <a:gd name="T19" fmla="*/ 0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3" h="301">
                  <a:moveTo>
                    <a:pt x="37" y="0"/>
                  </a:moveTo>
                  <a:lnTo>
                    <a:pt x="5" y="26"/>
                  </a:lnTo>
                  <a:lnTo>
                    <a:pt x="0" y="301"/>
                  </a:lnTo>
                  <a:lnTo>
                    <a:pt x="114" y="301"/>
                  </a:lnTo>
                  <a:lnTo>
                    <a:pt x="119" y="120"/>
                  </a:lnTo>
                  <a:lnTo>
                    <a:pt x="138" y="120"/>
                  </a:lnTo>
                  <a:lnTo>
                    <a:pt x="152" y="301"/>
                  </a:lnTo>
                  <a:lnTo>
                    <a:pt x="263" y="301"/>
                  </a:lnTo>
                  <a:lnTo>
                    <a:pt x="249" y="26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4C39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8" name="Freeform 210"/>
            <p:cNvSpPr/>
            <p:nvPr/>
          </p:nvSpPr>
          <p:spPr bwMode="auto">
            <a:xfrm>
              <a:off x="10909300" y="1333500"/>
              <a:ext cx="625475" cy="598488"/>
            </a:xfrm>
            <a:custGeom>
              <a:avLst/>
              <a:gdLst>
                <a:gd name="T0" fmla="*/ 1 w 231"/>
                <a:gd name="T1" fmla="*/ 2 h 220"/>
                <a:gd name="T2" fmla="*/ 140 w 231"/>
                <a:gd name="T3" fmla="*/ 1 h 220"/>
                <a:gd name="T4" fmla="*/ 177 w 231"/>
                <a:gd name="T5" fmla="*/ 20 h 220"/>
                <a:gd name="T6" fmla="*/ 231 w 231"/>
                <a:gd name="T7" fmla="*/ 125 h 220"/>
                <a:gd name="T8" fmla="*/ 177 w 231"/>
                <a:gd name="T9" fmla="*/ 220 h 220"/>
                <a:gd name="T10" fmla="*/ 141 w 231"/>
                <a:gd name="T11" fmla="*/ 191 h 220"/>
                <a:gd name="T12" fmla="*/ 185 w 231"/>
                <a:gd name="T13" fmla="*/ 125 h 220"/>
                <a:gd name="T14" fmla="*/ 143 w 231"/>
                <a:gd name="T15" fmla="*/ 55 h 220"/>
                <a:gd name="T16" fmla="*/ 143 w 231"/>
                <a:gd name="T17" fmla="*/ 199 h 220"/>
                <a:gd name="T18" fmla="*/ 0 w 231"/>
                <a:gd name="T19" fmla="*/ 198 h 220"/>
                <a:gd name="T20" fmla="*/ 1 w 231"/>
                <a:gd name="T21" fmla="*/ 2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1" h="220">
                  <a:moveTo>
                    <a:pt x="1" y="2"/>
                  </a:moveTo>
                  <a:cubicBezTo>
                    <a:pt x="140" y="1"/>
                    <a:pt x="140" y="1"/>
                    <a:pt x="140" y="1"/>
                  </a:cubicBezTo>
                  <a:cubicBezTo>
                    <a:pt x="140" y="1"/>
                    <a:pt x="164" y="0"/>
                    <a:pt x="177" y="20"/>
                  </a:cubicBezTo>
                  <a:cubicBezTo>
                    <a:pt x="190" y="40"/>
                    <a:pt x="231" y="113"/>
                    <a:pt x="231" y="125"/>
                  </a:cubicBezTo>
                  <a:cubicBezTo>
                    <a:pt x="231" y="142"/>
                    <a:pt x="177" y="220"/>
                    <a:pt x="177" y="220"/>
                  </a:cubicBezTo>
                  <a:cubicBezTo>
                    <a:pt x="141" y="191"/>
                    <a:pt x="141" y="191"/>
                    <a:pt x="141" y="191"/>
                  </a:cubicBezTo>
                  <a:cubicBezTo>
                    <a:pt x="141" y="191"/>
                    <a:pt x="185" y="131"/>
                    <a:pt x="185" y="125"/>
                  </a:cubicBezTo>
                  <a:cubicBezTo>
                    <a:pt x="185" y="118"/>
                    <a:pt x="143" y="55"/>
                    <a:pt x="143" y="55"/>
                  </a:cubicBezTo>
                  <a:cubicBezTo>
                    <a:pt x="143" y="199"/>
                    <a:pt x="143" y="199"/>
                    <a:pt x="143" y="199"/>
                  </a:cubicBezTo>
                  <a:cubicBezTo>
                    <a:pt x="0" y="198"/>
                    <a:pt x="0" y="198"/>
                    <a:pt x="0" y="198"/>
                  </a:cubicBezTo>
                  <a:lnTo>
                    <a:pt x="1" y="2"/>
                  </a:lnTo>
                  <a:close/>
                </a:path>
              </a:pathLst>
            </a:custGeom>
            <a:solidFill>
              <a:srgbClr val="6FAF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/>
            </a:p>
          </p:txBody>
        </p:sp>
        <p:sp>
          <p:nvSpPr>
            <p:cNvPr id="119" name="Freeform 211"/>
            <p:cNvSpPr/>
            <p:nvPr/>
          </p:nvSpPr>
          <p:spPr bwMode="auto">
            <a:xfrm>
              <a:off x="11218863" y="1852613"/>
              <a:ext cx="166687" cy="168275"/>
            </a:xfrm>
            <a:custGeom>
              <a:avLst/>
              <a:gdLst>
                <a:gd name="T0" fmla="*/ 27 w 62"/>
                <a:gd name="T1" fmla="*/ 0 h 62"/>
                <a:gd name="T2" fmla="*/ 10 w 62"/>
                <a:gd name="T3" fmla="*/ 19 h 62"/>
                <a:gd name="T4" fmla="*/ 11 w 62"/>
                <a:gd name="T5" fmla="*/ 46 h 62"/>
                <a:gd name="T6" fmla="*/ 41 w 62"/>
                <a:gd name="T7" fmla="*/ 48 h 62"/>
                <a:gd name="T8" fmla="*/ 62 w 62"/>
                <a:gd name="T9" fmla="*/ 28 h 62"/>
                <a:gd name="T10" fmla="*/ 27 w 62"/>
                <a:gd name="T11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2" h="62">
                  <a:moveTo>
                    <a:pt x="27" y="0"/>
                  </a:moveTo>
                  <a:cubicBezTo>
                    <a:pt x="10" y="19"/>
                    <a:pt x="10" y="19"/>
                    <a:pt x="10" y="19"/>
                  </a:cubicBezTo>
                  <a:cubicBezTo>
                    <a:pt x="10" y="19"/>
                    <a:pt x="0" y="34"/>
                    <a:pt x="11" y="46"/>
                  </a:cubicBezTo>
                  <a:cubicBezTo>
                    <a:pt x="27" y="62"/>
                    <a:pt x="41" y="48"/>
                    <a:pt x="41" y="48"/>
                  </a:cubicBezTo>
                  <a:cubicBezTo>
                    <a:pt x="62" y="28"/>
                    <a:pt x="62" y="28"/>
                    <a:pt x="62" y="28"/>
                  </a:cubicBezTo>
                  <a:lnTo>
                    <a:pt x="27" y="0"/>
                  </a:lnTo>
                  <a:close/>
                </a:path>
              </a:pathLst>
            </a:custGeom>
            <a:solidFill>
              <a:srgbClr val="FBC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0" name="Freeform 212"/>
            <p:cNvSpPr/>
            <p:nvPr/>
          </p:nvSpPr>
          <p:spPr bwMode="auto">
            <a:xfrm>
              <a:off x="11052175" y="1230313"/>
              <a:ext cx="87312" cy="152400"/>
            </a:xfrm>
            <a:custGeom>
              <a:avLst/>
              <a:gdLst>
                <a:gd name="T0" fmla="*/ 0 w 32"/>
                <a:gd name="T1" fmla="*/ 0 h 56"/>
                <a:gd name="T2" fmla="*/ 0 w 32"/>
                <a:gd name="T3" fmla="*/ 36 h 56"/>
                <a:gd name="T4" fmla="*/ 17 w 32"/>
                <a:gd name="T5" fmla="*/ 55 h 56"/>
                <a:gd name="T6" fmla="*/ 32 w 32"/>
                <a:gd name="T7" fmla="*/ 36 h 56"/>
                <a:gd name="T8" fmla="*/ 30 w 32"/>
                <a:gd name="T9" fmla="*/ 0 h 56"/>
                <a:gd name="T10" fmla="*/ 0 w 32"/>
                <a:gd name="T1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" h="56">
                  <a:moveTo>
                    <a:pt x="0" y="0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1" y="56"/>
                    <a:pt x="17" y="55"/>
                  </a:cubicBezTo>
                  <a:cubicBezTo>
                    <a:pt x="32" y="54"/>
                    <a:pt x="32" y="36"/>
                    <a:pt x="32" y="36"/>
                  </a:cubicBezTo>
                  <a:cubicBezTo>
                    <a:pt x="30" y="0"/>
                    <a:pt x="30" y="0"/>
                    <a:pt x="3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BC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1" name="Freeform 213"/>
            <p:cNvSpPr/>
            <p:nvPr/>
          </p:nvSpPr>
          <p:spPr bwMode="auto">
            <a:xfrm>
              <a:off x="11052175" y="1230313"/>
              <a:ext cx="84137" cy="38100"/>
            </a:xfrm>
            <a:custGeom>
              <a:avLst/>
              <a:gdLst>
                <a:gd name="T0" fmla="*/ 17 w 31"/>
                <a:gd name="T1" fmla="*/ 14 h 14"/>
                <a:gd name="T2" fmla="*/ 31 w 31"/>
                <a:gd name="T3" fmla="*/ 13 h 14"/>
                <a:gd name="T4" fmla="*/ 30 w 31"/>
                <a:gd name="T5" fmla="*/ 0 h 14"/>
                <a:gd name="T6" fmla="*/ 0 w 31"/>
                <a:gd name="T7" fmla="*/ 0 h 14"/>
                <a:gd name="T8" fmla="*/ 0 w 31"/>
                <a:gd name="T9" fmla="*/ 12 h 14"/>
                <a:gd name="T10" fmla="*/ 17 w 31"/>
                <a:gd name="T11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14">
                  <a:moveTo>
                    <a:pt x="17" y="14"/>
                  </a:moveTo>
                  <a:cubicBezTo>
                    <a:pt x="21" y="14"/>
                    <a:pt x="26" y="14"/>
                    <a:pt x="31" y="13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6" y="12"/>
                    <a:pt x="11" y="14"/>
                    <a:pt x="17" y="14"/>
                  </a:cubicBezTo>
                  <a:close/>
                </a:path>
              </a:pathLst>
            </a:custGeom>
            <a:solidFill>
              <a:srgbClr val="F2BF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2" name="Freeform 214"/>
            <p:cNvSpPr/>
            <p:nvPr/>
          </p:nvSpPr>
          <p:spPr bwMode="auto">
            <a:xfrm>
              <a:off x="11291888" y="1844676"/>
              <a:ext cx="4762" cy="14288"/>
            </a:xfrm>
            <a:custGeom>
              <a:avLst/>
              <a:gdLst>
                <a:gd name="T0" fmla="*/ 0 w 3"/>
                <a:gd name="T1" fmla="*/ 5 h 9"/>
                <a:gd name="T2" fmla="*/ 3 w 3"/>
                <a:gd name="T3" fmla="*/ 0 h 9"/>
                <a:gd name="T4" fmla="*/ 3 w 3"/>
                <a:gd name="T5" fmla="*/ 9 h 9"/>
                <a:gd name="T6" fmla="*/ 0 w 3"/>
                <a:gd name="T7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9">
                  <a:moveTo>
                    <a:pt x="0" y="5"/>
                  </a:moveTo>
                  <a:lnTo>
                    <a:pt x="3" y="0"/>
                  </a:lnTo>
                  <a:lnTo>
                    <a:pt x="3" y="9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FA8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3" name="Freeform 215"/>
            <p:cNvSpPr/>
            <p:nvPr/>
          </p:nvSpPr>
          <p:spPr bwMode="auto">
            <a:xfrm>
              <a:off x="10710863" y="573088"/>
              <a:ext cx="762000" cy="477838"/>
            </a:xfrm>
            <a:custGeom>
              <a:avLst/>
              <a:gdLst>
                <a:gd name="T0" fmla="*/ 18 w 281"/>
                <a:gd name="T1" fmla="*/ 169 h 176"/>
                <a:gd name="T2" fmla="*/ 0 w 281"/>
                <a:gd name="T3" fmla="*/ 73 h 176"/>
                <a:gd name="T4" fmla="*/ 111 w 281"/>
                <a:gd name="T5" fmla="*/ 1 h 176"/>
                <a:gd name="T6" fmla="*/ 267 w 281"/>
                <a:gd name="T7" fmla="*/ 53 h 176"/>
                <a:gd name="T8" fmla="*/ 250 w 281"/>
                <a:gd name="T9" fmla="*/ 176 h 176"/>
                <a:gd name="T10" fmla="*/ 18 w 281"/>
                <a:gd name="T11" fmla="*/ 169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1" h="176">
                  <a:moveTo>
                    <a:pt x="18" y="169"/>
                  </a:moveTo>
                  <a:cubicBezTo>
                    <a:pt x="18" y="169"/>
                    <a:pt x="0" y="90"/>
                    <a:pt x="0" y="73"/>
                  </a:cubicBezTo>
                  <a:cubicBezTo>
                    <a:pt x="0" y="40"/>
                    <a:pt x="12" y="3"/>
                    <a:pt x="111" y="1"/>
                  </a:cubicBezTo>
                  <a:cubicBezTo>
                    <a:pt x="210" y="0"/>
                    <a:pt x="254" y="7"/>
                    <a:pt x="267" y="53"/>
                  </a:cubicBezTo>
                  <a:cubicBezTo>
                    <a:pt x="281" y="99"/>
                    <a:pt x="250" y="176"/>
                    <a:pt x="250" y="176"/>
                  </a:cubicBezTo>
                  <a:lnTo>
                    <a:pt x="18" y="169"/>
                  </a:lnTo>
                  <a:close/>
                </a:path>
              </a:pathLst>
            </a:custGeom>
            <a:solidFill>
              <a:srgbClr val="4C39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4" name="Freeform 216"/>
            <p:cNvSpPr/>
            <p:nvPr/>
          </p:nvSpPr>
          <p:spPr bwMode="auto">
            <a:xfrm>
              <a:off x="10790238" y="773113"/>
              <a:ext cx="576262" cy="487363"/>
            </a:xfrm>
            <a:custGeom>
              <a:avLst/>
              <a:gdLst>
                <a:gd name="T0" fmla="*/ 0 w 213"/>
                <a:gd name="T1" fmla="*/ 18 h 179"/>
                <a:gd name="T2" fmla="*/ 3 w 213"/>
                <a:gd name="T3" fmla="*/ 153 h 179"/>
                <a:gd name="T4" fmla="*/ 48 w 213"/>
                <a:gd name="T5" fmla="*/ 178 h 179"/>
                <a:gd name="T6" fmla="*/ 191 w 213"/>
                <a:gd name="T7" fmla="*/ 178 h 179"/>
                <a:gd name="T8" fmla="*/ 212 w 213"/>
                <a:gd name="T9" fmla="*/ 160 h 179"/>
                <a:gd name="T10" fmla="*/ 212 w 213"/>
                <a:gd name="T11" fmla="*/ 18 h 179"/>
                <a:gd name="T12" fmla="*/ 0 w 213"/>
                <a:gd name="T13" fmla="*/ 18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3" h="179">
                  <a:moveTo>
                    <a:pt x="0" y="18"/>
                  </a:moveTo>
                  <a:cubicBezTo>
                    <a:pt x="0" y="18"/>
                    <a:pt x="3" y="133"/>
                    <a:pt x="3" y="153"/>
                  </a:cubicBezTo>
                  <a:cubicBezTo>
                    <a:pt x="3" y="172"/>
                    <a:pt x="7" y="177"/>
                    <a:pt x="48" y="178"/>
                  </a:cubicBezTo>
                  <a:cubicBezTo>
                    <a:pt x="88" y="179"/>
                    <a:pt x="191" y="178"/>
                    <a:pt x="191" y="178"/>
                  </a:cubicBezTo>
                  <a:cubicBezTo>
                    <a:pt x="191" y="178"/>
                    <a:pt x="212" y="179"/>
                    <a:pt x="212" y="160"/>
                  </a:cubicBezTo>
                  <a:cubicBezTo>
                    <a:pt x="213" y="141"/>
                    <a:pt x="212" y="18"/>
                    <a:pt x="212" y="18"/>
                  </a:cubicBezTo>
                  <a:cubicBezTo>
                    <a:pt x="212" y="18"/>
                    <a:pt x="97" y="0"/>
                    <a:pt x="0" y="18"/>
                  </a:cubicBezTo>
                  <a:close/>
                </a:path>
              </a:pathLst>
            </a:custGeom>
            <a:solidFill>
              <a:srgbClr val="FBC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5" name="Oval 217"/>
            <p:cNvSpPr>
              <a:spLocks noChangeArrowheads="1"/>
            </p:cNvSpPr>
            <p:nvPr/>
          </p:nvSpPr>
          <p:spPr bwMode="auto">
            <a:xfrm>
              <a:off x="10729913" y="989013"/>
              <a:ext cx="107950" cy="107950"/>
            </a:xfrm>
            <a:prstGeom prst="ellipse">
              <a:avLst/>
            </a:prstGeom>
            <a:solidFill>
              <a:srgbClr val="FBC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6" name="Oval 218"/>
            <p:cNvSpPr>
              <a:spLocks noChangeArrowheads="1"/>
            </p:cNvSpPr>
            <p:nvPr/>
          </p:nvSpPr>
          <p:spPr bwMode="auto">
            <a:xfrm>
              <a:off x="11318875" y="989013"/>
              <a:ext cx="107950" cy="107950"/>
            </a:xfrm>
            <a:prstGeom prst="ellipse">
              <a:avLst/>
            </a:prstGeom>
            <a:solidFill>
              <a:srgbClr val="FBC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7" name="Oval 219"/>
            <p:cNvSpPr>
              <a:spLocks noChangeArrowheads="1"/>
            </p:cNvSpPr>
            <p:nvPr/>
          </p:nvSpPr>
          <p:spPr bwMode="auto">
            <a:xfrm>
              <a:off x="10868025" y="909638"/>
              <a:ext cx="65087" cy="65088"/>
            </a:xfrm>
            <a:prstGeom prst="ellipse">
              <a:avLst/>
            </a:prstGeom>
            <a:solidFill>
              <a:srgbClr val="3530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8" name="Oval 220"/>
            <p:cNvSpPr>
              <a:spLocks noChangeArrowheads="1"/>
            </p:cNvSpPr>
            <p:nvPr/>
          </p:nvSpPr>
          <p:spPr bwMode="auto">
            <a:xfrm>
              <a:off x="11236325" y="909638"/>
              <a:ext cx="63500" cy="65088"/>
            </a:xfrm>
            <a:prstGeom prst="ellipse">
              <a:avLst/>
            </a:prstGeom>
            <a:solidFill>
              <a:srgbClr val="3530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9" name="Freeform 221"/>
            <p:cNvSpPr/>
            <p:nvPr/>
          </p:nvSpPr>
          <p:spPr bwMode="auto">
            <a:xfrm>
              <a:off x="11036300" y="909638"/>
              <a:ext cx="76200" cy="187325"/>
            </a:xfrm>
            <a:custGeom>
              <a:avLst/>
              <a:gdLst>
                <a:gd name="T0" fmla="*/ 21 w 48"/>
                <a:gd name="T1" fmla="*/ 0 h 118"/>
                <a:gd name="T2" fmla="*/ 0 w 48"/>
                <a:gd name="T3" fmla="*/ 118 h 118"/>
                <a:gd name="T4" fmla="*/ 48 w 48"/>
                <a:gd name="T5" fmla="*/ 118 h 118"/>
                <a:gd name="T6" fmla="*/ 21 w 48"/>
                <a:gd name="T7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118">
                  <a:moveTo>
                    <a:pt x="21" y="0"/>
                  </a:moveTo>
                  <a:lnTo>
                    <a:pt x="0" y="118"/>
                  </a:lnTo>
                  <a:lnTo>
                    <a:pt x="48" y="118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E5B3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0" name="Freeform 222"/>
            <p:cNvSpPr/>
            <p:nvPr/>
          </p:nvSpPr>
          <p:spPr bwMode="auto">
            <a:xfrm>
              <a:off x="10948988" y="1065213"/>
              <a:ext cx="333375" cy="133350"/>
            </a:xfrm>
            <a:custGeom>
              <a:avLst/>
              <a:gdLst>
                <a:gd name="T0" fmla="*/ 15 w 123"/>
                <a:gd name="T1" fmla="*/ 49 h 49"/>
                <a:gd name="T2" fmla="*/ 2 w 123"/>
                <a:gd name="T3" fmla="*/ 49 h 49"/>
                <a:gd name="T4" fmla="*/ 0 w 123"/>
                <a:gd name="T5" fmla="*/ 46 h 49"/>
                <a:gd name="T6" fmla="*/ 2 w 123"/>
                <a:gd name="T7" fmla="*/ 44 h 49"/>
                <a:gd name="T8" fmla="*/ 80 w 123"/>
                <a:gd name="T9" fmla="*/ 33 h 49"/>
                <a:gd name="T10" fmla="*/ 119 w 123"/>
                <a:gd name="T11" fmla="*/ 2 h 49"/>
                <a:gd name="T12" fmla="*/ 121 w 123"/>
                <a:gd name="T13" fmla="*/ 1 h 49"/>
                <a:gd name="T14" fmla="*/ 123 w 123"/>
                <a:gd name="T15" fmla="*/ 3 h 49"/>
                <a:gd name="T16" fmla="*/ 82 w 123"/>
                <a:gd name="T17" fmla="*/ 37 h 49"/>
                <a:gd name="T18" fmla="*/ 15 w 123"/>
                <a:gd name="T19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3" h="49">
                  <a:moveTo>
                    <a:pt x="15" y="49"/>
                  </a:moveTo>
                  <a:cubicBezTo>
                    <a:pt x="7" y="49"/>
                    <a:pt x="2" y="49"/>
                    <a:pt x="2" y="49"/>
                  </a:cubicBezTo>
                  <a:cubicBezTo>
                    <a:pt x="0" y="49"/>
                    <a:pt x="0" y="47"/>
                    <a:pt x="0" y="46"/>
                  </a:cubicBezTo>
                  <a:cubicBezTo>
                    <a:pt x="0" y="45"/>
                    <a:pt x="1" y="44"/>
                    <a:pt x="2" y="44"/>
                  </a:cubicBezTo>
                  <a:cubicBezTo>
                    <a:pt x="2" y="44"/>
                    <a:pt x="48" y="48"/>
                    <a:pt x="80" y="33"/>
                  </a:cubicBezTo>
                  <a:cubicBezTo>
                    <a:pt x="112" y="19"/>
                    <a:pt x="119" y="2"/>
                    <a:pt x="119" y="2"/>
                  </a:cubicBezTo>
                  <a:cubicBezTo>
                    <a:pt x="119" y="1"/>
                    <a:pt x="120" y="0"/>
                    <a:pt x="121" y="1"/>
                  </a:cubicBezTo>
                  <a:cubicBezTo>
                    <a:pt x="123" y="1"/>
                    <a:pt x="123" y="2"/>
                    <a:pt x="123" y="3"/>
                  </a:cubicBezTo>
                  <a:cubicBezTo>
                    <a:pt x="122" y="4"/>
                    <a:pt x="116" y="22"/>
                    <a:pt x="82" y="37"/>
                  </a:cubicBezTo>
                  <a:cubicBezTo>
                    <a:pt x="59" y="47"/>
                    <a:pt x="31" y="49"/>
                    <a:pt x="15" y="49"/>
                  </a:cubicBezTo>
                  <a:close/>
                </a:path>
              </a:pathLst>
            </a:custGeom>
            <a:solidFill>
              <a:srgbClr val="2D2A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1" name="Freeform 223"/>
            <p:cNvSpPr>
              <a:spLocks noEditPoints="1"/>
            </p:cNvSpPr>
            <p:nvPr/>
          </p:nvSpPr>
          <p:spPr bwMode="auto">
            <a:xfrm>
              <a:off x="10982325" y="1538288"/>
              <a:ext cx="227012" cy="227013"/>
            </a:xfrm>
            <a:custGeom>
              <a:avLst/>
              <a:gdLst>
                <a:gd name="T0" fmla="*/ 42 w 84"/>
                <a:gd name="T1" fmla="*/ 0 h 84"/>
                <a:gd name="T2" fmla="*/ 0 w 84"/>
                <a:gd name="T3" fmla="*/ 42 h 84"/>
                <a:gd name="T4" fmla="*/ 42 w 84"/>
                <a:gd name="T5" fmla="*/ 84 h 84"/>
                <a:gd name="T6" fmla="*/ 84 w 84"/>
                <a:gd name="T7" fmla="*/ 42 h 84"/>
                <a:gd name="T8" fmla="*/ 42 w 84"/>
                <a:gd name="T9" fmla="*/ 0 h 84"/>
                <a:gd name="T10" fmla="*/ 42 w 84"/>
                <a:gd name="T11" fmla="*/ 74 h 84"/>
                <a:gd name="T12" fmla="*/ 9 w 84"/>
                <a:gd name="T13" fmla="*/ 42 h 84"/>
                <a:gd name="T14" fmla="*/ 42 w 84"/>
                <a:gd name="T15" fmla="*/ 10 h 84"/>
                <a:gd name="T16" fmla="*/ 74 w 84"/>
                <a:gd name="T17" fmla="*/ 42 h 84"/>
                <a:gd name="T18" fmla="*/ 42 w 84"/>
                <a:gd name="T19" fmla="*/ 7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4" h="84">
                  <a:moveTo>
                    <a:pt x="42" y="0"/>
                  </a:moveTo>
                  <a:cubicBezTo>
                    <a:pt x="19" y="0"/>
                    <a:pt x="0" y="19"/>
                    <a:pt x="0" y="42"/>
                  </a:cubicBezTo>
                  <a:cubicBezTo>
                    <a:pt x="0" y="65"/>
                    <a:pt x="19" y="84"/>
                    <a:pt x="42" y="84"/>
                  </a:cubicBezTo>
                  <a:cubicBezTo>
                    <a:pt x="65" y="84"/>
                    <a:pt x="84" y="65"/>
                    <a:pt x="84" y="42"/>
                  </a:cubicBezTo>
                  <a:cubicBezTo>
                    <a:pt x="84" y="19"/>
                    <a:pt x="65" y="0"/>
                    <a:pt x="42" y="0"/>
                  </a:cubicBezTo>
                  <a:close/>
                  <a:moveTo>
                    <a:pt x="42" y="74"/>
                  </a:moveTo>
                  <a:cubicBezTo>
                    <a:pt x="24" y="74"/>
                    <a:pt x="9" y="60"/>
                    <a:pt x="9" y="42"/>
                  </a:cubicBezTo>
                  <a:cubicBezTo>
                    <a:pt x="9" y="24"/>
                    <a:pt x="24" y="10"/>
                    <a:pt x="42" y="10"/>
                  </a:cubicBezTo>
                  <a:cubicBezTo>
                    <a:pt x="60" y="10"/>
                    <a:pt x="74" y="24"/>
                    <a:pt x="74" y="42"/>
                  </a:cubicBezTo>
                  <a:cubicBezTo>
                    <a:pt x="74" y="60"/>
                    <a:pt x="60" y="74"/>
                    <a:pt x="42" y="74"/>
                  </a:cubicBezTo>
                  <a:close/>
                </a:path>
              </a:pathLst>
            </a:custGeom>
            <a:solidFill>
              <a:srgbClr val="2763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2" name="Oval 224"/>
            <p:cNvSpPr>
              <a:spLocks noChangeArrowheads="1"/>
            </p:cNvSpPr>
            <p:nvPr/>
          </p:nvSpPr>
          <p:spPr bwMode="auto">
            <a:xfrm>
              <a:off x="11031538" y="1585913"/>
              <a:ext cx="130175" cy="130175"/>
            </a:xfrm>
            <a:prstGeom prst="ellipse">
              <a:avLst/>
            </a:prstGeom>
            <a:solidFill>
              <a:srgbClr val="2763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33" name="组合 132"/>
          <p:cNvGrpSpPr/>
          <p:nvPr/>
        </p:nvGrpSpPr>
        <p:grpSpPr>
          <a:xfrm flipH="1">
            <a:off x="305092" y="3308118"/>
            <a:ext cx="1457065" cy="1605550"/>
            <a:chOff x="9550580" y="3328687"/>
            <a:chExt cx="2232617" cy="2521901"/>
          </a:xfrm>
        </p:grpSpPr>
        <p:sp>
          <p:nvSpPr>
            <p:cNvPr id="134" name="Freeform 6"/>
            <p:cNvSpPr/>
            <p:nvPr/>
          </p:nvSpPr>
          <p:spPr bwMode="auto">
            <a:xfrm flipH="1">
              <a:off x="10651448" y="4756741"/>
              <a:ext cx="779538" cy="1093847"/>
            </a:xfrm>
            <a:custGeom>
              <a:avLst/>
              <a:gdLst>
                <a:gd name="T0" fmla="*/ 916 w 1113"/>
                <a:gd name="T1" fmla="*/ 1064 h 1572"/>
                <a:gd name="T2" fmla="*/ 466 w 1113"/>
                <a:gd name="T3" fmla="*/ 0 h 1572"/>
                <a:gd name="T4" fmla="*/ 304 w 1113"/>
                <a:gd name="T5" fmla="*/ 68 h 1572"/>
                <a:gd name="T6" fmla="*/ 162 w 1113"/>
                <a:gd name="T7" fmla="*/ 128 h 1572"/>
                <a:gd name="T8" fmla="*/ 0 w 1113"/>
                <a:gd name="T9" fmla="*/ 197 h 1572"/>
                <a:gd name="T10" fmla="*/ 450 w 1113"/>
                <a:gd name="T11" fmla="*/ 1261 h 1572"/>
                <a:gd name="T12" fmla="*/ 431 w 1113"/>
                <a:gd name="T13" fmla="*/ 1481 h 1572"/>
                <a:gd name="T14" fmla="*/ 591 w 1113"/>
                <a:gd name="T15" fmla="*/ 1546 h 1572"/>
                <a:gd name="T16" fmla="*/ 735 w 1113"/>
                <a:gd name="T17" fmla="*/ 1485 h 1572"/>
                <a:gd name="T18" fmla="*/ 878 w 1113"/>
                <a:gd name="T19" fmla="*/ 1425 h 1572"/>
                <a:gd name="T20" fmla="*/ 1021 w 1113"/>
                <a:gd name="T21" fmla="*/ 1364 h 1572"/>
                <a:gd name="T22" fmla="*/ 1087 w 1113"/>
                <a:gd name="T23" fmla="*/ 1203 h 1572"/>
                <a:gd name="T24" fmla="*/ 916 w 1113"/>
                <a:gd name="T25" fmla="*/ 1064 h 1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3" h="1572">
                  <a:moveTo>
                    <a:pt x="916" y="1064"/>
                  </a:moveTo>
                  <a:cubicBezTo>
                    <a:pt x="466" y="0"/>
                    <a:pt x="466" y="0"/>
                    <a:pt x="466" y="0"/>
                  </a:cubicBezTo>
                  <a:cubicBezTo>
                    <a:pt x="304" y="68"/>
                    <a:pt x="304" y="68"/>
                    <a:pt x="304" y="68"/>
                  </a:cubicBezTo>
                  <a:cubicBezTo>
                    <a:pt x="162" y="128"/>
                    <a:pt x="162" y="128"/>
                    <a:pt x="162" y="128"/>
                  </a:cubicBezTo>
                  <a:cubicBezTo>
                    <a:pt x="0" y="197"/>
                    <a:pt x="0" y="197"/>
                    <a:pt x="0" y="197"/>
                  </a:cubicBezTo>
                  <a:cubicBezTo>
                    <a:pt x="450" y="1261"/>
                    <a:pt x="450" y="1261"/>
                    <a:pt x="450" y="1261"/>
                  </a:cubicBezTo>
                  <a:cubicBezTo>
                    <a:pt x="450" y="1261"/>
                    <a:pt x="507" y="1448"/>
                    <a:pt x="431" y="1481"/>
                  </a:cubicBezTo>
                  <a:cubicBezTo>
                    <a:pt x="457" y="1543"/>
                    <a:pt x="529" y="1572"/>
                    <a:pt x="591" y="1546"/>
                  </a:cubicBezTo>
                  <a:cubicBezTo>
                    <a:pt x="735" y="1485"/>
                    <a:pt x="735" y="1485"/>
                    <a:pt x="735" y="1485"/>
                  </a:cubicBezTo>
                  <a:cubicBezTo>
                    <a:pt x="878" y="1425"/>
                    <a:pt x="878" y="1425"/>
                    <a:pt x="878" y="1425"/>
                  </a:cubicBezTo>
                  <a:cubicBezTo>
                    <a:pt x="1021" y="1364"/>
                    <a:pt x="1021" y="1364"/>
                    <a:pt x="1021" y="1364"/>
                  </a:cubicBezTo>
                  <a:cubicBezTo>
                    <a:pt x="1084" y="1338"/>
                    <a:pt x="1113" y="1266"/>
                    <a:pt x="1087" y="1203"/>
                  </a:cubicBezTo>
                  <a:cubicBezTo>
                    <a:pt x="1010" y="1236"/>
                    <a:pt x="916" y="1064"/>
                    <a:pt x="916" y="1064"/>
                  </a:cubicBezTo>
                </a:path>
              </a:pathLst>
            </a:custGeom>
            <a:solidFill>
              <a:srgbClr val="1C75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5" name="Freeform 8"/>
            <p:cNvSpPr/>
            <p:nvPr/>
          </p:nvSpPr>
          <p:spPr bwMode="auto">
            <a:xfrm flipH="1">
              <a:off x="10878465" y="4959091"/>
              <a:ext cx="500774" cy="879887"/>
            </a:xfrm>
            <a:custGeom>
              <a:avLst/>
              <a:gdLst>
                <a:gd name="T0" fmla="*/ 217 w 714"/>
                <a:gd name="T1" fmla="*/ 0 h 1265"/>
                <a:gd name="T2" fmla="*/ 0 w 714"/>
                <a:gd name="T3" fmla="*/ 81 h 1265"/>
                <a:gd name="T4" fmla="*/ 376 w 714"/>
                <a:gd name="T5" fmla="*/ 971 h 1265"/>
                <a:gd name="T6" fmla="*/ 396 w 714"/>
                <a:gd name="T7" fmla="*/ 1099 h 1265"/>
                <a:gd name="T8" fmla="*/ 357 w 714"/>
                <a:gd name="T9" fmla="*/ 1191 h 1265"/>
                <a:gd name="T10" fmla="*/ 470 w 714"/>
                <a:gd name="T11" fmla="*/ 1265 h 1265"/>
                <a:gd name="T12" fmla="*/ 517 w 714"/>
                <a:gd name="T13" fmla="*/ 1256 h 1265"/>
                <a:gd name="T14" fmla="*/ 661 w 714"/>
                <a:gd name="T15" fmla="*/ 1195 h 1265"/>
                <a:gd name="T16" fmla="*/ 714 w 714"/>
                <a:gd name="T17" fmla="*/ 1173 h 1265"/>
                <a:gd name="T18" fmla="*/ 217 w 714"/>
                <a:gd name="T19" fmla="*/ 0 h 1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14" h="1265">
                  <a:moveTo>
                    <a:pt x="217" y="0"/>
                  </a:moveTo>
                  <a:cubicBezTo>
                    <a:pt x="0" y="81"/>
                    <a:pt x="0" y="81"/>
                    <a:pt x="0" y="81"/>
                  </a:cubicBezTo>
                  <a:cubicBezTo>
                    <a:pt x="376" y="971"/>
                    <a:pt x="376" y="971"/>
                    <a:pt x="376" y="971"/>
                  </a:cubicBezTo>
                  <a:cubicBezTo>
                    <a:pt x="376" y="971"/>
                    <a:pt x="396" y="1038"/>
                    <a:pt x="396" y="1099"/>
                  </a:cubicBezTo>
                  <a:cubicBezTo>
                    <a:pt x="396" y="1140"/>
                    <a:pt x="387" y="1178"/>
                    <a:pt x="357" y="1191"/>
                  </a:cubicBezTo>
                  <a:cubicBezTo>
                    <a:pt x="377" y="1237"/>
                    <a:pt x="422" y="1265"/>
                    <a:pt x="470" y="1265"/>
                  </a:cubicBezTo>
                  <a:cubicBezTo>
                    <a:pt x="486" y="1265"/>
                    <a:pt x="502" y="1262"/>
                    <a:pt x="517" y="1256"/>
                  </a:cubicBezTo>
                  <a:cubicBezTo>
                    <a:pt x="661" y="1195"/>
                    <a:pt x="661" y="1195"/>
                    <a:pt x="661" y="1195"/>
                  </a:cubicBezTo>
                  <a:cubicBezTo>
                    <a:pt x="714" y="1173"/>
                    <a:pt x="714" y="1173"/>
                    <a:pt x="714" y="1173"/>
                  </a:cubicBezTo>
                  <a:cubicBezTo>
                    <a:pt x="217" y="0"/>
                    <a:pt x="217" y="0"/>
                    <a:pt x="217" y="0"/>
                  </a:cubicBezTo>
                </a:path>
              </a:pathLst>
            </a:custGeom>
            <a:solidFill>
              <a:srgbClr val="1866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6" name="Freeform 9"/>
            <p:cNvSpPr/>
            <p:nvPr/>
          </p:nvSpPr>
          <p:spPr bwMode="auto">
            <a:xfrm flipH="1">
              <a:off x="9550580" y="3328687"/>
              <a:ext cx="2099912" cy="1691772"/>
            </a:xfrm>
            <a:custGeom>
              <a:avLst/>
              <a:gdLst>
                <a:gd name="T0" fmla="*/ 2746 w 2998"/>
                <a:gd name="T1" fmla="*/ 919 h 2432"/>
                <a:gd name="T2" fmla="*/ 2740 w 2998"/>
                <a:gd name="T3" fmla="*/ 905 h 2432"/>
                <a:gd name="T4" fmla="*/ 2740 w 2998"/>
                <a:gd name="T5" fmla="*/ 906 h 2432"/>
                <a:gd name="T6" fmla="*/ 2018 w 2998"/>
                <a:gd name="T7" fmla="*/ 27 h 2432"/>
                <a:gd name="T8" fmla="*/ 1855 w 2998"/>
                <a:gd name="T9" fmla="*/ 87 h 2432"/>
                <a:gd name="T10" fmla="*/ 384 w 2998"/>
                <a:gd name="T11" fmla="*/ 1393 h 2432"/>
                <a:gd name="T12" fmla="*/ 0 w 2998"/>
                <a:gd name="T13" fmla="*/ 1536 h 2432"/>
                <a:gd name="T14" fmla="*/ 189 w 2998"/>
                <a:gd name="T15" fmla="*/ 1984 h 2432"/>
                <a:gd name="T16" fmla="*/ 201 w 2998"/>
                <a:gd name="T17" fmla="*/ 2011 h 2432"/>
                <a:gd name="T18" fmla="*/ 379 w 2998"/>
                <a:gd name="T19" fmla="*/ 2432 h 2432"/>
                <a:gd name="T20" fmla="*/ 749 w 2998"/>
                <a:gd name="T21" fmla="*/ 2256 h 2432"/>
                <a:gd name="T22" fmla="*/ 2715 w 2998"/>
                <a:gd name="T23" fmla="*/ 2112 h 2432"/>
                <a:gd name="T24" fmla="*/ 2869 w 2998"/>
                <a:gd name="T25" fmla="*/ 2043 h 2432"/>
                <a:gd name="T26" fmla="*/ 2751 w 2998"/>
                <a:gd name="T27" fmla="*/ 932 h 2432"/>
                <a:gd name="T28" fmla="*/ 2752 w 2998"/>
                <a:gd name="T29" fmla="*/ 932 h 2432"/>
                <a:gd name="T30" fmla="*/ 2746 w 2998"/>
                <a:gd name="T31" fmla="*/ 919 h 2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998" h="2432">
                  <a:moveTo>
                    <a:pt x="2746" y="919"/>
                  </a:moveTo>
                  <a:cubicBezTo>
                    <a:pt x="2744" y="914"/>
                    <a:pt x="2742" y="910"/>
                    <a:pt x="2740" y="905"/>
                  </a:cubicBezTo>
                  <a:cubicBezTo>
                    <a:pt x="2740" y="906"/>
                    <a:pt x="2740" y="906"/>
                    <a:pt x="2740" y="906"/>
                  </a:cubicBezTo>
                  <a:cubicBezTo>
                    <a:pt x="2482" y="311"/>
                    <a:pt x="2181" y="101"/>
                    <a:pt x="2018" y="27"/>
                  </a:cubicBezTo>
                  <a:cubicBezTo>
                    <a:pt x="1956" y="0"/>
                    <a:pt x="1884" y="26"/>
                    <a:pt x="1855" y="87"/>
                  </a:cubicBezTo>
                  <a:cubicBezTo>
                    <a:pt x="1430" y="987"/>
                    <a:pt x="384" y="1393"/>
                    <a:pt x="384" y="1393"/>
                  </a:cubicBezTo>
                  <a:cubicBezTo>
                    <a:pt x="0" y="1536"/>
                    <a:pt x="0" y="1536"/>
                    <a:pt x="0" y="1536"/>
                  </a:cubicBezTo>
                  <a:cubicBezTo>
                    <a:pt x="189" y="1984"/>
                    <a:pt x="189" y="1984"/>
                    <a:pt x="189" y="1984"/>
                  </a:cubicBezTo>
                  <a:cubicBezTo>
                    <a:pt x="201" y="2011"/>
                    <a:pt x="201" y="2011"/>
                    <a:pt x="201" y="2011"/>
                  </a:cubicBezTo>
                  <a:cubicBezTo>
                    <a:pt x="379" y="2432"/>
                    <a:pt x="379" y="2432"/>
                    <a:pt x="379" y="2432"/>
                  </a:cubicBezTo>
                  <a:cubicBezTo>
                    <a:pt x="749" y="2256"/>
                    <a:pt x="749" y="2256"/>
                    <a:pt x="749" y="2256"/>
                  </a:cubicBezTo>
                  <a:cubicBezTo>
                    <a:pt x="749" y="2256"/>
                    <a:pt x="1772" y="1788"/>
                    <a:pt x="2715" y="2112"/>
                  </a:cubicBezTo>
                  <a:cubicBezTo>
                    <a:pt x="2777" y="2133"/>
                    <a:pt x="2845" y="2103"/>
                    <a:pt x="2869" y="2043"/>
                  </a:cubicBezTo>
                  <a:cubicBezTo>
                    <a:pt x="2933" y="1883"/>
                    <a:pt x="2998" y="1532"/>
                    <a:pt x="2751" y="932"/>
                  </a:cubicBezTo>
                  <a:cubicBezTo>
                    <a:pt x="2752" y="932"/>
                    <a:pt x="2752" y="932"/>
                    <a:pt x="2752" y="932"/>
                  </a:cubicBezTo>
                  <a:cubicBezTo>
                    <a:pt x="2750" y="927"/>
                    <a:pt x="2748" y="923"/>
                    <a:pt x="2746" y="919"/>
                  </a:cubicBezTo>
                  <a:close/>
                </a:path>
              </a:pathLst>
            </a:custGeom>
            <a:solidFill>
              <a:srgbClr val="1866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/>
            </a:p>
          </p:txBody>
        </p:sp>
        <p:sp>
          <p:nvSpPr>
            <p:cNvPr id="137" name="Freeform 11"/>
            <p:cNvSpPr/>
            <p:nvPr/>
          </p:nvSpPr>
          <p:spPr bwMode="auto">
            <a:xfrm flipH="1">
              <a:off x="11004493" y="4214379"/>
              <a:ext cx="778704" cy="855837"/>
            </a:xfrm>
            <a:custGeom>
              <a:avLst/>
              <a:gdLst>
                <a:gd name="T0" fmla="*/ 698 w 1111"/>
                <a:gd name="T1" fmla="*/ 0 h 1230"/>
                <a:gd name="T2" fmla="*/ 1111 w 1111"/>
                <a:gd name="T3" fmla="*/ 977 h 1230"/>
                <a:gd name="T4" fmla="*/ 569 w 1111"/>
                <a:gd name="T5" fmla="*/ 1206 h 1230"/>
                <a:gd name="T6" fmla="*/ 397 w 1111"/>
                <a:gd name="T7" fmla="*/ 1190 h 1230"/>
                <a:gd name="T8" fmla="*/ 89 w 1111"/>
                <a:gd name="T9" fmla="*/ 984 h 1230"/>
                <a:gd name="T10" fmla="*/ 5 w 1111"/>
                <a:gd name="T11" fmla="*/ 829 h 1230"/>
                <a:gd name="T12" fmla="*/ 1 w 1111"/>
                <a:gd name="T13" fmla="*/ 418 h 1230"/>
                <a:gd name="T14" fmla="*/ 113 w 1111"/>
                <a:gd name="T15" fmla="*/ 248 h 1230"/>
                <a:gd name="T16" fmla="*/ 698 w 1111"/>
                <a:gd name="T17" fmla="*/ 0 h 1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11" h="1230">
                  <a:moveTo>
                    <a:pt x="698" y="0"/>
                  </a:moveTo>
                  <a:cubicBezTo>
                    <a:pt x="1111" y="977"/>
                    <a:pt x="1111" y="977"/>
                    <a:pt x="1111" y="977"/>
                  </a:cubicBezTo>
                  <a:cubicBezTo>
                    <a:pt x="569" y="1206"/>
                    <a:pt x="569" y="1206"/>
                    <a:pt x="569" y="1206"/>
                  </a:cubicBezTo>
                  <a:cubicBezTo>
                    <a:pt x="513" y="1230"/>
                    <a:pt x="448" y="1224"/>
                    <a:pt x="397" y="1190"/>
                  </a:cubicBezTo>
                  <a:cubicBezTo>
                    <a:pt x="89" y="984"/>
                    <a:pt x="89" y="984"/>
                    <a:pt x="89" y="984"/>
                  </a:cubicBezTo>
                  <a:cubicBezTo>
                    <a:pt x="37" y="949"/>
                    <a:pt x="6" y="892"/>
                    <a:pt x="5" y="829"/>
                  </a:cubicBezTo>
                  <a:cubicBezTo>
                    <a:pt x="1" y="418"/>
                    <a:pt x="1" y="418"/>
                    <a:pt x="1" y="418"/>
                  </a:cubicBezTo>
                  <a:cubicBezTo>
                    <a:pt x="0" y="344"/>
                    <a:pt x="44" y="276"/>
                    <a:pt x="113" y="248"/>
                  </a:cubicBezTo>
                  <a:lnTo>
                    <a:pt x="69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8" name="Freeform 12"/>
            <p:cNvSpPr/>
            <p:nvPr/>
          </p:nvSpPr>
          <p:spPr bwMode="auto">
            <a:xfrm flipH="1">
              <a:off x="9675773" y="3764899"/>
              <a:ext cx="421485" cy="544850"/>
            </a:xfrm>
            <a:custGeom>
              <a:avLst/>
              <a:gdLst>
                <a:gd name="T0" fmla="*/ 257 w 505"/>
                <a:gd name="T1" fmla="*/ 657 h 657"/>
                <a:gd name="T2" fmla="*/ 505 w 505"/>
                <a:gd name="T3" fmla="*/ 409 h 657"/>
                <a:gd name="T4" fmla="*/ 332 w 505"/>
                <a:gd name="T5" fmla="*/ 0 h 657"/>
                <a:gd name="T6" fmla="*/ 0 w 505"/>
                <a:gd name="T7" fmla="*/ 49 h 657"/>
                <a:gd name="T8" fmla="*/ 257 w 505"/>
                <a:gd name="T9" fmla="*/ 657 h 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5" h="657">
                  <a:moveTo>
                    <a:pt x="257" y="657"/>
                  </a:moveTo>
                  <a:lnTo>
                    <a:pt x="505" y="409"/>
                  </a:lnTo>
                  <a:lnTo>
                    <a:pt x="332" y="0"/>
                  </a:lnTo>
                  <a:lnTo>
                    <a:pt x="0" y="49"/>
                  </a:lnTo>
                  <a:lnTo>
                    <a:pt x="257" y="65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9" name="Freeform 14"/>
            <p:cNvSpPr/>
            <p:nvPr/>
          </p:nvSpPr>
          <p:spPr bwMode="auto">
            <a:xfrm flipH="1">
              <a:off x="9668262" y="3832901"/>
              <a:ext cx="135209" cy="191569"/>
            </a:xfrm>
            <a:custGeom>
              <a:avLst/>
              <a:gdLst>
                <a:gd name="T0" fmla="*/ 165 w 193"/>
                <a:gd name="T1" fmla="*/ 109 h 275"/>
                <a:gd name="T2" fmla="*/ 148 w 193"/>
                <a:gd name="T3" fmla="*/ 259 h 275"/>
                <a:gd name="T4" fmla="*/ 28 w 193"/>
                <a:gd name="T5" fmla="*/ 166 h 275"/>
                <a:gd name="T6" fmla="*/ 45 w 193"/>
                <a:gd name="T7" fmla="*/ 16 h 275"/>
                <a:gd name="T8" fmla="*/ 165 w 193"/>
                <a:gd name="T9" fmla="*/ 109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275">
                  <a:moveTo>
                    <a:pt x="165" y="109"/>
                  </a:moveTo>
                  <a:cubicBezTo>
                    <a:pt x="193" y="176"/>
                    <a:pt x="186" y="243"/>
                    <a:pt x="148" y="259"/>
                  </a:cubicBezTo>
                  <a:cubicBezTo>
                    <a:pt x="110" y="275"/>
                    <a:pt x="56" y="234"/>
                    <a:pt x="28" y="166"/>
                  </a:cubicBezTo>
                  <a:cubicBezTo>
                    <a:pt x="0" y="99"/>
                    <a:pt x="7" y="32"/>
                    <a:pt x="45" y="16"/>
                  </a:cubicBezTo>
                  <a:cubicBezTo>
                    <a:pt x="83" y="0"/>
                    <a:pt x="136" y="41"/>
                    <a:pt x="165" y="10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0" name="Freeform 16"/>
            <p:cNvSpPr/>
            <p:nvPr/>
          </p:nvSpPr>
          <p:spPr bwMode="auto">
            <a:xfrm flipH="1">
              <a:off x="10942731" y="4194476"/>
              <a:ext cx="351377" cy="699929"/>
            </a:xfrm>
            <a:custGeom>
              <a:avLst/>
              <a:gdLst>
                <a:gd name="T0" fmla="*/ 437 w 502"/>
                <a:gd name="T1" fmla="*/ 996 h 1006"/>
                <a:gd name="T2" fmla="*/ 413 w 502"/>
                <a:gd name="T3" fmla="*/ 1006 h 1006"/>
                <a:gd name="T4" fmla="*/ 0 w 502"/>
                <a:gd name="T5" fmla="*/ 29 h 1006"/>
                <a:gd name="T6" fmla="*/ 24 w 502"/>
                <a:gd name="T7" fmla="*/ 19 h 1006"/>
                <a:gd name="T8" fmla="*/ 137 w 502"/>
                <a:gd name="T9" fmla="*/ 65 h 1006"/>
                <a:gd name="T10" fmla="*/ 483 w 502"/>
                <a:gd name="T11" fmla="*/ 883 h 1006"/>
                <a:gd name="T12" fmla="*/ 437 w 502"/>
                <a:gd name="T13" fmla="*/ 996 h 10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2" h="1006">
                  <a:moveTo>
                    <a:pt x="437" y="996"/>
                  </a:moveTo>
                  <a:cubicBezTo>
                    <a:pt x="413" y="1006"/>
                    <a:pt x="413" y="1006"/>
                    <a:pt x="413" y="1006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24" y="19"/>
                    <a:pt x="24" y="19"/>
                    <a:pt x="24" y="19"/>
                  </a:cubicBezTo>
                  <a:cubicBezTo>
                    <a:pt x="68" y="0"/>
                    <a:pt x="119" y="21"/>
                    <a:pt x="137" y="65"/>
                  </a:cubicBezTo>
                  <a:cubicBezTo>
                    <a:pt x="483" y="883"/>
                    <a:pt x="483" y="883"/>
                    <a:pt x="483" y="883"/>
                  </a:cubicBezTo>
                  <a:cubicBezTo>
                    <a:pt x="502" y="927"/>
                    <a:pt x="481" y="978"/>
                    <a:pt x="437" y="996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42" name="rounded-cloud_20581"/>
          <p:cNvSpPr>
            <a:spLocks noChangeAspect="1"/>
          </p:cNvSpPr>
          <p:nvPr/>
        </p:nvSpPr>
        <p:spPr bwMode="auto">
          <a:xfrm>
            <a:off x="9541007" y="-56412"/>
            <a:ext cx="3348549" cy="1561099"/>
          </a:xfrm>
          <a:custGeom>
            <a:avLst/>
            <a:gdLst>
              <a:gd name="T0" fmla="*/ 372171 w 604011"/>
              <a:gd name="T1" fmla="*/ 372171 w 604011"/>
              <a:gd name="T2" fmla="*/ 372171 w 604011"/>
              <a:gd name="T3" fmla="*/ 372171 w 604011"/>
              <a:gd name="T4" fmla="*/ 372171 w 604011"/>
              <a:gd name="T5" fmla="*/ 372171 w 604011"/>
              <a:gd name="T6" fmla="*/ 372171 w 604011"/>
              <a:gd name="T7" fmla="*/ 372171 w 604011"/>
              <a:gd name="T8" fmla="*/ 372171 w 604011"/>
              <a:gd name="T9" fmla="*/ 372171 w 604011"/>
              <a:gd name="T10" fmla="*/ 372171 w 604011"/>
              <a:gd name="T11" fmla="*/ 372171 w 604011"/>
              <a:gd name="T12" fmla="*/ 372171 w 604011"/>
              <a:gd name="T13" fmla="*/ 372171 w 604011"/>
              <a:gd name="T14" fmla="*/ 372171 w 604011"/>
              <a:gd name="T15" fmla="*/ 372171 w 604011"/>
              <a:gd name="T16" fmla="*/ 372171 w 604011"/>
              <a:gd name="T17" fmla="*/ 372171 w 604011"/>
              <a:gd name="T18" fmla="*/ 372171 w 604011"/>
              <a:gd name="T19" fmla="*/ 372171 w 604011"/>
              <a:gd name="T20" fmla="*/ 372171 w 604011"/>
              <a:gd name="T21" fmla="*/ 372171 w 604011"/>
              <a:gd name="T22" fmla="*/ 372171 w 604011"/>
              <a:gd name="T23" fmla="*/ 372171 w 604011"/>
              <a:gd name="T24" fmla="*/ 372171 w 604011"/>
              <a:gd name="T25" fmla="*/ 372171 w 604011"/>
              <a:gd name="T26" fmla="*/ 372171 w 604011"/>
              <a:gd name="T27" fmla="*/ 372171 w 604011"/>
              <a:gd name="T28" fmla="*/ 372171 w 604011"/>
              <a:gd name="T29" fmla="*/ 372171 w 6040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4164" h="3461">
                <a:moveTo>
                  <a:pt x="2255" y="3461"/>
                </a:moveTo>
                <a:cubicBezTo>
                  <a:pt x="1907" y="3461"/>
                  <a:pt x="1571" y="3322"/>
                  <a:pt x="1324" y="3077"/>
                </a:cubicBezTo>
                <a:cubicBezTo>
                  <a:pt x="1241" y="3112"/>
                  <a:pt x="1151" y="3131"/>
                  <a:pt x="1061" y="3131"/>
                </a:cubicBezTo>
                <a:cubicBezTo>
                  <a:pt x="695" y="3131"/>
                  <a:pt x="398" y="2834"/>
                  <a:pt x="398" y="2468"/>
                </a:cubicBezTo>
                <a:cubicBezTo>
                  <a:pt x="398" y="2429"/>
                  <a:pt x="402" y="2389"/>
                  <a:pt x="409" y="2350"/>
                </a:cubicBezTo>
                <a:cubicBezTo>
                  <a:pt x="152" y="2159"/>
                  <a:pt x="0" y="1860"/>
                  <a:pt x="0" y="1539"/>
                </a:cubicBezTo>
                <a:cubicBezTo>
                  <a:pt x="0" y="1034"/>
                  <a:pt x="382" y="604"/>
                  <a:pt x="878" y="540"/>
                </a:cubicBezTo>
                <a:cubicBezTo>
                  <a:pt x="1002" y="215"/>
                  <a:pt x="1312" y="0"/>
                  <a:pt x="1665" y="0"/>
                </a:cubicBezTo>
                <a:cubicBezTo>
                  <a:pt x="1972" y="0"/>
                  <a:pt x="2254" y="168"/>
                  <a:pt x="2401" y="434"/>
                </a:cubicBezTo>
                <a:cubicBezTo>
                  <a:pt x="2507" y="397"/>
                  <a:pt x="2618" y="378"/>
                  <a:pt x="2732" y="378"/>
                </a:cubicBezTo>
                <a:cubicBezTo>
                  <a:pt x="3291" y="378"/>
                  <a:pt x="3746" y="833"/>
                  <a:pt x="3746" y="1393"/>
                </a:cubicBezTo>
                <a:cubicBezTo>
                  <a:pt x="3746" y="1416"/>
                  <a:pt x="3745" y="1440"/>
                  <a:pt x="3743" y="1465"/>
                </a:cubicBezTo>
                <a:cubicBezTo>
                  <a:pt x="3994" y="1563"/>
                  <a:pt x="4164" y="1808"/>
                  <a:pt x="4164" y="2082"/>
                </a:cubicBezTo>
                <a:cubicBezTo>
                  <a:pt x="4164" y="2470"/>
                  <a:pt x="3826" y="2781"/>
                  <a:pt x="3433" y="2741"/>
                </a:cubicBezTo>
                <a:cubicBezTo>
                  <a:pt x="3207" y="3180"/>
                  <a:pt x="2751" y="3461"/>
                  <a:pt x="2255" y="3461"/>
                </a:cubicBezTo>
                <a:close/>
              </a:path>
            </a:pathLst>
          </a:custGeom>
          <a:solidFill>
            <a:srgbClr val="F1FAFF"/>
          </a:solidFill>
          <a:ln>
            <a:noFill/>
          </a:ln>
        </p:spPr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3D2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云形 3"/>
          <p:cNvSpPr/>
          <p:nvPr/>
        </p:nvSpPr>
        <p:spPr>
          <a:xfrm>
            <a:off x="-856343" y="5942818"/>
            <a:ext cx="13251766" cy="3137096"/>
          </a:xfrm>
          <a:prstGeom prst="cloud">
            <a:avLst/>
          </a:prstGeom>
          <a:solidFill>
            <a:srgbClr val="F1FAFF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六边形 9"/>
          <p:cNvSpPr/>
          <p:nvPr/>
        </p:nvSpPr>
        <p:spPr>
          <a:xfrm>
            <a:off x="0" y="215264"/>
            <a:ext cx="957918" cy="488121"/>
          </a:xfrm>
          <a:custGeom>
            <a:avLst/>
            <a:gdLst>
              <a:gd name="connsiteX0" fmla="*/ 0 w 2138289"/>
              <a:gd name="connsiteY0" fmla="*/ 562708 h 1125415"/>
              <a:gd name="connsiteX1" fmla="*/ 281354 w 2138289"/>
              <a:gd name="connsiteY1" fmla="*/ 0 h 1125415"/>
              <a:gd name="connsiteX2" fmla="*/ 1856935 w 2138289"/>
              <a:gd name="connsiteY2" fmla="*/ 0 h 1125415"/>
              <a:gd name="connsiteX3" fmla="*/ 2138289 w 2138289"/>
              <a:gd name="connsiteY3" fmla="*/ 562708 h 1125415"/>
              <a:gd name="connsiteX4" fmla="*/ 1856935 w 2138289"/>
              <a:gd name="connsiteY4" fmla="*/ 1125415 h 1125415"/>
              <a:gd name="connsiteX5" fmla="*/ 281354 w 2138289"/>
              <a:gd name="connsiteY5" fmla="*/ 1125415 h 1125415"/>
              <a:gd name="connsiteX6" fmla="*/ 0 w 2138289"/>
              <a:gd name="connsiteY6" fmla="*/ 562708 h 1125415"/>
              <a:gd name="connsiteX0-1" fmla="*/ 0 w 2138289"/>
              <a:gd name="connsiteY0-2" fmla="*/ 576775 h 1139482"/>
              <a:gd name="connsiteX1-3" fmla="*/ 281354 w 2138289"/>
              <a:gd name="connsiteY1-4" fmla="*/ 14067 h 1139482"/>
              <a:gd name="connsiteX2-5" fmla="*/ 1631851 w 2138289"/>
              <a:gd name="connsiteY2-6" fmla="*/ 0 h 1139482"/>
              <a:gd name="connsiteX3-7" fmla="*/ 2138289 w 2138289"/>
              <a:gd name="connsiteY3-8" fmla="*/ 576775 h 1139482"/>
              <a:gd name="connsiteX4-9" fmla="*/ 1856935 w 2138289"/>
              <a:gd name="connsiteY4-10" fmla="*/ 1139482 h 1139482"/>
              <a:gd name="connsiteX5-11" fmla="*/ 281354 w 2138289"/>
              <a:gd name="connsiteY5-12" fmla="*/ 1139482 h 1139482"/>
              <a:gd name="connsiteX6-13" fmla="*/ 0 w 2138289"/>
              <a:gd name="connsiteY6-14" fmla="*/ 576775 h 1139482"/>
              <a:gd name="connsiteX0-15" fmla="*/ 0 w 2138289"/>
              <a:gd name="connsiteY0-16" fmla="*/ 576775 h 1280159"/>
              <a:gd name="connsiteX1-17" fmla="*/ 281354 w 2138289"/>
              <a:gd name="connsiteY1-18" fmla="*/ 14067 h 1280159"/>
              <a:gd name="connsiteX2-19" fmla="*/ 1631851 w 2138289"/>
              <a:gd name="connsiteY2-20" fmla="*/ 0 h 1280159"/>
              <a:gd name="connsiteX3-21" fmla="*/ 2138289 w 2138289"/>
              <a:gd name="connsiteY3-22" fmla="*/ 576775 h 1280159"/>
              <a:gd name="connsiteX4-23" fmla="*/ 1026941 w 2138289"/>
              <a:gd name="connsiteY4-24" fmla="*/ 1280159 h 1280159"/>
              <a:gd name="connsiteX5-25" fmla="*/ 281354 w 2138289"/>
              <a:gd name="connsiteY5-26" fmla="*/ 1139482 h 1280159"/>
              <a:gd name="connsiteX6-27" fmla="*/ 0 w 2138289"/>
              <a:gd name="connsiteY6-28" fmla="*/ 576775 h 1280159"/>
              <a:gd name="connsiteX0-29" fmla="*/ 0 w 1744394"/>
              <a:gd name="connsiteY0-30" fmla="*/ 576775 h 1280159"/>
              <a:gd name="connsiteX1-31" fmla="*/ 281354 w 1744394"/>
              <a:gd name="connsiteY1-32" fmla="*/ 14067 h 1280159"/>
              <a:gd name="connsiteX2-33" fmla="*/ 1631851 w 1744394"/>
              <a:gd name="connsiteY2-34" fmla="*/ 0 h 1280159"/>
              <a:gd name="connsiteX3-35" fmla="*/ 1744394 w 1744394"/>
              <a:gd name="connsiteY3-36" fmla="*/ 900332 h 1280159"/>
              <a:gd name="connsiteX4-37" fmla="*/ 1026941 w 1744394"/>
              <a:gd name="connsiteY4-38" fmla="*/ 1280159 h 1280159"/>
              <a:gd name="connsiteX5-39" fmla="*/ 281354 w 1744394"/>
              <a:gd name="connsiteY5-40" fmla="*/ 1139482 h 1280159"/>
              <a:gd name="connsiteX6-41" fmla="*/ 0 w 1744394"/>
              <a:gd name="connsiteY6-42" fmla="*/ 576775 h 1280159"/>
              <a:gd name="connsiteX0-43" fmla="*/ 0 w 1744394"/>
              <a:gd name="connsiteY0-44" fmla="*/ 576775 h 1280159"/>
              <a:gd name="connsiteX1-45" fmla="*/ 281354 w 1744394"/>
              <a:gd name="connsiteY1-46" fmla="*/ 14067 h 1280159"/>
              <a:gd name="connsiteX2-47" fmla="*/ 1631851 w 1744394"/>
              <a:gd name="connsiteY2-48" fmla="*/ 0 h 1280159"/>
              <a:gd name="connsiteX3-49" fmla="*/ 1744394 w 1744394"/>
              <a:gd name="connsiteY3-50" fmla="*/ 900332 h 1280159"/>
              <a:gd name="connsiteX4-51" fmla="*/ 1026941 w 1744394"/>
              <a:gd name="connsiteY4-52" fmla="*/ 1280159 h 1280159"/>
              <a:gd name="connsiteX5-53" fmla="*/ 154745 w 1744394"/>
              <a:gd name="connsiteY5-54" fmla="*/ 942535 h 1280159"/>
              <a:gd name="connsiteX6-55" fmla="*/ 0 w 1744394"/>
              <a:gd name="connsiteY6-56" fmla="*/ 576775 h 1280159"/>
              <a:gd name="connsiteX0-57" fmla="*/ 0 w 1744394"/>
              <a:gd name="connsiteY0-58" fmla="*/ 717453 h 1420837"/>
              <a:gd name="connsiteX1-59" fmla="*/ 773724 w 1744394"/>
              <a:gd name="connsiteY1-60" fmla="*/ 0 h 1420837"/>
              <a:gd name="connsiteX2-61" fmla="*/ 1631851 w 1744394"/>
              <a:gd name="connsiteY2-62" fmla="*/ 140678 h 1420837"/>
              <a:gd name="connsiteX3-63" fmla="*/ 1744394 w 1744394"/>
              <a:gd name="connsiteY3-64" fmla="*/ 1041010 h 1420837"/>
              <a:gd name="connsiteX4-65" fmla="*/ 1026941 w 1744394"/>
              <a:gd name="connsiteY4-66" fmla="*/ 1420837 h 1420837"/>
              <a:gd name="connsiteX5-67" fmla="*/ 154745 w 1744394"/>
              <a:gd name="connsiteY5-68" fmla="*/ 1083213 h 1420837"/>
              <a:gd name="connsiteX6-69" fmla="*/ 0 w 1744394"/>
              <a:gd name="connsiteY6-70" fmla="*/ 717453 h 1420837"/>
              <a:gd name="connsiteX0-71" fmla="*/ 0 w 1659988"/>
              <a:gd name="connsiteY0-72" fmla="*/ 211016 h 1420837"/>
              <a:gd name="connsiteX1-73" fmla="*/ 689318 w 1659988"/>
              <a:gd name="connsiteY1-74" fmla="*/ 0 h 1420837"/>
              <a:gd name="connsiteX2-75" fmla="*/ 1547445 w 1659988"/>
              <a:gd name="connsiteY2-76" fmla="*/ 140678 h 1420837"/>
              <a:gd name="connsiteX3-77" fmla="*/ 1659988 w 1659988"/>
              <a:gd name="connsiteY3-78" fmla="*/ 1041010 h 1420837"/>
              <a:gd name="connsiteX4-79" fmla="*/ 942535 w 1659988"/>
              <a:gd name="connsiteY4-80" fmla="*/ 1420837 h 1420837"/>
              <a:gd name="connsiteX5-81" fmla="*/ 70339 w 1659988"/>
              <a:gd name="connsiteY5-82" fmla="*/ 1083213 h 1420837"/>
              <a:gd name="connsiteX6-83" fmla="*/ 0 w 1659988"/>
              <a:gd name="connsiteY6-84" fmla="*/ 211016 h 1420837"/>
              <a:gd name="connsiteX0-85" fmla="*/ 0 w 1659988"/>
              <a:gd name="connsiteY0-86" fmla="*/ 211016 h 1420837"/>
              <a:gd name="connsiteX1-87" fmla="*/ 689318 w 1659988"/>
              <a:gd name="connsiteY1-88" fmla="*/ 0 h 1420837"/>
              <a:gd name="connsiteX2-89" fmla="*/ 1547445 w 1659988"/>
              <a:gd name="connsiteY2-90" fmla="*/ 140678 h 1420837"/>
              <a:gd name="connsiteX3-91" fmla="*/ 1659988 w 1659988"/>
              <a:gd name="connsiteY3-92" fmla="*/ 1041010 h 1420837"/>
              <a:gd name="connsiteX4-93" fmla="*/ 942535 w 1659988"/>
              <a:gd name="connsiteY4-94" fmla="*/ 1420837 h 1420837"/>
              <a:gd name="connsiteX5-95" fmla="*/ 70339 w 1659988"/>
              <a:gd name="connsiteY5-96" fmla="*/ 1083213 h 1420837"/>
              <a:gd name="connsiteX6-97" fmla="*/ 0 w 1659988"/>
              <a:gd name="connsiteY6-98" fmla="*/ 211016 h 1420837"/>
              <a:gd name="connsiteX0-99" fmla="*/ 0 w 1659988"/>
              <a:gd name="connsiteY0-100" fmla="*/ 211016 h 1420837"/>
              <a:gd name="connsiteX1-101" fmla="*/ 689318 w 1659988"/>
              <a:gd name="connsiteY1-102" fmla="*/ 0 h 1420837"/>
              <a:gd name="connsiteX2-103" fmla="*/ 1547445 w 1659988"/>
              <a:gd name="connsiteY2-104" fmla="*/ 140678 h 1420837"/>
              <a:gd name="connsiteX3-105" fmla="*/ 1659988 w 1659988"/>
              <a:gd name="connsiteY3-106" fmla="*/ 1041010 h 1420837"/>
              <a:gd name="connsiteX4-107" fmla="*/ 942535 w 1659988"/>
              <a:gd name="connsiteY4-108" fmla="*/ 1420837 h 1420837"/>
              <a:gd name="connsiteX5-109" fmla="*/ 70339 w 1659988"/>
              <a:gd name="connsiteY5-110" fmla="*/ 1083213 h 1420837"/>
              <a:gd name="connsiteX6-111" fmla="*/ 0 w 1659988"/>
              <a:gd name="connsiteY6-112" fmla="*/ 211016 h 1420837"/>
              <a:gd name="connsiteX0-113" fmla="*/ 0 w 1659988"/>
              <a:gd name="connsiteY0-114" fmla="*/ 316298 h 1526119"/>
              <a:gd name="connsiteX1-115" fmla="*/ 689318 w 1659988"/>
              <a:gd name="connsiteY1-116" fmla="*/ 105282 h 1526119"/>
              <a:gd name="connsiteX2-117" fmla="*/ 1547445 w 1659988"/>
              <a:gd name="connsiteY2-118" fmla="*/ 245960 h 1526119"/>
              <a:gd name="connsiteX3-119" fmla="*/ 1659988 w 1659988"/>
              <a:gd name="connsiteY3-120" fmla="*/ 1146292 h 1526119"/>
              <a:gd name="connsiteX4-121" fmla="*/ 942535 w 1659988"/>
              <a:gd name="connsiteY4-122" fmla="*/ 1526119 h 1526119"/>
              <a:gd name="connsiteX5-123" fmla="*/ 70339 w 1659988"/>
              <a:gd name="connsiteY5-124" fmla="*/ 1188495 h 1526119"/>
              <a:gd name="connsiteX6-125" fmla="*/ 0 w 1659988"/>
              <a:gd name="connsiteY6-126" fmla="*/ 316298 h 1526119"/>
              <a:gd name="connsiteX0-127" fmla="*/ 0 w 1659988"/>
              <a:gd name="connsiteY0-128" fmla="*/ 368602 h 1578423"/>
              <a:gd name="connsiteX1-129" fmla="*/ 759656 w 1659988"/>
              <a:gd name="connsiteY1-130" fmla="*/ 87248 h 1578423"/>
              <a:gd name="connsiteX2-131" fmla="*/ 1547445 w 1659988"/>
              <a:gd name="connsiteY2-132" fmla="*/ 298264 h 1578423"/>
              <a:gd name="connsiteX3-133" fmla="*/ 1659988 w 1659988"/>
              <a:gd name="connsiteY3-134" fmla="*/ 1198596 h 1578423"/>
              <a:gd name="connsiteX4-135" fmla="*/ 942535 w 1659988"/>
              <a:gd name="connsiteY4-136" fmla="*/ 1578423 h 1578423"/>
              <a:gd name="connsiteX5-137" fmla="*/ 70339 w 1659988"/>
              <a:gd name="connsiteY5-138" fmla="*/ 1240799 h 1578423"/>
              <a:gd name="connsiteX6-139" fmla="*/ 0 w 1659988"/>
              <a:gd name="connsiteY6-140" fmla="*/ 368602 h 1578423"/>
              <a:gd name="connsiteX0-141" fmla="*/ 0 w 1659988"/>
              <a:gd name="connsiteY0-142" fmla="*/ 331411 h 1541232"/>
              <a:gd name="connsiteX1-143" fmla="*/ 759656 w 1659988"/>
              <a:gd name="connsiteY1-144" fmla="*/ 50057 h 1541232"/>
              <a:gd name="connsiteX2-145" fmla="*/ 1547445 w 1659988"/>
              <a:gd name="connsiteY2-146" fmla="*/ 261073 h 1541232"/>
              <a:gd name="connsiteX3-147" fmla="*/ 1659988 w 1659988"/>
              <a:gd name="connsiteY3-148" fmla="*/ 1161405 h 1541232"/>
              <a:gd name="connsiteX4-149" fmla="*/ 942535 w 1659988"/>
              <a:gd name="connsiteY4-150" fmla="*/ 1541232 h 1541232"/>
              <a:gd name="connsiteX5-151" fmla="*/ 70339 w 1659988"/>
              <a:gd name="connsiteY5-152" fmla="*/ 1203608 h 1541232"/>
              <a:gd name="connsiteX6-153" fmla="*/ 0 w 1659988"/>
              <a:gd name="connsiteY6-154" fmla="*/ 331411 h 1541232"/>
              <a:gd name="connsiteX0-155" fmla="*/ 0 w 1659988"/>
              <a:gd name="connsiteY0-156" fmla="*/ 400765 h 1610586"/>
              <a:gd name="connsiteX1-157" fmla="*/ 759656 w 1659988"/>
              <a:gd name="connsiteY1-158" fmla="*/ 119411 h 1610586"/>
              <a:gd name="connsiteX2-159" fmla="*/ 1547445 w 1659988"/>
              <a:gd name="connsiteY2-160" fmla="*/ 330427 h 1610586"/>
              <a:gd name="connsiteX3-161" fmla="*/ 1659988 w 1659988"/>
              <a:gd name="connsiteY3-162" fmla="*/ 1230759 h 1610586"/>
              <a:gd name="connsiteX4-163" fmla="*/ 942535 w 1659988"/>
              <a:gd name="connsiteY4-164" fmla="*/ 1610586 h 1610586"/>
              <a:gd name="connsiteX5-165" fmla="*/ 70339 w 1659988"/>
              <a:gd name="connsiteY5-166" fmla="*/ 1272962 h 1610586"/>
              <a:gd name="connsiteX6-167" fmla="*/ 0 w 1659988"/>
              <a:gd name="connsiteY6-168" fmla="*/ 400765 h 1610586"/>
              <a:gd name="connsiteX0-169" fmla="*/ 0 w 1659988"/>
              <a:gd name="connsiteY0-170" fmla="*/ 421889 h 1631710"/>
              <a:gd name="connsiteX1-171" fmla="*/ 759656 w 1659988"/>
              <a:gd name="connsiteY1-172" fmla="*/ 140535 h 1631710"/>
              <a:gd name="connsiteX2-173" fmla="*/ 1547445 w 1659988"/>
              <a:gd name="connsiteY2-174" fmla="*/ 351551 h 1631710"/>
              <a:gd name="connsiteX3-175" fmla="*/ 1659988 w 1659988"/>
              <a:gd name="connsiteY3-176" fmla="*/ 1251883 h 1631710"/>
              <a:gd name="connsiteX4-177" fmla="*/ 942535 w 1659988"/>
              <a:gd name="connsiteY4-178" fmla="*/ 1631710 h 1631710"/>
              <a:gd name="connsiteX5-179" fmla="*/ 70339 w 1659988"/>
              <a:gd name="connsiteY5-180" fmla="*/ 1294086 h 1631710"/>
              <a:gd name="connsiteX6-181" fmla="*/ 0 w 1659988"/>
              <a:gd name="connsiteY6-182" fmla="*/ 421889 h 1631710"/>
              <a:gd name="connsiteX0-183" fmla="*/ 0 w 1992538"/>
              <a:gd name="connsiteY0-184" fmla="*/ 421889 h 1631710"/>
              <a:gd name="connsiteX1-185" fmla="*/ 759656 w 1992538"/>
              <a:gd name="connsiteY1-186" fmla="*/ 140535 h 1631710"/>
              <a:gd name="connsiteX2-187" fmla="*/ 1547445 w 1992538"/>
              <a:gd name="connsiteY2-188" fmla="*/ 351551 h 1631710"/>
              <a:gd name="connsiteX3-189" fmla="*/ 1659988 w 1992538"/>
              <a:gd name="connsiteY3-190" fmla="*/ 1251883 h 1631710"/>
              <a:gd name="connsiteX4-191" fmla="*/ 942535 w 1992538"/>
              <a:gd name="connsiteY4-192" fmla="*/ 1631710 h 1631710"/>
              <a:gd name="connsiteX5-193" fmla="*/ 70339 w 1992538"/>
              <a:gd name="connsiteY5-194" fmla="*/ 1294086 h 1631710"/>
              <a:gd name="connsiteX6-195" fmla="*/ 0 w 1992538"/>
              <a:gd name="connsiteY6-196" fmla="*/ 421889 h 1631710"/>
              <a:gd name="connsiteX0-197" fmla="*/ 0 w 2005025"/>
              <a:gd name="connsiteY0-198" fmla="*/ 421889 h 1631710"/>
              <a:gd name="connsiteX1-199" fmla="*/ 759656 w 2005025"/>
              <a:gd name="connsiteY1-200" fmla="*/ 140535 h 1631710"/>
              <a:gd name="connsiteX2-201" fmla="*/ 1547445 w 2005025"/>
              <a:gd name="connsiteY2-202" fmla="*/ 351551 h 1631710"/>
              <a:gd name="connsiteX3-203" fmla="*/ 1702191 w 2005025"/>
              <a:gd name="connsiteY3-204" fmla="*/ 1265951 h 1631710"/>
              <a:gd name="connsiteX4-205" fmla="*/ 942535 w 2005025"/>
              <a:gd name="connsiteY4-206" fmla="*/ 1631710 h 1631710"/>
              <a:gd name="connsiteX5-207" fmla="*/ 70339 w 2005025"/>
              <a:gd name="connsiteY5-208" fmla="*/ 1294086 h 1631710"/>
              <a:gd name="connsiteX6-209" fmla="*/ 0 w 2005025"/>
              <a:gd name="connsiteY6-210" fmla="*/ 421889 h 1631710"/>
              <a:gd name="connsiteX0-211" fmla="*/ 0 w 2205243"/>
              <a:gd name="connsiteY0-212" fmla="*/ 421889 h 1631710"/>
              <a:gd name="connsiteX1-213" fmla="*/ 759656 w 2205243"/>
              <a:gd name="connsiteY1-214" fmla="*/ 140535 h 1631710"/>
              <a:gd name="connsiteX2-215" fmla="*/ 1547445 w 2205243"/>
              <a:gd name="connsiteY2-216" fmla="*/ 351551 h 1631710"/>
              <a:gd name="connsiteX3-217" fmla="*/ 1702191 w 2205243"/>
              <a:gd name="connsiteY3-218" fmla="*/ 1265951 h 1631710"/>
              <a:gd name="connsiteX4-219" fmla="*/ 942535 w 2205243"/>
              <a:gd name="connsiteY4-220" fmla="*/ 1631710 h 1631710"/>
              <a:gd name="connsiteX5-221" fmla="*/ 70339 w 2205243"/>
              <a:gd name="connsiteY5-222" fmla="*/ 1294086 h 1631710"/>
              <a:gd name="connsiteX6-223" fmla="*/ 0 w 2205243"/>
              <a:gd name="connsiteY6-224" fmla="*/ 421889 h 1631710"/>
              <a:gd name="connsiteX0-225" fmla="*/ 0 w 2205243"/>
              <a:gd name="connsiteY0-226" fmla="*/ 421889 h 1631710"/>
              <a:gd name="connsiteX1-227" fmla="*/ 759656 w 2205243"/>
              <a:gd name="connsiteY1-228" fmla="*/ 140535 h 1631710"/>
              <a:gd name="connsiteX2-229" fmla="*/ 1547445 w 2205243"/>
              <a:gd name="connsiteY2-230" fmla="*/ 351551 h 1631710"/>
              <a:gd name="connsiteX3-231" fmla="*/ 1702191 w 2205243"/>
              <a:gd name="connsiteY3-232" fmla="*/ 1265951 h 1631710"/>
              <a:gd name="connsiteX4-233" fmla="*/ 942535 w 2205243"/>
              <a:gd name="connsiteY4-234" fmla="*/ 1631710 h 1631710"/>
              <a:gd name="connsiteX5-235" fmla="*/ 70339 w 2205243"/>
              <a:gd name="connsiteY5-236" fmla="*/ 1294086 h 1631710"/>
              <a:gd name="connsiteX6-237" fmla="*/ 0 w 2205243"/>
              <a:gd name="connsiteY6-238" fmla="*/ 421889 h 1631710"/>
              <a:gd name="connsiteX0-239" fmla="*/ 0 w 2205243"/>
              <a:gd name="connsiteY0-240" fmla="*/ 421889 h 1707267"/>
              <a:gd name="connsiteX1-241" fmla="*/ 759656 w 2205243"/>
              <a:gd name="connsiteY1-242" fmla="*/ 140535 h 1707267"/>
              <a:gd name="connsiteX2-243" fmla="*/ 1547445 w 2205243"/>
              <a:gd name="connsiteY2-244" fmla="*/ 351551 h 1707267"/>
              <a:gd name="connsiteX3-245" fmla="*/ 1702191 w 2205243"/>
              <a:gd name="connsiteY3-246" fmla="*/ 1265951 h 1707267"/>
              <a:gd name="connsiteX4-247" fmla="*/ 942535 w 2205243"/>
              <a:gd name="connsiteY4-248" fmla="*/ 1631710 h 1707267"/>
              <a:gd name="connsiteX5-249" fmla="*/ 70339 w 2205243"/>
              <a:gd name="connsiteY5-250" fmla="*/ 1294086 h 1707267"/>
              <a:gd name="connsiteX6-251" fmla="*/ 0 w 2205243"/>
              <a:gd name="connsiteY6-252" fmla="*/ 421889 h 1707267"/>
              <a:gd name="connsiteX0-253" fmla="*/ 0 w 2205243"/>
              <a:gd name="connsiteY0-254" fmla="*/ 421889 h 1784748"/>
              <a:gd name="connsiteX1-255" fmla="*/ 759656 w 2205243"/>
              <a:gd name="connsiteY1-256" fmla="*/ 140535 h 1784748"/>
              <a:gd name="connsiteX2-257" fmla="*/ 1547445 w 2205243"/>
              <a:gd name="connsiteY2-258" fmla="*/ 351551 h 1784748"/>
              <a:gd name="connsiteX3-259" fmla="*/ 1702191 w 2205243"/>
              <a:gd name="connsiteY3-260" fmla="*/ 1265951 h 1784748"/>
              <a:gd name="connsiteX4-261" fmla="*/ 942535 w 2205243"/>
              <a:gd name="connsiteY4-262" fmla="*/ 1631710 h 1784748"/>
              <a:gd name="connsiteX5-263" fmla="*/ 70339 w 2205243"/>
              <a:gd name="connsiteY5-264" fmla="*/ 1294086 h 1784748"/>
              <a:gd name="connsiteX6-265" fmla="*/ 0 w 2205243"/>
              <a:gd name="connsiteY6-266" fmla="*/ 421889 h 1784748"/>
              <a:gd name="connsiteX0-267" fmla="*/ 0 w 2205243"/>
              <a:gd name="connsiteY0-268" fmla="*/ 421889 h 1786897"/>
              <a:gd name="connsiteX1-269" fmla="*/ 759656 w 2205243"/>
              <a:gd name="connsiteY1-270" fmla="*/ 140535 h 1786897"/>
              <a:gd name="connsiteX2-271" fmla="*/ 1547445 w 2205243"/>
              <a:gd name="connsiteY2-272" fmla="*/ 351551 h 1786897"/>
              <a:gd name="connsiteX3-273" fmla="*/ 1702191 w 2205243"/>
              <a:gd name="connsiteY3-274" fmla="*/ 1265951 h 1786897"/>
              <a:gd name="connsiteX4-275" fmla="*/ 942535 w 2205243"/>
              <a:gd name="connsiteY4-276" fmla="*/ 1631710 h 1786897"/>
              <a:gd name="connsiteX5-277" fmla="*/ 28136 w 2205243"/>
              <a:gd name="connsiteY5-278" fmla="*/ 1308153 h 1786897"/>
              <a:gd name="connsiteX6-279" fmla="*/ 0 w 2205243"/>
              <a:gd name="connsiteY6-280" fmla="*/ 421889 h 1786897"/>
              <a:gd name="connsiteX0-281" fmla="*/ 0 w 2205243"/>
              <a:gd name="connsiteY0-282" fmla="*/ 421889 h 1808739"/>
              <a:gd name="connsiteX1-283" fmla="*/ 759656 w 2205243"/>
              <a:gd name="connsiteY1-284" fmla="*/ 140535 h 1808739"/>
              <a:gd name="connsiteX2-285" fmla="*/ 1547445 w 2205243"/>
              <a:gd name="connsiteY2-286" fmla="*/ 351551 h 1808739"/>
              <a:gd name="connsiteX3-287" fmla="*/ 1702191 w 2205243"/>
              <a:gd name="connsiteY3-288" fmla="*/ 1265951 h 1808739"/>
              <a:gd name="connsiteX4-289" fmla="*/ 942535 w 2205243"/>
              <a:gd name="connsiteY4-290" fmla="*/ 1631710 h 1808739"/>
              <a:gd name="connsiteX5-291" fmla="*/ 28136 w 2205243"/>
              <a:gd name="connsiteY5-292" fmla="*/ 1308153 h 1808739"/>
              <a:gd name="connsiteX6-293" fmla="*/ 0 w 2205243"/>
              <a:gd name="connsiteY6-294" fmla="*/ 421889 h 1808739"/>
              <a:gd name="connsiteX0-295" fmla="*/ 0 w 2205243"/>
              <a:gd name="connsiteY0-296" fmla="*/ 421889 h 1801695"/>
              <a:gd name="connsiteX1-297" fmla="*/ 759656 w 2205243"/>
              <a:gd name="connsiteY1-298" fmla="*/ 140535 h 1801695"/>
              <a:gd name="connsiteX2-299" fmla="*/ 1547445 w 2205243"/>
              <a:gd name="connsiteY2-300" fmla="*/ 351551 h 1801695"/>
              <a:gd name="connsiteX3-301" fmla="*/ 1702191 w 2205243"/>
              <a:gd name="connsiteY3-302" fmla="*/ 1265951 h 1801695"/>
              <a:gd name="connsiteX4-303" fmla="*/ 942535 w 2205243"/>
              <a:gd name="connsiteY4-304" fmla="*/ 1631710 h 1801695"/>
              <a:gd name="connsiteX5-305" fmla="*/ 28136 w 2205243"/>
              <a:gd name="connsiteY5-306" fmla="*/ 1308153 h 1801695"/>
              <a:gd name="connsiteX6-307" fmla="*/ 0 w 2205243"/>
              <a:gd name="connsiteY6-308" fmla="*/ 421889 h 1801695"/>
              <a:gd name="connsiteX0-309" fmla="*/ 0 w 2205243"/>
              <a:gd name="connsiteY0-310" fmla="*/ 421889 h 1801695"/>
              <a:gd name="connsiteX1-311" fmla="*/ 759656 w 2205243"/>
              <a:gd name="connsiteY1-312" fmla="*/ 140535 h 1801695"/>
              <a:gd name="connsiteX2-313" fmla="*/ 1547445 w 2205243"/>
              <a:gd name="connsiteY2-314" fmla="*/ 351551 h 1801695"/>
              <a:gd name="connsiteX3-315" fmla="*/ 1702191 w 2205243"/>
              <a:gd name="connsiteY3-316" fmla="*/ 1265951 h 1801695"/>
              <a:gd name="connsiteX4-317" fmla="*/ 942535 w 2205243"/>
              <a:gd name="connsiteY4-318" fmla="*/ 1631710 h 1801695"/>
              <a:gd name="connsiteX5-319" fmla="*/ 28136 w 2205243"/>
              <a:gd name="connsiteY5-320" fmla="*/ 1308153 h 1801695"/>
              <a:gd name="connsiteX6-321" fmla="*/ 0 w 2205243"/>
              <a:gd name="connsiteY6-322" fmla="*/ 421889 h 1801695"/>
              <a:gd name="connsiteX0-323" fmla="*/ 0 w 2205243"/>
              <a:gd name="connsiteY0-324" fmla="*/ 421889 h 1711922"/>
              <a:gd name="connsiteX1-325" fmla="*/ 759656 w 2205243"/>
              <a:gd name="connsiteY1-326" fmla="*/ 140535 h 1711922"/>
              <a:gd name="connsiteX2-327" fmla="*/ 1547445 w 2205243"/>
              <a:gd name="connsiteY2-328" fmla="*/ 351551 h 1711922"/>
              <a:gd name="connsiteX3-329" fmla="*/ 1702191 w 2205243"/>
              <a:gd name="connsiteY3-330" fmla="*/ 1265951 h 1711922"/>
              <a:gd name="connsiteX4-331" fmla="*/ 942535 w 2205243"/>
              <a:gd name="connsiteY4-332" fmla="*/ 1631710 h 1711922"/>
              <a:gd name="connsiteX5-333" fmla="*/ 28136 w 2205243"/>
              <a:gd name="connsiteY5-334" fmla="*/ 1308153 h 1711922"/>
              <a:gd name="connsiteX6-335" fmla="*/ 0 w 2205243"/>
              <a:gd name="connsiteY6-336" fmla="*/ 421889 h 1711922"/>
              <a:gd name="connsiteX0-337" fmla="*/ 0 w 2205243"/>
              <a:gd name="connsiteY0-338" fmla="*/ 421889 h 1795525"/>
              <a:gd name="connsiteX1-339" fmla="*/ 759656 w 2205243"/>
              <a:gd name="connsiteY1-340" fmla="*/ 140535 h 1795525"/>
              <a:gd name="connsiteX2-341" fmla="*/ 1547445 w 2205243"/>
              <a:gd name="connsiteY2-342" fmla="*/ 351551 h 1795525"/>
              <a:gd name="connsiteX3-343" fmla="*/ 1702191 w 2205243"/>
              <a:gd name="connsiteY3-344" fmla="*/ 1265951 h 1795525"/>
              <a:gd name="connsiteX4-345" fmla="*/ 942535 w 2205243"/>
              <a:gd name="connsiteY4-346" fmla="*/ 1631710 h 1795525"/>
              <a:gd name="connsiteX5-347" fmla="*/ 28136 w 2205243"/>
              <a:gd name="connsiteY5-348" fmla="*/ 1308153 h 1795525"/>
              <a:gd name="connsiteX6-349" fmla="*/ 0 w 2205243"/>
              <a:gd name="connsiteY6-350" fmla="*/ 421889 h 1795525"/>
              <a:gd name="connsiteX0-351" fmla="*/ 0 w 2205243"/>
              <a:gd name="connsiteY0-352" fmla="*/ 421889 h 1751029"/>
              <a:gd name="connsiteX1-353" fmla="*/ 759656 w 2205243"/>
              <a:gd name="connsiteY1-354" fmla="*/ 140535 h 1751029"/>
              <a:gd name="connsiteX2-355" fmla="*/ 1547445 w 2205243"/>
              <a:gd name="connsiteY2-356" fmla="*/ 351551 h 1751029"/>
              <a:gd name="connsiteX3-357" fmla="*/ 1702191 w 2205243"/>
              <a:gd name="connsiteY3-358" fmla="*/ 1265951 h 1751029"/>
              <a:gd name="connsiteX4-359" fmla="*/ 942535 w 2205243"/>
              <a:gd name="connsiteY4-360" fmla="*/ 1631710 h 1751029"/>
              <a:gd name="connsiteX5-361" fmla="*/ 28136 w 2205243"/>
              <a:gd name="connsiteY5-362" fmla="*/ 1308153 h 1751029"/>
              <a:gd name="connsiteX6-363" fmla="*/ 0 w 2205243"/>
              <a:gd name="connsiteY6-364" fmla="*/ 421889 h 1751029"/>
              <a:gd name="connsiteX0-365" fmla="*/ 0 w 2205243"/>
              <a:gd name="connsiteY0-366" fmla="*/ 421889 h 1807298"/>
              <a:gd name="connsiteX1-367" fmla="*/ 759656 w 2205243"/>
              <a:gd name="connsiteY1-368" fmla="*/ 140535 h 1807298"/>
              <a:gd name="connsiteX2-369" fmla="*/ 1547445 w 2205243"/>
              <a:gd name="connsiteY2-370" fmla="*/ 351551 h 1807298"/>
              <a:gd name="connsiteX3-371" fmla="*/ 1702191 w 2205243"/>
              <a:gd name="connsiteY3-372" fmla="*/ 1265951 h 1807298"/>
              <a:gd name="connsiteX4-373" fmla="*/ 942535 w 2205243"/>
              <a:gd name="connsiteY4-374" fmla="*/ 1631710 h 1807298"/>
              <a:gd name="connsiteX5-375" fmla="*/ 28136 w 2205243"/>
              <a:gd name="connsiteY5-376" fmla="*/ 1308153 h 1807298"/>
              <a:gd name="connsiteX6-377" fmla="*/ 0 w 2205243"/>
              <a:gd name="connsiteY6-378" fmla="*/ 421889 h 1807298"/>
              <a:gd name="connsiteX0-379" fmla="*/ 237702 w 2442945"/>
              <a:gd name="connsiteY0-380" fmla="*/ 421889 h 1807298"/>
              <a:gd name="connsiteX1-381" fmla="*/ 997358 w 2442945"/>
              <a:gd name="connsiteY1-382" fmla="*/ 140535 h 1807298"/>
              <a:gd name="connsiteX2-383" fmla="*/ 1785147 w 2442945"/>
              <a:gd name="connsiteY2-384" fmla="*/ 351551 h 1807298"/>
              <a:gd name="connsiteX3-385" fmla="*/ 1939893 w 2442945"/>
              <a:gd name="connsiteY3-386" fmla="*/ 1265951 h 1807298"/>
              <a:gd name="connsiteX4-387" fmla="*/ 1180237 w 2442945"/>
              <a:gd name="connsiteY4-388" fmla="*/ 1631710 h 1807298"/>
              <a:gd name="connsiteX5-389" fmla="*/ 265838 w 2442945"/>
              <a:gd name="connsiteY5-390" fmla="*/ 1308153 h 1807298"/>
              <a:gd name="connsiteX6-391" fmla="*/ 237702 w 2442945"/>
              <a:gd name="connsiteY6-392" fmla="*/ 421889 h 1807298"/>
              <a:gd name="connsiteX0-393" fmla="*/ 342317 w 2547560"/>
              <a:gd name="connsiteY0-394" fmla="*/ 421889 h 1807298"/>
              <a:gd name="connsiteX1-395" fmla="*/ 1101973 w 2547560"/>
              <a:gd name="connsiteY1-396" fmla="*/ 140535 h 1807298"/>
              <a:gd name="connsiteX2-397" fmla="*/ 1889762 w 2547560"/>
              <a:gd name="connsiteY2-398" fmla="*/ 351551 h 1807298"/>
              <a:gd name="connsiteX3-399" fmla="*/ 2044508 w 2547560"/>
              <a:gd name="connsiteY3-400" fmla="*/ 1265951 h 1807298"/>
              <a:gd name="connsiteX4-401" fmla="*/ 1284852 w 2547560"/>
              <a:gd name="connsiteY4-402" fmla="*/ 1631710 h 1807298"/>
              <a:gd name="connsiteX5-403" fmla="*/ 370453 w 2547560"/>
              <a:gd name="connsiteY5-404" fmla="*/ 1308153 h 1807298"/>
              <a:gd name="connsiteX6-405" fmla="*/ 342317 w 2547560"/>
              <a:gd name="connsiteY6-406" fmla="*/ 421889 h 180729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2547560" h="1807298">
                <a:moveTo>
                  <a:pt x="342317" y="421889"/>
                </a:moveTo>
                <a:cubicBezTo>
                  <a:pt x="487684" y="98331"/>
                  <a:pt x="914404" y="27994"/>
                  <a:pt x="1101973" y="140535"/>
                </a:cubicBezTo>
                <a:cubicBezTo>
                  <a:pt x="1477110" y="-197089"/>
                  <a:pt x="1950723" y="154603"/>
                  <a:pt x="1889762" y="351551"/>
                </a:cubicBezTo>
                <a:cubicBezTo>
                  <a:pt x="2841676" y="32683"/>
                  <a:pt x="2640040" y="1401939"/>
                  <a:pt x="2044508" y="1265951"/>
                </a:cubicBezTo>
                <a:cubicBezTo>
                  <a:pt x="1946034" y="1711428"/>
                  <a:pt x="1552139" y="1791144"/>
                  <a:pt x="1284852" y="1631710"/>
                </a:cubicBezTo>
                <a:cubicBezTo>
                  <a:pt x="740902" y="1997469"/>
                  <a:pt x="492373" y="1744249"/>
                  <a:pt x="370453" y="1308153"/>
                </a:cubicBezTo>
                <a:cubicBezTo>
                  <a:pt x="-215701" y="1139341"/>
                  <a:pt x="-14064" y="661039"/>
                  <a:pt x="342317" y="421889"/>
                </a:cubicBezTo>
                <a:close/>
              </a:path>
            </a:pathLst>
          </a:custGeom>
          <a:solidFill>
            <a:srgbClr val="F1FA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957918" y="74603"/>
            <a:ext cx="301396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400" b="1" dirty="0">
                <a:solidFill>
                  <a:schemeClr val="bg1">
                    <a:lumMod val="50000"/>
                  </a:schemeClr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rPr>
              <a:t>启发的思考</a:t>
            </a:r>
            <a:endParaRPr lang="zh-CN" altLang="zh-CN" sz="4400" b="1" dirty="0">
              <a:solidFill>
                <a:schemeClr val="bg1">
                  <a:lumMod val="50000"/>
                </a:schemeClr>
              </a:solidFill>
              <a:latin typeface="方正卡通简体" panose="03000509000000000000" pitchFamily="65" charset="-122"/>
              <a:ea typeface="方正卡通简体" panose="03000509000000000000" pitchFamily="65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515384" y="5738211"/>
            <a:ext cx="2031325" cy="461665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zh-CN" altLang="zh-CN" sz="2400" kern="100" dirty="0">
                <a:solidFill>
                  <a:schemeClr val="bg1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  <a:cs typeface="Times New Roman" panose="02020603050405020304" pitchFamily="18" charset="0"/>
              </a:rPr>
              <a:t>植树净化空气</a:t>
            </a:r>
            <a:endParaRPr lang="zh-CN" altLang="en-US" sz="2400" dirty="0">
              <a:solidFill>
                <a:schemeClr val="bg1"/>
              </a:solidFill>
              <a:latin typeface="方正卡通简体" panose="03000509000000000000" pitchFamily="65" charset="-122"/>
              <a:ea typeface="方正卡通简体" panose="03000509000000000000" pitchFamily="65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7633198" y="5752360"/>
            <a:ext cx="2646878" cy="461665"/>
          </a:xfrm>
          <a:prstGeom prst="rect">
            <a:avLst/>
          </a:prstGeom>
          <a:solidFill>
            <a:schemeClr val="accent3"/>
          </a:solidFill>
        </p:spPr>
        <p:txBody>
          <a:bodyPr wrap="none">
            <a:spAutoFit/>
          </a:bodyPr>
          <a:lstStyle/>
          <a:p>
            <a:r>
              <a:rPr lang="zh-CN" altLang="zh-CN" sz="2400" kern="100" dirty="0">
                <a:solidFill>
                  <a:schemeClr val="bg1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  <a:cs typeface="Times New Roman" panose="02020603050405020304" pitchFamily="18" charset="0"/>
              </a:rPr>
              <a:t>减少“白色污染”</a:t>
            </a:r>
            <a:endParaRPr lang="zh-CN" altLang="en-US" sz="2400" dirty="0">
              <a:solidFill>
                <a:schemeClr val="bg1"/>
              </a:solidFill>
              <a:latin typeface="方正卡通简体" panose="03000509000000000000" pitchFamily="65" charset="-122"/>
              <a:ea typeface="方正卡通简体" panose="03000509000000000000" pitchFamily="65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705345" y="5738211"/>
            <a:ext cx="1723549" cy="461665"/>
          </a:xfrm>
          <a:prstGeom prst="rect">
            <a:avLst/>
          </a:prstGeom>
          <a:solidFill>
            <a:schemeClr val="accent2"/>
          </a:solidFill>
        </p:spPr>
        <p:txBody>
          <a:bodyPr wrap="none">
            <a:spAutoFit/>
          </a:bodyPr>
          <a:lstStyle/>
          <a:p>
            <a:r>
              <a:rPr lang="zh-CN" altLang="zh-CN" sz="2400" kern="100" dirty="0">
                <a:solidFill>
                  <a:schemeClr val="bg1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  <a:cs typeface="Times New Roman" panose="02020603050405020304" pitchFamily="18" charset="0"/>
              </a:rPr>
              <a:t>搞宣传活动</a:t>
            </a:r>
            <a:endParaRPr lang="zh-CN" altLang="en-US" sz="2400" dirty="0">
              <a:solidFill>
                <a:schemeClr val="bg1"/>
              </a:solidFill>
              <a:latin typeface="方正卡通简体" panose="03000509000000000000" pitchFamily="65" charset="-122"/>
              <a:ea typeface="方正卡通简体" panose="03000509000000000000" pitchFamily="65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0366566" y="5742637"/>
            <a:ext cx="1723549" cy="461665"/>
          </a:xfrm>
          <a:prstGeom prst="rect">
            <a:avLst/>
          </a:prstGeom>
          <a:solidFill>
            <a:schemeClr val="accent4"/>
          </a:solidFill>
        </p:spPr>
        <p:txBody>
          <a:bodyPr wrap="none">
            <a:spAutoFit/>
          </a:bodyPr>
          <a:lstStyle/>
          <a:p>
            <a:r>
              <a:rPr lang="zh-CN" altLang="zh-CN" sz="2400" kern="100" dirty="0">
                <a:solidFill>
                  <a:schemeClr val="bg1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  <a:cs typeface="Times New Roman" panose="02020603050405020304" pitchFamily="18" charset="0"/>
              </a:rPr>
              <a:t>保护动植物</a:t>
            </a:r>
            <a:endParaRPr lang="zh-CN" altLang="en-US" sz="2400" dirty="0">
              <a:solidFill>
                <a:schemeClr val="bg1"/>
              </a:solidFill>
              <a:latin typeface="方正卡通简体" panose="03000509000000000000" pitchFamily="65" charset="-122"/>
              <a:ea typeface="方正卡通简体" panose="03000509000000000000" pitchFamily="65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995109" y="578431"/>
            <a:ext cx="4246697" cy="28283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727" y="1385423"/>
            <a:ext cx="4762500" cy="33718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13416" y="2143236"/>
            <a:ext cx="5114925" cy="28575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6" cstate="email"/>
          <a:srcRect/>
          <a:stretch>
            <a:fillRect/>
          </a:stretch>
        </p:blipFill>
        <p:spPr>
          <a:xfrm>
            <a:off x="2793085" y="3071364"/>
            <a:ext cx="2985355" cy="20955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rounded-cloud_20581"/>
          <p:cNvSpPr>
            <a:spLocks noChangeAspect="1"/>
          </p:cNvSpPr>
          <p:nvPr/>
        </p:nvSpPr>
        <p:spPr bwMode="auto">
          <a:xfrm>
            <a:off x="9541007" y="-56412"/>
            <a:ext cx="3348549" cy="1561099"/>
          </a:xfrm>
          <a:custGeom>
            <a:avLst/>
            <a:gdLst>
              <a:gd name="T0" fmla="*/ 372171 w 604011"/>
              <a:gd name="T1" fmla="*/ 372171 w 604011"/>
              <a:gd name="T2" fmla="*/ 372171 w 604011"/>
              <a:gd name="T3" fmla="*/ 372171 w 604011"/>
              <a:gd name="T4" fmla="*/ 372171 w 604011"/>
              <a:gd name="T5" fmla="*/ 372171 w 604011"/>
              <a:gd name="T6" fmla="*/ 372171 w 604011"/>
              <a:gd name="T7" fmla="*/ 372171 w 604011"/>
              <a:gd name="T8" fmla="*/ 372171 w 604011"/>
              <a:gd name="T9" fmla="*/ 372171 w 604011"/>
              <a:gd name="T10" fmla="*/ 372171 w 604011"/>
              <a:gd name="T11" fmla="*/ 372171 w 604011"/>
              <a:gd name="T12" fmla="*/ 372171 w 604011"/>
              <a:gd name="T13" fmla="*/ 372171 w 604011"/>
              <a:gd name="T14" fmla="*/ 372171 w 604011"/>
              <a:gd name="T15" fmla="*/ 372171 w 604011"/>
              <a:gd name="T16" fmla="*/ 372171 w 604011"/>
              <a:gd name="T17" fmla="*/ 372171 w 604011"/>
              <a:gd name="T18" fmla="*/ 372171 w 604011"/>
              <a:gd name="T19" fmla="*/ 372171 w 604011"/>
              <a:gd name="T20" fmla="*/ 372171 w 604011"/>
              <a:gd name="T21" fmla="*/ 372171 w 604011"/>
              <a:gd name="T22" fmla="*/ 372171 w 604011"/>
              <a:gd name="T23" fmla="*/ 372171 w 604011"/>
              <a:gd name="T24" fmla="*/ 372171 w 604011"/>
              <a:gd name="T25" fmla="*/ 372171 w 604011"/>
              <a:gd name="T26" fmla="*/ 372171 w 604011"/>
              <a:gd name="T27" fmla="*/ 372171 w 604011"/>
              <a:gd name="T28" fmla="*/ 372171 w 604011"/>
              <a:gd name="T29" fmla="*/ 372171 w 6040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4164" h="3461">
                <a:moveTo>
                  <a:pt x="2255" y="3461"/>
                </a:moveTo>
                <a:cubicBezTo>
                  <a:pt x="1907" y="3461"/>
                  <a:pt x="1571" y="3322"/>
                  <a:pt x="1324" y="3077"/>
                </a:cubicBezTo>
                <a:cubicBezTo>
                  <a:pt x="1241" y="3112"/>
                  <a:pt x="1151" y="3131"/>
                  <a:pt x="1061" y="3131"/>
                </a:cubicBezTo>
                <a:cubicBezTo>
                  <a:pt x="695" y="3131"/>
                  <a:pt x="398" y="2834"/>
                  <a:pt x="398" y="2468"/>
                </a:cubicBezTo>
                <a:cubicBezTo>
                  <a:pt x="398" y="2429"/>
                  <a:pt x="402" y="2389"/>
                  <a:pt x="409" y="2350"/>
                </a:cubicBezTo>
                <a:cubicBezTo>
                  <a:pt x="152" y="2159"/>
                  <a:pt x="0" y="1860"/>
                  <a:pt x="0" y="1539"/>
                </a:cubicBezTo>
                <a:cubicBezTo>
                  <a:pt x="0" y="1034"/>
                  <a:pt x="382" y="604"/>
                  <a:pt x="878" y="540"/>
                </a:cubicBezTo>
                <a:cubicBezTo>
                  <a:pt x="1002" y="215"/>
                  <a:pt x="1312" y="0"/>
                  <a:pt x="1665" y="0"/>
                </a:cubicBezTo>
                <a:cubicBezTo>
                  <a:pt x="1972" y="0"/>
                  <a:pt x="2254" y="168"/>
                  <a:pt x="2401" y="434"/>
                </a:cubicBezTo>
                <a:cubicBezTo>
                  <a:pt x="2507" y="397"/>
                  <a:pt x="2618" y="378"/>
                  <a:pt x="2732" y="378"/>
                </a:cubicBezTo>
                <a:cubicBezTo>
                  <a:pt x="3291" y="378"/>
                  <a:pt x="3746" y="833"/>
                  <a:pt x="3746" y="1393"/>
                </a:cubicBezTo>
                <a:cubicBezTo>
                  <a:pt x="3746" y="1416"/>
                  <a:pt x="3745" y="1440"/>
                  <a:pt x="3743" y="1465"/>
                </a:cubicBezTo>
                <a:cubicBezTo>
                  <a:pt x="3994" y="1563"/>
                  <a:pt x="4164" y="1808"/>
                  <a:pt x="4164" y="2082"/>
                </a:cubicBezTo>
                <a:cubicBezTo>
                  <a:pt x="4164" y="2470"/>
                  <a:pt x="3826" y="2781"/>
                  <a:pt x="3433" y="2741"/>
                </a:cubicBezTo>
                <a:cubicBezTo>
                  <a:pt x="3207" y="3180"/>
                  <a:pt x="2751" y="3461"/>
                  <a:pt x="2255" y="3461"/>
                </a:cubicBezTo>
                <a:close/>
              </a:path>
            </a:pathLst>
          </a:custGeom>
          <a:solidFill>
            <a:srgbClr val="F1FAFF"/>
          </a:solidFill>
          <a:ln>
            <a:noFill/>
          </a:ln>
        </p:spPr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3D2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云形 3"/>
          <p:cNvSpPr/>
          <p:nvPr/>
        </p:nvSpPr>
        <p:spPr>
          <a:xfrm>
            <a:off x="-856343" y="5942818"/>
            <a:ext cx="13251766" cy="3137096"/>
          </a:xfrm>
          <a:prstGeom prst="cloud">
            <a:avLst/>
          </a:prstGeom>
          <a:solidFill>
            <a:srgbClr val="F1FAFF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六边形 9"/>
          <p:cNvSpPr/>
          <p:nvPr/>
        </p:nvSpPr>
        <p:spPr>
          <a:xfrm>
            <a:off x="0" y="215264"/>
            <a:ext cx="957918" cy="488121"/>
          </a:xfrm>
          <a:custGeom>
            <a:avLst/>
            <a:gdLst>
              <a:gd name="connsiteX0" fmla="*/ 0 w 2138289"/>
              <a:gd name="connsiteY0" fmla="*/ 562708 h 1125415"/>
              <a:gd name="connsiteX1" fmla="*/ 281354 w 2138289"/>
              <a:gd name="connsiteY1" fmla="*/ 0 h 1125415"/>
              <a:gd name="connsiteX2" fmla="*/ 1856935 w 2138289"/>
              <a:gd name="connsiteY2" fmla="*/ 0 h 1125415"/>
              <a:gd name="connsiteX3" fmla="*/ 2138289 w 2138289"/>
              <a:gd name="connsiteY3" fmla="*/ 562708 h 1125415"/>
              <a:gd name="connsiteX4" fmla="*/ 1856935 w 2138289"/>
              <a:gd name="connsiteY4" fmla="*/ 1125415 h 1125415"/>
              <a:gd name="connsiteX5" fmla="*/ 281354 w 2138289"/>
              <a:gd name="connsiteY5" fmla="*/ 1125415 h 1125415"/>
              <a:gd name="connsiteX6" fmla="*/ 0 w 2138289"/>
              <a:gd name="connsiteY6" fmla="*/ 562708 h 1125415"/>
              <a:gd name="connsiteX0-1" fmla="*/ 0 w 2138289"/>
              <a:gd name="connsiteY0-2" fmla="*/ 576775 h 1139482"/>
              <a:gd name="connsiteX1-3" fmla="*/ 281354 w 2138289"/>
              <a:gd name="connsiteY1-4" fmla="*/ 14067 h 1139482"/>
              <a:gd name="connsiteX2-5" fmla="*/ 1631851 w 2138289"/>
              <a:gd name="connsiteY2-6" fmla="*/ 0 h 1139482"/>
              <a:gd name="connsiteX3-7" fmla="*/ 2138289 w 2138289"/>
              <a:gd name="connsiteY3-8" fmla="*/ 576775 h 1139482"/>
              <a:gd name="connsiteX4-9" fmla="*/ 1856935 w 2138289"/>
              <a:gd name="connsiteY4-10" fmla="*/ 1139482 h 1139482"/>
              <a:gd name="connsiteX5-11" fmla="*/ 281354 w 2138289"/>
              <a:gd name="connsiteY5-12" fmla="*/ 1139482 h 1139482"/>
              <a:gd name="connsiteX6-13" fmla="*/ 0 w 2138289"/>
              <a:gd name="connsiteY6-14" fmla="*/ 576775 h 1139482"/>
              <a:gd name="connsiteX0-15" fmla="*/ 0 w 2138289"/>
              <a:gd name="connsiteY0-16" fmla="*/ 576775 h 1280159"/>
              <a:gd name="connsiteX1-17" fmla="*/ 281354 w 2138289"/>
              <a:gd name="connsiteY1-18" fmla="*/ 14067 h 1280159"/>
              <a:gd name="connsiteX2-19" fmla="*/ 1631851 w 2138289"/>
              <a:gd name="connsiteY2-20" fmla="*/ 0 h 1280159"/>
              <a:gd name="connsiteX3-21" fmla="*/ 2138289 w 2138289"/>
              <a:gd name="connsiteY3-22" fmla="*/ 576775 h 1280159"/>
              <a:gd name="connsiteX4-23" fmla="*/ 1026941 w 2138289"/>
              <a:gd name="connsiteY4-24" fmla="*/ 1280159 h 1280159"/>
              <a:gd name="connsiteX5-25" fmla="*/ 281354 w 2138289"/>
              <a:gd name="connsiteY5-26" fmla="*/ 1139482 h 1280159"/>
              <a:gd name="connsiteX6-27" fmla="*/ 0 w 2138289"/>
              <a:gd name="connsiteY6-28" fmla="*/ 576775 h 1280159"/>
              <a:gd name="connsiteX0-29" fmla="*/ 0 w 1744394"/>
              <a:gd name="connsiteY0-30" fmla="*/ 576775 h 1280159"/>
              <a:gd name="connsiteX1-31" fmla="*/ 281354 w 1744394"/>
              <a:gd name="connsiteY1-32" fmla="*/ 14067 h 1280159"/>
              <a:gd name="connsiteX2-33" fmla="*/ 1631851 w 1744394"/>
              <a:gd name="connsiteY2-34" fmla="*/ 0 h 1280159"/>
              <a:gd name="connsiteX3-35" fmla="*/ 1744394 w 1744394"/>
              <a:gd name="connsiteY3-36" fmla="*/ 900332 h 1280159"/>
              <a:gd name="connsiteX4-37" fmla="*/ 1026941 w 1744394"/>
              <a:gd name="connsiteY4-38" fmla="*/ 1280159 h 1280159"/>
              <a:gd name="connsiteX5-39" fmla="*/ 281354 w 1744394"/>
              <a:gd name="connsiteY5-40" fmla="*/ 1139482 h 1280159"/>
              <a:gd name="connsiteX6-41" fmla="*/ 0 w 1744394"/>
              <a:gd name="connsiteY6-42" fmla="*/ 576775 h 1280159"/>
              <a:gd name="connsiteX0-43" fmla="*/ 0 w 1744394"/>
              <a:gd name="connsiteY0-44" fmla="*/ 576775 h 1280159"/>
              <a:gd name="connsiteX1-45" fmla="*/ 281354 w 1744394"/>
              <a:gd name="connsiteY1-46" fmla="*/ 14067 h 1280159"/>
              <a:gd name="connsiteX2-47" fmla="*/ 1631851 w 1744394"/>
              <a:gd name="connsiteY2-48" fmla="*/ 0 h 1280159"/>
              <a:gd name="connsiteX3-49" fmla="*/ 1744394 w 1744394"/>
              <a:gd name="connsiteY3-50" fmla="*/ 900332 h 1280159"/>
              <a:gd name="connsiteX4-51" fmla="*/ 1026941 w 1744394"/>
              <a:gd name="connsiteY4-52" fmla="*/ 1280159 h 1280159"/>
              <a:gd name="connsiteX5-53" fmla="*/ 154745 w 1744394"/>
              <a:gd name="connsiteY5-54" fmla="*/ 942535 h 1280159"/>
              <a:gd name="connsiteX6-55" fmla="*/ 0 w 1744394"/>
              <a:gd name="connsiteY6-56" fmla="*/ 576775 h 1280159"/>
              <a:gd name="connsiteX0-57" fmla="*/ 0 w 1744394"/>
              <a:gd name="connsiteY0-58" fmla="*/ 717453 h 1420837"/>
              <a:gd name="connsiteX1-59" fmla="*/ 773724 w 1744394"/>
              <a:gd name="connsiteY1-60" fmla="*/ 0 h 1420837"/>
              <a:gd name="connsiteX2-61" fmla="*/ 1631851 w 1744394"/>
              <a:gd name="connsiteY2-62" fmla="*/ 140678 h 1420837"/>
              <a:gd name="connsiteX3-63" fmla="*/ 1744394 w 1744394"/>
              <a:gd name="connsiteY3-64" fmla="*/ 1041010 h 1420837"/>
              <a:gd name="connsiteX4-65" fmla="*/ 1026941 w 1744394"/>
              <a:gd name="connsiteY4-66" fmla="*/ 1420837 h 1420837"/>
              <a:gd name="connsiteX5-67" fmla="*/ 154745 w 1744394"/>
              <a:gd name="connsiteY5-68" fmla="*/ 1083213 h 1420837"/>
              <a:gd name="connsiteX6-69" fmla="*/ 0 w 1744394"/>
              <a:gd name="connsiteY6-70" fmla="*/ 717453 h 1420837"/>
              <a:gd name="connsiteX0-71" fmla="*/ 0 w 1659988"/>
              <a:gd name="connsiteY0-72" fmla="*/ 211016 h 1420837"/>
              <a:gd name="connsiteX1-73" fmla="*/ 689318 w 1659988"/>
              <a:gd name="connsiteY1-74" fmla="*/ 0 h 1420837"/>
              <a:gd name="connsiteX2-75" fmla="*/ 1547445 w 1659988"/>
              <a:gd name="connsiteY2-76" fmla="*/ 140678 h 1420837"/>
              <a:gd name="connsiteX3-77" fmla="*/ 1659988 w 1659988"/>
              <a:gd name="connsiteY3-78" fmla="*/ 1041010 h 1420837"/>
              <a:gd name="connsiteX4-79" fmla="*/ 942535 w 1659988"/>
              <a:gd name="connsiteY4-80" fmla="*/ 1420837 h 1420837"/>
              <a:gd name="connsiteX5-81" fmla="*/ 70339 w 1659988"/>
              <a:gd name="connsiteY5-82" fmla="*/ 1083213 h 1420837"/>
              <a:gd name="connsiteX6-83" fmla="*/ 0 w 1659988"/>
              <a:gd name="connsiteY6-84" fmla="*/ 211016 h 1420837"/>
              <a:gd name="connsiteX0-85" fmla="*/ 0 w 1659988"/>
              <a:gd name="connsiteY0-86" fmla="*/ 211016 h 1420837"/>
              <a:gd name="connsiteX1-87" fmla="*/ 689318 w 1659988"/>
              <a:gd name="connsiteY1-88" fmla="*/ 0 h 1420837"/>
              <a:gd name="connsiteX2-89" fmla="*/ 1547445 w 1659988"/>
              <a:gd name="connsiteY2-90" fmla="*/ 140678 h 1420837"/>
              <a:gd name="connsiteX3-91" fmla="*/ 1659988 w 1659988"/>
              <a:gd name="connsiteY3-92" fmla="*/ 1041010 h 1420837"/>
              <a:gd name="connsiteX4-93" fmla="*/ 942535 w 1659988"/>
              <a:gd name="connsiteY4-94" fmla="*/ 1420837 h 1420837"/>
              <a:gd name="connsiteX5-95" fmla="*/ 70339 w 1659988"/>
              <a:gd name="connsiteY5-96" fmla="*/ 1083213 h 1420837"/>
              <a:gd name="connsiteX6-97" fmla="*/ 0 w 1659988"/>
              <a:gd name="connsiteY6-98" fmla="*/ 211016 h 1420837"/>
              <a:gd name="connsiteX0-99" fmla="*/ 0 w 1659988"/>
              <a:gd name="connsiteY0-100" fmla="*/ 211016 h 1420837"/>
              <a:gd name="connsiteX1-101" fmla="*/ 689318 w 1659988"/>
              <a:gd name="connsiteY1-102" fmla="*/ 0 h 1420837"/>
              <a:gd name="connsiteX2-103" fmla="*/ 1547445 w 1659988"/>
              <a:gd name="connsiteY2-104" fmla="*/ 140678 h 1420837"/>
              <a:gd name="connsiteX3-105" fmla="*/ 1659988 w 1659988"/>
              <a:gd name="connsiteY3-106" fmla="*/ 1041010 h 1420837"/>
              <a:gd name="connsiteX4-107" fmla="*/ 942535 w 1659988"/>
              <a:gd name="connsiteY4-108" fmla="*/ 1420837 h 1420837"/>
              <a:gd name="connsiteX5-109" fmla="*/ 70339 w 1659988"/>
              <a:gd name="connsiteY5-110" fmla="*/ 1083213 h 1420837"/>
              <a:gd name="connsiteX6-111" fmla="*/ 0 w 1659988"/>
              <a:gd name="connsiteY6-112" fmla="*/ 211016 h 1420837"/>
              <a:gd name="connsiteX0-113" fmla="*/ 0 w 1659988"/>
              <a:gd name="connsiteY0-114" fmla="*/ 316298 h 1526119"/>
              <a:gd name="connsiteX1-115" fmla="*/ 689318 w 1659988"/>
              <a:gd name="connsiteY1-116" fmla="*/ 105282 h 1526119"/>
              <a:gd name="connsiteX2-117" fmla="*/ 1547445 w 1659988"/>
              <a:gd name="connsiteY2-118" fmla="*/ 245960 h 1526119"/>
              <a:gd name="connsiteX3-119" fmla="*/ 1659988 w 1659988"/>
              <a:gd name="connsiteY3-120" fmla="*/ 1146292 h 1526119"/>
              <a:gd name="connsiteX4-121" fmla="*/ 942535 w 1659988"/>
              <a:gd name="connsiteY4-122" fmla="*/ 1526119 h 1526119"/>
              <a:gd name="connsiteX5-123" fmla="*/ 70339 w 1659988"/>
              <a:gd name="connsiteY5-124" fmla="*/ 1188495 h 1526119"/>
              <a:gd name="connsiteX6-125" fmla="*/ 0 w 1659988"/>
              <a:gd name="connsiteY6-126" fmla="*/ 316298 h 1526119"/>
              <a:gd name="connsiteX0-127" fmla="*/ 0 w 1659988"/>
              <a:gd name="connsiteY0-128" fmla="*/ 368602 h 1578423"/>
              <a:gd name="connsiteX1-129" fmla="*/ 759656 w 1659988"/>
              <a:gd name="connsiteY1-130" fmla="*/ 87248 h 1578423"/>
              <a:gd name="connsiteX2-131" fmla="*/ 1547445 w 1659988"/>
              <a:gd name="connsiteY2-132" fmla="*/ 298264 h 1578423"/>
              <a:gd name="connsiteX3-133" fmla="*/ 1659988 w 1659988"/>
              <a:gd name="connsiteY3-134" fmla="*/ 1198596 h 1578423"/>
              <a:gd name="connsiteX4-135" fmla="*/ 942535 w 1659988"/>
              <a:gd name="connsiteY4-136" fmla="*/ 1578423 h 1578423"/>
              <a:gd name="connsiteX5-137" fmla="*/ 70339 w 1659988"/>
              <a:gd name="connsiteY5-138" fmla="*/ 1240799 h 1578423"/>
              <a:gd name="connsiteX6-139" fmla="*/ 0 w 1659988"/>
              <a:gd name="connsiteY6-140" fmla="*/ 368602 h 1578423"/>
              <a:gd name="connsiteX0-141" fmla="*/ 0 w 1659988"/>
              <a:gd name="connsiteY0-142" fmla="*/ 331411 h 1541232"/>
              <a:gd name="connsiteX1-143" fmla="*/ 759656 w 1659988"/>
              <a:gd name="connsiteY1-144" fmla="*/ 50057 h 1541232"/>
              <a:gd name="connsiteX2-145" fmla="*/ 1547445 w 1659988"/>
              <a:gd name="connsiteY2-146" fmla="*/ 261073 h 1541232"/>
              <a:gd name="connsiteX3-147" fmla="*/ 1659988 w 1659988"/>
              <a:gd name="connsiteY3-148" fmla="*/ 1161405 h 1541232"/>
              <a:gd name="connsiteX4-149" fmla="*/ 942535 w 1659988"/>
              <a:gd name="connsiteY4-150" fmla="*/ 1541232 h 1541232"/>
              <a:gd name="connsiteX5-151" fmla="*/ 70339 w 1659988"/>
              <a:gd name="connsiteY5-152" fmla="*/ 1203608 h 1541232"/>
              <a:gd name="connsiteX6-153" fmla="*/ 0 w 1659988"/>
              <a:gd name="connsiteY6-154" fmla="*/ 331411 h 1541232"/>
              <a:gd name="connsiteX0-155" fmla="*/ 0 w 1659988"/>
              <a:gd name="connsiteY0-156" fmla="*/ 400765 h 1610586"/>
              <a:gd name="connsiteX1-157" fmla="*/ 759656 w 1659988"/>
              <a:gd name="connsiteY1-158" fmla="*/ 119411 h 1610586"/>
              <a:gd name="connsiteX2-159" fmla="*/ 1547445 w 1659988"/>
              <a:gd name="connsiteY2-160" fmla="*/ 330427 h 1610586"/>
              <a:gd name="connsiteX3-161" fmla="*/ 1659988 w 1659988"/>
              <a:gd name="connsiteY3-162" fmla="*/ 1230759 h 1610586"/>
              <a:gd name="connsiteX4-163" fmla="*/ 942535 w 1659988"/>
              <a:gd name="connsiteY4-164" fmla="*/ 1610586 h 1610586"/>
              <a:gd name="connsiteX5-165" fmla="*/ 70339 w 1659988"/>
              <a:gd name="connsiteY5-166" fmla="*/ 1272962 h 1610586"/>
              <a:gd name="connsiteX6-167" fmla="*/ 0 w 1659988"/>
              <a:gd name="connsiteY6-168" fmla="*/ 400765 h 1610586"/>
              <a:gd name="connsiteX0-169" fmla="*/ 0 w 1659988"/>
              <a:gd name="connsiteY0-170" fmla="*/ 421889 h 1631710"/>
              <a:gd name="connsiteX1-171" fmla="*/ 759656 w 1659988"/>
              <a:gd name="connsiteY1-172" fmla="*/ 140535 h 1631710"/>
              <a:gd name="connsiteX2-173" fmla="*/ 1547445 w 1659988"/>
              <a:gd name="connsiteY2-174" fmla="*/ 351551 h 1631710"/>
              <a:gd name="connsiteX3-175" fmla="*/ 1659988 w 1659988"/>
              <a:gd name="connsiteY3-176" fmla="*/ 1251883 h 1631710"/>
              <a:gd name="connsiteX4-177" fmla="*/ 942535 w 1659988"/>
              <a:gd name="connsiteY4-178" fmla="*/ 1631710 h 1631710"/>
              <a:gd name="connsiteX5-179" fmla="*/ 70339 w 1659988"/>
              <a:gd name="connsiteY5-180" fmla="*/ 1294086 h 1631710"/>
              <a:gd name="connsiteX6-181" fmla="*/ 0 w 1659988"/>
              <a:gd name="connsiteY6-182" fmla="*/ 421889 h 1631710"/>
              <a:gd name="connsiteX0-183" fmla="*/ 0 w 1992538"/>
              <a:gd name="connsiteY0-184" fmla="*/ 421889 h 1631710"/>
              <a:gd name="connsiteX1-185" fmla="*/ 759656 w 1992538"/>
              <a:gd name="connsiteY1-186" fmla="*/ 140535 h 1631710"/>
              <a:gd name="connsiteX2-187" fmla="*/ 1547445 w 1992538"/>
              <a:gd name="connsiteY2-188" fmla="*/ 351551 h 1631710"/>
              <a:gd name="connsiteX3-189" fmla="*/ 1659988 w 1992538"/>
              <a:gd name="connsiteY3-190" fmla="*/ 1251883 h 1631710"/>
              <a:gd name="connsiteX4-191" fmla="*/ 942535 w 1992538"/>
              <a:gd name="connsiteY4-192" fmla="*/ 1631710 h 1631710"/>
              <a:gd name="connsiteX5-193" fmla="*/ 70339 w 1992538"/>
              <a:gd name="connsiteY5-194" fmla="*/ 1294086 h 1631710"/>
              <a:gd name="connsiteX6-195" fmla="*/ 0 w 1992538"/>
              <a:gd name="connsiteY6-196" fmla="*/ 421889 h 1631710"/>
              <a:gd name="connsiteX0-197" fmla="*/ 0 w 2005025"/>
              <a:gd name="connsiteY0-198" fmla="*/ 421889 h 1631710"/>
              <a:gd name="connsiteX1-199" fmla="*/ 759656 w 2005025"/>
              <a:gd name="connsiteY1-200" fmla="*/ 140535 h 1631710"/>
              <a:gd name="connsiteX2-201" fmla="*/ 1547445 w 2005025"/>
              <a:gd name="connsiteY2-202" fmla="*/ 351551 h 1631710"/>
              <a:gd name="connsiteX3-203" fmla="*/ 1702191 w 2005025"/>
              <a:gd name="connsiteY3-204" fmla="*/ 1265951 h 1631710"/>
              <a:gd name="connsiteX4-205" fmla="*/ 942535 w 2005025"/>
              <a:gd name="connsiteY4-206" fmla="*/ 1631710 h 1631710"/>
              <a:gd name="connsiteX5-207" fmla="*/ 70339 w 2005025"/>
              <a:gd name="connsiteY5-208" fmla="*/ 1294086 h 1631710"/>
              <a:gd name="connsiteX6-209" fmla="*/ 0 w 2005025"/>
              <a:gd name="connsiteY6-210" fmla="*/ 421889 h 1631710"/>
              <a:gd name="connsiteX0-211" fmla="*/ 0 w 2205243"/>
              <a:gd name="connsiteY0-212" fmla="*/ 421889 h 1631710"/>
              <a:gd name="connsiteX1-213" fmla="*/ 759656 w 2205243"/>
              <a:gd name="connsiteY1-214" fmla="*/ 140535 h 1631710"/>
              <a:gd name="connsiteX2-215" fmla="*/ 1547445 w 2205243"/>
              <a:gd name="connsiteY2-216" fmla="*/ 351551 h 1631710"/>
              <a:gd name="connsiteX3-217" fmla="*/ 1702191 w 2205243"/>
              <a:gd name="connsiteY3-218" fmla="*/ 1265951 h 1631710"/>
              <a:gd name="connsiteX4-219" fmla="*/ 942535 w 2205243"/>
              <a:gd name="connsiteY4-220" fmla="*/ 1631710 h 1631710"/>
              <a:gd name="connsiteX5-221" fmla="*/ 70339 w 2205243"/>
              <a:gd name="connsiteY5-222" fmla="*/ 1294086 h 1631710"/>
              <a:gd name="connsiteX6-223" fmla="*/ 0 w 2205243"/>
              <a:gd name="connsiteY6-224" fmla="*/ 421889 h 1631710"/>
              <a:gd name="connsiteX0-225" fmla="*/ 0 w 2205243"/>
              <a:gd name="connsiteY0-226" fmla="*/ 421889 h 1631710"/>
              <a:gd name="connsiteX1-227" fmla="*/ 759656 w 2205243"/>
              <a:gd name="connsiteY1-228" fmla="*/ 140535 h 1631710"/>
              <a:gd name="connsiteX2-229" fmla="*/ 1547445 w 2205243"/>
              <a:gd name="connsiteY2-230" fmla="*/ 351551 h 1631710"/>
              <a:gd name="connsiteX3-231" fmla="*/ 1702191 w 2205243"/>
              <a:gd name="connsiteY3-232" fmla="*/ 1265951 h 1631710"/>
              <a:gd name="connsiteX4-233" fmla="*/ 942535 w 2205243"/>
              <a:gd name="connsiteY4-234" fmla="*/ 1631710 h 1631710"/>
              <a:gd name="connsiteX5-235" fmla="*/ 70339 w 2205243"/>
              <a:gd name="connsiteY5-236" fmla="*/ 1294086 h 1631710"/>
              <a:gd name="connsiteX6-237" fmla="*/ 0 w 2205243"/>
              <a:gd name="connsiteY6-238" fmla="*/ 421889 h 1631710"/>
              <a:gd name="connsiteX0-239" fmla="*/ 0 w 2205243"/>
              <a:gd name="connsiteY0-240" fmla="*/ 421889 h 1707267"/>
              <a:gd name="connsiteX1-241" fmla="*/ 759656 w 2205243"/>
              <a:gd name="connsiteY1-242" fmla="*/ 140535 h 1707267"/>
              <a:gd name="connsiteX2-243" fmla="*/ 1547445 w 2205243"/>
              <a:gd name="connsiteY2-244" fmla="*/ 351551 h 1707267"/>
              <a:gd name="connsiteX3-245" fmla="*/ 1702191 w 2205243"/>
              <a:gd name="connsiteY3-246" fmla="*/ 1265951 h 1707267"/>
              <a:gd name="connsiteX4-247" fmla="*/ 942535 w 2205243"/>
              <a:gd name="connsiteY4-248" fmla="*/ 1631710 h 1707267"/>
              <a:gd name="connsiteX5-249" fmla="*/ 70339 w 2205243"/>
              <a:gd name="connsiteY5-250" fmla="*/ 1294086 h 1707267"/>
              <a:gd name="connsiteX6-251" fmla="*/ 0 w 2205243"/>
              <a:gd name="connsiteY6-252" fmla="*/ 421889 h 1707267"/>
              <a:gd name="connsiteX0-253" fmla="*/ 0 w 2205243"/>
              <a:gd name="connsiteY0-254" fmla="*/ 421889 h 1784748"/>
              <a:gd name="connsiteX1-255" fmla="*/ 759656 w 2205243"/>
              <a:gd name="connsiteY1-256" fmla="*/ 140535 h 1784748"/>
              <a:gd name="connsiteX2-257" fmla="*/ 1547445 w 2205243"/>
              <a:gd name="connsiteY2-258" fmla="*/ 351551 h 1784748"/>
              <a:gd name="connsiteX3-259" fmla="*/ 1702191 w 2205243"/>
              <a:gd name="connsiteY3-260" fmla="*/ 1265951 h 1784748"/>
              <a:gd name="connsiteX4-261" fmla="*/ 942535 w 2205243"/>
              <a:gd name="connsiteY4-262" fmla="*/ 1631710 h 1784748"/>
              <a:gd name="connsiteX5-263" fmla="*/ 70339 w 2205243"/>
              <a:gd name="connsiteY5-264" fmla="*/ 1294086 h 1784748"/>
              <a:gd name="connsiteX6-265" fmla="*/ 0 w 2205243"/>
              <a:gd name="connsiteY6-266" fmla="*/ 421889 h 1784748"/>
              <a:gd name="connsiteX0-267" fmla="*/ 0 w 2205243"/>
              <a:gd name="connsiteY0-268" fmla="*/ 421889 h 1786897"/>
              <a:gd name="connsiteX1-269" fmla="*/ 759656 w 2205243"/>
              <a:gd name="connsiteY1-270" fmla="*/ 140535 h 1786897"/>
              <a:gd name="connsiteX2-271" fmla="*/ 1547445 w 2205243"/>
              <a:gd name="connsiteY2-272" fmla="*/ 351551 h 1786897"/>
              <a:gd name="connsiteX3-273" fmla="*/ 1702191 w 2205243"/>
              <a:gd name="connsiteY3-274" fmla="*/ 1265951 h 1786897"/>
              <a:gd name="connsiteX4-275" fmla="*/ 942535 w 2205243"/>
              <a:gd name="connsiteY4-276" fmla="*/ 1631710 h 1786897"/>
              <a:gd name="connsiteX5-277" fmla="*/ 28136 w 2205243"/>
              <a:gd name="connsiteY5-278" fmla="*/ 1308153 h 1786897"/>
              <a:gd name="connsiteX6-279" fmla="*/ 0 w 2205243"/>
              <a:gd name="connsiteY6-280" fmla="*/ 421889 h 1786897"/>
              <a:gd name="connsiteX0-281" fmla="*/ 0 w 2205243"/>
              <a:gd name="connsiteY0-282" fmla="*/ 421889 h 1808739"/>
              <a:gd name="connsiteX1-283" fmla="*/ 759656 w 2205243"/>
              <a:gd name="connsiteY1-284" fmla="*/ 140535 h 1808739"/>
              <a:gd name="connsiteX2-285" fmla="*/ 1547445 w 2205243"/>
              <a:gd name="connsiteY2-286" fmla="*/ 351551 h 1808739"/>
              <a:gd name="connsiteX3-287" fmla="*/ 1702191 w 2205243"/>
              <a:gd name="connsiteY3-288" fmla="*/ 1265951 h 1808739"/>
              <a:gd name="connsiteX4-289" fmla="*/ 942535 w 2205243"/>
              <a:gd name="connsiteY4-290" fmla="*/ 1631710 h 1808739"/>
              <a:gd name="connsiteX5-291" fmla="*/ 28136 w 2205243"/>
              <a:gd name="connsiteY5-292" fmla="*/ 1308153 h 1808739"/>
              <a:gd name="connsiteX6-293" fmla="*/ 0 w 2205243"/>
              <a:gd name="connsiteY6-294" fmla="*/ 421889 h 1808739"/>
              <a:gd name="connsiteX0-295" fmla="*/ 0 w 2205243"/>
              <a:gd name="connsiteY0-296" fmla="*/ 421889 h 1801695"/>
              <a:gd name="connsiteX1-297" fmla="*/ 759656 w 2205243"/>
              <a:gd name="connsiteY1-298" fmla="*/ 140535 h 1801695"/>
              <a:gd name="connsiteX2-299" fmla="*/ 1547445 w 2205243"/>
              <a:gd name="connsiteY2-300" fmla="*/ 351551 h 1801695"/>
              <a:gd name="connsiteX3-301" fmla="*/ 1702191 w 2205243"/>
              <a:gd name="connsiteY3-302" fmla="*/ 1265951 h 1801695"/>
              <a:gd name="connsiteX4-303" fmla="*/ 942535 w 2205243"/>
              <a:gd name="connsiteY4-304" fmla="*/ 1631710 h 1801695"/>
              <a:gd name="connsiteX5-305" fmla="*/ 28136 w 2205243"/>
              <a:gd name="connsiteY5-306" fmla="*/ 1308153 h 1801695"/>
              <a:gd name="connsiteX6-307" fmla="*/ 0 w 2205243"/>
              <a:gd name="connsiteY6-308" fmla="*/ 421889 h 1801695"/>
              <a:gd name="connsiteX0-309" fmla="*/ 0 w 2205243"/>
              <a:gd name="connsiteY0-310" fmla="*/ 421889 h 1801695"/>
              <a:gd name="connsiteX1-311" fmla="*/ 759656 w 2205243"/>
              <a:gd name="connsiteY1-312" fmla="*/ 140535 h 1801695"/>
              <a:gd name="connsiteX2-313" fmla="*/ 1547445 w 2205243"/>
              <a:gd name="connsiteY2-314" fmla="*/ 351551 h 1801695"/>
              <a:gd name="connsiteX3-315" fmla="*/ 1702191 w 2205243"/>
              <a:gd name="connsiteY3-316" fmla="*/ 1265951 h 1801695"/>
              <a:gd name="connsiteX4-317" fmla="*/ 942535 w 2205243"/>
              <a:gd name="connsiteY4-318" fmla="*/ 1631710 h 1801695"/>
              <a:gd name="connsiteX5-319" fmla="*/ 28136 w 2205243"/>
              <a:gd name="connsiteY5-320" fmla="*/ 1308153 h 1801695"/>
              <a:gd name="connsiteX6-321" fmla="*/ 0 w 2205243"/>
              <a:gd name="connsiteY6-322" fmla="*/ 421889 h 1801695"/>
              <a:gd name="connsiteX0-323" fmla="*/ 0 w 2205243"/>
              <a:gd name="connsiteY0-324" fmla="*/ 421889 h 1711922"/>
              <a:gd name="connsiteX1-325" fmla="*/ 759656 w 2205243"/>
              <a:gd name="connsiteY1-326" fmla="*/ 140535 h 1711922"/>
              <a:gd name="connsiteX2-327" fmla="*/ 1547445 w 2205243"/>
              <a:gd name="connsiteY2-328" fmla="*/ 351551 h 1711922"/>
              <a:gd name="connsiteX3-329" fmla="*/ 1702191 w 2205243"/>
              <a:gd name="connsiteY3-330" fmla="*/ 1265951 h 1711922"/>
              <a:gd name="connsiteX4-331" fmla="*/ 942535 w 2205243"/>
              <a:gd name="connsiteY4-332" fmla="*/ 1631710 h 1711922"/>
              <a:gd name="connsiteX5-333" fmla="*/ 28136 w 2205243"/>
              <a:gd name="connsiteY5-334" fmla="*/ 1308153 h 1711922"/>
              <a:gd name="connsiteX6-335" fmla="*/ 0 w 2205243"/>
              <a:gd name="connsiteY6-336" fmla="*/ 421889 h 1711922"/>
              <a:gd name="connsiteX0-337" fmla="*/ 0 w 2205243"/>
              <a:gd name="connsiteY0-338" fmla="*/ 421889 h 1795525"/>
              <a:gd name="connsiteX1-339" fmla="*/ 759656 w 2205243"/>
              <a:gd name="connsiteY1-340" fmla="*/ 140535 h 1795525"/>
              <a:gd name="connsiteX2-341" fmla="*/ 1547445 w 2205243"/>
              <a:gd name="connsiteY2-342" fmla="*/ 351551 h 1795525"/>
              <a:gd name="connsiteX3-343" fmla="*/ 1702191 w 2205243"/>
              <a:gd name="connsiteY3-344" fmla="*/ 1265951 h 1795525"/>
              <a:gd name="connsiteX4-345" fmla="*/ 942535 w 2205243"/>
              <a:gd name="connsiteY4-346" fmla="*/ 1631710 h 1795525"/>
              <a:gd name="connsiteX5-347" fmla="*/ 28136 w 2205243"/>
              <a:gd name="connsiteY5-348" fmla="*/ 1308153 h 1795525"/>
              <a:gd name="connsiteX6-349" fmla="*/ 0 w 2205243"/>
              <a:gd name="connsiteY6-350" fmla="*/ 421889 h 1795525"/>
              <a:gd name="connsiteX0-351" fmla="*/ 0 w 2205243"/>
              <a:gd name="connsiteY0-352" fmla="*/ 421889 h 1751029"/>
              <a:gd name="connsiteX1-353" fmla="*/ 759656 w 2205243"/>
              <a:gd name="connsiteY1-354" fmla="*/ 140535 h 1751029"/>
              <a:gd name="connsiteX2-355" fmla="*/ 1547445 w 2205243"/>
              <a:gd name="connsiteY2-356" fmla="*/ 351551 h 1751029"/>
              <a:gd name="connsiteX3-357" fmla="*/ 1702191 w 2205243"/>
              <a:gd name="connsiteY3-358" fmla="*/ 1265951 h 1751029"/>
              <a:gd name="connsiteX4-359" fmla="*/ 942535 w 2205243"/>
              <a:gd name="connsiteY4-360" fmla="*/ 1631710 h 1751029"/>
              <a:gd name="connsiteX5-361" fmla="*/ 28136 w 2205243"/>
              <a:gd name="connsiteY5-362" fmla="*/ 1308153 h 1751029"/>
              <a:gd name="connsiteX6-363" fmla="*/ 0 w 2205243"/>
              <a:gd name="connsiteY6-364" fmla="*/ 421889 h 1751029"/>
              <a:gd name="connsiteX0-365" fmla="*/ 0 w 2205243"/>
              <a:gd name="connsiteY0-366" fmla="*/ 421889 h 1807298"/>
              <a:gd name="connsiteX1-367" fmla="*/ 759656 w 2205243"/>
              <a:gd name="connsiteY1-368" fmla="*/ 140535 h 1807298"/>
              <a:gd name="connsiteX2-369" fmla="*/ 1547445 w 2205243"/>
              <a:gd name="connsiteY2-370" fmla="*/ 351551 h 1807298"/>
              <a:gd name="connsiteX3-371" fmla="*/ 1702191 w 2205243"/>
              <a:gd name="connsiteY3-372" fmla="*/ 1265951 h 1807298"/>
              <a:gd name="connsiteX4-373" fmla="*/ 942535 w 2205243"/>
              <a:gd name="connsiteY4-374" fmla="*/ 1631710 h 1807298"/>
              <a:gd name="connsiteX5-375" fmla="*/ 28136 w 2205243"/>
              <a:gd name="connsiteY5-376" fmla="*/ 1308153 h 1807298"/>
              <a:gd name="connsiteX6-377" fmla="*/ 0 w 2205243"/>
              <a:gd name="connsiteY6-378" fmla="*/ 421889 h 1807298"/>
              <a:gd name="connsiteX0-379" fmla="*/ 237702 w 2442945"/>
              <a:gd name="connsiteY0-380" fmla="*/ 421889 h 1807298"/>
              <a:gd name="connsiteX1-381" fmla="*/ 997358 w 2442945"/>
              <a:gd name="connsiteY1-382" fmla="*/ 140535 h 1807298"/>
              <a:gd name="connsiteX2-383" fmla="*/ 1785147 w 2442945"/>
              <a:gd name="connsiteY2-384" fmla="*/ 351551 h 1807298"/>
              <a:gd name="connsiteX3-385" fmla="*/ 1939893 w 2442945"/>
              <a:gd name="connsiteY3-386" fmla="*/ 1265951 h 1807298"/>
              <a:gd name="connsiteX4-387" fmla="*/ 1180237 w 2442945"/>
              <a:gd name="connsiteY4-388" fmla="*/ 1631710 h 1807298"/>
              <a:gd name="connsiteX5-389" fmla="*/ 265838 w 2442945"/>
              <a:gd name="connsiteY5-390" fmla="*/ 1308153 h 1807298"/>
              <a:gd name="connsiteX6-391" fmla="*/ 237702 w 2442945"/>
              <a:gd name="connsiteY6-392" fmla="*/ 421889 h 1807298"/>
              <a:gd name="connsiteX0-393" fmla="*/ 342317 w 2547560"/>
              <a:gd name="connsiteY0-394" fmla="*/ 421889 h 1807298"/>
              <a:gd name="connsiteX1-395" fmla="*/ 1101973 w 2547560"/>
              <a:gd name="connsiteY1-396" fmla="*/ 140535 h 1807298"/>
              <a:gd name="connsiteX2-397" fmla="*/ 1889762 w 2547560"/>
              <a:gd name="connsiteY2-398" fmla="*/ 351551 h 1807298"/>
              <a:gd name="connsiteX3-399" fmla="*/ 2044508 w 2547560"/>
              <a:gd name="connsiteY3-400" fmla="*/ 1265951 h 1807298"/>
              <a:gd name="connsiteX4-401" fmla="*/ 1284852 w 2547560"/>
              <a:gd name="connsiteY4-402" fmla="*/ 1631710 h 1807298"/>
              <a:gd name="connsiteX5-403" fmla="*/ 370453 w 2547560"/>
              <a:gd name="connsiteY5-404" fmla="*/ 1308153 h 1807298"/>
              <a:gd name="connsiteX6-405" fmla="*/ 342317 w 2547560"/>
              <a:gd name="connsiteY6-406" fmla="*/ 421889 h 180729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2547560" h="1807298">
                <a:moveTo>
                  <a:pt x="342317" y="421889"/>
                </a:moveTo>
                <a:cubicBezTo>
                  <a:pt x="487684" y="98331"/>
                  <a:pt x="914404" y="27994"/>
                  <a:pt x="1101973" y="140535"/>
                </a:cubicBezTo>
                <a:cubicBezTo>
                  <a:pt x="1477110" y="-197089"/>
                  <a:pt x="1950723" y="154603"/>
                  <a:pt x="1889762" y="351551"/>
                </a:cubicBezTo>
                <a:cubicBezTo>
                  <a:pt x="2841676" y="32683"/>
                  <a:pt x="2640040" y="1401939"/>
                  <a:pt x="2044508" y="1265951"/>
                </a:cubicBezTo>
                <a:cubicBezTo>
                  <a:pt x="1946034" y="1711428"/>
                  <a:pt x="1552139" y="1791144"/>
                  <a:pt x="1284852" y="1631710"/>
                </a:cubicBezTo>
                <a:cubicBezTo>
                  <a:pt x="740902" y="1997469"/>
                  <a:pt x="492373" y="1744249"/>
                  <a:pt x="370453" y="1308153"/>
                </a:cubicBezTo>
                <a:cubicBezTo>
                  <a:pt x="-215701" y="1139341"/>
                  <a:pt x="-14064" y="661039"/>
                  <a:pt x="342317" y="421889"/>
                </a:cubicBezTo>
                <a:close/>
              </a:path>
            </a:pathLst>
          </a:custGeom>
          <a:solidFill>
            <a:srgbClr val="F1FA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957918" y="74603"/>
            <a:ext cx="301396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400" b="1" dirty="0">
                <a:solidFill>
                  <a:schemeClr val="bg1">
                    <a:lumMod val="50000"/>
                  </a:schemeClr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rPr>
              <a:t>启发的思考</a:t>
            </a:r>
            <a:endParaRPr lang="zh-CN" altLang="zh-CN" sz="4400" b="1" dirty="0">
              <a:solidFill>
                <a:schemeClr val="bg1">
                  <a:lumMod val="50000"/>
                </a:schemeClr>
              </a:solidFill>
              <a:latin typeface="方正卡通简体" panose="03000509000000000000" pitchFamily="65" charset="-122"/>
              <a:ea typeface="方正卡通简体" panose="03000509000000000000" pitchFamily="65" charset="-122"/>
            </a:endParaRPr>
          </a:p>
        </p:txBody>
      </p:sp>
      <p:grpSp>
        <p:nvGrpSpPr>
          <p:cNvPr id="133" name="组合 132"/>
          <p:cNvGrpSpPr/>
          <p:nvPr/>
        </p:nvGrpSpPr>
        <p:grpSpPr>
          <a:xfrm flipH="1">
            <a:off x="372362" y="3416995"/>
            <a:ext cx="1457065" cy="1605550"/>
            <a:chOff x="9550580" y="3328687"/>
            <a:chExt cx="2232617" cy="2521901"/>
          </a:xfrm>
        </p:grpSpPr>
        <p:sp>
          <p:nvSpPr>
            <p:cNvPr id="134" name="Freeform 6"/>
            <p:cNvSpPr/>
            <p:nvPr/>
          </p:nvSpPr>
          <p:spPr bwMode="auto">
            <a:xfrm flipH="1">
              <a:off x="10651448" y="4756741"/>
              <a:ext cx="779538" cy="1093847"/>
            </a:xfrm>
            <a:custGeom>
              <a:avLst/>
              <a:gdLst>
                <a:gd name="T0" fmla="*/ 916 w 1113"/>
                <a:gd name="T1" fmla="*/ 1064 h 1572"/>
                <a:gd name="T2" fmla="*/ 466 w 1113"/>
                <a:gd name="T3" fmla="*/ 0 h 1572"/>
                <a:gd name="T4" fmla="*/ 304 w 1113"/>
                <a:gd name="T5" fmla="*/ 68 h 1572"/>
                <a:gd name="T6" fmla="*/ 162 w 1113"/>
                <a:gd name="T7" fmla="*/ 128 h 1572"/>
                <a:gd name="T8" fmla="*/ 0 w 1113"/>
                <a:gd name="T9" fmla="*/ 197 h 1572"/>
                <a:gd name="T10" fmla="*/ 450 w 1113"/>
                <a:gd name="T11" fmla="*/ 1261 h 1572"/>
                <a:gd name="T12" fmla="*/ 431 w 1113"/>
                <a:gd name="T13" fmla="*/ 1481 h 1572"/>
                <a:gd name="T14" fmla="*/ 591 w 1113"/>
                <a:gd name="T15" fmla="*/ 1546 h 1572"/>
                <a:gd name="T16" fmla="*/ 735 w 1113"/>
                <a:gd name="T17" fmla="*/ 1485 h 1572"/>
                <a:gd name="T18" fmla="*/ 878 w 1113"/>
                <a:gd name="T19" fmla="*/ 1425 h 1572"/>
                <a:gd name="T20" fmla="*/ 1021 w 1113"/>
                <a:gd name="T21" fmla="*/ 1364 h 1572"/>
                <a:gd name="T22" fmla="*/ 1087 w 1113"/>
                <a:gd name="T23" fmla="*/ 1203 h 1572"/>
                <a:gd name="T24" fmla="*/ 916 w 1113"/>
                <a:gd name="T25" fmla="*/ 1064 h 1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3" h="1572">
                  <a:moveTo>
                    <a:pt x="916" y="1064"/>
                  </a:moveTo>
                  <a:cubicBezTo>
                    <a:pt x="466" y="0"/>
                    <a:pt x="466" y="0"/>
                    <a:pt x="466" y="0"/>
                  </a:cubicBezTo>
                  <a:cubicBezTo>
                    <a:pt x="304" y="68"/>
                    <a:pt x="304" y="68"/>
                    <a:pt x="304" y="68"/>
                  </a:cubicBezTo>
                  <a:cubicBezTo>
                    <a:pt x="162" y="128"/>
                    <a:pt x="162" y="128"/>
                    <a:pt x="162" y="128"/>
                  </a:cubicBezTo>
                  <a:cubicBezTo>
                    <a:pt x="0" y="197"/>
                    <a:pt x="0" y="197"/>
                    <a:pt x="0" y="197"/>
                  </a:cubicBezTo>
                  <a:cubicBezTo>
                    <a:pt x="450" y="1261"/>
                    <a:pt x="450" y="1261"/>
                    <a:pt x="450" y="1261"/>
                  </a:cubicBezTo>
                  <a:cubicBezTo>
                    <a:pt x="450" y="1261"/>
                    <a:pt x="507" y="1448"/>
                    <a:pt x="431" y="1481"/>
                  </a:cubicBezTo>
                  <a:cubicBezTo>
                    <a:pt x="457" y="1543"/>
                    <a:pt x="529" y="1572"/>
                    <a:pt x="591" y="1546"/>
                  </a:cubicBezTo>
                  <a:cubicBezTo>
                    <a:pt x="735" y="1485"/>
                    <a:pt x="735" y="1485"/>
                    <a:pt x="735" y="1485"/>
                  </a:cubicBezTo>
                  <a:cubicBezTo>
                    <a:pt x="878" y="1425"/>
                    <a:pt x="878" y="1425"/>
                    <a:pt x="878" y="1425"/>
                  </a:cubicBezTo>
                  <a:cubicBezTo>
                    <a:pt x="1021" y="1364"/>
                    <a:pt x="1021" y="1364"/>
                    <a:pt x="1021" y="1364"/>
                  </a:cubicBezTo>
                  <a:cubicBezTo>
                    <a:pt x="1084" y="1338"/>
                    <a:pt x="1113" y="1266"/>
                    <a:pt x="1087" y="1203"/>
                  </a:cubicBezTo>
                  <a:cubicBezTo>
                    <a:pt x="1010" y="1236"/>
                    <a:pt x="916" y="1064"/>
                    <a:pt x="916" y="1064"/>
                  </a:cubicBezTo>
                </a:path>
              </a:pathLst>
            </a:custGeom>
            <a:solidFill>
              <a:srgbClr val="1C75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5" name="Freeform 8"/>
            <p:cNvSpPr/>
            <p:nvPr/>
          </p:nvSpPr>
          <p:spPr bwMode="auto">
            <a:xfrm flipH="1">
              <a:off x="10878465" y="4959091"/>
              <a:ext cx="500774" cy="879887"/>
            </a:xfrm>
            <a:custGeom>
              <a:avLst/>
              <a:gdLst>
                <a:gd name="T0" fmla="*/ 217 w 714"/>
                <a:gd name="T1" fmla="*/ 0 h 1265"/>
                <a:gd name="T2" fmla="*/ 0 w 714"/>
                <a:gd name="T3" fmla="*/ 81 h 1265"/>
                <a:gd name="T4" fmla="*/ 376 w 714"/>
                <a:gd name="T5" fmla="*/ 971 h 1265"/>
                <a:gd name="T6" fmla="*/ 396 w 714"/>
                <a:gd name="T7" fmla="*/ 1099 h 1265"/>
                <a:gd name="T8" fmla="*/ 357 w 714"/>
                <a:gd name="T9" fmla="*/ 1191 h 1265"/>
                <a:gd name="T10" fmla="*/ 470 w 714"/>
                <a:gd name="T11" fmla="*/ 1265 h 1265"/>
                <a:gd name="T12" fmla="*/ 517 w 714"/>
                <a:gd name="T13" fmla="*/ 1256 h 1265"/>
                <a:gd name="T14" fmla="*/ 661 w 714"/>
                <a:gd name="T15" fmla="*/ 1195 h 1265"/>
                <a:gd name="T16" fmla="*/ 714 w 714"/>
                <a:gd name="T17" fmla="*/ 1173 h 1265"/>
                <a:gd name="T18" fmla="*/ 217 w 714"/>
                <a:gd name="T19" fmla="*/ 0 h 1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14" h="1265">
                  <a:moveTo>
                    <a:pt x="217" y="0"/>
                  </a:moveTo>
                  <a:cubicBezTo>
                    <a:pt x="0" y="81"/>
                    <a:pt x="0" y="81"/>
                    <a:pt x="0" y="81"/>
                  </a:cubicBezTo>
                  <a:cubicBezTo>
                    <a:pt x="376" y="971"/>
                    <a:pt x="376" y="971"/>
                    <a:pt x="376" y="971"/>
                  </a:cubicBezTo>
                  <a:cubicBezTo>
                    <a:pt x="376" y="971"/>
                    <a:pt x="396" y="1038"/>
                    <a:pt x="396" y="1099"/>
                  </a:cubicBezTo>
                  <a:cubicBezTo>
                    <a:pt x="396" y="1140"/>
                    <a:pt x="387" y="1178"/>
                    <a:pt x="357" y="1191"/>
                  </a:cubicBezTo>
                  <a:cubicBezTo>
                    <a:pt x="377" y="1237"/>
                    <a:pt x="422" y="1265"/>
                    <a:pt x="470" y="1265"/>
                  </a:cubicBezTo>
                  <a:cubicBezTo>
                    <a:pt x="486" y="1265"/>
                    <a:pt x="502" y="1262"/>
                    <a:pt x="517" y="1256"/>
                  </a:cubicBezTo>
                  <a:cubicBezTo>
                    <a:pt x="661" y="1195"/>
                    <a:pt x="661" y="1195"/>
                    <a:pt x="661" y="1195"/>
                  </a:cubicBezTo>
                  <a:cubicBezTo>
                    <a:pt x="714" y="1173"/>
                    <a:pt x="714" y="1173"/>
                    <a:pt x="714" y="1173"/>
                  </a:cubicBezTo>
                  <a:cubicBezTo>
                    <a:pt x="217" y="0"/>
                    <a:pt x="217" y="0"/>
                    <a:pt x="217" y="0"/>
                  </a:cubicBezTo>
                </a:path>
              </a:pathLst>
            </a:custGeom>
            <a:solidFill>
              <a:srgbClr val="1866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6" name="Freeform 9"/>
            <p:cNvSpPr/>
            <p:nvPr/>
          </p:nvSpPr>
          <p:spPr bwMode="auto">
            <a:xfrm flipH="1">
              <a:off x="9550580" y="3328687"/>
              <a:ext cx="2099912" cy="1691772"/>
            </a:xfrm>
            <a:custGeom>
              <a:avLst/>
              <a:gdLst>
                <a:gd name="T0" fmla="*/ 2746 w 2998"/>
                <a:gd name="T1" fmla="*/ 919 h 2432"/>
                <a:gd name="T2" fmla="*/ 2740 w 2998"/>
                <a:gd name="T3" fmla="*/ 905 h 2432"/>
                <a:gd name="T4" fmla="*/ 2740 w 2998"/>
                <a:gd name="T5" fmla="*/ 906 h 2432"/>
                <a:gd name="T6" fmla="*/ 2018 w 2998"/>
                <a:gd name="T7" fmla="*/ 27 h 2432"/>
                <a:gd name="T8" fmla="*/ 1855 w 2998"/>
                <a:gd name="T9" fmla="*/ 87 h 2432"/>
                <a:gd name="T10" fmla="*/ 384 w 2998"/>
                <a:gd name="T11" fmla="*/ 1393 h 2432"/>
                <a:gd name="T12" fmla="*/ 0 w 2998"/>
                <a:gd name="T13" fmla="*/ 1536 h 2432"/>
                <a:gd name="T14" fmla="*/ 189 w 2998"/>
                <a:gd name="T15" fmla="*/ 1984 h 2432"/>
                <a:gd name="T16" fmla="*/ 201 w 2998"/>
                <a:gd name="T17" fmla="*/ 2011 h 2432"/>
                <a:gd name="T18" fmla="*/ 379 w 2998"/>
                <a:gd name="T19" fmla="*/ 2432 h 2432"/>
                <a:gd name="T20" fmla="*/ 749 w 2998"/>
                <a:gd name="T21" fmla="*/ 2256 h 2432"/>
                <a:gd name="T22" fmla="*/ 2715 w 2998"/>
                <a:gd name="T23" fmla="*/ 2112 h 2432"/>
                <a:gd name="T24" fmla="*/ 2869 w 2998"/>
                <a:gd name="T25" fmla="*/ 2043 h 2432"/>
                <a:gd name="T26" fmla="*/ 2751 w 2998"/>
                <a:gd name="T27" fmla="*/ 932 h 2432"/>
                <a:gd name="T28" fmla="*/ 2752 w 2998"/>
                <a:gd name="T29" fmla="*/ 932 h 2432"/>
                <a:gd name="T30" fmla="*/ 2746 w 2998"/>
                <a:gd name="T31" fmla="*/ 919 h 2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998" h="2432">
                  <a:moveTo>
                    <a:pt x="2746" y="919"/>
                  </a:moveTo>
                  <a:cubicBezTo>
                    <a:pt x="2744" y="914"/>
                    <a:pt x="2742" y="910"/>
                    <a:pt x="2740" y="905"/>
                  </a:cubicBezTo>
                  <a:cubicBezTo>
                    <a:pt x="2740" y="906"/>
                    <a:pt x="2740" y="906"/>
                    <a:pt x="2740" y="906"/>
                  </a:cubicBezTo>
                  <a:cubicBezTo>
                    <a:pt x="2482" y="311"/>
                    <a:pt x="2181" y="101"/>
                    <a:pt x="2018" y="27"/>
                  </a:cubicBezTo>
                  <a:cubicBezTo>
                    <a:pt x="1956" y="0"/>
                    <a:pt x="1884" y="26"/>
                    <a:pt x="1855" y="87"/>
                  </a:cubicBezTo>
                  <a:cubicBezTo>
                    <a:pt x="1430" y="987"/>
                    <a:pt x="384" y="1393"/>
                    <a:pt x="384" y="1393"/>
                  </a:cubicBezTo>
                  <a:cubicBezTo>
                    <a:pt x="0" y="1536"/>
                    <a:pt x="0" y="1536"/>
                    <a:pt x="0" y="1536"/>
                  </a:cubicBezTo>
                  <a:cubicBezTo>
                    <a:pt x="189" y="1984"/>
                    <a:pt x="189" y="1984"/>
                    <a:pt x="189" y="1984"/>
                  </a:cubicBezTo>
                  <a:cubicBezTo>
                    <a:pt x="201" y="2011"/>
                    <a:pt x="201" y="2011"/>
                    <a:pt x="201" y="2011"/>
                  </a:cubicBezTo>
                  <a:cubicBezTo>
                    <a:pt x="379" y="2432"/>
                    <a:pt x="379" y="2432"/>
                    <a:pt x="379" y="2432"/>
                  </a:cubicBezTo>
                  <a:cubicBezTo>
                    <a:pt x="749" y="2256"/>
                    <a:pt x="749" y="2256"/>
                    <a:pt x="749" y="2256"/>
                  </a:cubicBezTo>
                  <a:cubicBezTo>
                    <a:pt x="749" y="2256"/>
                    <a:pt x="1772" y="1788"/>
                    <a:pt x="2715" y="2112"/>
                  </a:cubicBezTo>
                  <a:cubicBezTo>
                    <a:pt x="2777" y="2133"/>
                    <a:pt x="2845" y="2103"/>
                    <a:pt x="2869" y="2043"/>
                  </a:cubicBezTo>
                  <a:cubicBezTo>
                    <a:pt x="2933" y="1883"/>
                    <a:pt x="2998" y="1532"/>
                    <a:pt x="2751" y="932"/>
                  </a:cubicBezTo>
                  <a:cubicBezTo>
                    <a:pt x="2752" y="932"/>
                    <a:pt x="2752" y="932"/>
                    <a:pt x="2752" y="932"/>
                  </a:cubicBezTo>
                  <a:cubicBezTo>
                    <a:pt x="2750" y="927"/>
                    <a:pt x="2748" y="923"/>
                    <a:pt x="2746" y="919"/>
                  </a:cubicBezTo>
                  <a:close/>
                </a:path>
              </a:pathLst>
            </a:custGeom>
            <a:solidFill>
              <a:srgbClr val="1866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/>
            </a:p>
          </p:txBody>
        </p:sp>
        <p:sp>
          <p:nvSpPr>
            <p:cNvPr id="137" name="Freeform 11"/>
            <p:cNvSpPr/>
            <p:nvPr/>
          </p:nvSpPr>
          <p:spPr bwMode="auto">
            <a:xfrm flipH="1">
              <a:off x="11004493" y="4214379"/>
              <a:ext cx="778704" cy="855837"/>
            </a:xfrm>
            <a:custGeom>
              <a:avLst/>
              <a:gdLst>
                <a:gd name="T0" fmla="*/ 698 w 1111"/>
                <a:gd name="T1" fmla="*/ 0 h 1230"/>
                <a:gd name="T2" fmla="*/ 1111 w 1111"/>
                <a:gd name="T3" fmla="*/ 977 h 1230"/>
                <a:gd name="T4" fmla="*/ 569 w 1111"/>
                <a:gd name="T5" fmla="*/ 1206 h 1230"/>
                <a:gd name="T6" fmla="*/ 397 w 1111"/>
                <a:gd name="T7" fmla="*/ 1190 h 1230"/>
                <a:gd name="T8" fmla="*/ 89 w 1111"/>
                <a:gd name="T9" fmla="*/ 984 h 1230"/>
                <a:gd name="T10" fmla="*/ 5 w 1111"/>
                <a:gd name="T11" fmla="*/ 829 h 1230"/>
                <a:gd name="T12" fmla="*/ 1 w 1111"/>
                <a:gd name="T13" fmla="*/ 418 h 1230"/>
                <a:gd name="T14" fmla="*/ 113 w 1111"/>
                <a:gd name="T15" fmla="*/ 248 h 1230"/>
                <a:gd name="T16" fmla="*/ 698 w 1111"/>
                <a:gd name="T17" fmla="*/ 0 h 1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11" h="1230">
                  <a:moveTo>
                    <a:pt x="698" y="0"/>
                  </a:moveTo>
                  <a:cubicBezTo>
                    <a:pt x="1111" y="977"/>
                    <a:pt x="1111" y="977"/>
                    <a:pt x="1111" y="977"/>
                  </a:cubicBezTo>
                  <a:cubicBezTo>
                    <a:pt x="569" y="1206"/>
                    <a:pt x="569" y="1206"/>
                    <a:pt x="569" y="1206"/>
                  </a:cubicBezTo>
                  <a:cubicBezTo>
                    <a:pt x="513" y="1230"/>
                    <a:pt x="448" y="1224"/>
                    <a:pt x="397" y="1190"/>
                  </a:cubicBezTo>
                  <a:cubicBezTo>
                    <a:pt x="89" y="984"/>
                    <a:pt x="89" y="984"/>
                    <a:pt x="89" y="984"/>
                  </a:cubicBezTo>
                  <a:cubicBezTo>
                    <a:pt x="37" y="949"/>
                    <a:pt x="6" y="892"/>
                    <a:pt x="5" y="829"/>
                  </a:cubicBezTo>
                  <a:cubicBezTo>
                    <a:pt x="1" y="418"/>
                    <a:pt x="1" y="418"/>
                    <a:pt x="1" y="418"/>
                  </a:cubicBezTo>
                  <a:cubicBezTo>
                    <a:pt x="0" y="344"/>
                    <a:pt x="44" y="276"/>
                    <a:pt x="113" y="248"/>
                  </a:cubicBezTo>
                  <a:lnTo>
                    <a:pt x="69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8" name="Freeform 12"/>
            <p:cNvSpPr/>
            <p:nvPr/>
          </p:nvSpPr>
          <p:spPr bwMode="auto">
            <a:xfrm flipH="1">
              <a:off x="9675773" y="3764899"/>
              <a:ext cx="421485" cy="544850"/>
            </a:xfrm>
            <a:custGeom>
              <a:avLst/>
              <a:gdLst>
                <a:gd name="T0" fmla="*/ 257 w 505"/>
                <a:gd name="T1" fmla="*/ 657 h 657"/>
                <a:gd name="T2" fmla="*/ 505 w 505"/>
                <a:gd name="T3" fmla="*/ 409 h 657"/>
                <a:gd name="T4" fmla="*/ 332 w 505"/>
                <a:gd name="T5" fmla="*/ 0 h 657"/>
                <a:gd name="T6" fmla="*/ 0 w 505"/>
                <a:gd name="T7" fmla="*/ 49 h 657"/>
                <a:gd name="T8" fmla="*/ 257 w 505"/>
                <a:gd name="T9" fmla="*/ 657 h 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5" h="657">
                  <a:moveTo>
                    <a:pt x="257" y="657"/>
                  </a:moveTo>
                  <a:lnTo>
                    <a:pt x="505" y="409"/>
                  </a:lnTo>
                  <a:lnTo>
                    <a:pt x="332" y="0"/>
                  </a:lnTo>
                  <a:lnTo>
                    <a:pt x="0" y="49"/>
                  </a:lnTo>
                  <a:lnTo>
                    <a:pt x="257" y="65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9" name="Freeform 14"/>
            <p:cNvSpPr/>
            <p:nvPr/>
          </p:nvSpPr>
          <p:spPr bwMode="auto">
            <a:xfrm flipH="1">
              <a:off x="9668262" y="3832901"/>
              <a:ext cx="135209" cy="191569"/>
            </a:xfrm>
            <a:custGeom>
              <a:avLst/>
              <a:gdLst>
                <a:gd name="T0" fmla="*/ 165 w 193"/>
                <a:gd name="T1" fmla="*/ 109 h 275"/>
                <a:gd name="T2" fmla="*/ 148 w 193"/>
                <a:gd name="T3" fmla="*/ 259 h 275"/>
                <a:gd name="T4" fmla="*/ 28 w 193"/>
                <a:gd name="T5" fmla="*/ 166 h 275"/>
                <a:gd name="T6" fmla="*/ 45 w 193"/>
                <a:gd name="T7" fmla="*/ 16 h 275"/>
                <a:gd name="T8" fmla="*/ 165 w 193"/>
                <a:gd name="T9" fmla="*/ 109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275">
                  <a:moveTo>
                    <a:pt x="165" y="109"/>
                  </a:moveTo>
                  <a:cubicBezTo>
                    <a:pt x="193" y="176"/>
                    <a:pt x="186" y="243"/>
                    <a:pt x="148" y="259"/>
                  </a:cubicBezTo>
                  <a:cubicBezTo>
                    <a:pt x="110" y="275"/>
                    <a:pt x="56" y="234"/>
                    <a:pt x="28" y="166"/>
                  </a:cubicBezTo>
                  <a:cubicBezTo>
                    <a:pt x="0" y="99"/>
                    <a:pt x="7" y="32"/>
                    <a:pt x="45" y="16"/>
                  </a:cubicBezTo>
                  <a:cubicBezTo>
                    <a:pt x="83" y="0"/>
                    <a:pt x="136" y="41"/>
                    <a:pt x="165" y="10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0" name="Freeform 16"/>
            <p:cNvSpPr/>
            <p:nvPr/>
          </p:nvSpPr>
          <p:spPr bwMode="auto">
            <a:xfrm flipH="1">
              <a:off x="10942731" y="4194476"/>
              <a:ext cx="351377" cy="699929"/>
            </a:xfrm>
            <a:custGeom>
              <a:avLst/>
              <a:gdLst>
                <a:gd name="T0" fmla="*/ 437 w 502"/>
                <a:gd name="T1" fmla="*/ 996 h 1006"/>
                <a:gd name="T2" fmla="*/ 413 w 502"/>
                <a:gd name="T3" fmla="*/ 1006 h 1006"/>
                <a:gd name="T4" fmla="*/ 0 w 502"/>
                <a:gd name="T5" fmla="*/ 29 h 1006"/>
                <a:gd name="T6" fmla="*/ 24 w 502"/>
                <a:gd name="T7" fmla="*/ 19 h 1006"/>
                <a:gd name="T8" fmla="*/ 137 w 502"/>
                <a:gd name="T9" fmla="*/ 65 h 1006"/>
                <a:gd name="T10" fmla="*/ 483 w 502"/>
                <a:gd name="T11" fmla="*/ 883 h 1006"/>
                <a:gd name="T12" fmla="*/ 437 w 502"/>
                <a:gd name="T13" fmla="*/ 996 h 10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2" h="1006">
                  <a:moveTo>
                    <a:pt x="437" y="996"/>
                  </a:moveTo>
                  <a:cubicBezTo>
                    <a:pt x="413" y="1006"/>
                    <a:pt x="413" y="1006"/>
                    <a:pt x="413" y="1006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24" y="19"/>
                    <a:pt x="24" y="19"/>
                    <a:pt x="24" y="19"/>
                  </a:cubicBezTo>
                  <a:cubicBezTo>
                    <a:pt x="68" y="0"/>
                    <a:pt x="119" y="21"/>
                    <a:pt x="137" y="65"/>
                  </a:cubicBezTo>
                  <a:cubicBezTo>
                    <a:pt x="483" y="883"/>
                    <a:pt x="483" y="883"/>
                    <a:pt x="483" y="883"/>
                  </a:cubicBezTo>
                  <a:cubicBezTo>
                    <a:pt x="502" y="927"/>
                    <a:pt x="481" y="978"/>
                    <a:pt x="437" y="996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42" name="rounded-cloud_20581"/>
          <p:cNvSpPr>
            <a:spLocks noChangeAspect="1"/>
          </p:cNvSpPr>
          <p:nvPr/>
        </p:nvSpPr>
        <p:spPr bwMode="auto">
          <a:xfrm>
            <a:off x="9541007" y="-56412"/>
            <a:ext cx="3348549" cy="1561099"/>
          </a:xfrm>
          <a:custGeom>
            <a:avLst/>
            <a:gdLst>
              <a:gd name="T0" fmla="*/ 372171 w 604011"/>
              <a:gd name="T1" fmla="*/ 372171 w 604011"/>
              <a:gd name="T2" fmla="*/ 372171 w 604011"/>
              <a:gd name="T3" fmla="*/ 372171 w 604011"/>
              <a:gd name="T4" fmla="*/ 372171 w 604011"/>
              <a:gd name="T5" fmla="*/ 372171 w 604011"/>
              <a:gd name="T6" fmla="*/ 372171 w 604011"/>
              <a:gd name="T7" fmla="*/ 372171 w 604011"/>
              <a:gd name="T8" fmla="*/ 372171 w 604011"/>
              <a:gd name="T9" fmla="*/ 372171 w 604011"/>
              <a:gd name="T10" fmla="*/ 372171 w 604011"/>
              <a:gd name="T11" fmla="*/ 372171 w 604011"/>
              <a:gd name="T12" fmla="*/ 372171 w 604011"/>
              <a:gd name="T13" fmla="*/ 372171 w 604011"/>
              <a:gd name="T14" fmla="*/ 372171 w 604011"/>
              <a:gd name="T15" fmla="*/ 372171 w 604011"/>
              <a:gd name="T16" fmla="*/ 372171 w 604011"/>
              <a:gd name="T17" fmla="*/ 372171 w 604011"/>
              <a:gd name="T18" fmla="*/ 372171 w 604011"/>
              <a:gd name="T19" fmla="*/ 372171 w 604011"/>
              <a:gd name="T20" fmla="*/ 372171 w 604011"/>
              <a:gd name="T21" fmla="*/ 372171 w 604011"/>
              <a:gd name="T22" fmla="*/ 372171 w 604011"/>
              <a:gd name="T23" fmla="*/ 372171 w 604011"/>
              <a:gd name="T24" fmla="*/ 372171 w 604011"/>
              <a:gd name="T25" fmla="*/ 372171 w 604011"/>
              <a:gd name="T26" fmla="*/ 372171 w 604011"/>
              <a:gd name="T27" fmla="*/ 372171 w 604011"/>
              <a:gd name="T28" fmla="*/ 372171 w 604011"/>
              <a:gd name="T29" fmla="*/ 372171 w 6040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4164" h="3461">
                <a:moveTo>
                  <a:pt x="2255" y="3461"/>
                </a:moveTo>
                <a:cubicBezTo>
                  <a:pt x="1907" y="3461"/>
                  <a:pt x="1571" y="3322"/>
                  <a:pt x="1324" y="3077"/>
                </a:cubicBezTo>
                <a:cubicBezTo>
                  <a:pt x="1241" y="3112"/>
                  <a:pt x="1151" y="3131"/>
                  <a:pt x="1061" y="3131"/>
                </a:cubicBezTo>
                <a:cubicBezTo>
                  <a:pt x="695" y="3131"/>
                  <a:pt x="398" y="2834"/>
                  <a:pt x="398" y="2468"/>
                </a:cubicBezTo>
                <a:cubicBezTo>
                  <a:pt x="398" y="2429"/>
                  <a:pt x="402" y="2389"/>
                  <a:pt x="409" y="2350"/>
                </a:cubicBezTo>
                <a:cubicBezTo>
                  <a:pt x="152" y="2159"/>
                  <a:pt x="0" y="1860"/>
                  <a:pt x="0" y="1539"/>
                </a:cubicBezTo>
                <a:cubicBezTo>
                  <a:pt x="0" y="1034"/>
                  <a:pt x="382" y="604"/>
                  <a:pt x="878" y="540"/>
                </a:cubicBezTo>
                <a:cubicBezTo>
                  <a:pt x="1002" y="215"/>
                  <a:pt x="1312" y="0"/>
                  <a:pt x="1665" y="0"/>
                </a:cubicBezTo>
                <a:cubicBezTo>
                  <a:pt x="1972" y="0"/>
                  <a:pt x="2254" y="168"/>
                  <a:pt x="2401" y="434"/>
                </a:cubicBezTo>
                <a:cubicBezTo>
                  <a:pt x="2507" y="397"/>
                  <a:pt x="2618" y="378"/>
                  <a:pt x="2732" y="378"/>
                </a:cubicBezTo>
                <a:cubicBezTo>
                  <a:pt x="3291" y="378"/>
                  <a:pt x="3746" y="833"/>
                  <a:pt x="3746" y="1393"/>
                </a:cubicBezTo>
                <a:cubicBezTo>
                  <a:pt x="3746" y="1416"/>
                  <a:pt x="3745" y="1440"/>
                  <a:pt x="3743" y="1465"/>
                </a:cubicBezTo>
                <a:cubicBezTo>
                  <a:pt x="3994" y="1563"/>
                  <a:pt x="4164" y="1808"/>
                  <a:pt x="4164" y="2082"/>
                </a:cubicBezTo>
                <a:cubicBezTo>
                  <a:pt x="4164" y="2470"/>
                  <a:pt x="3826" y="2781"/>
                  <a:pt x="3433" y="2741"/>
                </a:cubicBezTo>
                <a:cubicBezTo>
                  <a:pt x="3207" y="3180"/>
                  <a:pt x="2751" y="3461"/>
                  <a:pt x="2255" y="3461"/>
                </a:cubicBezTo>
                <a:close/>
              </a:path>
            </a:pathLst>
          </a:custGeom>
          <a:solidFill>
            <a:srgbClr val="F1FAFF"/>
          </a:solidFill>
          <a:ln>
            <a:noFill/>
          </a:ln>
        </p:spPr>
      </p:sp>
      <p:grpSp>
        <p:nvGrpSpPr>
          <p:cNvPr id="141" name="组合 140"/>
          <p:cNvGrpSpPr>
            <a:grpSpLocks noChangeAspect="1"/>
          </p:cNvGrpSpPr>
          <p:nvPr/>
        </p:nvGrpSpPr>
        <p:grpSpPr>
          <a:xfrm>
            <a:off x="2078658" y="4573039"/>
            <a:ext cx="1017403" cy="1824095"/>
            <a:chOff x="2956131" y="0"/>
            <a:chExt cx="3705225" cy="6643074"/>
          </a:xfrm>
        </p:grpSpPr>
        <p:grpSp>
          <p:nvGrpSpPr>
            <p:cNvPr id="143" name="组合 142"/>
            <p:cNvGrpSpPr/>
            <p:nvPr/>
          </p:nvGrpSpPr>
          <p:grpSpPr>
            <a:xfrm>
              <a:off x="3062854" y="593486"/>
              <a:ext cx="2587624" cy="6049588"/>
              <a:chOff x="5127626" y="-3175"/>
              <a:chExt cx="2786061" cy="6513513"/>
            </a:xfrm>
          </p:grpSpPr>
          <p:sp>
            <p:nvSpPr>
              <p:cNvPr id="158" name="Freeform 69"/>
              <p:cNvSpPr/>
              <p:nvPr/>
            </p:nvSpPr>
            <p:spPr bwMode="auto">
              <a:xfrm>
                <a:off x="5610225" y="4106863"/>
                <a:ext cx="1039812" cy="758825"/>
              </a:xfrm>
              <a:custGeom>
                <a:avLst/>
                <a:gdLst>
                  <a:gd name="T0" fmla="*/ 419 w 838"/>
                  <a:gd name="T1" fmla="*/ 613 h 613"/>
                  <a:gd name="T2" fmla="*/ 419 w 838"/>
                  <a:gd name="T3" fmla="*/ 613 h 613"/>
                  <a:gd name="T4" fmla="*/ 838 w 838"/>
                  <a:gd name="T5" fmla="*/ 194 h 613"/>
                  <a:gd name="T6" fmla="*/ 838 w 838"/>
                  <a:gd name="T7" fmla="*/ 138 h 613"/>
                  <a:gd name="T8" fmla="*/ 700 w 838"/>
                  <a:gd name="T9" fmla="*/ 0 h 613"/>
                  <a:gd name="T10" fmla="*/ 139 w 838"/>
                  <a:gd name="T11" fmla="*/ 0 h 613"/>
                  <a:gd name="T12" fmla="*/ 0 w 838"/>
                  <a:gd name="T13" fmla="*/ 138 h 613"/>
                  <a:gd name="T14" fmla="*/ 0 w 838"/>
                  <a:gd name="T15" fmla="*/ 194 h 613"/>
                  <a:gd name="T16" fmla="*/ 419 w 838"/>
                  <a:gd name="T17" fmla="*/ 613 h 6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38" h="613">
                    <a:moveTo>
                      <a:pt x="419" y="613"/>
                    </a:moveTo>
                    <a:cubicBezTo>
                      <a:pt x="419" y="613"/>
                      <a:pt x="419" y="613"/>
                      <a:pt x="419" y="613"/>
                    </a:cubicBezTo>
                    <a:cubicBezTo>
                      <a:pt x="650" y="613"/>
                      <a:pt x="838" y="425"/>
                      <a:pt x="838" y="194"/>
                    </a:cubicBezTo>
                    <a:cubicBezTo>
                      <a:pt x="838" y="138"/>
                      <a:pt x="838" y="138"/>
                      <a:pt x="838" y="138"/>
                    </a:cubicBezTo>
                    <a:cubicBezTo>
                      <a:pt x="838" y="62"/>
                      <a:pt x="776" y="0"/>
                      <a:pt x="700" y="0"/>
                    </a:cubicBezTo>
                    <a:cubicBezTo>
                      <a:pt x="139" y="0"/>
                      <a:pt x="139" y="0"/>
                      <a:pt x="139" y="0"/>
                    </a:cubicBezTo>
                    <a:cubicBezTo>
                      <a:pt x="62" y="0"/>
                      <a:pt x="0" y="62"/>
                      <a:pt x="0" y="138"/>
                    </a:cubicBezTo>
                    <a:cubicBezTo>
                      <a:pt x="0" y="194"/>
                      <a:pt x="0" y="194"/>
                      <a:pt x="0" y="194"/>
                    </a:cubicBezTo>
                    <a:cubicBezTo>
                      <a:pt x="0" y="425"/>
                      <a:pt x="188" y="613"/>
                      <a:pt x="419" y="613"/>
                    </a:cubicBezTo>
                    <a:close/>
                  </a:path>
                </a:pathLst>
              </a:custGeom>
              <a:solidFill>
                <a:srgbClr val="2D33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9" name="Freeform 70"/>
              <p:cNvSpPr/>
              <p:nvPr/>
            </p:nvSpPr>
            <p:spPr bwMode="auto">
              <a:xfrm>
                <a:off x="5383213" y="5935663"/>
                <a:ext cx="260350" cy="219075"/>
              </a:xfrm>
              <a:custGeom>
                <a:avLst/>
                <a:gdLst>
                  <a:gd name="T0" fmla="*/ 15 w 164"/>
                  <a:gd name="T1" fmla="*/ 0 h 138"/>
                  <a:gd name="T2" fmla="*/ 164 w 164"/>
                  <a:gd name="T3" fmla="*/ 19 h 138"/>
                  <a:gd name="T4" fmla="*/ 147 w 164"/>
                  <a:gd name="T5" fmla="*/ 138 h 138"/>
                  <a:gd name="T6" fmla="*/ 0 w 164"/>
                  <a:gd name="T7" fmla="*/ 119 h 138"/>
                  <a:gd name="T8" fmla="*/ 15 w 164"/>
                  <a:gd name="T9" fmla="*/ 0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4" h="138">
                    <a:moveTo>
                      <a:pt x="15" y="0"/>
                    </a:moveTo>
                    <a:lnTo>
                      <a:pt x="164" y="19"/>
                    </a:lnTo>
                    <a:lnTo>
                      <a:pt x="147" y="138"/>
                    </a:lnTo>
                    <a:lnTo>
                      <a:pt x="0" y="119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FFBA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0" name="Freeform 71"/>
              <p:cNvSpPr/>
              <p:nvPr/>
            </p:nvSpPr>
            <p:spPr bwMode="auto">
              <a:xfrm>
                <a:off x="5286375" y="6049963"/>
                <a:ext cx="685800" cy="387350"/>
              </a:xfrm>
              <a:custGeom>
                <a:avLst/>
                <a:gdLst>
                  <a:gd name="T0" fmla="*/ 541 w 554"/>
                  <a:gd name="T1" fmla="*/ 311 h 312"/>
                  <a:gd name="T2" fmla="*/ 30 w 554"/>
                  <a:gd name="T3" fmla="*/ 244 h 312"/>
                  <a:gd name="T4" fmla="*/ 2 w 554"/>
                  <a:gd name="T5" fmla="*/ 207 h 312"/>
                  <a:gd name="T6" fmla="*/ 24 w 554"/>
                  <a:gd name="T7" fmla="*/ 45 h 312"/>
                  <a:gd name="T8" fmla="*/ 79 w 554"/>
                  <a:gd name="T9" fmla="*/ 3 h 312"/>
                  <a:gd name="T10" fmla="*/ 309 w 554"/>
                  <a:gd name="T11" fmla="*/ 34 h 312"/>
                  <a:gd name="T12" fmla="*/ 305 w 554"/>
                  <a:gd name="T13" fmla="*/ 60 h 312"/>
                  <a:gd name="T14" fmla="*/ 356 w 554"/>
                  <a:gd name="T15" fmla="*/ 74 h 312"/>
                  <a:gd name="T16" fmla="*/ 546 w 554"/>
                  <a:gd name="T17" fmla="*/ 272 h 312"/>
                  <a:gd name="T18" fmla="*/ 552 w 554"/>
                  <a:gd name="T19" fmla="*/ 299 h 312"/>
                  <a:gd name="T20" fmla="*/ 541 w 554"/>
                  <a:gd name="T21" fmla="*/ 311 h 3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54" h="312">
                    <a:moveTo>
                      <a:pt x="541" y="311"/>
                    </a:moveTo>
                    <a:cubicBezTo>
                      <a:pt x="30" y="244"/>
                      <a:pt x="30" y="244"/>
                      <a:pt x="30" y="244"/>
                    </a:cubicBezTo>
                    <a:cubicBezTo>
                      <a:pt x="12" y="241"/>
                      <a:pt x="0" y="225"/>
                      <a:pt x="2" y="207"/>
                    </a:cubicBezTo>
                    <a:cubicBezTo>
                      <a:pt x="24" y="45"/>
                      <a:pt x="24" y="45"/>
                      <a:pt x="24" y="45"/>
                    </a:cubicBezTo>
                    <a:cubicBezTo>
                      <a:pt x="27" y="18"/>
                      <a:pt x="52" y="0"/>
                      <a:pt x="79" y="3"/>
                    </a:cubicBezTo>
                    <a:cubicBezTo>
                      <a:pt x="309" y="34"/>
                      <a:pt x="309" y="34"/>
                      <a:pt x="309" y="34"/>
                    </a:cubicBezTo>
                    <a:cubicBezTo>
                      <a:pt x="305" y="60"/>
                      <a:pt x="305" y="60"/>
                      <a:pt x="305" y="60"/>
                    </a:cubicBezTo>
                    <a:cubicBezTo>
                      <a:pt x="356" y="74"/>
                      <a:pt x="356" y="74"/>
                      <a:pt x="356" y="74"/>
                    </a:cubicBezTo>
                    <a:cubicBezTo>
                      <a:pt x="450" y="101"/>
                      <a:pt x="523" y="176"/>
                      <a:pt x="546" y="272"/>
                    </a:cubicBezTo>
                    <a:cubicBezTo>
                      <a:pt x="552" y="299"/>
                      <a:pt x="552" y="299"/>
                      <a:pt x="552" y="299"/>
                    </a:cubicBezTo>
                    <a:cubicBezTo>
                      <a:pt x="554" y="306"/>
                      <a:pt x="548" y="312"/>
                      <a:pt x="541" y="311"/>
                    </a:cubicBezTo>
                    <a:close/>
                  </a:path>
                </a:pathLst>
              </a:custGeom>
              <a:solidFill>
                <a:srgbClr val="F1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1" name="Freeform 72"/>
              <p:cNvSpPr/>
              <p:nvPr/>
            </p:nvSpPr>
            <p:spPr bwMode="auto">
              <a:xfrm>
                <a:off x="5614988" y="6048375"/>
                <a:ext cx="276225" cy="211138"/>
              </a:xfrm>
              <a:custGeom>
                <a:avLst/>
                <a:gdLst>
                  <a:gd name="T0" fmla="*/ 74 w 222"/>
                  <a:gd name="T1" fmla="*/ 7 h 171"/>
                  <a:gd name="T2" fmla="*/ 41 w 222"/>
                  <a:gd name="T3" fmla="*/ 2 h 171"/>
                  <a:gd name="T4" fmla="*/ 9 w 222"/>
                  <a:gd name="T5" fmla="*/ 26 h 171"/>
                  <a:gd name="T6" fmla="*/ 0 w 222"/>
                  <a:gd name="T7" fmla="*/ 99 h 171"/>
                  <a:gd name="T8" fmla="*/ 175 w 222"/>
                  <a:gd name="T9" fmla="*/ 171 h 171"/>
                  <a:gd name="T10" fmla="*/ 222 w 222"/>
                  <a:gd name="T11" fmla="*/ 145 h 171"/>
                  <a:gd name="T12" fmla="*/ 95 w 222"/>
                  <a:gd name="T13" fmla="*/ 57 h 171"/>
                  <a:gd name="T14" fmla="*/ 98 w 222"/>
                  <a:gd name="T15" fmla="*/ 39 h 171"/>
                  <a:gd name="T16" fmla="*/ 74 w 222"/>
                  <a:gd name="T17" fmla="*/ 7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22" h="171">
                    <a:moveTo>
                      <a:pt x="74" y="7"/>
                    </a:moveTo>
                    <a:cubicBezTo>
                      <a:pt x="41" y="2"/>
                      <a:pt x="41" y="2"/>
                      <a:pt x="41" y="2"/>
                    </a:cubicBezTo>
                    <a:cubicBezTo>
                      <a:pt x="25" y="0"/>
                      <a:pt x="11" y="11"/>
                      <a:pt x="9" y="26"/>
                    </a:cubicBezTo>
                    <a:cubicBezTo>
                      <a:pt x="0" y="99"/>
                      <a:pt x="0" y="99"/>
                      <a:pt x="0" y="99"/>
                    </a:cubicBezTo>
                    <a:cubicBezTo>
                      <a:pt x="0" y="99"/>
                      <a:pt x="107" y="91"/>
                      <a:pt x="175" y="171"/>
                    </a:cubicBezTo>
                    <a:cubicBezTo>
                      <a:pt x="222" y="145"/>
                      <a:pt x="222" y="145"/>
                      <a:pt x="222" y="145"/>
                    </a:cubicBezTo>
                    <a:cubicBezTo>
                      <a:pt x="222" y="145"/>
                      <a:pt x="181" y="79"/>
                      <a:pt x="95" y="57"/>
                    </a:cubicBezTo>
                    <a:cubicBezTo>
                      <a:pt x="98" y="39"/>
                      <a:pt x="98" y="39"/>
                      <a:pt x="98" y="39"/>
                    </a:cubicBezTo>
                    <a:cubicBezTo>
                      <a:pt x="100" y="24"/>
                      <a:pt x="90" y="9"/>
                      <a:pt x="74" y="7"/>
                    </a:cubicBezTo>
                    <a:close/>
                  </a:path>
                </a:pathLst>
              </a:custGeom>
              <a:solidFill>
                <a:srgbClr val="0B92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2" name="Freeform 73"/>
              <p:cNvSpPr/>
              <p:nvPr/>
            </p:nvSpPr>
            <p:spPr bwMode="auto">
              <a:xfrm>
                <a:off x="5264150" y="6300788"/>
                <a:ext cx="747712" cy="176213"/>
              </a:xfrm>
              <a:custGeom>
                <a:avLst/>
                <a:gdLst>
                  <a:gd name="T0" fmla="*/ 19 w 603"/>
                  <a:gd name="T1" fmla="*/ 67 h 143"/>
                  <a:gd name="T2" fmla="*/ 575 w 603"/>
                  <a:gd name="T3" fmla="*/ 141 h 143"/>
                  <a:gd name="T4" fmla="*/ 598 w 603"/>
                  <a:gd name="T5" fmla="*/ 124 h 143"/>
                  <a:gd name="T6" fmla="*/ 602 w 603"/>
                  <a:gd name="T7" fmla="*/ 98 h 143"/>
                  <a:gd name="T8" fmla="*/ 584 w 603"/>
                  <a:gd name="T9" fmla="*/ 75 h 143"/>
                  <a:gd name="T10" fmla="*/ 28 w 603"/>
                  <a:gd name="T11" fmla="*/ 2 h 143"/>
                  <a:gd name="T12" fmla="*/ 5 w 603"/>
                  <a:gd name="T13" fmla="*/ 19 h 143"/>
                  <a:gd name="T14" fmla="*/ 2 w 603"/>
                  <a:gd name="T15" fmla="*/ 45 h 143"/>
                  <a:gd name="T16" fmla="*/ 19 w 603"/>
                  <a:gd name="T17" fmla="*/ 67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3" h="143">
                    <a:moveTo>
                      <a:pt x="19" y="67"/>
                    </a:moveTo>
                    <a:cubicBezTo>
                      <a:pt x="575" y="141"/>
                      <a:pt x="575" y="141"/>
                      <a:pt x="575" y="141"/>
                    </a:cubicBezTo>
                    <a:cubicBezTo>
                      <a:pt x="587" y="143"/>
                      <a:pt x="597" y="135"/>
                      <a:pt x="598" y="124"/>
                    </a:cubicBezTo>
                    <a:cubicBezTo>
                      <a:pt x="602" y="98"/>
                      <a:pt x="602" y="98"/>
                      <a:pt x="602" y="98"/>
                    </a:cubicBezTo>
                    <a:cubicBezTo>
                      <a:pt x="603" y="87"/>
                      <a:pt x="595" y="77"/>
                      <a:pt x="584" y="75"/>
                    </a:cubicBezTo>
                    <a:cubicBezTo>
                      <a:pt x="28" y="2"/>
                      <a:pt x="28" y="2"/>
                      <a:pt x="28" y="2"/>
                    </a:cubicBezTo>
                    <a:cubicBezTo>
                      <a:pt x="17" y="0"/>
                      <a:pt x="7" y="8"/>
                      <a:pt x="5" y="19"/>
                    </a:cubicBezTo>
                    <a:cubicBezTo>
                      <a:pt x="2" y="45"/>
                      <a:pt x="2" y="45"/>
                      <a:pt x="2" y="45"/>
                    </a:cubicBezTo>
                    <a:cubicBezTo>
                      <a:pt x="0" y="56"/>
                      <a:pt x="8" y="66"/>
                      <a:pt x="19" y="67"/>
                    </a:cubicBezTo>
                    <a:close/>
                  </a:path>
                </a:pathLst>
              </a:custGeom>
              <a:solidFill>
                <a:srgbClr val="7F77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3" name="Freeform 74"/>
              <p:cNvSpPr/>
              <p:nvPr/>
            </p:nvSpPr>
            <p:spPr bwMode="auto">
              <a:xfrm>
                <a:off x="6588125" y="6007100"/>
                <a:ext cx="263525" cy="225425"/>
              </a:xfrm>
              <a:custGeom>
                <a:avLst/>
                <a:gdLst>
                  <a:gd name="T0" fmla="*/ 0 w 166"/>
                  <a:gd name="T1" fmla="*/ 23 h 142"/>
                  <a:gd name="T2" fmla="*/ 147 w 166"/>
                  <a:gd name="T3" fmla="*/ 0 h 142"/>
                  <a:gd name="T4" fmla="*/ 166 w 166"/>
                  <a:gd name="T5" fmla="*/ 119 h 142"/>
                  <a:gd name="T6" fmla="*/ 18 w 166"/>
                  <a:gd name="T7" fmla="*/ 142 h 142"/>
                  <a:gd name="T8" fmla="*/ 0 w 166"/>
                  <a:gd name="T9" fmla="*/ 23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6" h="142">
                    <a:moveTo>
                      <a:pt x="0" y="23"/>
                    </a:moveTo>
                    <a:lnTo>
                      <a:pt x="147" y="0"/>
                    </a:lnTo>
                    <a:lnTo>
                      <a:pt x="166" y="119"/>
                    </a:lnTo>
                    <a:lnTo>
                      <a:pt x="18" y="142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FFBA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4" name="Freeform 75"/>
              <p:cNvSpPr/>
              <p:nvPr/>
            </p:nvSpPr>
            <p:spPr bwMode="auto">
              <a:xfrm>
                <a:off x="6543675" y="6121400"/>
                <a:ext cx="725487" cy="349250"/>
              </a:xfrm>
              <a:custGeom>
                <a:avLst/>
                <a:gdLst>
                  <a:gd name="T0" fmla="*/ 576 w 586"/>
                  <a:gd name="T1" fmla="*/ 200 h 283"/>
                  <a:gd name="T2" fmla="*/ 67 w 586"/>
                  <a:gd name="T3" fmla="*/ 280 h 283"/>
                  <a:gd name="T4" fmla="*/ 30 w 586"/>
                  <a:gd name="T5" fmla="*/ 253 h 283"/>
                  <a:gd name="T6" fmla="*/ 4 w 586"/>
                  <a:gd name="T7" fmla="*/ 92 h 283"/>
                  <a:gd name="T8" fmla="*/ 45 w 586"/>
                  <a:gd name="T9" fmla="*/ 36 h 283"/>
                  <a:gd name="T10" fmla="*/ 274 w 586"/>
                  <a:gd name="T11" fmla="*/ 0 h 283"/>
                  <a:gd name="T12" fmla="*/ 279 w 586"/>
                  <a:gd name="T13" fmla="*/ 26 h 283"/>
                  <a:gd name="T14" fmla="*/ 331 w 586"/>
                  <a:gd name="T15" fmla="*/ 25 h 283"/>
                  <a:gd name="T16" fmla="*/ 569 w 586"/>
                  <a:gd name="T17" fmla="*/ 161 h 283"/>
                  <a:gd name="T18" fmla="*/ 583 w 586"/>
                  <a:gd name="T19" fmla="*/ 185 h 283"/>
                  <a:gd name="T20" fmla="*/ 576 w 586"/>
                  <a:gd name="T21" fmla="*/ 200 h 2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86" h="283">
                    <a:moveTo>
                      <a:pt x="576" y="200"/>
                    </a:moveTo>
                    <a:cubicBezTo>
                      <a:pt x="67" y="280"/>
                      <a:pt x="67" y="280"/>
                      <a:pt x="67" y="280"/>
                    </a:cubicBezTo>
                    <a:cubicBezTo>
                      <a:pt x="49" y="283"/>
                      <a:pt x="32" y="271"/>
                      <a:pt x="30" y="253"/>
                    </a:cubicBezTo>
                    <a:cubicBezTo>
                      <a:pt x="4" y="92"/>
                      <a:pt x="4" y="92"/>
                      <a:pt x="4" y="92"/>
                    </a:cubicBezTo>
                    <a:cubicBezTo>
                      <a:pt x="0" y="65"/>
                      <a:pt x="18" y="40"/>
                      <a:pt x="45" y="36"/>
                    </a:cubicBezTo>
                    <a:cubicBezTo>
                      <a:pt x="274" y="0"/>
                      <a:pt x="274" y="0"/>
                      <a:pt x="274" y="0"/>
                    </a:cubicBezTo>
                    <a:cubicBezTo>
                      <a:pt x="279" y="26"/>
                      <a:pt x="279" y="26"/>
                      <a:pt x="279" y="26"/>
                    </a:cubicBezTo>
                    <a:cubicBezTo>
                      <a:pt x="331" y="25"/>
                      <a:pt x="331" y="25"/>
                      <a:pt x="331" y="25"/>
                    </a:cubicBezTo>
                    <a:cubicBezTo>
                      <a:pt x="429" y="24"/>
                      <a:pt x="520" y="76"/>
                      <a:pt x="569" y="161"/>
                    </a:cubicBezTo>
                    <a:cubicBezTo>
                      <a:pt x="583" y="185"/>
                      <a:pt x="583" y="185"/>
                      <a:pt x="583" y="185"/>
                    </a:cubicBezTo>
                    <a:cubicBezTo>
                      <a:pt x="586" y="191"/>
                      <a:pt x="583" y="199"/>
                      <a:pt x="576" y="200"/>
                    </a:cubicBezTo>
                    <a:close/>
                  </a:path>
                </a:pathLst>
              </a:custGeom>
              <a:solidFill>
                <a:srgbClr val="F1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5" name="Freeform 76"/>
              <p:cNvSpPr/>
              <p:nvPr/>
            </p:nvSpPr>
            <p:spPr bwMode="auto">
              <a:xfrm>
                <a:off x="6837363" y="6072188"/>
                <a:ext cx="296862" cy="161925"/>
              </a:xfrm>
              <a:custGeom>
                <a:avLst/>
                <a:gdLst>
                  <a:gd name="T0" fmla="*/ 59 w 240"/>
                  <a:gd name="T1" fmla="*/ 2 h 131"/>
                  <a:gd name="T2" fmla="*/ 26 w 240"/>
                  <a:gd name="T3" fmla="*/ 7 h 131"/>
                  <a:gd name="T4" fmla="*/ 3 w 240"/>
                  <a:gd name="T5" fmla="*/ 39 h 131"/>
                  <a:gd name="T6" fmla="*/ 14 w 240"/>
                  <a:gd name="T7" fmla="*/ 112 h 131"/>
                  <a:gd name="T8" fmla="*/ 202 w 240"/>
                  <a:gd name="T9" fmla="*/ 131 h 131"/>
                  <a:gd name="T10" fmla="*/ 240 w 240"/>
                  <a:gd name="T11" fmla="*/ 92 h 131"/>
                  <a:gd name="T12" fmla="*/ 93 w 240"/>
                  <a:gd name="T13" fmla="*/ 44 h 131"/>
                  <a:gd name="T14" fmla="*/ 91 w 240"/>
                  <a:gd name="T15" fmla="*/ 26 h 131"/>
                  <a:gd name="T16" fmla="*/ 59 w 240"/>
                  <a:gd name="T17" fmla="*/ 2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0" h="131">
                    <a:moveTo>
                      <a:pt x="59" y="2"/>
                    </a:moveTo>
                    <a:cubicBezTo>
                      <a:pt x="26" y="7"/>
                      <a:pt x="26" y="7"/>
                      <a:pt x="26" y="7"/>
                    </a:cubicBezTo>
                    <a:cubicBezTo>
                      <a:pt x="11" y="10"/>
                      <a:pt x="0" y="24"/>
                      <a:pt x="3" y="39"/>
                    </a:cubicBezTo>
                    <a:cubicBezTo>
                      <a:pt x="14" y="112"/>
                      <a:pt x="14" y="112"/>
                      <a:pt x="14" y="112"/>
                    </a:cubicBezTo>
                    <a:cubicBezTo>
                      <a:pt x="14" y="112"/>
                      <a:pt x="114" y="74"/>
                      <a:pt x="202" y="131"/>
                    </a:cubicBezTo>
                    <a:cubicBezTo>
                      <a:pt x="240" y="92"/>
                      <a:pt x="240" y="92"/>
                      <a:pt x="240" y="92"/>
                    </a:cubicBezTo>
                    <a:cubicBezTo>
                      <a:pt x="240" y="92"/>
                      <a:pt x="182" y="41"/>
                      <a:pt x="93" y="44"/>
                    </a:cubicBezTo>
                    <a:cubicBezTo>
                      <a:pt x="91" y="26"/>
                      <a:pt x="91" y="26"/>
                      <a:pt x="91" y="26"/>
                    </a:cubicBezTo>
                    <a:cubicBezTo>
                      <a:pt x="89" y="11"/>
                      <a:pt x="75" y="0"/>
                      <a:pt x="59" y="2"/>
                    </a:cubicBezTo>
                    <a:close/>
                  </a:path>
                </a:pathLst>
              </a:custGeom>
              <a:solidFill>
                <a:srgbClr val="0B92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6" name="Freeform 77"/>
              <p:cNvSpPr/>
              <p:nvPr/>
            </p:nvSpPr>
            <p:spPr bwMode="auto">
              <a:xfrm>
                <a:off x="6564313" y="6318250"/>
                <a:ext cx="746125" cy="192088"/>
              </a:xfrm>
              <a:custGeom>
                <a:avLst/>
                <a:gdLst>
                  <a:gd name="T0" fmla="*/ 29 w 602"/>
                  <a:gd name="T1" fmla="*/ 154 h 156"/>
                  <a:gd name="T2" fmla="*/ 584 w 602"/>
                  <a:gd name="T3" fmla="*/ 67 h 156"/>
                  <a:gd name="T4" fmla="*/ 600 w 602"/>
                  <a:gd name="T5" fmla="*/ 43 h 156"/>
                  <a:gd name="T6" fmla="*/ 596 w 602"/>
                  <a:gd name="T7" fmla="*/ 18 h 156"/>
                  <a:gd name="T8" fmla="*/ 573 w 602"/>
                  <a:gd name="T9" fmla="*/ 1 h 156"/>
                  <a:gd name="T10" fmla="*/ 19 w 602"/>
                  <a:gd name="T11" fmla="*/ 89 h 156"/>
                  <a:gd name="T12" fmla="*/ 2 w 602"/>
                  <a:gd name="T13" fmla="*/ 112 h 156"/>
                  <a:gd name="T14" fmla="*/ 6 w 602"/>
                  <a:gd name="T15" fmla="*/ 137 h 156"/>
                  <a:gd name="T16" fmla="*/ 29 w 602"/>
                  <a:gd name="T17" fmla="*/ 154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2" h="156">
                    <a:moveTo>
                      <a:pt x="29" y="154"/>
                    </a:moveTo>
                    <a:cubicBezTo>
                      <a:pt x="584" y="67"/>
                      <a:pt x="584" y="67"/>
                      <a:pt x="584" y="67"/>
                    </a:cubicBezTo>
                    <a:cubicBezTo>
                      <a:pt x="595" y="65"/>
                      <a:pt x="602" y="55"/>
                      <a:pt x="600" y="43"/>
                    </a:cubicBezTo>
                    <a:cubicBezTo>
                      <a:pt x="596" y="18"/>
                      <a:pt x="596" y="18"/>
                      <a:pt x="596" y="18"/>
                    </a:cubicBezTo>
                    <a:cubicBezTo>
                      <a:pt x="595" y="7"/>
                      <a:pt x="584" y="0"/>
                      <a:pt x="573" y="1"/>
                    </a:cubicBezTo>
                    <a:cubicBezTo>
                      <a:pt x="19" y="89"/>
                      <a:pt x="19" y="89"/>
                      <a:pt x="19" y="89"/>
                    </a:cubicBezTo>
                    <a:cubicBezTo>
                      <a:pt x="8" y="90"/>
                      <a:pt x="0" y="101"/>
                      <a:pt x="2" y="112"/>
                    </a:cubicBezTo>
                    <a:cubicBezTo>
                      <a:pt x="6" y="137"/>
                      <a:pt x="6" y="137"/>
                      <a:pt x="6" y="137"/>
                    </a:cubicBezTo>
                    <a:cubicBezTo>
                      <a:pt x="8" y="148"/>
                      <a:pt x="18" y="156"/>
                      <a:pt x="29" y="154"/>
                    </a:cubicBezTo>
                    <a:close/>
                  </a:path>
                </a:pathLst>
              </a:custGeom>
              <a:solidFill>
                <a:srgbClr val="7F77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7" name="Freeform 78"/>
              <p:cNvSpPr/>
              <p:nvPr/>
            </p:nvSpPr>
            <p:spPr bwMode="auto">
              <a:xfrm>
                <a:off x="6264275" y="4479925"/>
                <a:ext cx="620712" cy="1590675"/>
              </a:xfrm>
              <a:custGeom>
                <a:avLst/>
                <a:gdLst>
                  <a:gd name="T0" fmla="*/ 163 w 391"/>
                  <a:gd name="T1" fmla="*/ 1002 h 1002"/>
                  <a:gd name="T2" fmla="*/ 391 w 391"/>
                  <a:gd name="T3" fmla="*/ 963 h 1002"/>
                  <a:gd name="T4" fmla="*/ 229 w 391"/>
                  <a:gd name="T5" fmla="*/ 0 h 1002"/>
                  <a:gd name="T6" fmla="*/ 0 w 391"/>
                  <a:gd name="T7" fmla="*/ 38 h 1002"/>
                  <a:gd name="T8" fmla="*/ 163 w 391"/>
                  <a:gd name="T9" fmla="*/ 1002 h 10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1" h="1002">
                    <a:moveTo>
                      <a:pt x="163" y="1002"/>
                    </a:moveTo>
                    <a:lnTo>
                      <a:pt x="391" y="963"/>
                    </a:lnTo>
                    <a:lnTo>
                      <a:pt x="229" y="0"/>
                    </a:lnTo>
                    <a:lnTo>
                      <a:pt x="0" y="38"/>
                    </a:lnTo>
                    <a:lnTo>
                      <a:pt x="163" y="1002"/>
                    </a:lnTo>
                    <a:close/>
                  </a:path>
                </a:pathLst>
              </a:custGeom>
              <a:solidFill>
                <a:srgbClr val="2D33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/>
              </a:p>
            </p:txBody>
          </p:sp>
          <p:sp>
            <p:nvSpPr>
              <p:cNvPr id="168" name="Freeform 79"/>
              <p:cNvSpPr/>
              <p:nvPr/>
            </p:nvSpPr>
            <p:spPr bwMode="auto">
              <a:xfrm>
                <a:off x="5343525" y="4384675"/>
                <a:ext cx="638175" cy="1617663"/>
              </a:xfrm>
              <a:custGeom>
                <a:avLst/>
                <a:gdLst>
                  <a:gd name="T0" fmla="*/ 228 w 402"/>
                  <a:gd name="T1" fmla="*/ 1019 h 1019"/>
                  <a:gd name="T2" fmla="*/ 402 w 402"/>
                  <a:gd name="T3" fmla="*/ 40 h 1019"/>
                  <a:gd name="T4" fmla="*/ 174 w 402"/>
                  <a:gd name="T5" fmla="*/ 0 h 1019"/>
                  <a:gd name="T6" fmla="*/ 0 w 402"/>
                  <a:gd name="T7" fmla="*/ 978 h 1019"/>
                  <a:gd name="T8" fmla="*/ 228 w 402"/>
                  <a:gd name="T9" fmla="*/ 1019 h 10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2" h="1019">
                    <a:moveTo>
                      <a:pt x="228" y="1019"/>
                    </a:moveTo>
                    <a:lnTo>
                      <a:pt x="402" y="40"/>
                    </a:lnTo>
                    <a:lnTo>
                      <a:pt x="174" y="0"/>
                    </a:lnTo>
                    <a:lnTo>
                      <a:pt x="0" y="978"/>
                    </a:lnTo>
                    <a:lnTo>
                      <a:pt x="228" y="1019"/>
                    </a:lnTo>
                    <a:close/>
                  </a:path>
                </a:pathLst>
              </a:custGeom>
              <a:solidFill>
                <a:srgbClr val="2D33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9" name="Freeform 80"/>
              <p:cNvSpPr/>
              <p:nvPr/>
            </p:nvSpPr>
            <p:spPr bwMode="auto">
              <a:xfrm>
                <a:off x="5343525" y="4106863"/>
                <a:ext cx="833437" cy="1895475"/>
              </a:xfrm>
              <a:custGeom>
                <a:avLst/>
                <a:gdLst>
                  <a:gd name="T0" fmla="*/ 216 w 673"/>
                  <a:gd name="T1" fmla="*/ 194 h 1530"/>
                  <a:gd name="T2" fmla="*/ 216 w 673"/>
                  <a:gd name="T3" fmla="*/ 138 h 1530"/>
                  <a:gd name="T4" fmla="*/ 355 w 673"/>
                  <a:gd name="T5" fmla="*/ 0 h 1530"/>
                  <a:gd name="T6" fmla="*/ 673 w 673"/>
                  <a:gd name="T7" fmla="*/ 0 h 1530"/>
                  <a:gd name="T8" fmla="*/ 673 w 673"/>
                  <a:gd name="T9" fmla="*/ 611 h 1530"/>
                  <a:gd name="T10" fmla="*/ 635 w 673"/>
                  <a:gd name="T11" fmla="*/ 613 h 1530"/>
                  <a:gd name="T12" fmla="*/ 635 w 673"/>
                  <a:gd name="T13" fmla="*/ 613 h 1530"/>
                  <a:gd name="T14" fmla="*/ 462 w 673"/>
                  <a:gd name="T15" fmla="*/ 575 h 1530"/>
                  <a:gd name="T16" fmla="*/ 292 w 673"/>
                  <a:gd name="T17" fmla="*/ 1530 h 1530"/>
                  <a:gd name="T18" fmla="*/ 0 w 673"/>
                  <a:gd name="T19" fmla="*/ 1478 h 1530"/>
                  <a:gd name="T20" fmla="*/ 219 w 673"/>
                  <a:gd name="T21" fmla="*/ 243 h 1530"/>
                  <a:gd name="T22" fmla="*/ 216 w 673"/>
                  <a:gd name="T23" fmla="*/ 194 h 15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73" h="1530">
                    <a:moveTo>
                      <a:pt x="216" y="194"/>
                    </a:moveTo>
                    <a:cubicBezTo>
                      <a:pt x="216" y="138"/>
                      <a:pt x="216" y="138"/>
                      <a:pt x="216" y="138"/>
                    </a:cubicBezTo>
                    <a:cubicBezTo>
                      <a:pt x="216" y="62"/>
                      <a:pt x="278" y="0"/>
                      <a:pt x="355" y="0"/>
                    </a:cubicBezTo>
                    <a:cubicBezTo>
                      <a:pt x="673" y="0"/>
                      <a:pt x="673" y="0"/>
                      <a:pt x="673" y="0"/>
                    </a:cubicBezTo>
                    <a:cubicBezTo>
                      <a:pt x="673" y="611"/>
                      <a:pt x="673" y="611"/>
                      <a:pt x="673" y="611"/>
                    </a:cubicBezTo>
                    <a:cubicBezTo>
                      <a:pt x="660" y="612"/>
                      <a:pt x="648" y="613"/>
                      <a:pt x="635" y="613"/>
                    </a:cubicBezTo>
                    <a:cubicBezTo>
                      <a:pt x="635" y="613"/>
                      <a:pt x="635" y="613"/>
                      <a:pt x="635" y="613"/>
                    </a:cubicBezTo>
                    <a:cubicBezTo>
                      <a:pt x="573" y="613"/>
                      <a:pt x="515" y="599"/>
                      <a:pt x="462" y="575"/>
                    </a:cubicBezTo>
                    <a:cubicBezTo>
                      <a:pt x="292" y="1530"/>
                      <a:pt x="292" y="1530"/>
                      <a:pt x="292" y="1530"/>
                    </a:cubicBezTo>
                    <a:cubicBezTo>
                      <a:pt x="0" y="1478"/>
                      <a:pt x="0" y="1478"/>
                      <a:pt x="0" y="1478"/>
                    </a:cubicBezTo>
                    <a:cubicBezTo>
                      <a:pt x="219" y="243"/>
                      <a:pt x="219" y="243"/>
                      <a:pt x="219" y="243"/>
                    </a:cubicBezTo>
                    <a:cubicBezTo>
                      <a:pt x="218" y="227"/>
                      <a:pt x="216" y="211"/>
                      <a:pt x="216" y="194"/>
                    </a:cubicBezTo>
                    <a:close/>
                  </a:path>
                </a:pathLst>
              </a:custGeom>
              <a:solidFill>
                <a:srgbClr val="2226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0" name="Freeform 81"/>
              <p:cNvSpPr/>
              <p:nvPr/>
            </p:nvSpPr>
            <p:spPr bwMode="auto">
              <a:xfrm>
                <a:off x="5343525" y="4106863"/>
                <a:ext cx="468312" cy="1835150"/>
              </a:xfrm>
              <a:custGeom>
                <a:avLst/>
                <a:gdLst>
                  <a:gd name="T0" fmla="*/ 219 w 378"/>
                  <a:gd name="T1" fmla="*/ 243 h 1482"/>
                  <a:gd name="T2" fmla="*/ 216 w 378"/>
                  <a:gd name="T3" fmla="*/ 194 h 1482"/>
                  <a:gd name="T4" fmla="*/ 216 w 378"/>
                  <a:gd name="T5" fmla="*/ 138 h 1482"/>
                  <a:gd name="T6" fmla="*/ 355 w 378"/>
                  <a:gd name="T7" fmla="*/ 0 h 1482"/>
                  <a:gd name="T8" fmla="*/ 378 w 378"/>
                  <a:gd name="T9" fmla="*/ 0 h 1482"/>
                  <a:gd name="T10" fmla="*/ 240 w 378"/>
                  <a:gd name="T11" fmla="*/ 138 h 1482"/>
                  <a:gd name="T12" fmla="*/ 240 w 378"/>
                  <a:gd name="T13" fmla="*/ 194 h 1482"/>
                  <a:gd name="T14" fmla="*/ 243 w 378"/>
                  <a:gd name="T15" fmla="*/ 243 h 1482"/>
                  <a:gd name="T16" fmla="*/ 23 w 378"/>
                  <a:gd name="T17" fmla="*/ 1482 h 1482"/>
                  <a:gd name="T18" fmla="*/ 0 w 378"/>
                  <a:gd name="T19" fmla="*/ 1478 h 1482"/>
                  <a:gd name="T20" fmla="*/ 219 w 378"/>
                  <a:gd name="T21" fmla="*/ 243 h 14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78" h="1482">
                    <a:moveTo>
                      <a:pt x="219" y="243"/>
                    </a:moveTo>
                    <a:cubicBezTo>
                      <a:pt x="218" y="227"/>
                      <a:pt x="216" y="211"/>
                      <a:pt x="216" y="194"/>
                    </a:cubicBezTo>
                    <a:cubicBezTo>
                      <a:pt x="216" y="138"/>
                      <a:pt x="216" y="138"/>
                      <a:pt x="216" y="138"/>
                    </a:cubicBezTo>
                    <a:cubicBezTo>
                      <a:pt x="216" y="62"/>
                      <a:pt x="278" y="0"/>
                      <a:pt x="355" y="0"/>
                    </a:cubicBezTo>
                    <a:cubicBezTo>
                      <a:pt x="378" y="0"/>
                      <a:pt x="378" y="0"/>
                      <a:pt x="378" y="0"/>
                    </a:cubicBezTo>
                    <a:cubicBezTo>
                      <a:pt x="302" y="0"/>
                      <a:pt x="240" y="62"/>
                      <a:pt x="240" y="138"/>
                    </a:cubicBezTo>
                    <a:cubicBezTo>
                      <a:pt x="240" y="194"/>
                      <a:pt x="240" y="194"/>
                      <a:pt x="240" y="194"/>
                    </a:cubicBezTo>
                    <a:cubicBezTo>
                      <a:pt x="240" y="211"/>
                      <a:pt x="241" y="227"/>
                      <a:pt x="243" y="243"/>
                    </a:cubicBezTo>
                    <a:cubicBezTo>
                      <a:pt x="23" y="1482"/>
                      <a:pt x="23" y="1482"/>
                      <a:pt x="23" y="1482"/>
                    </a:cubicBezTo>
                    <a:cubicBezTo>
                      <a:pt x="0" y="1478"/>
                      <a:pt x="0" y="1478"/>
                      <a:pt x="0" y="1478"/>
                    </a:cubicBezTo>
                    <a:lnTo>
                      <a:pt x="219" y="243"/>
                    </a:lnTo>
                    <a:close/>
                  </a:path>
                </a:pathLst>
              </a:custGeom>
              <a:solidFill>
                <a:srgbClr val="2D33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1" name="Freeform 82"/>
              <p:cNvSpPr/>
              <p:nvPr/>
            </p:nvSpPr>
            <p:spPr bwMode="auto">
              <a:xfrm>
                <a:off x="5845175" y="2030413"/>
                <a:ext cx="912812" cy="1220788"/>
              </a:xfrm>
              <a:custGeom>
                <a:avLst/>
                <a:gdLst>
                  <a:gd name="T0" fmla="*/ 0 w 737"/>
                  <a:gd name="T1" fmla="*/ 986 h 986"/>
                  <a:gd name="T2" fmla="*/ 397 w 737"/>
                  <a:gd name="T3" fmla="*/ 986 h 986"/>
                  <a:gd name="T4" fmla="*/ 737 w 737"/>
                  <a:gd name="T5" fmla="*/ 646 h 986"/>
                  <a:gd name="T6" fmla="*/ 737 w 737"/>
                  <a:gd name="T7" fmla="*/ 0 h 986"/>
                  <a:gd name="T8" fmla="*/ 0 w 737"/>
                  <a:gd name="T9" fmla="*/ 0 h 986"/>
                  <a:gd name="T10" fmla="*/ 0 w 737"/>
                  <a:gd name="T11" fmla="*/ 986 h 9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37" h="986">
                    <a:moveTo>
                      <a:pt x="0" y="986"/>
                    </a:moveTo>
                    <a:cubicBezTo>
                      <a:pt x="397" y="986"/>
                      <a:pt x="397" y="986"/>
                      <a:pt x="397" y="986"/>
                    </a:cubicBezTo>
                    <a:cubicBezTo>
                      <a:pt x="585" y="986"/>
                      <a:pt x="737" y="834"/>
                      <a:pt x="737" y="646"/>
                    </a:cubicBezTo>
                    <a:cubicBezTo>
                      <a:pt x="737" y="0"/>
                      <a:pt x="737" y="0"/>
                      <a:pt x="737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986"/>
                    </a:lnTo>
                    <a:close/>
                  </a:path>
                </a:pathLst>
              </a:custGeom>
              <a:solidFill>
                <a:srgbClr val="FFC4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2" name="Freeform 83"/>
              <p:cNvSpPr/>
              <p:nvPr/>
            </p:nvSpPr>
            <p:spPr bwMode="auto">
              <a:xfrm>
                <a:off x="5521325" y="2432050"/>
                <a:ext cx="268287" cy="407988"/>
              </a:xfrm>
              <a:custGeom>
                <a:avLst/>
                <a:gdLst>
                  <a:gd name="T0" fmla="*/ 190 w 217"/>
                  <a:gd name="T1" fmla="*/ 0 h 330"/>
                  <a:gd name="T2" fmla="*/ 81 w 217"/>
                  <a:gd name="T3" fmla="*/ 0 h 330"/>
                  <a:gd name="T4" fmla="*/ 15 w 217"/>
                  <a:gd name="T5" fmla="*/ 91 h 330"/>
                  <a:gd name="T6" fmla="*/ 33 w 217"/>
                  <a:gd name="T7" fmla="*/ 147 h 330"/>
                  <a:gd name="T8" fmla="*/ 194 w 217"/>
                  <a:gd name="T9" fmla="*/ 321 h 330"/>
                  <a:gd name="T10" fmla="*/ 217 w 217"/>
                  <a:gd name="T11" fmla="*/ 330 h 330"/>
                  <a:gd name="T12" fmla="*/ 190 w 217"/>
                  <a:gd name="T13" fmla="*/ 0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7" h="330">
                    <a:moveTo>
                      <a:pt x="190" y="0"/>
                    </a:moveTo>
                    <a:cubicBezTo>
                      <a:pt x="81" y="0"/>
                      <a:pt x="81" y="0"/>
                      <a:pt x="81" y="0"/>
                    </a:cubicBezTo>
                    <a:cubicBezTo>
                      <a:pt x="34" y="0"/>
                      <a:pt x="0" y="46"/>
                      <a:pt x="15" y="91"/>
                    </a:cubicBezTo>
                    <a:cubicBezTo>
                      <a:pt x="33" y="147"/>
                      <a:pt x="33" y="147"/>
                      <a:pt x="33" y="147"/>
                    </a:cubicBezTo>
                    <a:cubicBezTo>
                      <a:pt x="58" y="226"/>
                      <a:pt x="117" y="290"/>
                      <a:pt x="194" y="321"/>
                    </a:cubicBezTo>
                    <a:cubicBezTo>
                      <a:pt x="217" y="330"/>
                      <a:pt x="217" y="330"/>
                      <a:pt x="217" y="330"/>
                    </a:cubicBezTo>
                    <a:lnTo>
                      <a:pt x="190" y="0"/>
                    </a:lnTo>
                    <a:close/>
                  </a:path>
                </a:pathLst>
              </a:custGeom>
              <a:solidFill>
                <a:srgbClr val="FFC4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3" name="Freeform 84"/>
              <p:cNvSpPr/>
              <p:nvPr/>
            </p:nvSpPr>
            <p:spPr bwMode="auto">
              <a:xfrm>
                <a:off x="5614988" y="1497013"/>
                <a:ext cx="1458912" cy="1754188"/>
              </a:xfrm>
              <a:custGeom>
                <a:avLst/>
                <a:gdLst>
                  <a:gd name="T0" fmla="*/ 186 w 1177"/>
                  <a:gd name="T1" fmla="*/ 1417 h 1417"/>
                  <a:gd name="T2" fmla="*/ 186 w 1177"/>
                  <a:gd name="T3" fmla="*/ 739 h 1417"/>
                  <a:gd name="T4" fmla="*/ 923 w 1177"/>
                  <a:gd name="T5" fmla="*/ 431 h 1417"/>
                  <a:gd name="T6" fmla="*/ 1086 w 1177"/>
                  <a:gd name="T7" fmla="*/ 352 h 1417"/>
                  <a:gd name="T8" fmla="*/ 1064 w 1177"/>
                  <a:gd name="T9" fmla="*/ 150 h 1417"/>
                  <a:gd name="T10" fmla="*/ 543 w 1177"/>
                  <a:gd name="T11" fmla="*/ 27 h 1417"/>
                  <a:gd name="T12" fmla="*/ 276 w 1177"/>
                  <a:gd name="T13" fmla="*/ 169 h 1417"/>
                  <a:gd name="T14" fmla="*/ 186 w 1177"/>
                  <a:gd name="T15" fmla="*/ 410 h 1417"/>
                  <a:gd name="T16" fmla="*/ 186 w 1177"/>
                  <a:gd name="T17" fmla="*/ 410 h 1417"/>
                  <a:gd name="T18" fmla="*/ 23 w 1177"/>
                  <a:gd name="T19" fmla="*/ 674 h 1417"/>
                  <a:gd name="T20" fmla="*/ 36 w 1177"/>
                  <a:gd name="T21" fmla="*/ 739 h 1417"/>
                  <a:gd name="T22" fmla="*/ 186 w 1177"/>
                  <a:gd name="T23" fmla="*/ 1417 h 14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177" h="1417">
                    <a:moveTo>
                      <a:pt x="186" y="1417"/>
                    </a:moveTo>
                    <a:cubicBezTo>
                      <a:pt x="186" y="739"/>
                      <a:pt x="186" y="739"/>
                      <a:pt x="186" y="739"/>
                    </a:cubicBezTo>
                    <a:cubicBezTo>
                      <a:pt x="923" y="431"/>
                      <a:pt x="923" y="431"/>
                      <a:pt x="923" y="431"/>
                    </a:cubicBezTo>
                    <a:cubicBezTo>
                      <a:pt x="1086" y="352"/>
                      <a:pt x="1086" y="352"/>
                      <a:pt x="1086" y="352"/>
                    </a:cubicBezTo>
                    <a:cubicBezTo>
                      <a:pt x="1177" y="307"/>
                      <a:pt x="1162" y="173"/>
                      <a:pt x="1064" y="150"/>
                    </a:cubicBezTo>
                    <a:cubicBezTo>
                      <a:pt x="543" y="27"/>
                      <a:pt x="543" y="27"/>
                      <a:pt x="543" y="27"/>
                    </a:cubicBezTo>
                    <a:cubicBezTo>
                      <a:pt x="431" y="0"/>
                      <a:pt x="317" y="61"/>
                      <a:pt x="276" y="169"/>
                    </a:cubicBezTo>
                    <a:cubicBezTo>
                      <a:pt x="186" y="410"/>
                      <a:pt x="186" y="410"/>
                      <a:pt x="186" y="410"/>
                    </a:cubicBezTo>
                    <a:cubicBezTo>
                      <a:pt x="186" y="410"/>
                      <a:pt x="186" y="410"/>
                      <a:pt x="186" y="410"/>
                    </a:cubicBezTo>
                    <a:cubicBezTo>
                      <a:pt x="71" y="442"/>
                      <a:pt x="0" y="557"/>
                      <a:pt x="23" y="674"/>
                    </a:cubicBezTo>
                    <a:cubicBezTo>
                      <a:pt x="36" y="739"/>
                      <a:pt x="36" y="739"/>
                      <a:pt x="36" y="739"/>
                    </a:cubicBezTo>
                    <a:lnTo>
                      <a:pt x="186" y="1417"/>
                    </a:lnTo>
                    <a:close/>
                  </a:path>
                </a:pathLst>
              </a:custGeom>
              <a:solidFill>
                <a:srgbClr val="4C31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4" name="Oval 85"/>
              <p:cNvSpPr>
                <a:spLocks noChangeArrowheads="1"/>
              </p:cNvSpPr>
              <p:nvPr/>
            </p:nvSpPr>
            <p:spPr bwMode="auto">
              <a:xfrm>
                <a:off x="6426200" y="2352675"/>
                <a:ext cx="249237" cy="333375"/>
              </a:xfrm>
              <a:prstGeom prst="ellipse">
                <a:avLst/>
              </a:prstGeom>
              <a:solidFill>
                <a:srgbClr val="4C31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5" name="Oval 86"/>
              <p:cNvSpPr>
                <a:spLocks noChangeArrowheads="1"/>
              </p:cNvSpPr>
              <p:nvPr/>
            </p:nvSpPr>
            <p:spPr bwMode="auto">
              <a:xfrm>
                <a:off x="6051550" y="2352675"/>
                <a:ext cx="249237" cy="333375"/>
              </a:xfrm>
              <a:prstGeom prst="ellipse">
                <a:avLst/>
              </a:prstGeom>
              <a:solidFill>
                <a:srgbClr val="4C31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6" name="Freeform 87"/>
              <p:cNvSpPr/>
              <p:nvPr/>
            </p:nvSpPr>
            <p:spPr bwMode="auto">
              <a:xfrm>
                <a:off x="6281738" y="2597150"/>
                <a:ext cx="279400" cy="314325"/>
              </a:xfrm>
              <a:custGeom>
                <a:avLst/>
                <a:gdLst>
                  <a:gd name="T0" fmla="*/ 117 w 226"/>
                  <a:gd name="T1" fmla="*/ 0 h 253"/>
                  <a:gd name="T2" fmla="*/ 203 w 226"/>
                  <a:gd name="T3" fmla="*/ 157 h 253"/>
                  <a:gd name="T4" fmla="*/ 146 w 226"/>
                  <a:gd name="T5" fmla="*/ 253 h 253"/>
                  <a:gd name="T6" fmla="*/ 0 w 226"/>
                  <a:gd name="T7" fmla="*/ 253 h 253"/>
                  <a:gd name="T8" fmla="*/ 117 w 226"/>
                  <a:gd name="T9" fmla="*/ 0 h 2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6" h="253">
                    <a:moveTo>
                      <a:pt x="117" y="0"/>
                    </a:moveTo>
                    <a:cubicBezTo>
                      <a:pt x="203" y="157"/>
                      <a:pt x="203" y="157"/>
                      <a:pt x="203" y="157"/>
                    </a:cubicBezTo>
                    <a:cubicBezTo>
                      <a:pt x="226" y="200"/>
                      <a:pt x="195" y="253"/>
                      <a:pt x="146" y="253"/>
                    </a:cubicBezTo>
                    <a:cubicBezTo>
                      <a:pt x="0" y="253"/>
                      <a:pt x="0" y="253"/>
                      <a:pt x="0" y="253"/>
                    </a:cubicBezTo>
                    <a:lnTo>
                      <a:pt x="117" y="0"/>
                    </a:lnTo>
                    <a:close/>
                  </a:path>
                </a:pathLst>
              </a:custGeom>
              <a:solidFill>
                <a:srgbClr val="F08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7" name="Freeform 88"/>
              <p:cNvSpPr/>
              <p:nvPr/>
            </p:nvSpPr>
            <p:spPr bwMode="auto">
              <a:xfrm>
                <a:off x="6456363" y="2230438"/>
                <a:ext cx="247650" cy="84138"/>
              </a:xfrm>
              <a:custGeom>
                <a:avLst/>
                <a:gdLst>
                  <a:gd name="T0" fmla="*/ 23 w 200"/>
                  <a:gd name="T1" fmla="*/ 67 h 67"/>
                  <a:gd name="T2" fmla="*/ 26 w 200"/>
                  <a:gd name="T3" fmla="*/ 67 h 67"/>
                  <a:gd name="T4" fmla="*/ 180 w 200"/>
                  <a:gd name="T5" fmla="*/ 44 h 67"/>
                  <a:gd name="T6" fmla="*/ 198 w 200"/>
                  <a:gd name="T7" fmla="*/ 20 h 67"/>
                  <a:gd name="T8" fmla="*/ 174 w 200"/>
                  <a:gd name="T9" fmla="*/ 2 h 67"/>
                  <a:gd name="T10" fmla="*/ 20 w 200"/>
                  <a:gd name="T11" fmla="*/ 25 h 67"/>
                  <a:gd name="T12" fmla="*/ 2 w 200"/>
                  <a:gd name="T13" fmla="*/ 49 h 67"/>
                  <a:gd name="T14" fmla="*/ 23 w 200"/>
                  <a:gd name="T15" fmla="*/ 67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0" h="67">
                    <a:moveTo>
                      <a:pt x="23" y="67"/>
                    </a:moveTo>
                    <a:cubicBezTo>
                      <a:pt x="24" y="67"/>
                      <a:pt x="25" y="67"/>
                      <a:pt x="26" y="67"/>
                    </a:cubicBezTo>
                    <a:cubicBezTo>
                      <a:pt x="180" y="44"/>
                      <a:pt x="180" y="44"/>
                      <a:pt x="180" y="44"/>
                    </a:cubicBezTo>
                    <a:cubicBezTo>
                      <a:pt x="192" y="42"/>
                      <a:pt x="200" y="31"/>
                      <a:pt x="198" y="20"/>
                    </a:cubicBezTo>
                    <a:cubicBezTo>
                      <a:pt x="196" y="8"/>
                      <a:pt x="185" y="0"/>
                      <a:pt x="174" y="2"/>
                    </a:cubicBezTo>
                    <a:cubicBezTo>
                      <a:pt x="20" y="25"/>
                      <a:pt x="20" y="25"/>
                      <a:pt x="20" y="25"/>
                    </a:cubicBezTo>
                    <a:cubicBezTo>
                      <a:pt x="8" y="27"/>
                      <a:pt x="0" y="38"/>
                      <a:pt x="2" y="49"/>
                    </a:cubicBezTo>
                    <a:cubicBezTo>
                      <a:pt x="4" y="60"/>
                      <a:pt x="13" y="67"/>
                      <a:pt x="23" y="67"/>
                    </a:cubicBezTo>
                    <a:close/>
                  </a:path>
                </a:pathLst>
              </a:custGeom>
              <a:solidFill>
                <a:srgbClr val="4C31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8" name="Freeform 89"/>
              <p:cNvSpPr/>
              <p:nvPr/>
            </p:nvSpPr>
            <p:spPr bwMode="auto">
              <a:xfrm>
                <a:off x="6053138" y="2230438"/>
                <a:ext cx="246062" cy="84138"/>
              </a:xfrm>
              <a:custGeom>
                <a:avLst/>
                <a:gdLst>
                  <a:gd name="T0" fmla="*/ 177 w 199"/>
                  <a:gd name="T1" fmla="*/ 67 h 67"/>
                  <a:gd name="T2" fmla="*/ 174 w 199"/>
                  <a:gd name="T3" fmla="*/ 67 h 67"/>
                  <a:gd name="T4" fmla="*/ 20 w 199"/>
                  <a:gd name="T5" fmla="*/ 44 h 67"/>
                  <a:gd name="T6" fmla="*/ 2 w 199"/>
                  <a:gd name="T7" fmla="*/ 20 h 67"/>
                  <a:gd name="T8" fmla="*/ 26 w 199"/>
                  <a:gd name="T9" fmla="*/ 2 h 67"/>
                  <a:gd name="T10" fmla="*/ 180 w 199"/>
                  <a:gd name="T11" fmla="*/ 25 h 67"/>
                  <a:gd name="T12" fmla="*/ 198 w 199"/>
                  <a:gd name="T13" fmla="*/ 49 h 67"/>
                  <a:gd name="T14" fmla="*/ 177 w 199"/>
                  <a:gd name="T15" fmla="*/ 67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9" h="67">
                    <a:moveTo>
                      <a:pt x="177" y="67"/>
                    </a:moveTo>
                    <a:cubicBezTo>
                      <a:pt x="176" y="67"/>
                      <a:pt x="175" y="67"/>
                      <a:pt x="174" y="67"/>
                    </a:cubicBezTo>
                    <a:cubicBezTo>
                      <a:pt x="20" y="44"/>
                      <a:pt x="20" y="44"/>
                      <a:pt x="20" y="44"/>
                    </a:cubicBezTo>
                    <a:cubicBezTo>
                      <a:pt x="8" y="42"/>
                      <a:pt x="0" y="31"/>
                      <a:pt x="2" y="20"/>
                    </a:cubicBezTo>
                    <a:cubicBezTo>
                      <a:pt x="4" y="8"/>
                      <a:pt x="15" y="0"/>
                      <a:pt x="26" y="2"/>
                    </a:cubicBezTo>
                    <a:cubicBezTo>
                      <a:pt x="180" y="25"/>
                      <a:pt x="180" y="25"/>
                      <a:pt x="180" y="25"/>
                    </a:cubicBezTo>
                    <a:cubicBezTo>
                      <a:pt x="191" y="27"/>
                      <a:pt x="199" y="38"/>
                      <a:pt x="198" y="49"/>
                    </a:cubicBezTo>
                    <a:cubicBezTo>
                      <a:pt x="196" y="60"/>
                      <a:pt x="187" y="67"/>
                      <a:pt x="177" y="67"/>
                    </a:cubicBezTo>
                    <a:close/>
                  </a:path>
                </a:pathLst>
              </a:custGeom>
              <a:solidFill>
                <a:srgbClr val="4C31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9" name="Freeform 90"/>
              <p:cNvSpPr/>
              <p:nvPr/>
            </p:nvSpPr>
            <p:spPr bwMode="auto">
              <a:xfrm>
                <a:off x="6176963" y="2952750"/>
                <a:ext cx="376237" cy="168275"/>
              </a:xfrm>
              <a:custGeom>
                <a:avLst/>
                <a:gdLst>
                  <a:gd name="T0" fmla="*/ 301 w 303"/>
                  <a:gd name="T1" fmla="*/ 0 h 136"/>
                  <a:gd name="T2" fmla="*/ 0 w 303"/>
                  <a:gd name="T3" fmla="*/ 0 h 136"/>
                  <a:gd name="T4" fmla="*/ 167 w 303"/>
                  <a:gd name="T5" fmla="*/ 136 h 136"/>
                  <a:gd name="T6" fmla="*/ 301 w 303"/>
                  <a:gd name="T7" fmla="*/ 0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3" h="136">
                    <a:moveTo>
                      <a:pt x="30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32" y="136"/>
                      <a:pt x="167" y="136"/>
                    </a:cubicBezTo>
                    <a:cubicBezTo>
                      <a:pt x="303" y="136"/>
                      <a:pt x="301" y="0"/>
                      <a:pt x="301" y="0"/>
                    </a:cubicBezTo>
                    <a:close/>
                  </a:path>
                </a:pathLst>
              </a:custGeom>
              <a:solidFill>
                <a:srgbClr val="7266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0" name="Freeform 91"/>
              <p:cNvSpPr/>
              <p:nvPr/>
            </p:nvSpPr>
            <p:spPr bwMode="auto">
              <a:xfrm>
                <a:off x="5610225" y="3289300"/>
                <a:ext cx="1039812" cy="1336675"/>
              </a:xfrm>
              <a:custGeom>
                <a:avLst/>
                <a:gdLst>
                  <a:gd name="T0" fmla="*/ 319 w 838"/>
                  <a:gd name="T1" fmla="*/ 1080 h 1080"/>
                  <a:gd name="T2" fmla="*/ 519 w 838"/>
                  <a:gd name="T3" fmla="*/ 1080 h 1080"/>
                  <a:gd name="T4" fmla="*/ 838 w 838"/>
                  <a:gd name="T5" fmla="*/ 761 h 1080"/>
                  <a:gd name="T6" fmla="*/ 838 w 838"/>
                  <a:gd name="T7" fmla="*/ 0 h 1080"/>
                  <a:gd name="T8" fmla="*/ 0 w 838"/>
                  <a:gd name="T9" fmla="*/ 0 h 1080"/>
                  <a:gd name="T10" fmla="*/ 0 w 838"/>
                  <a:gd name="T11" fmla="*/ 761 h 1080"/>
                  <a:gd name="T12" fmla="*/ 319 w 838"/>
                  <a:gd name="T13" fmla="*/ 1080 h 10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38" h="1080">
                    <a:moveTo>
                      <a:pt x="319" y="1080"/>
                    </a:moveTo>
                    <a:cubicBezTo>
                      <a:pt x="519" y="1080"/>
                      <a:pt x="519" y="1080"/>
                      <a:pt x="519" y="1080"/>
                    </a:cubicBezTo>
                    <a:cubicBezTo>
                      <a:pt x="695" y="1080"/>
                      <a:pt x="838" y="937"/>
                      <a:pt x="838" y="761"/>
                    </a:cubicBezTo>
                    <a:cubicBezTo>
                      <a:pt x="838" y="0"/>
                      <a:pt x="838" y="0"/>
                      <a:pt x="83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761"/>
                      <a:pt x="0" y="761"/>
                      <a:pt x="0" y="761"/>
                    </a:cubicBezTo>
                    <a:cubicBezTo>
                      <a:pt x="0" y="937"/>
                      <a:pt x="143" y="1080"/>
                      <a:pt x="319" y="1080"/>
                    </a:cubicBezTo>
                    <a:close/>
                  </a:path>
                </a:pathLst>
              </a:custGeom>
              <a:solidFill>
                <a:srgbClr val="0B92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1" name="Freeform 92"/>
              <p:cNvSpPr/>
              <p:nvPr/>
            </p:nvSpPr>
            <p:spPr bwMode="auto">
              <a:xfrm>
                <a:off x="5610225" y="3289300"/>
                <a:ext cx="566737" cy="1336675"/>
              </a:xfrm>
              <a:custGeom>
                <a:avLst/>
                <a:gdLst>
                  <a:gd name="T0" fmla="*/ 457 w 457"/>
                  <a:gd name="T1" fmla="*/ 1080 h 1080"/>
                  <a:gd name="T2" fmla="*/ 319 w 457"/>
                  <a:gd name="T3" fmla="*/ 1080 h 1080"/>
                  <a:gd name="T4" fmla="*/ 0 w 457"/>
                  <a:gd name="T5" fmla="*/ 761 h 1080"/>
                  <a:gd name="T6" fmla="*/ 0 w 457"/>
                  <a:gd name="T7" fmla="*/ 0 h 1080"/>
                  <a:gd name="T8" fmla="*/ 457 w 457"/>
                  <a:gd name="T9" fmla="*/ 0 h 1080"/>
                  <a:gd name="T10" fmla="*/ 457 w 457"/>
                  <a:gd name="T11" fmla="*/ 1080 h 10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57" h="1080">
                    <a:moveTo>
                      <a:pt x="457" y="1080"/>
                    </a:moveTo>
                    <a:cubicBezTo>
                      <a:pt x="319" y="1080"/>
                      <a:pt x="319" y="1080"/>
                      <a:pt x="319" y="1080"/>
                    </a:cubicBezTo>
                    <a:cubicBezTo>
                      <a:pt x="143" y="1080"/>
                      <a:pt x="0" y="937"/>
                      <a:pt x="0" y="76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57" y="0"/>
                      <a:pt x="457" y="0"/>
                      <a:pt x="457" y="0"/>
                    </a:cubicBezTo>
                    <a:lnTo>
                      <a:pt x="457" y="1080"/>
                    </a:lnTo>
                    <a:close/>
                  </a:path>
                </a:pathLst>
              </a:custGeom>
              <a:solidFill>
                <a:srgbClr val="0978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2" name="Freeform 93"/>
              <p:cNvSpPr/>
              <p:nvPr/>
            </p:nvSpPr>
            <p:spPr bwMode="auto">
              <a:xfrm>
                <a:off x="6650038" y="2489200"/>
                <a:ext cx="1250950" cy="1163638"/>
              </a:xfrm>
              <a:custGeom>
                <a:avLst/>
                <a:gdLst>
                  <a:gd name="T0" fmla="*/ 0 w 1009"/>
                  <a:gd name="T1" fmla="*/ 940 h 940"/>
                  <a:gd name="T2" fmla="*/ 608 w 1009"/>
                  <a:gd name="T3" fmla="*/ 940 h 940"/>
                  <a:gd name="T4" fmla="*/ 1009 w 1009"/>
                  <a:gd name="T5" fmla="*/ 539 h 940"/>
                  <a:gd name="T6" fmla="*/ 1009 w 1009"/>
                  <a:gd name="T7" fmla="*/ 0 h 940"/>
                  <a:gd name="T8" fmla="*/ 713 w 1009"/>
                  <a:gd name="T9" fmla="*/ 0 h 940"/>
                  <a:gd name="T10" fmla="*/ 713 w 1009"/>
                  <a:gd name="T11" fmla="*/ 539 h 940"/>
                  <a:gd name="T12" fmla="*/ 608 w 1009"/>
                  <a:gd name="T13" fmla="*/ 643 h 940"/>
                  <a:gd name="T14" fmla="*/ 0 w 1009"/>
                  <a:gd name="T15" fmla="*/ 643 h 940"/>
                  <a:gd name="T16" fmla="*/ 0 w 1009"/>
                  <a:gd name="T17" fmla="*/ 940 h 9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09" h="940">
                    <a:moveTo>
                      <a:pt x="0" y="940"/>
                    </a:moveTo>
                    <a:cubicBezTo>
                      <a:pt x="608" y="940"/>
                      <a:pt x="608" y="940"/>
                      <a:pt x="608" y="940"/>
                    </a:cubicBezTo>
                    <a:cubicBezTo>
                      <a:pt x="829" y="940"/>
                      <a:pt x="1009" y="760"/>
                      <a:pt x="1009" y="539"/>
                    </a:cubicBezTo>
                    <a:cubicBezTo>
                      <a:pt x="1009" y="0"/>
                      <a:pt x="1009" y="0"/>
                      <a:pt x="1009" y="0"/>
                    </a:cubicBezTo>
                    <a:cubicBezTo>
                      <a:pt x="713" y="0"/>
                      <a:pt x="713" y="0"/>
                      <a:pt x="713" y="0"/>
                    </a:cubicBezTo>
                    <a:cubicBezTo>
                      <a:pt x="713" y="539"/>
                      <a:pt x="713" y="539"/>
                      <a:pt x="713" y="539"/>
                    </a:cubicBezTo>
                    <a:cubicBezTo>
                      <a:pt x="713" y="596"/>
                      <a:pt x="666" y="643"/>
                      <a:pt x="608" y="643"/>
                    </a:cubicBezTo>
                    <a:cubicBezTo>
                      <a:pt x="0" y="643"/>
                      <a:pt x="0" y="643"/>
                      <a:pt x="0" y="643"/>
                    </a:cubicBezTo>
                    <a:lnTo>
                      <a:pt x="0" y="940"/>
                    </a:lnTo>
                    <a:close/>
                  </a:path>
                </a:pathLst>
              </a:custGeom>
              <a:solidFill>
                <a:srgbClr val="0B92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3" name="Freeform 94"/>
              <p:cNvSpPr/>
              <p:nvPr/>
            </p:nvSpPr>
            <p:spPr bwMode="auto">
              <a:xfrm>
                <a:off x="7518400" y="2130425"/>
                <a:ext cx="395287" cy="515938"/>
              </a:xfrm>
              <a:custGeom>
                <a:avLst/>
                <a:gdLst>
                  <a:gd name="T0" fmla="*/ 319 w 319"/>
                  <a:gd name="T1" fmla="*/ 30 h 416"/>
                  <a:gd name="T2" fmla="*/ 290 w 319"/>
                  <a:gd name="T3" fmla="*/ 0 h 416"/>
                  <a:gd name="T4" fmla="*/ 260 w 319"/>
                  <a:gd name="T5" fmla="*/ 0 h 416"/>
                  <a:gd name="T6" fmla="*/ 230 w 319"/>
                  <a:gd name="T7" fmla="*/ 30 h 416"/>
                  <a:gd name="T8" fmla="*/ 230 w 319"/>
                  <a:gd name="T9" fmla="*/ 113 h 416"/>
                  <a:gd name="T10" fmla="*/ 160 w 319"/>
                  <a:gd name="T11" fmla="*/ 97 h 416"/>
                  <a:gd name="T12" fmla="*/ 0 w 319"/>
                  <a:gd name="T13" fmla="*/ 256 h 416"/>
                  <a:gd name="T14" fmla="*/ 160 w 319"/>
                  <a:gd name="T15" fmla="*/ 416 h 416"/>
                  <a:gd name="T16" fmla="*/ 319 w 319"/>
                  <a:gd name="T17" fmla="*/ 256 h 416"/>
                  <a:gd name="T18" fmla="*/ 319 w 319"/>
                  <a:gd name="T19" fmla="*/ 241 h 416"/>
                  <a:gd name="T20" fmla="*/ 319 w 319"/>
                  <a:gd name="T21" fmla="*/ 241 h 416"/>
                  <a:gd name="T22" fmla="*/ 319 w 319"/>
                  <a:gd name="T23" fmla="*/ 30 h 4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19" h="416">
                    <a:moveTo>
                      <a:pt x="319" y="30"/>
                    </a:moveTo>
                    <a:cubicBezTo>
                      <a:pt x="319" y="14"/>
                      <a:pt x="306" y="0"/>
                      <a:pt x="290" y="0"/>
                    </a:cubicBezTo>
                    <a:cubicBezTo>
                      <a:pt x="260" y="0"/>
                      <a:pt x="260" y="0"/>
                      <a:pt x="260" y="0"/>
                    </a:cubicBezTo>
                    <a:cubicBezTo>
                      <a:pt x="244" y="0"/>
                      <a:pt x="230" y="14"/>
                      <a:pt x="230" y="30"/>
                    </a:cubicBezTo>
                    <a:cubicBezTo>
                      <a:pt x="230" y="113"/>
                      <a:pt x="230" y="113"/>
                      <a:pt x="230" y="113"/>
                    </a:cubicBezTo>
                    <a:cubicBezTo>
                      <a:pt x="209" y="103"/>
                      <a:pt x="185" y="97"/>
                      <a:pt x="160" y="97"/>
                    </a:cubicBezTo>
                    <a:cubicBezTo>
                      <a:pt x="72" y="97"/>
                      <a:pt x="0" y="168"/>
                      <a:pt x="0" y="256"/>
                    </a:cubicBezTo>
                    <a:cubicBezTo>
                      <a:pt x="0" y="345"/>
                      <a:pt x="72" y="416"/>
                      <a:pt x="160" y="416"/>
                    </a:cubicBezTo>
                    <a:cubicBezTo>
                      <a:pt x="248" y="416"/>
                      <a:pt x="319" y="345"/>
                      <a:pt x="319" y="256"/>
                    </a:cubicBezTo>
                    <a:cubicBezTo>
                      <a:pt x="319" y="251"/>
                      <a:pt x="319" y="246"/>
                      <a:pt x="319" y="241"/>
                    </a:cubicBezTo>
                    <a:cubicBezTo>
                      <a:pt x="319" y="241"/>
                      <a:pt x="319" y="241"/>
                      <a:pt x="319" y="241"/>
                    </a:cubicBezTo>
                    <a:lnTo>
                      <a:pt x="319" y="30"/>
                    </a:lnTo>
                    <a:close/>
                  </a:path>
                </a:pathLst>
              </a:custGeom>
              <a:solidFill>
                <a:srgbClr val="FFC4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4" name="Freeform 95"/>
              <p:cNvSpPr/>
              <p:nvPr/>
            </p:nvSpPr>
            <p:spPr bwMode="auto">
              <a:xfrm>
                <a:off x="5789613" y="3240088"/>
                <a:ext cx="642937" cy="128588"/>
              </a:xfrm>
              <a:custGeom>
                <a:avLst/>
                <a:gdLst>
                  <a:gd name="T0" fmla="*/ 52 w 518"/>
                  <a:gd name="T1" fmla="*/ 103 h 103"/>
                  <a:gd name="T2" fmla="*/ 466 w 518"/>
                  <a:gd name="T3" fmla="*/ 103 h 103"/>
                  <a:gd name="T4" fmla="*/ 518 w 518"/>
                  <a:gd name="T5" fmla="*/ 51 h 103"/>
                  <a:gd name="T6" fmla="*/ 518 w 518"/>
                  <a:gd name="T7" fmla="*/ 51 h 103"/>
                  <a:gd name="T8" fmla="*/ 466 w 518"/>
                  <a:gd name="T9" fmla="*/ 0 h 103"/>
                  <a:gd name="T10" fmla="*/ 52 w 518"/>
                  <a:gd name="T11" fmla="*/ 0 h 103"/>
                  <a:gd name="T12" fmla="*/ 0 w 518"/>
                  <a:gd name="T13" fmla="*/ 51 h 103"/>
                  <a:gd name="T14" fmla="*/ 0 w 518"/>
                  <a:gd name="T15" fmla="*/ 51 h 103"/>
                  <a:gd name="T16" fmla="*/ 52 w 518"/>
                  <a:gd name="T17" fmla="*/ 103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18" h="103">
                    <a:moveTo>
                      <a:pt x="52" y="103"/>
                    </a:moveTo>
                    <a:cubicBezTo>
                      <a:pt x="466" y="103"/>
                      <a:pt x="466" y="103"/>
                      <a:pt x="466" y="103"/>
                    </a:cubicBezTo>
                    <a:cubicBezTo>
                      <a:pt x="495" y="103"/>
                      <a:pt x="518" y="80"/>
                      <a:pt x="518" y="51"/>
                    </a:cubicBezTo>
                    <a:cubicBezTo>
                      <a:pt x="518" y="51"/>
                      <a:pt x="518" y="51"/>
                      <a:pt x="518" y="51"/>
                    </a:cubicBezTo>
                    <a:cubicBezTo>
                      <a:pt x="518" y="23"/>
                      <a:pt x="495" y="0"/>
                      <a:pt x="466" y="0"/>
                    </a:cubicBezTo>
                    <a:cubicBezTo>
                      <a:pt x="52" y="0"/>
                      <a:pt x="52" y="0"/>
                      <a:pt x="52" y="0"/>
                    </a:cubicBezTo>
                    <a:cubicBezTo>
                      <a:pt x="23" y="0"/>
                      <a:pt x="0" y="23"/>
                      <a:pt x="0" y="51"/>
                    </a:cubicBezTo>
                    <a:cubicBezTo>
                      <a:pt x="0" y="51"/>
                      <a:pt x="0" y="51"/>
                      <a:pt x="0" y="51"/>
                    </a:cubicBezTo>
                    <a:cubicBezTo>
                      <a:pt x="0" y="80"/>
                      <a:pt x="23" y="103"/>
                      <a:pt x="52" y="103"/>
                    </a:cubicBezTo>
                    <a:close/>
                  </a:path>
                </a:pathLst>
              </a:custGeom>
              <a:solidFill>
                <a:srgbClr val="0EBA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5" name="Rectangle 96"/>
              <p:cNvSpPr>
                <a:spLocks noChangeArrowheads="1"/>
              </p:cNvSpPr>
              <p:nvPr/>
            </p:nvSpPr>
            <p:spPr bwMode="auto">
              <a:xfrm>
                <a:off x="6327775" y="3240088"/>
                <a:ext cx="39687" cy="128588"/>
              </a:xfrm>
              <a:prstGeom prst="rect">
                <a:avLst/>
              </a:prstGeom>
              <a:solidFill>
                <a:srgbClr val="0CA1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6" name="Rectangle 97"/>
              <p:cNvSpPr>
                <a:spLocks noChangeArrowheads="1"/>
              </p:cNvSpPr>
              <p:nvPr/>
            </p:nvSpPr>
            <p:spPr bwMode="auto">
              <a:xfrm>
                <a:off x="6208713" y="3240088"/>
                <a:ext cx="39687" cy="128588"/>
              </a:xfrm>
              <a:prstGeom prst="rect">
                <a:avLst/>
              </a:prstGeom>
              <a:solidFill>
                <a:srgbClr val="0CA1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7" name="Rectangle 98"/>
              <p:cNvSpPr>
                <a:spLocks noChangeArrowheads="1"/>
              </p:cNvSpPr>
              <p:nvPr/>
            </p:nvSpPr>
            <p:spPr bwMode="auto">
              <a:xfrm>
                <a:off x="6089650" y="3240088"/>
                <a:ext cx="39687" cy="128588"/>
              </a:xfrm>
              <a:prstGeom prst="rect">
                <a:avLst/>
              </a:prstGeom>
              <a:solidFill>
                <a:srgbClr val="0CA1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8" name="Rectangle 99"/>
              <p:cNvSpPr>
                <a:spLocks noChangeArrowheads="1"/>
              </p:cNvSpPr>
              <p:nvPr/>
            </p:nvSpPr>
            <p:spPr bwMode="auto">
              <a:xfrm>
                <a:off x="5970588" y="3240088"/>
                <a:ext cx="39687" cy="128588"/>
              </a:xfrm>
              <a:prstGeom prst="rect">
                <a:avLst/>
              </a:prstGeom>
              <a:solidFill>
                <a:srgbClr val="0CA1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9" name="Freeform 100"/>
              <p:cNvSpPr/>
              <p:nvPr/>
            </p:nvSpPr>
            <p:spPr bwMode="auto">
              <a:xfrm>
                <a:off x="5851525" y="3240088"/>
                <a:ext cx="39687" cy="128588"/>
              </a:xfrm>
              <a:custGeom>
                <a:avLst/>
                <a:gdLst>
                  <a:gd name="T0" fmla="*/ 0 w 32"/>
                  <a:gd name="T1" fmla="*/ 102 h 103"/>
                  <a:gd name="T2" fmla="*/ 0 w 32"/>
                  <a:gd name="T3" fmla="*/ 0 h 103"/>
                  <a:gd name="T4" fmla="*/ 3 w 32"/>
                  <a:gd name="T5" fmla="*/ 0 h 103"/>
                  <a:gd name="T6" fmla="*/ 32 w 32"/>
                  <a:gd name="T7" fmla="*/ 0 h 103"/>
                  <a:gd name="T8" fmla="*/ 32 w 32"/>
                  <a:gd name="T9" fmla="*/ 103 h 103"/>
                  <a:gd name="T10" fmla="*/ 3 w 32"/>
                  <a:gd name="T11" fmla="*/ 103 h 103"/>
                  <a:gd name="T12" fmla="*/ 0 w 32"/>
                  <a:gd name="T13" fmla="*/ 102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" h="103">
                    <a:moveTo>
                      <a:pt x="0" y="102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2" y="0"/>
                      <a:pt x="3" y="0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32" y="103"/>
                      <a:pt x="32" y="103"/>
                      <a:pt x="32" y="103"/>
                    </a:cubicBezTo>
                    <a:cubicBezTo>
                      <a:pt x="3" y="103"/>
                      <a:pt x="3" y="103"/>
                      <a:pt x="3" y="103"/>
                    </a:cubicBezTo>
                    <a:cubicBezTo>
                      <a:pt x="2" y="103"/>
                      <a:pt x="1" y="102"/>
                      <a:pt x="0" y="102"/>
                    </a:cubicBezTo>
                    <a:close/>
                  </a:path>
                </a:pathLst>
              </a:custGeom>
              <a:solidFill>
                <a:srgbClr val="0CA1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0" name="Freeform 101"/>
              <p:cNvSpPr/>
              <p:nvPr/>
            </p:nvSpPr>
            <p:spPr bwMode="auto">
              <a:xfrm>
                <a:off x="5157788" y="369888"/>
                <a:ext cx="638175" cy="3421063"/>
              </a:xfrm>
              <a:custGeom>
                <a:avLst/>
                <a:gdLst>
                  <a:gd name="T0" fmla="*/ 299 w 515"/>
                  <a:gd name="T1" fmla="*/ 0 h 2762"/>
                  <a:gd name="T2" fmla="*/ 0 w 515"/>
                  <a:gd name="T3" fmla="*/ 27 h 2762"/>
                  <a:gd name="T4" fmla="*/ 191 w 515"/>
                  <a:gd name="T5" fmla="*/ 2157 h 2762"/>
                  <a:gd name="T6" fmla="*/ 338 w 515"/>
                  <a:gd name="T7" fmla="*/ 2684 h 2762"/>
                  <a:gd name="T8" fmla="*/ 365 w 515"/>
                  <a:gd name="T9" fmla="*/ 2741 h 2762"/>
                  <a:gd name="T10" fmla="*/ 502 w 515"/>
                  <a:gd name="T11" fmla="*/ 2762 h 2762"/>
                  <a:gd name="T12" fmla="*/ 515 w 515"/>
                  <a:gd name="T13" fmla="*/ 2407 h 2762"/>
                  <a:gd name="T14" fmla="*/ 299 w 515"/>
                  <a:gd name="T15" fmla="*/ 0 h 27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15" h="2762">
                    <a:moveTo>
                      <a:pt x="299" y="0"/>
                    </a:moveTo>
                    <a:cubicBezTo>
                      <a:pt x="0" y="27"/>
                      <a:pt x="0" y="27"/>
                      <a:pt x="0" y="27"/>
                    </a:cubicBezTo>
                    <a:cubicBezTo>
                      <a:pt x="191" y="2157"/>
                      <a:pt x="191" y="2157"/>
                      <a:pt x="191" y="2157"/>
                    </a:cubicBezTo>
                    <a:cubicBezTo>
                      <a:pt x="207" y="2340"/>
                      <a:pt x="257" y="2519"/>
                      <a:pt x="338" y="2684"/>
                    </a:cubicBezTo>
                    <a:cubicBezTo>
                      <a:pt x="365" y="2741"/>
                      <a:pt x="365" y="2741"/>
                      <a:pt x="365" y="2741"/>
                    </a:cubicBezTo>
                    <a:cubicBezTo>
                      <a:pt x="502" y="2762"/>
                      <a:pt x="502" y="2762"/>
                      <a:pt x="502" y="2762"/>
                    </a:cubicBezTo>
                    <a:cubicBezTo>
                      <a:pt x="515" y="2407"/>
                      <a:pt x="515" y="2407"/>
                      <a:pt x="515" y="2407"/>
                    </a:cubicBezTo>
                    <a:lnTo>
                      <a:pt x="299" y="0"/>
                    </a:lnTo>
                    <a:close/>
                  </a:path>
                </a:pathLst>
              </a:custGeom>
              <a:solidFill>
                <a:srgbClr val="0978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1" name="Freeform 102"/>
              <p:cNvSpPr/>
              <p:nvPr/>
            </p:nvSpPr>
            <p:spPr bwMode="auto">
              <a:xfrm>
                <a:off x="5157788" y="369888"/>
                <a:ext cx="876300" cy="4256088"/>
              </a:xfrm>
              <a:custGeom>
                <a:avLst/>
                <a:gdLst>
                  <a:gd name="T0" fmla="*/ 387 w 706"/>
                  <a:gd name="T1" fmla="*/ 3118 h 3437"/>
                  <a:gd name="T2" fmla="*/ 387 w 706"/>
                  <a:gd name="T3" fmla="*/ 2741 h 3437"/>
                  <a:gd name="T4" fmla="*/ 360 w 706"/>
                  <a:gd name="T5" fmla="*/ 2684 h 3437"/>
                  <a:gd name="T6" fmla="*/ 213 w 706"/>
                  <a:gd name="T7" fmla="*/ 2157 h 3437"/>
                  <a:gd name="T8" fmla="*/ 22 w 706"/>
                  <a:gd name="T9" fmla="*/ 27 h 3437"/>
                  <a:gd name="T10" fmla="*/ 299 w 706"/>
                  <a:gd name="T11" fmla="*/ 2 h 3437"/>
                  <a:gd name="T12" fmla="*/ 299 w 706"/>
                  <a:gd name="T13" fmla="*/ 0 h 3437"/>
                  <a:gd name="T14" fmla="*/ 0 w 706"/>
                  <a:gd name="T15" fmla="*/ 27 h 3437"/>
                  <a:gd name="T16" fmla="*/ 191 w 706"/>
                  <a:gd name="T17" fmla="*/ 2157 h 3437"/>
                  <a:gd name="T18" fmla="*/ 338 w 706"/>
                  <a:gd name="T19" fmla="*/ 2684 h 3437"/>
                  <a:gd name="T20" fmla="*/ 365 w 706"/>
                  <a:gd name="T21" fmla="*/ 2741 h 3437"/>
                  <a:gd name="T22" fmla="*/ 365 w 706"/>
                  <a:gd name="T23" fmla="*/ 3118 h 3437"/>
                  <a:gd name="T24" fmla="*/ 684 w 706"/>
                  <a:gd name="T25" fmla="*/ 3437 h 3437"/>
                  <a:gd name="T26" fmla="*/ 706 w 706"/>
                  <a:gd name="T27" fmla="*/ 3437 h 3437"/>
                  <a:gd name="T28" fmla="*/ 387 w 706"/>
                  <a:gd name="T29" fmla="*/ 3118 h 34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06" h="3437">
                    <a:moveTo>
                      <a:pt x="387" y="3118"/>
                    </a:moveTo>
                    <a:cubicBezTo>
                      <a:pt x="387" y="2741"/>
                      <a:pt x="387" y="2741"/>
                      <a:pt x="387" y="2741"/>
                    </a:cubicBezTo>
                    <a:cubicBezTo>
                      <a:pt x="360" y="2684"/>
                      <a:pt x="360" y="2684"/>
                      <a:pt x="360" y="2684"/>
                    </a:cubicBezTo>
                    <a:cubicBezTo>
                      <a:pt x="279" y="2519"/>
                      <a:pt x="229" y="2340"/>
                      <a:pt x="213" y="2157"/>
                    </a:cubicBezTo>
                    <a:cubicBezTo>
                      <a:pt x="22" y="27"/>
                      <a:pt x="22" y="27"/>
                      <a:pt x="22" y="27"/>
                    </a:cubicBezTo>
                    <a:cubicBezTo>
                      <a:pt x="299" y="2"/>
                      <a:pt x="299" y="2"/>
                      <a:pt x="299" y="2"/>
                    </a:cubicBezTo>
                    <a:cubicBezTo>
                      <a:pt x="299" y="0"/>
                      <a:pt x="299" y="0"/>
                      <a:pt x="299" y="0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191" y="2157"/>
                      <a:pt x="191" y="2157"/>
                      <a:pt x="191" y="2157"/>
                    </a:cubicBezTo>
                    <a:cubicBezTo>
                      <a:pt x="207" y="2340"/>
                      <a:pt x="257" y="2519"/>
                      <a:pt x="338" y="2684"/>
                    </a:cubicBezTo>
                    <a:cubicBezTo>
                      <a:pt x="365" y="2741"/>
                      <a:pt x="365" y="2741"/>
                      <a:pt x="365" y="2741"/>
                    </a:cubicBezTo>
                    <a:cubicBezTo>
                      <a:pt x="365" y="3118"/>
                      <a:pt x="365" y="3118"/>
                      <a:pt x="365" y="3118"/>
                    </a:cubicBezTo>
                    <a:cubicBezTo>
                      <a:pt x="365" y="3294"/>
                      <a:pt x="508" y="3437"/>
                      <a:pt x="684" y="3437"/>
                    </a:cubicBezTo>
                    <a:cubicBezTo>
                      <a:pt x="706" y="3437"/>
                      <a:pt x="706" y="3437"/>
                      <a:pt x="706" y="3437"/>
                    </a:cubicBezTo>
                    <a:cubicBezTo>
                      <a:pt x="530" y="3437"/>
                      <a:pt x="387" y="3294"/>
                      <a:pt x="387" y="3118"/>
                    </a:cubicBezTo>
                    <a:close/>
                  </a:path>
                </a:pathLst>
              </a:custGeom>
              <a:solidFill>
                <a:srgbClr val="0B92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2" name="Freeform 103"/>
              <p:cNvSpPr/>
              <p:nvPr/>
            </p:nvSpPr>
            <p:spPr bwMode="auto">
              <a:xfrm>
                <a:off x="5127626" y="-3175"/>
                <a:ext cx="436562" cy="569913"/>
              </a:xfrm>
              <a:custGeom>
                <a:avLst/>
                <a:gdLst>
                  <a:gd name="T0" fmla="*/ 75 w 352"/>
                  <a:gd name="T1" fmla="*/ 26 h 459"/>
                  <a:gd name="T2" fmla="*/ 111 w 352"/>
                  <a:gd name="T3" fmla="*/ 4 h 459"/>
                  <a:gd name="T4" fmla="*/ 139 w 352"/>
                  <a:gd name="T5" fmla="*/ 11 h 459"/>
                  <a:gd name="T6" fmla="*/ 161 w 352"/>
                  <a:gd name="T7" fmla="*/ 47 h 459"/>
                  <a:gd name="T8" fmla="*/ 142 w 352"/>
                  <a:gd name="T9" fmla="*/ 128 h 459"/>
                  <a:gd name="T10" fmla="*/ 214 w 352"/>
                  <a:gd name="T11" fmla="*/ 128 h 459"/>
                  <a:gd name="T12" fmla="*/ 331 w 352"/>
                  <a:gd name="T13" fmla="*/ 321 h 459"/>
                  <a:gd name="T14" fmla="*/ 138 w 352"/>
                  <a:gd name="T15" fmla="*/ 438 h 459"/>
                  <a:gd name="T16" fmla="*/ 21 w 352"/>
                  <a:gd name="T17" fmla="*/ 245 h 459"/>
                  <a:gd name="T18" fmla="*/ 25 w 352"/>
                  <a:gd name="T19" fmla="*/ 231 h 459"/>
                  <a:gd name="T20" fmla="*/ 25 w 352"/>
                  <a:gd name="T21" fmla="*/ 231 h 459"/>
                  <a:gd name="T22" fmla="*/ 75 w 352"/>
                  <a:gd name="T23" fmla="*/ 26 h 4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2" h="459">
                    <a:moveTo>
                      <a:pt x="75" y="26"/>
                    </a:moveTo>
                    <a:cubicBezTo>
                      <a:pt x="79" y="10"/>
                      <a:pt x="95" y="0"/>
                      <a:pt x="111" y="4"/>
                    </a:cubicBezTo>
                    <a:cubicBezTo>
                      <a:pt x="139" y="11"/>
                      <a:pt x="139" y="11"/>
                      <a:pt x="139" y="11"/>
                    </a:cubicBezTo>
                    <a:cubicBezTo>
                      <a:pt x="155" y="15"/>
                      <a:pt x="165" y="31"/>
                      <a:pt x="161" y="47"/>
                    </a:cubicBezTo>
                    <a:cubicBezTo>
                      <a:pt x="142" y="128"/>
                      <a:pt x="142" y="128"/>
                      <a:pt x="142" y="128"/>
                    </a:cubicBezTo>
                    <a:cubicBezTo>
                      <a:pt x="165" y="122"/>
                      <a:pt x="189" y="122"/>
                      <a:pt x="214" y="128"/>
                    </a:cubicBezTo>
                    <a:cubicBezTo>
                      <a:pt x="300" y="149"/>
                      <a:pt x="352" y="236"/>
                      <a:pt x="331" y="321"/>
                    </a:cubicBezTo>
                    <a:cubicBezTo>
                      <a:pt x="310" y="407"/>
                      <a:pt x="224" y="459"/>
                      <a:pt x="138" y="438"/>
                    </a:cubicBezTo>
                    <a:cubicBezTo>
                      <a:pt x="52" y="417"/>
                      <a:pt x="0" y="331"/>
                      <a:pt x="21" y="245"/>
                    </a:cubicBezTo>
                    <a:cubicBezTo>
                      <a:pt x="22" y="240"/>
                      <a:pt x="24" y="236"/>
                      <a:pt x="25" y="231"/>
                    </a:cubicBezTo>
                    <a:cubicBezTo>
                      <a:pt x="25" y="231"/>
                      <a:pt x="25" y="231"/>
                      <a:pt x="25" y="231"/>
                    </a:cubicBezTo>
                    <a:lnTo>
                      <a:pt x="75" y="26"/>
                    </a:lnTo>
                    <a:close/>
                  </a:path>
                </a:pathLst>
              </a:custGeom>
              <a:solidFill>
                <a:srgbClr val="FFC4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144" name="组合 143"/>
            <p:cNvGrpSpPr/>
            <p:nvPr/>
          </p:nvGrpSpPr>
          <p:grpSpPr>
            <a:xfrm>
              <a:off x="2956131" y="0"/>
              <a:ext cx="3705225" cy="3441700"/>
              <a:chOff x="3000376" y="17463"/>
              <a:chExt cx="3705225" cy="3441700"/>
            </a:xfrm>
          </p:grpSpPr>
          <p:sp>
            <p:nvSpPr>
              <p:cNvPr id="145" name="Freeform 107"/>
              <p:cNvSpPr/>
              <p:nvPr/>
            </p:nvSpPr>
            <p:spPr bwMode="auto">
              <a:xfrm>
                <a:off x="3546476" y="531813"/>
                <a:ext cx="2598738" cy="2400300"/>
              </a:xfrm>
              <a:custGeom>
                <a:avLst/>
                <a:gdLst>
                  <a:gd name="T0" fmla="*/ 192 w 1637"/>
                  <a:gd name="T1" fmla="*/ 0 h 1512"/>
                  <a:gd name="T2" fmla="*/ 0 w 1637"/>
                  <a:gd name="T3" fmla="*/ 215 h 1512"/>
                  <a:gd name="T4" fmla="*/ 1445 w 1637"/>
                  <a:gd name="T5" fmla="*/ 1512 h 1512"/>
                  <a:gd name="T6" fmla="*/ 1637 w 1637"/>
                  <a:gd name="T7" fmla="*/ 1298 h 1512"/>
                  <a:gd name="T8" fmla="*/ 192 w 1637"/>
                  <a:gd name="T9" fmla="*/ 0 h 15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37" h="1512">
                    <a:moveTo>
                      <a:pt x="192" y="0"/>
                    </a:moveTo>
                    <a:lnTo>
                      <a:pt x="0" y="215"/>
                    </a:lnTo>
                    <a:lnTo>
                      <a:pt x="1445" y="1512"/>
                    </a:lnTo>
                    <a:lnTo>
                      <a:pt x="1637" y="129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rgbClr val="5962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6" name="Freeform 108"/>
              <p:cNvSpPr/>
              <p:nvPr/>
            </p:nvSpPr>
            <p:spPr bwMode="auto">
              <a:xfrm>
                <a:off x="3546476" y="531813"/>
                <a:ext cx="2598738" cy="2400300"/>
              </a:xfrm>
              <a:custGeom>
                <a:avLst/>
                <a:gdLst>
                  <a:gd name="T0" fmla="*/ 192 w 1637"/>
                  <a:gd name="T1" fmla="*/ 0 h 1512"/>
                  <a:gd name="T2" fmla="*/ 0 w 1637"/>
                  <a:gd name="T3" fmla="*/ 215 h 1512"/>
                  <a:gd name="T4" fmla="*/ 1445 w 1637"/>
                  <a:gd name="T5" fmla="*/ 1512 h 1512"/>
                  <a:gd name="T6" fmla="*/ 1637 w 1637"/>
                  <a:gd name="T7" fmla="*/ 1298 h 1512"/>
                  <a:gd name="T8" fmla="*/ 192 w 1637"/>
                  <a:gd name="T9" fmla="*/ 0 h 15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37" h="1512">
                    <a:moveTo>
                      <a:pt x="192" y="0"/>
                    </a:moveTo>
                    <a:lnTo>
                      <a:pt x="0" y="215"/>
                    </a:lnTo>
                    <a:lnTo>
                      <a:pt x="1445" y="1512"/>
                    </a:lnTo>
                    <a:lnTo>
                      <a:pt x="1637" y="1298"/>
                    </a:lnTo>
                    <a:lnTo>
                      <a:pt x="19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7" name="Freeform 109"/>
              <p:cNvSpPr/>
              <p:nvPr/>
            </p:nvSpPr>
            <p:spPr bwMode="auto">
              <a:xfrm>
                <a:off x="3000376" y="17463"/>
                <a:ext cx="1055688" cy="1063625"/>
              </a:xfrm>
              <a:custGeom>
                <a:avLst/>
                <a:gdLst>
                  <a:gd name="T0" fmla="*/ 610 w 735"/>
                  <a:gd name="T1" fmla="*/ 588 h 739"/>
                  <a:gd name="T2" fmla="*/ 583 w 735"/>
                  <a:gd name="T3" fmla="*/ 108 h 739"/>
                  <a:gd name="T4" fmla="*/ 234 w 735"/>
                  <a:gd name="T5" fmla="*/ 45 h 739"/>
                  <a:gd name="T6" fmla="*/ 456 w 735"/>
                  <a:gd name="T7" fmla="*/ 244 h 739"/>
                  <a:gd name="T8" fmla="*/ 428 w 735"/>
                  <a:gd name="T9" fmla="*/ 433 h 739"/>
                  <a:gd name="T10" fmla="*/ 244 w 735"/>
                  <a:gd name="T11" fmla="*/ 481 h 739"/>
                  <a:gd name="T12" fmla="*/ 26 w 735"/>
                  <a:gd name="T13" fmla="*/ 286 h 739"/>
                  <a:gd name="T14" fmla="*/ 130 w 735"/>
                  <a:gd name="T15" fmla="*/ 614 h 739"/>
                  <a:gd name="T16" fmla="*/ 610 w 735"/>
                  <a:gd name="T17" fmla="*/ 588 h 7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35" h="739">
                    <a:moveTo>
                      <a:pt x="610" y="588"/>
                    </a:moveTo>
                    <a:cubicBezTo>
                      <a:pt x="735" y="448"/>
                      <a:pt x="723" y="234"/>
                      <a:pt x="583" y="108"/>
                    </a:cubicBezTo>
                    <a:cubicBezTo>
                      <a:pt x="485" y="20"/>
                      <a:pt x="350" y="0"/>
                      <a:pt x="234" y="45"/>
                    </a:cubicBezTo>
                    <a:cubicBezTo>
                      <a:pt x="456" y="244"/>
                      <a:pt x="456" y="244"/>
                      <a:pt x="456" y="244"/>
                    </a:cubicBezTo>
                    <a:cubicBezTo>
                      <a:pt x="428" y="433"/>
                      <a:pt x="428" y="433"/>
                      <a:pt x="428" y="433"/>
                    </a:cubicBezTo>
                    <a:cubicBezTo>
                      <a:pt x="244" y="481"/>
                      <a:pt x="244" y="481"/>
                      <a:pt x="244" y="481"/>
                    </a:cubicBezTo>
                    <a:cubicBezTo>
                      <a:pt x="26" y="286"/>
                      <a:pt x="26" y="286"/>
                      <a:pt x="26" y="286"/>
                    </a:cubicBezTo>
                    <a:cubicBezTo>
                      <a:pt x="0" y="402"/>
                      <a:pt x="36" y="529"/>
                      <a:pt x="130" y="614"/>
                    </a:cubicBezTo>
                    <a:cubicBezTo>
                      <a:pt x="270" y="739"/>
                      <a:pt x="484" y="727"/>
                      <a:pt x="610" y="588"/>
                    </a:cubicBezTo>
                  </a:path>
                </a:pathLst>
              </a:custGeom>
              <a:solidFill>
                <a:srgbClr val="F1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8" name="Freeform 110"/>
              <p:cNvSpPr/>
              <p:nvPr/>
            </p:nvSpPr>
            <p:spPr bwMode="auto">
              <a:xfrm>
                <a:off x="3025776" y="50800"/>
                <a:ext cx="754063" cy="771525"/>
              </a:xfrm>
              <a:custGeom>
                <a:avLst/>
                <a:gdLst>
                  <a:gd name="T0" fmla="*/ 216 w 525"/>
                  <a:gd name="T1" fmla="*/ 537 h 537"/>
                  <a:gd name="T2" fmla="*/ 484 w 525"/>
                  <a:gd name="T3" fmla="*/ 466 h 537"/>
                  <a:gd name="T4" fmla="*/ 525 w 525"/>
                  <a:gd name="T5" fmla="*/ 192 h 537"/>
                  <a:gd name="T6" fmla="*/ 311 w 525"/>
                  <a:gd name="T7" fmla="*/ 0 h 537"/>
                  <a:gd name="T8" fmla="*/ 216 w 525"/>
                  <a:gd name="T9" fmla="*/ 22 h 537"/>
                  <a:gd name="T10" fmla="*/ 438 w 525"/>
                  <a:gd name="T11" fmla="*/ 221 h 537"/>
                  <a:gd name="T12" fmla="*/ 410 w 525"/>
                  <a:gd name="T13" fmla="*/ 410 h 537"/>
                  <a:gd name="T14" fmla="*/ 226 w 525"/>
                  <a:gd name="T15" fmla="*/ 458 h 537"/>
                  <a:gd name="T16" fmla="*/ 8 w 525"/>
                  <a:gd name="T17" fmla="*/ 263 h 537"/>
                  <a:gd name="T18" fmla="*/ 0 w 525"/>
                  <a:gd name="T19" fmla="*/ 344 h 537"/>
                  <a:gd name="T20" fmla="*/ 216 w 525"/>
                  <a:gd name="T21" fmla="*/ 537 h 5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25" h="537">
                    <a:moveTo>
                      <a:pt x="216" y="537"/>
                    </a:moveTo>
                    <a:cubicBezTo>
                      <a:pt x="484" y="466"/>
                      <a:pt x="484" y="466"/>
                      <a:pt x="484" y="466"/>
                    </a:cubicBezTo>
                    <a:cubicBezTo>
                      <a:pt x="525" y="192"/>
                      <a:pt x="525" y="192"/>
                      <a:pt x="525" y="192"/>
                    </a:cubicBezTo>
                    <a:cubicBezTo>
                      <a:pt x="311" y="0"/>
                      <a:pt x="311" y="0"/>
                      <a:pt x="311" y="0"/>
                    </a:cubicBezTo>
                    <a:cubicBezTo>
                      <a:pt x="279" y="3"/>
                      <a:pt x="247" y="10"/>
                      <a:pt x="216" y="22"/>
                    </a:cubicBezTo>
                    <a:cubicBezTo>
                      <a:pt x="438" y="221"/>
                      <a:pt x="438" y="221"/>
                      <a:pt x="438" y="221"/>
                    </a:cubicBezTo>
                    <a:cubicBezTo>
                      <a:pt x="410" y="410"/>
                      <a:pt x="410" y="410"/>
                      <a:pt x="410" y="410"/>
                    </a:cubicBezTo>
                    <a:cubicBezTo>
                      <a:pt x="226" y="458"/>
                      <a:pt x="226" y="458"/>
                      <a:pt x="226" y="458"/>
                    </a:cubicBezTo>
                    <a:cubicBezTo>
                      <a:pt x="8" y="263"/>
                      <a:pt x="8" y="263"/>
                      <a:pt x="8" y="263"/>
                    </a:cubicBezTo>
                    <a:cubicBezTo>
                      <a:pt x="2" y="290"/>
                      <a:pt x="0" y="317"/>
                      <a:pt x="0" y="344"/>
                    </a:cubicBezTo>
                    <a:cubicBezTo>
                      <a:pt x="216" y="537"/>
                      <a:pt x="216" y="537"/>
                      <a:pt x="216" y="537"/>
                    </a:cubicBezTo>
                  </a:path>
                </a:pathLst>
              </a:custGeom>
              <a:solidFill>
                <a:srgbClr val="D1D3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9" name="Freeform 111"/>
              <p:cNvSpPr/>
              <p:nvPr/>
            </p:nvSpPr>
            <p:spPr bwMode="auto">
              <a:xfrm>
                <a:off x="5649913" y="2397125"/>
                <a:ext cx="1055688" cy="1062038"/>
              </a:xfrm>
              <a:custGeom>
                <a:avLst/>
                <a:gdLst>
                  <a:gd name="T0" fmla="*/ 278 w 735"/>
                  <a:gd name="T1" fmla="*/ 494 h 738"/>
                  <a:gd name="T2" fmla="*/ 307 w 735"/>
                  <a:gd name="T3" fmla="*/ 306 h 738"/>
                  <a:gd name="T4" fmla="*/ 491 w 735"/>
                  <a:gd name="T5" fmla="*/ 257 h 738"/>
                  <a:gd name="T6" fmla="*/ 708 w 735"/>
                  <a:gd name="T7" fmla="*/ 452 h 738"/>
                  <a:gd name="T8" fmla="*/ 604 w 735"/>
                  <a:gd name="T9" fmla="*/ 125 h 738"/>
                  <a:gd name="T10" fmla="*/ 125 w 735"/>
                  <a:gd name="T11" fmla="*/ 151 h 738"/>
                  <a:gd name="T12" fmla="*/ 151 w 735"/>
                  <a:gd name="T13" fmla="*/ 630 h 738"/>
                  <a:gd name="T14" fmla="*/ 500 w 735"/>
                  <a:gd name="T15" fmla="*/ 694 h 738"/>
                  <a:gd name="T16" fmla="*/ 278 w 735"/>
                  <a:gd name="T17" fmla="*/ 494 h 7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35" h="738">
                    <a:moveTo>
                      <a:pt x="278" y="494"/>
                    </a:moveTo>
                    <a:cubicBezTo>
                      <a:pt x="307" y="306"/>
                      <a:pt x="307" y="306"/>
                      <a:pt x="307" y="306"/>
                    </a:cubicBezTo>
                    <a:cubicBezTo>
                      <a:pt x="491" y="257"/>
                      <a:pt x="491" y="257"/>
                      <a:pt x="491" y="257"/>
                    </a:cubicBezTo>
                    <a:cubicBezTo>
                      <a:pt x="708" y="452"/>
                      <a:pt x="708" y="452"/>
                      <a:pt x="708" y="452"/>
                    </a:cubicBezTo>
                    <a:cubicBezTo>
                      <a:pt x="735" y="336"/>
                      <a:pt x="699" y="210"/>
                      <a:pt x="604" y="125"/>
                    </a:cubicBezTo>
                    <a:cubicBezTo>
                      <a:pt x="465" y="0"/>
                      <a:pt x="250" y="11"/>
                      <a:pt x="125" y="151"/>
                    </a:cubicBezTo>
                    <a:cubicBezTo>
                      <a:pt x="0" y="290"/>
                      <a:pt x="12" y="505"/>
                      <a:pt x="151" y="630"/>
                    </a:cubicBezTo>
                    <a:cubicBezTo>
                      <a:pt x="249" y="718"/>
                      <a:pt x="385" y="738"/>
                      <a:pt x="500" y="694"/>
                    </a:cubicBezTo>
                    <a:cubicBezTo>
                      <a:pt x="278" y="494"/>
                      <a:pt x="278" y="494"/>
                      <a:pt x="278" y="494"/>
                    </a:cubicBezTo>
                  </a:path>
                </a:pathLst>
              </a:custGeom>
              <a:solidFill>
                <a:srgbClr val="F1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0" name="Freeform 112"/>
              <p:cNvSpPr/>
              <p:nvPr/>
            </p:nvSpPr>
            <p:spPr bwMode="auto">
              <a:xfrm>
                <a:off x="5924551" y="2654300"/>
                <a:ext cx="755650" cy="771525"/>
              </a:xfrm>
              <a:custGeom>
                <a:avLst/>
                <a:gdLst>
                  <a:gd name="T0" fmla="*/ 310 w 526"/>
                  <a:gd name="T1" fmla="*/ 0 h 537"/>
                  <a:gd name="T2" fmla="*/ 41 w 526"/>
                  <a:gd name="T3" fmla="*/ 71 h 537"/>
                  <a:gd name="T4" fmla="*/ 0 w 526"/>
                  <a:gd name="T5" fmla="*/ 345 h 537"/>
                  <a:gd name="T6" fmla="*/ 214 w 526"/>
                  <a:gd name="T7" fmla="*/ 537 h 537"/>
                  <a:gd name="T8" fmla="*/ 309 w 526"/>
                  <a:gd name="T9" fmla="*/ 515 h 537"/>
                  <a:gd name="T10" fmla="*/ 87 w 526"/>
                  <a:gd name="T11" fmla="*/ 316 h 537"/>
                  <a:gd name="T12" fmla="*/ 115 w 526"/>
                  <a:gd name="T13" fmla="*/ 128 h 537"/>
                  <a:gd name="T14" fmla="*/ 300 w 526"/>
                  <a:gd name="T15" fmla="*/ 79 h 537"/>
                  <a:gd name="T16" fmla="*/ 517 w 526"/>
                  <a:gd name="T17" fmla="*/ 274 h 537"/>
                  <a:gd name="T18" fmla="*/ 525 w 526"/>
                  <a:gd name="T19" fmla="*/ 194 h 537"/>
                  <a:gd name="T20" fmla="*/ 310 w 526"/>
                  <a:gd name="T21" fmla="*/ 0 h 5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26" h="537">
                    <a:moveTo>
                      <a:pt x="310" y="0"/>
                    </a:moveTo>
                    <a:cubicBezTo>
                      <a:pt x="41" y="71"/>
                      <a:pt x="41" y="71"/>
                      <a:pt x="41" y="71"/>
                    </a:cubicBezTo>
                    <a:cubicBezTo>
                      <a:pt x="0" y="345"/>
                      <a:pt x="0" y="345"/>
                      <a:pt x="0" y="345"/>
                    </a:cubicBezTo>
                    <a:cubicBezTo>
                      <a:pt x="214" y="537"/>
                      <a:pt x="214" y="537"/>
                      <a:pt x="214" y="537"/>
                    </a:cubicBezTo>
                    <a:cubicBezTo>
                      <a:pt x="246" y="534"/>
                      <a:pt x="279" y="527"/>
                      <a:pt x="309" y="515"/>
                    </a:cubicBezTo>
                    <a:cubicBezTo>
                      <a:pt x="87" y="316"/>
                      <a:pt x="87" y="316"/>
                      <a:pt x="87" y="316"/>
                    </a:cubicBezTo>
                    <a:cubicBezTo>
                      <a:pt x="115" y="128"/>
                      <a:pt x="115" y="128"/>
                      <a:pt x="115" y="128"/>
                    </a:cubicBezTo>
                    <a:cubicBezTo>
                      <a:pt x="300" y="79"/>
                      <a:pt x="300" y="79"/>
                      <a:pt x="300" y="79"/>
                    </a:cubicBezTo>
                    <a:cubicBezTo>
                      <a:pt x="517" y="274"/>
                      <a:pt x="517" y="274"/>
                      <a:pt x="517" y="274"/>
                    </a:cubicBezTo>
                    <a:cubicBezTo>
                      <a:pt x="523" y="248"/>
                      <a:pt x="526" y="221"/>
                      <a:pt x="525" y="194"/>
                    </a:cubicBezTo>
                    <a:cubicBezTo>
                      <a:pt x="310" y="0"/>
                      <a:pt x="310" y="0"/>
                      <a:pt x="310" y="0"/>
                    </a:cubicBezTo>
                  </a:path>
                </a:pathLst>
              </a:custGeom>
              <a:solidFill>
                <a:srgbClr val="D1D3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1" name="Freeform 113"/>
              <p:cNvSpPr/>
              <p:nvPr/>
            </p:nvSpPr>
            <p:spPr bwMode="auto">
              <a:xfrm>
                <a:off x="3186113" y="900113"/>
                <a:ext cx="9525" cy="6350"/>
              </a:xfrm>
              <a:custGeom>
                <a:avLst/>
                <a:gdLst>
                  <a:gd name="T0" fmla="*/ 0 w 6"/>
                  <a:gd name="T1" fmla="*/ 0 h 4"/>
                  <a:gd name="T2" fmla="*/ 6 w 6"/>
                  <a:gd name="T3" fmla="*/ 4 h 4"/>
                  <a:gd name="T4" fmla="*/ 0 w 6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4">
                    <a:moveTo>
                      <a:pt x="0" y="0"/>
                    </a:moveTo>
                    <a:cubicBezTo>
                      <a:pt x="2" y="1"/>
                      <a:pt x="4" y="3"/>
                      <a:pt x="6" y="4"/>
                    </a:cubicBezTo>
                    <a:cubicBezTo>
                      <a:pt x="4" y="3"/>
                      <a:pt x="2" y="1"/>
                      <a:pt x="0" y="0"/>
                    </a:cubicBezTo>
                  </a:path>
                </a:pathLst>
              </a:custGeom>
              <a:solidFill>
                <a:srgbClr val="DEDE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2" name="Freeform 114"/>
              <p:cNvSpPr/>
              <p:nvPr/>
            </p:nvSpPr>
            <p:spPr bwMode="auto">
              <a:xfrm>
                <a:off x="3681413" y="863600"/>
                <a:ext cx="2147888" cy="1960563"/>
              </a:xfrm>
              <a:custGeom>
                <a:avLst/>
                <a:gdLst>
                  <a:gd name="T0" fmla="*/ 136 w 1494"/>
                  <a:gd name="T1" fmla="*/ 0 h 1363"/>
                  <a:gd name="T2" fmla="*/ 136 w 1494"/>
                  <a:gd name="T3" fmla="*/ 0 h 1363"/>
                  <a:gd name="T4" fmla="*/ 0 w 1494"/>
                  <a:gd name="T5" fmla="*/ 92 h 1363"/>
                  <a:gd name="T6" fmla="*/ 1417 w 1494"/>
                  <a:gd name="T7" fmla="*/ 1363 h 1363"/>
                  <a:gd name="T8" fmla="*/ 1494 w 1494"/>
                  <a:gd name="T9" fmla="*/ 1218 h 1363"/>
                  <a:gd name="T10" fmla="*/ 1494 w 1494"/>
                  <a:gd name="T11" fmla="*/ 1218 h 1363"/>
                  <a:gd name="T12" fmla="*/ 136 w 1494"/>
                  <a:gd name="T13" fmla="*/ 0 h 13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94" h="1363">
                    <a:moveTo>
                      <a:pt x="136" y="0"/>
                    </a:moveTo>
                    <a:cubicBezTo>
                      <a:pt x="136" y="0"/>
                      <a:pt x="136" y="0"/>
                      <a:pt x="136" y="0"/>
                    </a:cubicBezTo>
                    <a:cubicBezTo>
                      <a:pt x="97" y="42"/>
                      <a:pt x="50" y="73"/>
                      <a:pt x="0" y="92"/>
                    </a:cubicBezTo>
                    <a:cubicBezTo>
                      <a:pt x="1417" y="1363"/>
                      <a:pt x="1417" y="1363"/>
                      <a:pt x="1417" y="1363"/>
                    </a:cubicBezTo>
                    <a:cubicBezTo>
                      <a:pt x="1430" y="1311"/>
                      <a:pt x="1456" y="1261"/>
                      <a:pt x="1494" y="1218"/>
                    </a:cubicBezTo>
                    <a:cubicBezTo>
                      <a:pt x="1494" y="1218"/>
                      <a:pt x="1494" y="1218"/>
                      <a:pt x="1494" y="1218"/>
                    </a:cubicBezTo>
                    <a:cubicBezTo>
                      <a:pt x="136" y="0"/>
                      <a:pt x="136" y="0"/>
                      <a:pt x="136" y="0"/>
                    </a:cubicBezTo>
                  </a:path>
                </a:pathLst>
              </a:custGeom>
              <a:solidFill>
                <a:srgbClr val="4E55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3" name="Freeform 115"/>
              <p:cNvSpPr/>
              <p:nvPr/>
            </p:nvSpPr>
            <p:spPr bwMode="auto">
              <a:xfrm>
                <a:off x="3000376" y="428625"/>
                <a:ext cx="876300" cy="595313"/>
              </a:xfrm>
              <a:custGeom>
                <a:avLst/>
                <a:gdLst>
                  <a:gd name="T0" fmla="*/ 26 w 610"/>
                  <a:gd name="T1" fmla="*/ 0 h 414"/>
                  <a:gd name="T2" fmla="*/ 26 w 610"/>
                  <a:gd name="T3" fmla="*/ 0 h 414"/>
                  <a:gd name="T4" fmla="*/ 130 w 610"/>
                  <a:gd name="T5" fmla="*/ 328 h 414"/>
                  <a:gd name="T6" fmla="*/ 130 w 610"/>
                  <a:gd name="T7" fmla="*/ 328 h 414"/>
                  <a:gd name="T8" fmla="*/ 136 w 610"/>
                  <a:gd name="T9" fmla="*/ 332 h 414"/>
                  <a:gd name="T10" fmla="*/ 357 w 610"/>
                  <a:gd name="T11" fmla="*/ 414 h 414"/>
                  <a:gd name="T12" fmla="*/ 474 w 610"/>
                  <a:gd name="T13" fmla="*/ 394 h 414"/>
                  <a:gd name="T14" fmla="*/ 474 w 610"/>
                  <a:gd name="T15" fmla="*/ 394 h 414"/>
                  <a:gd name="T16" fmla="*/ 610 w 610"/>
                  <a:gd name="T17" fmla="*/ 302 h 414"/>
                  <a:gd name="T18" fmla="*/ 610 w 610"/>
                  <a:gd name="T19" fmla="*/ 302 h 414"/>
                  <a:gd name="T20" fmla="*/ 500 w 610"/>
                  <a:gd name="T21" fmla="*/ 204 h 414"/>
                  <a:gd name="T22" fmla="*/ 234 w 610"/>
                  <a:gd name="T23" fmla="*/ 274 h 414"/>
                  <a:gd name="T24" fmla="*/ 18 w 610"/>
                  <a:gd name="T25" fmla="*/ 81 h 414"/>
                  <a:gd name="T26" fmla="*/ 26 w 610"/>
                  <a:gd name="T27" fmla="*/ 0 h 4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10" h="414">
                    <a:moveTo>
                      <a:pt x="26" y="0"/>
                    </a:moveTo>
                    <a:cubicBezTo>
                      <a:pt x="26" y="0"/>
                      <a:pt x="26" y="0"/>
                      <a:pt x="26" y="0"/>
                    </a:cubicBezTo>
                    <a:cubicBezTo>
                      <a:pt x="0" y="116"/>
                      <a:pt x="36" y="243"/>
                      <a:pt x="130" y="328"/>
                    </a:cubicBezTo>
                    <a:cubicBezTo>
                      <a:pt x="130" y="328"/>
                      <a:pt x="130" y="328"/>
                      <a:pt x="130" y="328"/>
                    </a:cubicBezTo>
                    <a:cubicBezTo>
                      <a:pt x="132" y="329"/>
                      <a:pt x="134" y="331"/>
                      <a:pt x="136" y="332"/>
                    </a:cubicBezTo>
                    <a:cubicBezTo>
                      <a:pt x="200" y="387"/>
                      <a:pt x="278" y="414"/>
                      <a:pt x="357" y="414"/>
                    </a:cubicBezTo>
                    <a:cubicBezTo>
                      <a:pt x="396" y="414"/>
                      <a:pt x="436" y="407"/>
                      <a:pt x="474" y="394"/>
                    </a:cubicBezTo>
                    <a:cubicBezTo>
                      <a:pt x="474" y="394"/>
                      <a:pt x="474" y="394"/>
                      <a:pt x="474" y="394"/>
                    </a:cubicBezTo>
                    <a:cubicBezTo>
                      <a:pt x="524" y="375"/>
                      <a:pt x="571" y="344"/>
                      <a:pt x="610" y="302"/>
                    </a:cubicBezTo>
                    <a:cubicBezTo>
                      <a:pt x="610" y="302"/>
                      <a:pt x="610" y="302"/>
                      <a:pt x="610" y="302"/>
                    </a:cubicBezTo>
                    <a:cubicBezTo>
                      <a:pt x="500" y="204"/>
                      <a:pt x="500" y="204"/>
                      <a:pt x="500" y="204"/>
                    </a:cubicBezTo>
                    <a:cubicBezTo>
                      <a:pt x="234" y="274"/>
                      <a:pt x="234" y="274"/>
                      <a:pt x="234" y="274"/>
                    </a:cubicBezTo>
                    <a:cubicBezTo>
                      <a:pt x="18" y="81"/>
                      <a:pt x="18" y="81"/>
                      <a:pt x="18" y="81"/>
                    </a:cubicBezTo>
                    <a:cubicBezTo>
                      <a:pt x="18" y="54"/>
                      <a:pt x="20" y="27"/>
                      <a:pt x="26" y="0"/>
                    </a:cubicBezTo>
                  </a:path>
                </a:pathLst>
              </a:custGeom>
              <a:solidFill>
                <a:srgbClr val="D2D2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4" name="Freeform 116"/>
              <p:cNvSpPr/>
              <p:nvPr/>
            </p:nvSpPr>
            <p:spPr bwMode="auto">
              <a:xfrm>
                <a:off x="3025776" y="428625"/>
                <a:ext cx="692150" cy="393700"/>
              </a:xfrm>
              <a:custGeom>
                <a:avLst/>
                <a:gdLst>
                  <a:gd name="T0" fmla="*/ 8 w 482"/>
                  <a:gd name="T1" fmla="*/ 0 h 274"/>
                  <a:gd name="T2" fmla="*/ 8 w 482"/>
                  <a:gd name="T3" fmla="*/ 0 h 274"/>
                  <a:gd name="T4" fmla="*/ 0 w 482"/>
                  <a:gd name="T5" fmla="*/ 81 h 274"/>
                  <a:gd name="T6" fmla="*/ 216 w 482"/>
                  <a:gd name="T7" fmla="*/ 274 h 274"/>
                  <a:gd name="T8" fmla="*/ 482 w 482"/>
                  <a:gd name="T9" fmla="*/ 204 h 274"/>
                  <a:gd name="T10" fmla="*/ 411 w 482"/>
                  <a:gd name="T11" fmla="*/ 140 h 274"/>
                  <a:gd name="T12" fmla="*/ 410 w 482"/>
                  <a:gd name="T13" fmla="*/ 147 h 274"/>
                  <a:gd name="T14" fmla="*/ 226 w 482"/>
                  <a:gd name="T15" fmla="*/ 195 h 274"/>
                  <a:gd name="T16" fmla="*/ 8 w 482"/>
                  <a:gd name="T17" fmla="*/ 0 h 2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82" h="274">
                    <a:moveTo>
                      <a:pt x="8" y="0"/>
                    </a:moveTo>
                    <a:cubicBezTo>
                      <a:pt x="8" y="0"/>
                      <a:pt x="8" y="0"/>
                      <a:pt x="8" y="0"/>
                    </a:cubicBezTo>
                    <a:cubicBezTo>
                      <a:pt x="2" y="27"/>
                      <a:pt x="0" y="54"/>
                      <a:pt x="0" y="81"/>
                    </a:cubicBezTo>
                    <a:cubicBezTo>
                      <a:pt x="216" y="274"/>
                      <a:pt x="216" y="274"/>
                      <a:pt x="216" y="274"/>
                    </a:cubicBezTo>
                    <a:cubicBezTo>
                      <a:pt x="482" y="204"/>
                      <a:pt x="482" y="204"/>
                      <a:pt x="482" y="204"/>
                    </a:cubicBezTo>
                    <a:cubicBezTo>
                      <a:pt x="411" y="140"/>
                      <a:pt x="411" y="140"/>
                      <a:pt x="411" y="140"/>
                    </a:cubicBezTo>
                    <a:cubicBezTo>
                      <a:pt x="410" y="147"/>
                      <a:pt x="410" y="147"/>
                      <a:pt x="410" y="147"/>
                    </a:cubicBezTo>
                    <a:cubicBezTo>
                      <a:pt x="226" y="195"/>
                      <a:pt x="226" y="195"/>
                      <a:pt x="226" y="195"/>
                    </a:cubicBezTo>
                    <a:cubicBezTo>
                      <a:pt x="8" y="0"/>
                      <a:pt x="8" y="0"/>
                      <a:pt x="8" y="0"/>
                    </a:cubicBezTo>
                  </a:path>
                </a:pathLst>
              </a:custGeom>
              <a:solidFill>
                <a:srgbClr val="B6B7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5" name="Freeform 117"/>
              <p:cNvSpPr>
                <a:spLocks noEditPoints="1"/>
              </p:cNvSpPr>
              <p:nvPr/>
            </p:nvSpPr>
            <p:spPr bwMode="auto">
              <a:xfrm>
                <a:off x="6049963" y="2847975"/>
                <a:ext cx="319088" cy="547688"/>
              </a:xfrm>
              <a:custGeom>
                <a:avLst/>
                <a:gdLst>
                  <a:gd name="T0" fmla="*/ 222 w 222"/>
                  <a:gd name="T1" fmla="*/ 380 h 381"/>
                  <a:gd name="T2" fmla="*/ 222 w 222"/>
                  <a:gd name="T3" fmla="*/ 380 h 381"/>
                  <a:gd name="T4" fmla="*/ 222 w 222"/>
                  <a:gd name="T5" fmla="*/ 381 h 381"/>
                  <a:gd name="T6" fmla="*/ 222 w 222"/>
                  <a:gd name="T7" fmla="*/ 381 h 381"/>
                  <a:gd name="T8" fmla="*/ 222 w 222"/>
                  <a:gd name="T9" fmla="*/ 380 h 381"/>
                  <a:gd name="T10" fmla="*/ 28 w 222"/>
                  <a:gd name="T11" fmla="*/ 0 h 381"/>
                  <a:gd name="T12" fmla="*/ 0 w 222"/>
                  <a:gd name="T13" fmla="*/ 181 h 381"/>
                  <a:gd name="T14" fmla="*/ 0 w 222"/>
                  <a:gd name="T15" fmla="*/ 181 h 381"/>
                  <a:gd name="T16" fmla="*/ 28 w 222"/>
                  <a:gd name="T17" fmla="*/ 0 h 3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22" h="381">
                    <a:moveTo>
                      <a:pt x="222" y="380"/>
                    </a:moveTo>
                    <a:cubicBezTo>
                      <a:pt x="222" y="380"/>
                      <a:pt x="222" y="380"/>
                      <a:pt x="222" y="380"/>
                    </a:cubicBezTo>
                    <a:cubicBezTo>
                      <a:pt x="222" y="381"/>
                      <a:pt x="222" y="381"/>
                      <a:pt x="222" y="381"/>
                    </a:cubicBezTo>
                    <a:cubicBezTo>
                      <a:pt x="222" y="381"/>
                      <a:pt x="222" y="381"/>
                      <a:pt x="222" y="381"/>
                    </a:cubicBezTo>
                    <a:cubicBezTo>
                      <a:pt x="222" y="380"/>
                      <a:pt x="222" y="380"/>
                      <a:pt x="222" y="380"/>
                    </a:cubicBezTo>
                    <a:moveTo>
                      <a:pt x="28" y="0"/>
                    </a:moveTo>
                    <a:cubicBezTo>
                      <a:pt x="0" y="181"/>
                      <a:pt x="0" y="181"/>
                      <a:pt x="0" y="181"/>
                    </a:cubicBezTo>
                    <a:cubicBezTo>
                      <a:pt x="0" y="181"/>
                      <a:pt x="0" y="181"/>
                      <a:pt x="0" y="181"/>
                    </a:cubicBezTo>
                    <a:cubicBezTo>
                      <a:pt x="28" y="0"/>
                      <a:pt x="28" y="0"/>
                      <a:pt x="28" y="0"/>
                    </a:cubicBezTo>
                  </a:path>
                </a:pathLst>
              </a:custGeom>
              <a:solidFill>
                <a:srgbClr val="DEDE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6" name="Freeform 118"/>
              <p:cNvSpPr>
                <a:spLocks noEditPoints="1"/>
              </p:cNvSpPr>
              <p:nvPr/>
            </p:nvSpPr>
            <p:spPr bwMode="auto">
              <a:xfrm>
                <a:off x="5676901" y="2614613"/>
                <a:ext cx="692150" cy="814388"/>
              </a:xfrm>
              <a:custGeom>
                <a:avLst/>
                <a:gdLst>
                  <a:gd name="T0" fmla="*/ 286 w 481"/>
                  <a:gd name="T1" fmla="*/ 162 h 566"/>
                  <a:gd name="T2" fmla="*/ 259 w 481"/>
                  <a:gd name="T3" fmla="*/ 343 h 566"/>
                  <a:gd name="T4" fmla="*/ 259 w 481"/>
                  <a:gd name="T5" fmla="*/ 343 h 566"/>
                  <a:gd name="T6" fmla="*/ 287 w 481"/>
                  <a:gd name="T7" fmla="*/ 162 h 566"/>
                  <a:gd name="T8" fmla="*/ 286 w 481"/>
                  <a:gd name="T9" fmla="*/ 162 h 566"/>
                  <a:gd name="T10" fmla="*/ 106 w 481"/>
                  <a:gd name="T11" fmla="*/ 0 h 566"/>
                  <a:gd name="T12" fmla="*/ 106 w 481"/>
                  <a:gd name="T13" fmla="*/ 0 h 566"/>
                  <a:gd name="T14" fmla="*/ 29 w 481"/>
                  <a:gd name="T15" fmla="*/ 145 h 566"/>
                  <a:gd name="T16" fmla="*/ 29 w 481"/>
                  <a:gd name="T17" fmla="*/ 145 h 566"/>
                  <a:gd name="T18" fmla="*/ 132 w 481"/>
                  <a:gd name="T19" fmla="*/ 479 h 566"/>
                  <a:gd name="T20" fmla="*/ 358 w 481"/>
                  <a:gd name="T21" fmla="*/ 566 h 566"/>
                  <a:gd name="T22" fmla="*/ 481 w 481"/>
                  <a:gd name="T23" fmla="*/ 543 h 566"/>
                  <a:gd name="T24" fmla="*/ 481 w 481"/>
                  <a:gd name="T25" fmla="*/ 542 h 566"/>
                  <a:gd name="T26" fmla="*/ 386 w 481"/>
                  <a:gd name="T27" fmla="*/ 564 h 566"/>
                  <a:gd name="T28" fmla="*/ 172 w 481"/>
                  <a:gd name="T29" fmla="*/ 372 h 566"/>
                  <a:gd name="T30" fmla="*/ 213 w 481"/>
                  <a:gd name="T31" fmla="*/ 98 h 566"/>
                  <a:gd name="T32" fmla="*/ 215 w 481"/>
                  <a:gd name="T33" fmla="*/ 97 h 566"/>
                  <a:gd name="T34" fmla="*/ 106 w 481"/>
                  <a:gd name="T35" fmla="*/ 0 h 5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81" h="566">
                    <a:moveTo>
                      <a:pt x="286" y="162"/>
                    </a:moveTo>
                    <a:cubicBezTo>
                      <a:pt x="259" y="343"/>
                      <a:pt x="259" y="343"/>
                      <a:pt x="259" y="343"/>
                    </a:cubicBezTo>
                    <a:cubicBezTo>
                      <a:pt x="259" y="343"/>
                      <a:pt x="259" y="343"/>
                      <a:pt x="259" y="343"/>
                    </a:cubicBezTo>
                    <a:cubicBezTo>
                      <a:pt x="287" y="162"/>
                      <a:pt x="287" y="162"/>
                      <a:pt x="287" y="162"/>
                    </a:cubicBezTo>
                    <a:cubicBezTo>
                      <a:pt x="286" y="162"/>
                      <a:pt x="286" y="162"/>
                      <a:pt x="286" y="162"/>
                    </a:cubicBezTo>
                    <a:moveTo>
                      <a:pt x="106" y="0"/>
                    </a:moveTo>
                    <a:cubicBezTo>
                      <a:pt x="106" y="0"/>
                      <a:pt x="106" y="0"/>
                      <a:pt x="106" y="0"/>
                    </a:cubicBezTo>
                    <a:cubicBezTo>
                      <a:pt x="68" y="43"/>
                      <a:pt x="42" y="93"/>
                      <a:pt x="29" y="145"/>
                    </a:cubicBezTo>
                    <a:cubicBezTo>
                      <a:pt x="29" y="145"/>
                      <a:pt x="29" y="145"/>
                      <a:pt x="29" y="145"/>
                    </a:cubicBezTo>
                    <a:cubicBezTo>
                      <a:pt x="0" y="263"/>
                      <a:pt x="35" y="392"/>
                      <a:pt x="132" y="479"/>
                    </a:cubicBezTo>
                    <a:cubicBezTo>
                      <a:pt x="197" y="537"/>
                      <a:pt x="278" y="566"/>
                      <a:pt x="358" y="566"/>
                    </a:cubicBezTo>
                    <a:cubicBezTo>
                      <a:pt x="400" y="566"/>
                      <a:pt x="442" y="558"/>
                      <a:pt x="481" y="543"/>
                    </a:cubicBezTo>
                    <a:cubicBezTo>
                      <a:pt x="481" y="542"/>
                      <a:pt x="481" y="542"/>
                      <a:pt x="481" y="542"/>
                    </a:cubicBezTo>
                    <a:cubicBezTo>
                      <a:pt x="450" y="554"/>
                      <a:pt x="418" y="561"/>
                      <a:pt x="386" y="564"/>
                    </a:cubicBezTo>
                    <a:cubicBezTo>
                      <a:pt x="172" y="372"/>
                      <a:pt x="172" y="372"/>
                      <a:pt x="172" y="372"/>
                    </a:cubicBezTo>
                    <a:cubicBezTo>
                      <a:pt x="213" y="98"/>
                      <a:pt x="213" y="98"/>
                      <a:pt x="213" y="98"/>
                    </a:cubicBezTo>
                    <a:cubicBezTo>
                      <a:pt x="215" y="97"/>
                      <a:pt x="215" y="97"/>
                      <a:pt x="215" y="97"/>
                    </a:cubicBezTo>
                    <a:cubicBezTo>
                      <a:pt x="106" y="0"/>
                      <a:pt x="106" y="0"/>
                      <a:pt x="106" y="0"/>
                    </a:cubicBezTo>
                  </a:path>
                </a:pathLst>
              </a:custGeom>
              <a:solidFill>
                <a:srgbClr val="D2D2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7" name="Freeform 119"/>
              <p:cNvSpPr/>
              <p:nvPr/>
            </p:nvSpPr>
            <p:spPr bwMode="auto">
              <a:xfrm>
                <a:off x="5924551" y="2754313"/>
                <a:ext cx="444500" cy="671513"/>
              </a:xfrm>
              <a:custGeom>
                <a:avLst/>
                <a:gdLst>
                  <a:gd name="T0" fmla="*/ 43 w 309"/>
                  <a:gd name="T1" fmla="*/ 0 h 467"/>
                  <a:gd name="T2" fmla="*/ 41 w 309"/>
                  <a:gd name="T3" fmla="*/ 1 h 467"/>
                  <a:gd name="T4" fmla="*/ 0 w 309"/>
                  <a:gd name="T5" fmla="*/ 275 h 467"/>
                  <a:gd name="T6" fmla="*/ 214 w 309"/>
                  <a:gd name="T7" fmla="*/ 467 h 467"/>
                  <a:gd name="T8" fmla="*/ 309 w 309"/>
                  <a:gd name="T9" fmla="*/ 445 h 467"/>
                  <a:gd name="T10" fmla="*/ 309 w 309"/>
                  <a:gd name="T11" fmla="*/ 445 h 467"/>
                  <a:gd name="T12" fmla="*/ 87 w 309"/>
                  <a:gd name="T13" fmla="*/ 246 h 467"/>
                  <a:gd name="T14" fmla="*/ 87 w 309"/>
                  <a:gd name="T15" fmla="*/ 246 h 467"/>
                  <a:gd name="T16" fmla="*/ 87 w 309"/>
                  <a:gd name="T17" fmla="*/ 246 h 467"/>
                  <a:gd name="T18" fmla="*/ 87 w 309"/>
                  <a:gd name="T19" fmla="*/ 246 h 467"/>
                  <a:gd name="T20" fmla="*/ 114 w 309"/>
                  <a:gd name="T21" fmla="*/ 65 h 467"/>
                  <a:gd name="T22" fmla="*/ 43 w 309"/>
                  <a:gd name="T23" fmla="*/ 0 h 4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09" h="467">
                    <a:moveTo>
                      <a:pt x="43" y="0"/>
                    </a:moveTo>
                    <a:cubicBezTo>
                      <a:pt x="41" y="1"/>
                      <a:pt x="41" y="1"/>
                      <a:pt x="41" y="1"/>
                    </a:cubicBezTo>
                    <a:cubicBezTo>
                      <a:pt x="0" y="275"/>
                      <a:pt x="0" y="275"/>
                      <a:pt x="0" y="275"/>
                    </a:cubicBezTo>
                    <a:cubicBezTo>
                      <a:pt x="214" y="467"/>
                      <a:pt x="214" y="467"/>
                      <a:pt x="214" y="467"/>
                    </a:cubicBezTo>
                    <a:cubicBezTo>
                      <a:pt x="246" y="464"/>
                      <a:pt x="278" y="457"/>
                      <a:pt x="309" y="445"/>
                    </a:cubicBezTo>
                    <a:cubicBezTo>
                      <a:pt x="309" y="445"/>
                      <a:pt x="309" y="445"/>
                      <a:pt x="309" y="445"/>
                    </a:cubicBezTo>
                    <a:cubicBezTo>
                      <a:pt x="87" y="246"/>
                      <a:pt x="87" y="246"/>
                      <a:pt x="87" y="246"/>
                    </a:cubicBezTo>
                    <a:cubicBezTo>
                      <a:pt x="87" y="246"/>
                      <a:pt x="87" y="246"/>
                      <a:pt x="87" y="246"/>
                    </a:cubicBezTo>
                    <a:cubicBezTo>
                      <a:pt x="87" y="246"/>
                      <a:pt x="87" y="246"/>
                      <a:pt x="87" y="246"/>
                    </a:cubicBezTo>
                    <a:cubicBezTo>
                      <a:pt x="87" y="246"/>
                      <a:pt x="87" y="246"/>
                      <a:pt x="87" y="246"/>
                    </a:cubicBezTo>
                    <a:cubicBezTo>
                      <a:pt x="114" y="65"/>
                      <a:pt x="114" y="65"/>
                      <a:pt x="114" y="65"/>
                    </a:cubicBezTo>
                    <a:cubicBezTo>
                      <a:pt x="43" y="0"/>
                      <a:pt x="43" y="0"/>
                      <a:pt x="43" y="0"/>
                    </a:cubicBezTo>
                  </a:path>
                </a:pathLst>
              </a:custGeom>
              <a:solidFill>
                <a:srgbClr val="B6B7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193" name="组合 192"/>
          <p:cNvGrpSpPr>
            <a:grpSpLocks noChangeAspect="1"/>
          </p:cNvGrpSpPr>
          <p:nvPr/>
        </p:nvGrpSpPr>
        <p:grpSpPr>
          <a:xfrm>
            <a:off x="4227036" y="4786215"/>
            <a:ext cx="1123996" cy="1920100"/>
            <a:chOff x="7560650" y="147290"/>
            <a:chExt cx="3928345" cy="6710710"/>
          </a:xfrm>
        </p:grpSpPr>
        <p:grpSp>
          <p:nvGrpSpPr>
            <p:cNvPr id="194" name="组合 193"/>
            <p:cNvGrpSpPr/>
            <p:nvPr/>
          </p:nvGrpSpPr>
          <p:grpSpPr>
            <a:xfrm>
              <a:off x="8124057" y="2368068"/>
              <a:ext cx="3214688" cy="4489932"/>
              <a:chOff x="-2185988" y="1196975"/>
              <a:chExt cx="9888538" cy="13811250"/>
            </a:xfrm>
          </p:grpSpPr>
          <p:sp>
            <p:nvSpPr>
              <p:cNvPr id="219" name="Freeform 5"/>
              <p:cNvSpPr/>
              <p:nvPr/>
            </p:nvSpPr>
            <p:spPr bwMode="auto">
              <a:xfrm>
                <a:off x="2025650" y="8897938"/>
                <a:ext cx="2673350" cy="1955800"/>
              </a:xfrm>
              <a:custGeom>
                <a:avLst/>
                <a:gdLst>
                  <a:gd name="T0" fmla="*/ 356 w 712"/>
                  <a:gd name="T1" fmla="*/ 521 h 521"/>
                  <a:gd name="T2" fmla="*/ 356 w 712"/>
                  <a:gd name="T3" fmla="*/ 521 h 521"/>
                  <a:gd name="T4" fmla="*/ 0 w 712"/>
                  <a:gd name="T5" fmla="*/ 165 h 521"/>
                  <a:gd name="T6" fmla="*/ 0 w 712"/>
                  <a:gd name="T7" fmla="*/ 117 h 521"/>
                  <a:gd name="T8" fmla="*/ 117 w 712"/>
                  <a:gd name="T9" fmla="*/ 0 h 521"/>
                  <a:gd name="T10" fmla="*/ 595 w 712"/>
                  <a:gd name="T11" fmla="*/ 0 h 521"/>
                  <a:gd name="T12" fmla="*/ 712 w 712"/>
                  <a:gd name="T13" fmla="*/ 117 h 521"/>
                  <a:gd name="T14" fmla="*/ 712 w 712"/>
                  <a:gd name="T15" fmla="*/ 165 h 521"/>
                  <a:gd name="T16" fmla="*/ 356 w 712"/>
                  <a:gd name="T17" fmla="*/ 521 h 5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12" h="521">
                    <a:moveTo>
                      <a:pt x="356" y="521"/>
                    </a:moveTo>
                    <a:cubicBezTo>
                      <a:pt x="356" y="521"/>
                      <a:pt x="356" y="521"/>
                      <a:pt x="356" y="521"/>
                    </a:cubicBezTo>
                    <a:cubicBezTo>
                      <a:pt x="159" y="521"/>
                      <a:pt x="0" y="362"/>
                      <a:pt x="0" y="165"/>
                    </a:cubicBezTo>
                    <a:cubicBezTo>
                      <a:pt x="0" y="117"/>
                      <a:pt x="0" y="117"/>
                      <a:pt x="0" y="117"/>
                    </a:cubicBezTo>
                    <a:cubicBezTo>
                      <a:pt x="0" y="52"/>
                      <a:pt x="53" y="0"/>
                      <a:pt x="117" y="0"/>
                    </a:cubicBezTo>
                    <a:cubicBezTo>
                      <a:pt x="595" y="0"/>
                      <a:pt x="595" y="0"/>
                      <a:pt x="595" y="0"/>
                    </a:cubicBezTo>
                    <a:cubicBezTo>
                      <a:pt x="660" y="0"/>
                      <a:pt x="712" y="52"/>
                      <a:pt x="712" y="117"/>
                    </a:cubicBezTo>
                    <a:cubicBezTo>
                      <a:pt x="712" y="165"/>
                      <a:pt x="712" y="165"/>
                      <a:pt x="712" y="165"/>
                    </a:cubicBezTo>
                    <a:cubicBezTo>
                      <a:pt x="712" y="362"/>
                      <a:pt x="553" y="521"/>
                      <a:pt x="356" y="521"/>
                    </a:cubicBezTo>
                    <a:close/>
                  </a:path>
                </a:pathLst>
              </a:custGeom>
              <a:solidFill>
                <a:srgbClr val="2D33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0" name="Freeform 6"/>
              <p:cNvSpPr/>
              <p:nvPr/>
            </p:nvSpPr>
            <p:spPr bwMode="auto">
              <a:xfrm>
                <a:off x="4619625" y="13608050"/>
                <a:ext cx="671513" cy="569913"/>
              </a:xfrm>
              <a:custGeom>
                <a:avLst/>
                <a:gdLst>
                  <a:gd name="T0" fmla="*/ 381 w 423"/>
                  <a:gd name="T1" fmla="*/ 0 h 359"/>
                  <a:gd name="T2" fmla="*/ 0 w 423"/>
                  <a:gd name="T3" fmla="*/ 52 h 359"/>
                  <a:gd name="T4" fmla="*/ 40 w 423"/>
                  <a:gd name="T5" fmla="*/ 359 h 359"/>
                  <a:gd name="T6" fmla="*/ 423 w 423"/>
                  <a:gd name="T7" fmla="*/ 307 h 359"/>
                  <a:gd name="T8" fmla="*/ 381 w 423"/>
                  <a:gd name="T9" fmla="*/ 0 h 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3" h="359">
                    <a:moveTo>
                      <a:pt x="381" y="0"/>
                    </a:moveTo>
                    <a:lnTo>
                      <a:pt x="0" y="52"/>
                    </a:lnTo>
                    <a:lnTo>
                      <a:pt x="40" y="359"/>
                    </a:lnTo>
                    <a:lnTo>
                      <a:pt x="423" y="307"/>
                    </a:lnTo>
                    <a:lnTo>
                      <a:pt x="381" y="0"/>
                    </a:lnTo>
                    <a:close/>
                  </a:path>
                </a:pathLst>
              </a:custGeom>
              <a:solidFill>
                <a:srgbClr val="FFBA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1" name="Freeform 7"/>
              <p:cNvSpPr/>
              <p:nvPr/>
            </p:nvSpPr>
            <p:spPr bwMode="auto">
              <a:xfrm>
                <a:off x="3767138" y="13904913"/>
                <a:ext cx="1773238" cy="998538"/>
              </a:xfrm>
              <a:custGeom>
                <a:avLst/>
                <a:gdLst>
                  <a:gd name="T0" fmla="*/ 11 w 472"/>
                  <a:gd name="T1" fmla="*/ 265 h 266"/>
                  <a:gd name="T2" fmla="*/ 446 w 472"/>
                  <a:gd name="T3" fmla="*/ 208 h 266"/>
                  <a:gd name="T4" fmla="*/ 470 w 472"/>
                  <a:gd name="T5" fmla="*/ 177 h 266"/>
                  <a:gd name="T6" fmla="*/ 451 w 472"/>
                  <a:gd name="T7" fmla="*/ 39 h 266"/>
                  <a:gd name="T8" fmla="*/ 405 w 472"/>
                  <a:gd name="T9" fmla="*/ 3 h 266"/>
                  <a:gd name="T10" fmla="*/ 209 w 472"/>
                  <a:gd name="T11" fmla="*/ 29 h 266"/>
                  <a:gd name="T12" fmla="*/ 212 w 472"/>
                  <a:gd name="T13" fmla="*/ 52 h 266"/>
                  <a:gd name="T14" fmla="*/ 169 w 472"/>
                  <a:gd name="T15" fmla="*/ 64 h 266"/>
                  <a:gd name="T16" fmla="*/ 7 w 472"/>
                  <a:gd name="T17" fmla="*/ 232 h 266"/>
                  <a:gd name="T18" fmla="*/ 2 w 472"/>
                  <a:gd name="T19" fmla="*/ 255 h 266"/>
                  <a:gd name="T20" fmla="*/ 11 w 472"/>
                  <a:gd name="T21" fmla="*/ 265 h 2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72" h="266">
                    <a:moveTo>
                      <a:pt x="11" y="265"/>
                    </a:moveTo>
                    <a:cubicBezTo>
                      <a:pt x="446" y="208"/>
                      <a:pt x="446" y="208"/>
                      <a:pt x="446" y="208"/>
                    </a:cubicBezTo>
                    <a:cubicBezTo>
                      <a:pt x="461" y="206"/>
                      <a:pt x="472" y="192"/>
                      <a:pt x="470" y="177"/>
                    </a:cubicBezTo>
                    <a:cubicBezTo>
                      <a:pt x="451" y="39"/>
                      <a:pt x="451" y="39"/>
                      <a:pt x="451" y="39"/>
                    </a:cubicBezTo>
                    <a:cubicBezTo>
                      <a:pt x="448" y="16"/>
                      <a:pt x="428" y="0"/>
                      <a:pt x="405" y="3"/>
                    </a:cubicBezTo>
                    <a:cubicBezTo>
                      <a:pt x="209" y="29"/>
                      <a:pt x="209" y="29"/>
                      <a:pt x="209" y="29"/>
                    </a:cubicBezTo>
                    <a:cubicBezTo>
                      <a:pt x="212" y="52"/>
                      <a:pt x="212" y="52"/>
                      <a:pt x="212" y="52"/>
                    </a:cubicBezTo>
                    <a:cubicBezTo>
                      <a:pt x="169" y="64"/>
                      <a:pt x="169" y="64"/>
                      <a:pt x="169" y="64"/>
                    </a:cubicBezTo>
                    <a:cubicBezTo>
                      <a:pt x="88" y="86"/>
                      <a:pt x="26" y="151"/>
                      <a:pt x="7" y="232"/>
                    </a:cubicBezTo>
                    <a:cubicBezTo>
                      <a:pt x="2" y="255"/>
                      <a:pt x="2" y="255"/>
                      <a:pt x="2" y="255"/>
                    </a:cubicBezTo>
                    <a:cubicBezTo>
                      <a:pt x="0" y="261"/>
                      <a:pt x="5" y="266"/>
                      <a:pt x="11" y="265"/>
                    </a:cubicBezTo>
                    <a:close/>
                  </a:path>
                </a:pathLst>
              </a:custGeom>
              <a:solidFill>
                <a:srgbClr val="F1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2" name="Freeform 8"/>
              <p:cNvSpPr/>
              <p:nvPr/>
            </p:nvSpPr>
            <p:spPr bwMode="auto">
              <a:xfrm>
                <a:off x="3981450" y="13901738"/>
                <a:ext cx="709613" cy="542925"/>
              </a:xfrm>
              <a:custGeom>
                <a:avLst/>
                <a:gdLst>
                  <a:gd name="T0" fmla="*/ 125 w 189"/>
                  <a:gd name="T1" fmla="*/ 6 h 145"/>
                  <a:gd name="T2" fmla="*/ 154 w 189"/>
                  <a:gd name="T3" fmla="*/ 2 h 145"/>
                  <a:gd name="T4" fmla="*/ 180 w 189"/>
                  <a:gd name="T5" fmla="*/ 22 h 145"/>
                  <a:gd name="T6" fmla="*/ 189 w 189"/>
                  <a:gd name="T7" fmla="*/ 84 h 145"/>
                  <a:gd name="T8" fmla="*/ 39 w 189"/>
                  <a:gd name="T9" fmla="*/ 145 h 145"/>
                  <a:gd name="T10" fmla="*/ 0 w 189"/>
                  <a:gd name="T11" fmla="*/ 123 h 145"/>
                  <a:gd name="T12" fmla="*/ 108 w 189"/>
                  <a:gd name="T13" fmla="*/ 48 h 145"/>
                  <a:gd name="T14" fmla="*/ 105 w 189"/>
                  <a:gd name="T15" fmla="*/ 33 h 145"/>
                  <a:gd name="T16" fmla="*/ 125 w 189"/>
                  <a:gd name="T17" fmla="*/ 6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9" h="145">
                    <a:moveTo>
                      <a:pt x="125" y="6"/>
                    </a:moveTo>
                    <a:cubicBezTo>
                      <a:pt x="154" y="2"/>
                      <a:pt x="154" y="2"/>
                      <a:pt x="154" y="2"/>
                    </a:cubicBezTo>
                    <a:cubicBezTo>
                      <a:pt x="167" y="0"/>
                      <a:pt x="179" y="9"/>
                      <a:pt x="180" y="22"/>
                    </a:cubicBezTo>
                    <a:cubicBezTo>
                      <a:pt x="189" y="84"/>
                      <a:pt x="189" y="84"/>
                      <a:pt x="189" y="84"/>
                    </a:cubicBezTo>
                    <a:cubicBezTo>
                      <a:pt x="189" y="84"/>
                      <a:pt x="97" y="77"/>
                      <a:pt x="39" y="145"/>
                    </a:cubicBezTo>
                    <a:cubicBezTo>
                      <a:pt x="0" y="123"/>
                      <a:pt x="0" y="123"/>
                      <a:pt x="0" y="123"/>
                    </a:cubicBezTo>
                    <a:cubicBezTo>
                      <a:pt x="0" y="123"/>
                      <a:pt x="34" y="67"/>
                      <a:pt x="108" y="48"/>
                    </a:cubicBezTo>
                    <a:cubicBezTo>
                      <a:pt x="105" y="33"/>
                      <a:pt x="105" y="33"/>
                      <a:pt x="105" y="33"/>
                    </a:cubicBezTo>
                    <a:cubicBezTo>
                      <a:pt x="103" y="20"/>
                      <a:pt x="112" y="7"/>
                      <a:pt x="125" y="6"/>
                    </a:cubicBezTo>
                    <a:close/>
                  </a:path>
                </a:pathLst>
              </a:custGeom>
              <a:solidFill>
                <a:srgbClr val="0B92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3" name="Freeform 9"/>
              <p:cNvSpPr/>
              <p:nvPr/>
            </p:nvSpPr>
            <p:spPr bwMode="auto">
              <a:xfrm>
                <a:off x="3670300" y="14554200"/>
                <a:ext cx="1925638" cy="454025"/>
              </a:xfrm>
              <a:custGeom>
                <a:avLst/>
                <a:gdLst>
                  <a:gd name="T0" fmla="*/ 497 w 513"/>
                  <a:gd name="T1" fmla="*/ 57 h 121"/>
                  <a:gd name="T2" fmla="*/ 23 w 513"/>
                  <a:gd name="T3" fmla="*/ 119 h 121"/>
                  <a:gd name="T4" fmla="*/ 4 w 513"/>
                  <a:gd name="T5" fmla="*/ 105 h 121"/>
                  <a:gd name="T6" fmla="*/ 1 w 513"/>
                  <a:gd name="T7" fmla="*/ 83 h 121"/>
                  <a:gd name="T8" fmla="*/ 16 w 513"/>
                  <a:gd name="T9" fmla="*/ 64 h 121"/>
                  <a:gd name="T10" fmla="*/ 489 w 513"/>
                  <a:gd name="T11" fmla="*/ 1 h 121"/>
                  <a:gd name="T12" fmla="*/ 509 w 513"/>
                  <a:gd name="T13" fmla="*/ 16 h 121"/>
                  <a:gd name="T14" fmla="*/ 512 w 513"/>
                  <a:gd name="T15" fmla="*/ 37 h 121"/>
                  <a:gd name="T16" fmla="*/ 497 w 513"/>
                  <a:gd name="T17" fmla="*/ 57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13" h="121">
                    <a:moveTo>
                      <a:pt x="497" y="57"/>
                    </a:moveTo>
                    <a:cubicBezTo>
                      <a:pt x="23" y="119"/>
                      <a:pt x="23" y="119"/>
                      <a:pt x="23" y="119"/>
                    </a:cubicBezTo>
                    <a:cubicBezTo>
                      <a:pt x="14" y="121"/>
                      <a:pt x="5" y="114"/>
                      <a:pt x="4" y="105"/>
                    </a:cubicBezTo>
                    <a:cubicBezTo>
                      <a:pt x="1" y="83"/>
                      <a:pt x="1" y="83"/>
                      <a:pt x="1" y="83"/>
                    </a:cubicBezTo>
                    <a:cubicBezTo>
                      <a:pt x="0" y="74"/>
                      <a:pt x="6" y="65"/>
                      <a:pt x="16" y="64"/>
                    </a:cubicBezTo>
                    <a:cubicBezTo>
                      <a:pt x="489" y="1"/>
                      <a:pt x="489" y="1"/>
                      <a:pt x="489" y="1"/>
                    </a:cubicBezTo>
                    <a:cubicBezTo>
                      <a:pt x="499" y="0"/>
                      <a:pt x="507" y="6"/>
                      <a:pt x="509" y="16"/>
                    </a:cubicBezTo>
                    <a:cubicBezTo>
                      <a:pt x="512" y="37"/>
                      <a:pt x="512" y="37"/>
                      <a:pt x="512" y="37"/>
                    </a:cubicBezTo>
                    <a:cubicBezTo>
                      <a:pt x="513" y="47"/>
                      <a:pt x="506" y="56"/>
                      <a:pt x="497" y="57"/>
                    </a:cubicBezTo>
                    <a:close/>
                  </a:path>
                </a:pathLst>
              </a:custGeom>
              <a:solidFill>
                <a:srgbClr val="7F77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4" name="Freeform 10"/>
              <p:cNvSpPr/>
              <p:nvPr/>
            </p:nvSpPr>
            <p:spPr bwMode="auto">
              <a:xfrm>
                <a:off x="-989013" y="12152313"/>
                <a:ext cx="762000" cy="784225"/>
              </a:xfrm>
              <a:custGeom>
                <a:avLst/>
                <a:gdLst>
                  <a:gd name="T0" fmla="*/ 480 w 480"/>
                  <a:gd name="T1" fmla="*/ 307 h 494"/>
                  <a:gd name="T2" fmla="*/ 248 w 480"/>
                  <a:gd name="T3" fmla="*/ 0 h 494"/>
                  <a:gd name="T4" fmla="*/ 0 w 480"/>
                  <a:gd name="T5" fmla="*/ 189 h 494"/>
                  <a:gd name="T6" fmla="*/ 234 w 480"/>
                  <a:gd name="T7" fmla="*/ 494 h 494"/>
                  <a:gd name="T8" fmla="*/ 480 w 480"/>
                  <a:gd name="T9" fmla="*/ 307 h 4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0" h="494">
                    <a:moveTo>
                      <a:pt x="480" y="307"/>
                    </a:moveTo>
                    <a:lnTo>
                      <a:pt x="248" y="0"/>
                    </a:lnTo>
                    <a:lnTo>
                      <a:pt x="0" y="189"/>
                    </a:lnTo>
                    <a:lnTo>
                      <a:pt x="234" y="494"/>
                    </a:lnTo>
                    <a:lnTo>
                      <a:pt x="480" y="307"/>
                    </a:lnTo>
                    <a:close/>
                  </a:path>
                </a:pathLst>
              </a:custGeom>
              <a:solidFill>
                <a:srgbClr val="FFBA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5" name="Freeform 11"/>
              <p:cNvSpPr/>
              <p:nvPr/>
            </p:nvSpPr>
            <p:spPr bwMode="auto">
              <a:xfrm>
                <a:off x="-2062163" y="11885613"/>
                <a:ext cx="1651000" cy="1527175"/>
              </a:xfrm>
              <a:custGeom>
                <a:avLst/>
                <a:gdLst>
                  <a:gd name="T0" fmla="*/ 3 w 440"/>
                  <a:gd name="T1" fmla="*/ 43 h 407"/>
                  <a:gd name="T2" fmla="*/ 269 w 440"/>
                  <a:gd name="T3" fmla="*/ 393 h 407"/>
                  <a:gd name="T4" fmla="*/ 307 w 440"/>
                  <a:gd name="T5" fmla="*/ 398 h 407"/>
                  <a:gd name="T6" fmla="*/ 418 w 440"/>
                  <a:gd name="T7" fmla="*/ 314 h 407"/>
                  <a:gd name="T8" fmla="*/ 426 w 440"/>
                  <a:gd name="T9" fmla="*/ 256 h 407"/>
                  <a:gd name="T10" fmla="*/ 307 w 440"/>
                  <a:gd name="T11" fmla="*/ 98 h 407"/>
                  <a:gd name="T12" fmla="*/ 288 w 440"/>
                  <a:gd name="T13" fmla="*/ 112 h 407"/>
                  <a:gd name="T14" fmla="*/ 257 w 440"/>
                  <a:gd name="T15" fmla="*/ 81 h 407"/>
                  <a:gd name="T16" fmla="*/ 31 w 440"/>
                  <a:gd name="T17" fmla="*/ 23 h 407"/>
                  <a:gd name="T18" fmla="*/ 8 w 440"/>
                  <a:gd name="T19" fmla="*/ 30 h 407"/>
                  <a:gd name="T20" fmla="*/ 3 w 440"/>
                  <a:gd name="T21" fmla="*/ 43 h 4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40" h="407">
                    <a:moveTo>
                      <a:pt x="3" y="43"/>
                    </a:moveTo>
                    <a:cubicBezTo>
                      <a:pt x="269" y="393"/>
                      <a:pt x="269" y="393"/>
                      <a:pt x="269" y="393"/>
                    </a:cubicBezTo>
                    <a:cubicBezTo>
                      <a:pt x="278" y="405"/>
                      <a:pt x="295" y="407"/>
                      <a:pt x="307" y="398"/>
                    </a:cubicBezTo>
                    <a:cubicBezTo>
                      <a:pt x="418" y="314"/>
                      <a:pt x="418" y="314"/>
                      <a:pt x="418" y="314"/>
                    </a:cubicBezTo>
                    <a:cubicBezTo>
                      <a:pt x="436" y="300"/>
                      <a:pt x="440" y="274"/>
                      <a:pt x="426" y="256"/>
                    </a:cubicBezTo>
                    <a:cubicBezTo>
                      <a:pt x="307" y="98"/>
                      <a:pt x="307" y="98"/>
                      <a:pt x="307" y="98"/>
                    </a:cubicBezTo>
                    <a:cubicBezTo>
                      <a:pt x="288" y="112"/>
                      <a:pt x="288" y="112"/>
                      <a:pt x="288" y="112"/>
                    </a:cubicBezTo>
                    <a:cubicBezTo>
                      <a:pt x="257" y="81"/>
                      <a:pt x="257" y="81"/>
                      <a:pt x="257" y="81"/>
                    </a:cubicBezTo>
                    <a:cubicBezTo>
                      <a:pt x="198" y="22"/>
                      <a:pt x="111" y="0"/>
                      <a:pt x="31" y="23"/>
                    </a:cubicBezTo>
                    <a:cubicBezTo>
                      <a:pt x="8" y="30"/>
                      <a:pt x="8" y="30"/>
                      <a:pt x="8" y="30"/>
                    </a:cubicBezTo>
                    <a:cubicBezTo>
                      <a:pt x="2" y="32"/>
                      <a:pt x="0" y="39"/>
                      <a:pt x="3" y="43"/>
                    </a:cubicBezTo>
                    <a:close/>
                  </a:path>
                </a:pathLst>
              </a:custGeom>
              <a:solidFill>
                <a:srgbClr val="F1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6" name="Freeform 12"/>
              <p:cNvSpPr/>
              <p:nvPr/>
            </p:nvSpPr>
            <p:spPr bwMode="auto">
              <a:xfrm>
                <a:off x="-1495425" y="11930063"/>
                <a:ext cx="709613" cy="544513"/>
              </a:xfrm>
              <a:custGeom>
                <a:avLst/>
                <a:gdLst>
                  <a:gd name="T0" fmla="*/ 164 w 189"/>
                  <a:gd name="T1" fmla="*/ 51 h 145"/>
                  <a:gd name="T2" fmla="*/ 181 w 189"/>
                  <a:gd name="T3" fmla="*/ 74 h 145"/>
                  <a:gd name="T4" fmla="*/ 177 w 189"/>
                  <a:gd name="T5" fmla="*/ 107 h 145"/>
                  <a:gd name="T6" fmla="*/ 127 w 189"/>
                  <a:gd name="T7" fmla="*/ 145 h 145"/>
                  <a:gd name="T8" fmla="*/ 0 w 189"/>
                  <a:gd name="T9" fmla="*/ 46 h 145"/>
                  <a:gd name="T10" fmla="*/ 0 w 189"/>
                  <a:gd name="T11" fmla="*/ 0 h 145"/>
                  <a:gd name="T12" fmla="*/ 118 w 189"/>
                  <a:gd name="T13" fmla="*/ 57 h 145"/>
                  <a:gd name="T14" fmla="*/ 130 w 189"/>
                  <a:gd name="T15" fmla="*/ 47 h 145"/>
                  <a:gd name="T16" fmla="*/ 164 w 189"/>
                  <a:gd name="T17" fmla="*/ 51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9" h="145">
                    <a:moveTo>
                      <a:pt x="164" y="51"/>
                    </a:moveTo>
                    <a:cubicBezTo>
                      <a:pt x="181" y="74"/>
                      <a:pt x="181" y="74"/>
                      <a:pt x="181" y="74"/>
                    </a:cubicBezTo>
                    <a:cubicBezTo>
                      <a:pt x="189" y="84"/>
                      <a:pt x="187" y="99"/>
                      <a:pt x="177" y="107"/>
                    </a:cubicBezTo>
                    <a:cubicBezTo>
                      <a:pt x="127" y="145"/>
                      <a:pt x="127" y="145"/>
                      <a:pt x="127" y="145"/>
                    </a:cubicBezTo>
                    <a:cubicBezTo>
                      <a:pt x="127" y="145"/>
                      <a:pt x="88" y="62"/>
                      <a:pt x="0" y="4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65" y="2"/>
                      <a:pt x="118" y="57"/>
                    </a:cubicBezTo>
                    <a:cubicBezTo>
                      <a:pt x="130" y="47"/>
                      <a:pt x="130" y="47"/>
                      <a:pt x="130" y="47"/>
                    </a:cubicBezTo>
                    <a:cubicBezTo>
                      <a:pt x="140" y="39"/>
                      <a:pt x="156" y="40"/>
                      <a:pt x="164" y="51"/>
                    </a:cubicBezTo>
                    <a:close/>
                  </a:path>
                </a:pathLst>
              </a:custGeom>
              <a:solidFill>
                <a:srgbClr val="0B92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7" name="Freeform 13"/>
              <p:cNvSpPr/>
              <p:nvPr/>
            </p:nvSpPr>
            <p:spPr bwMode="auto">
              <a:xfrm>
                <a:off x="-2185988" y="11893550"/>
                <a:ext cx="1293813" cy="1620838"/>
              </a:xfrm>
              <a:custGeom>
                <a:avLst/>
                <a:gdLst>
                  <a:gd name="T0" fmla="*/ 295 w 345"/>
                  <a:gd name="T1" fmla="*/ 423 h 432"/>
                  <a:gd name="T2" fmla="*/ 6 w 345"/>
                  <a:gd name="T3" fmla="*/ 43 h 432"/>
                  <a:gd name="T4" fmla="*/ 10 w 345"/>
                  <a:gd name="T5" fmla="*/ 18 h 432"/>
                  <a:gd name="T6" fmla="*/ 27 w 345"/>
                  <a:gd name="T7" fmla="*/ 5 h 432"/>
                  <a:gd name="T8" fmla="*/ 51 w 345"/>
                  <a:gd name="T9" fmla="*/ 9 h 432"/>
                  <a:gd name="T10" fmla="*/ 340 w 345"/>
                  <a:gd name="T11" fmla="*/ 389 h 432"/>
                  <a:gd name="T12" fmla="*/ 336 w 345"/>
                  <a:gd name="T13" fmla="*/ 413 h 432"/>
                  <a:gd name="T14" fmla="*/ 319 w 345"/>
                  <a:gd name="T15" fmla="*/ 426 h 432"/>
                  <a:gd name="T16" fmla="*/ 295 w 345"/>
                  <a:gd name="T17" fmla="*/ 423 h 4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5" h="432">
                    <a:moveTo>
                      <a:pt x="295" y="423"/>
                    </a:moveTo>
                    <a:cubicBezTo>
                      <a:pt x="6" y="43"/>
                      <a:pt x="6" y="43"/>
                      <a:pt x="6" y="43"/>
                    </a:cubicBezTo>
                    <a:cubicBezTo>
                      <a:pt x="0" y="35"/>
                      <a:pt x="2" y="24"/>
                      <a:pt x="10" y="18"/>
                    </a:cubicBezTo>
                    <a:cubicBezTo>
                      <a:pt x="27" y="5"/>
                      <a:pt x="27" y="5"/>
                      <a:pt x="27" y="5"/>
                    </a:cubicBezTo>
                    <a:cubicBezTo>
                      <a:pt x="34" y="0"/>
                      <a:pt x="45" y="1"/>
                      <a:pt x="51" y="9"/>
                    </a:cubicBezTo>
                    <a:cubicBezTo>
                      <a:pt x="340" y="389"/>
                      <a:pt x="340" y="389"/>
                      <a:pt x="340" y="389"/>
                    </a:cubicBezTo>
                    <a:cubicBezTo>
                      <a:pt x="345" y="397"/>
                      <a:pt x="344" y="407"/>
                      <a:pt x="336" y="413"/>
                    </a:cubicBezTo>
                    <a:cubicBezTo>
                      <a:pt x="319" y="426"/>
                      <a:pt x="319" y="426"/>
                      <a:pt x="319" y="426"/>
                    </a:cubicBezTo>
                    <a:cubicBezTo>
                      <a:pt x="311" y="432"/>
                      <a:pt x="301" y="431"/>
                      <a:pt x="295" y="423"/>
                    </a:cubicBezTo>
                    <a:close/>
                  </a:path>
                </a:pathLst>
              </a:custGeom>
              <a:solidFill>
                <a:srgbClr val="7F77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8" name="Freeform 14"/>
              <p:cNvSpPr/>
              <p:nvPr/>
            </p:nvSpPr>
            <p:spPr bwMode="auto">
              <a:xfrm>
                <a:off x="-719138" y="9855200"/>
                <a:ext cx="3506788" cy="2949575"/>
              </a:xfrm>
              <a:custGeom>
                <a:avLst/>
                <a:gdLst>
                  <a:gd name="T0" fmla="*/ 357 w 2209"/>
                  <a:gd name="T1" fmla="*/ 1858 h 1858"/>
                  <a:gd name="T2" fmla="*/ 0 w 2209"/>
                  <a:gd name="T3" fmla="*/ 1378 h 1858"/>
                  <a:gd name="T4" fmla="*/ 1854 w 2209"/>
                  <a:gd name="T5" fmla="*/ 0 h 1858"/>
                  <a:gd name="T6" fmla="*/ 2209 w 2209"/>
                  <a:gd name="T7" fmla="*/ 480 h 1858"/>
                  <a:gd name="T8" fmla="*/ 357 w 2209"/>
                  <a:gd name="T9" fmla="*/ 1858 h 18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09" h="1858">
                    <a:moveTo>
                      <a:pt x="357" y="1858"/>
                    </a:moveTo>
                    <a:lnTo>
                      <a:pt x="0" y="1378"/>
                    </a:lnTo>
                    <a:lnTo>
                      <a:pt x="1854" y="0"/>
                    </a:lnTo>
                    <a:lnTo>
                      <a:pt x="2209" y="480"/>
                    </a:lnTo>
                    <a:lnTo>
                      <a:pt x="357" y="1858"/>
                    </a:lnTo>
                    <a:close/>
                  </a:path>
                </a:pathLst>
              </a:custGeom>
              <a:solidFill>
                <a:srgbClr val="2D33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9" name="Freeform 15"/>
              <p:cNvSpPr/>
              <p:nvPr/>
            </p:nvSpPr>
            <p:spPr bwMode="auto">
              <a:xfrm>
                <a:off x="3744913" y="9610725"/>
                <a:ext cx="1644650" cy="4170363"/>
              </a:xfrm>
              <a:custGeom>
                <a:avLst/>
                <a:gdLst>
                  <a:gd name="T0" fmla="*/ 449 w 1036"/>
                  <a:gd name="T1" fmla="*/ 2627 h 2627"/>
                  <a:gd name="T2" fmla="*/ 0 w 1036"/>
                  <a:gd name="T3" fmla="*/ 104 h 2627"/>
                  <a:gd name="T4" fmla="*/ 589 w 1036"/>
                  <a:gd name="T5" fmla="*/ 0 h 2627"/>
                  <a:gd name="T6" fmla="*/ 1036 w 1036"/>
                  <a:gd name="T7" fmla="*/ 2523 h 2627"/>
                  <a:gd name="T8" fmla="*/ 449 w 1036"/>
                  <a:gd name="T9" fmla="*/ 2627 h 26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36" h="2627">
                    <a:moveTo>
                      <a:pt x="449" y="2627"/>
                    </a:moveTo>
                    <a:lnTo>
                      <a:pt x="0" y="104"/>
                    </a:lnTo>
                    <a:lnTo>
                      <a:pt x="589" y="0"/>
                    </a:lnTo>
                    <a:lnTo>
                      <a:pt x="1036" y="2523"/>
                    </a:lnTo>
                    <a:lnTo>
                      <a:pt x="449" y="2627"/>
                    </a:lnTo>
                    <a:close/>
                  </a:path>
                </a:pathLst>
              </a:custGeom>
              <a:solidFill>
                <a:srgbClr val="2D33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0" name="Freeform 16"/>
              <p:cNvSpPr/>
              <p:nvPr/>
            </p:nvSpPr>
            <p:spPr bwMode="auto">
              <a:xfrm>
                <a:off x="3241675" y="8897938"/>
                <a:ext cx="2147888" cy="4883150"/>
              </a:xfrm>
              <a:custGeom>
                <a:avLst/>
                <a:gdLst>
                  <a:gd name="T0" fmla="*/ 388 w 572"/>
                  <a:gd name="T1" fmla="*/ 165 h 1301"/>
                  <a:gd name="T2" fmla="*/ 388 w 572"/>
                  <a:gd name="T3" fmla="*/ 117 h 1301"/>
                  <a:gd name="T4" fmla="*/ 271 w 572"/>
                  <a:gd name="T5" fmla="*/ 0 h 1301"/>
                  <a:gd name="T6" fmla="*/ 0 w 572"/>
                  <a:gd name="T7" fmla="*/ 0 h 1301"/>
                  <a:gd name="T8" fmla="*/ 0 w 572"/>
                  <a:gd name="T9" fmla="*/ 519 h 1301"/>
                  <a:gd name="T10" fmla="*/ 32 w 572"/>
                  <a:gd name="T11" fmla="*/ 521 h 1301"/>
                  <a:gd name="T12" fmla="*/ 32 w 572"/>
                  <a:gd name="T13" fmla="*/ 521 h 1301"/>
                  <a:gd name="T14" fmla="*/ 180 w 572"/>
                  <a:gd name="T15" fmla="*/ 489 h 1301"/>
                  <a:gd name="T16" fmla="*/ 324 w 572"/>
                  <a:gd name="T17" fmla="*/ 1301 h 1301"/>
                  <a:gd name="T18" fmla="*/ 572 w 572"/>
                  <a:gd name="T19" fmla="*/ 1257 h 1301"/>
                  <a:gd name="T20" fmla="*/ 386 w 572"/>
                  <a:gd name="T21" fmla="*/ 206 h 1301"/>
                  <a:gd name="T22" fmla="*/ 388 w 572"/>
                  <a:gd name="T23" fmla="*/ 165 h 13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72" h="1301">
                    <a:moveTo>
                      <a:pt x="388" y="165"/>
                    </a:moveTo>
                    <a:cubicBezTo>
                      <a:pt x="388" y="117"/>
                      <a:pt x="388" y="117"/>
                      <a:pt x="388" y="117"/>
                    </a:cubicBezTo>
                    <a:cubicBezTo>
                      <a:pt x="388" y="52"/>
                      <a:pt x="336" y="0"/>
                      <a:pt x="27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519"/>
                      <a:pt x="0" y="519"/>
                      <a:pt x="0" y="519"/>
                    </a:cubicBezTo>
                    <a:cubicBezTo>
                      <a:pt x="11" y="520"/>
                      <a:pt x="21" y="521"/>
                      <a:pt x="32" y="521"/>
                    </a:cubicBezTo>
                    <a:cubicBezTo>
                      <a:pt x="32" y="521"/>
                      <a:pt x="32" y="521"/>
                      <a:pt x="32" y="521"/>
                    </a:cubicBezTo>
                    <a:cubicBezTo>
                      <a:pt x="85" y="521"/>
                      <a:pt x="135" y="509"/>
                      <a:pt x="180" y="489"/>
                    </a:cubicBezTo>
                    <a:cubicBezTo>
                      <a:pt x="324" y="1301"/>
                      <a:pt x="324" y="1301"/>
                      <a:pt x="324" y="1301"/>
                    </a:cubicBezTo>
                    <a:cubicBezTo>
                      <a:pt x="572" y="1257"/>
                      <a:pt x="572" y="1257"/>
                      <a:pt x="572" y="1257"/>
                    </a:cubicBezTo>
                    <a:cubicBezTo>
                      <a:pt x="386" y="206"/>
                      <a:pt x="386" y="206"/>
                      <a:pt x="386" y="206"/>
                    </a:cubicBezTo>
                    <a:cubicBezTo>
                      <a:pt x="387" y="192"/>
                      <a:pt x="388" y="179"/>
                      <a:pt x="388" y="165"/>
                    </a:cubicBezTo>
                    <a:close/>
                  </a:path>
                </a:pathLst>
              </a:custGeom>
              <a:solidFill>
                <a:srgbClr val="2226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1" name="Freeform 17"/>
              <p:cNvSpPr/>
              <p:nvPr/>
            </p:nvSpPr>
            <p:spPr bwMode="auto">
              <a:xfrm>
                <a:off x="4184650" y="8897938"/>
                <a:ext cx="1204913" cy="4729163"/>
              </a:xfrm>
              <a:custGeom>
                <a:avLst/>
                <a:gdLst>
                  <a:gd name="T0" fmla="*/ 135 w 321"/>
                  <a:gd name="T1" fmla="*/ 206 h 1260"/>
                  <a:gd name="T2" fmla="*/ 137 w 321"/>
                  <a:gd name="T3" fmla="*/ 165 h 1260"/>
                  <a:gd name="T4" fmla="*/ 137 w 321"/>
                  <a:gd name="T5" fmla="*/ 117 h 1260"/>
                  <a:gd name="T6" fmla="*/ 20 w 321"/>
                  <a:gd name="T7" fmla="*/ 0 h 1260"/>
                  <a:gd name="T8" fmla="*/ 0 w 321"/>
                  <a:gd name="T9" fmla="*/ 0 h 1260"/>
                  <a:gd name="T10" fmla="*/ 117 w 321"/>
                  <a:gd name="T11" fmla="*/ 117 h 1260"/>
                  <a:gd name="T12" fmla="*/ 117 w 321"/>
                  <a:gd name="T13" fmla="*/ 165 h 1260"/>
                  <a:gd name="T14" fmla="*/ 115 w 321"/>
                  <a:gd name="T15" fmla="*/ 206 h 1260"/>
                  <a:gd name="T16" fmla="*/ 302 w 321"/>
                  <a:gd name="T17" fmla="*/ 1260 h 1260"/>
                  <a:gd name="T18" fmla="*/ 321 w 321"/>
                  <a:gd name="T19" fmla="*/ 1257 h 1260"/>
                  <a:gd name="T20" fmla="*/ 135 w 321"/>
                  <a:gd name="T21" fmla="*/ 206 h 1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21" h="1260">
                    <a:moveTo>
                      <a:pt x="135" y="206"/>
                    </a:moveTo>
                    <a:cubicBezTo>
                      <a:pt x="136" y="192"/>
                      <a:pt x="137" y="179"/>
                      <a:pt x="137" y="165"/>
                    </a:cubicBezTo>
                    <a:cubicBezTo>
                      <a:pt x="137" y="117"/>
                      <a:pt x="137" y="117"/>
                      <a:pt x="137" y="117"/>
                    </a:cubicBezTo>
                    <a:cubicBezTo>
                      <a:pt x="137" y="52"/>
                      <a:pt x="85" y="0"/>
                      <a:pt x="2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65" y="0"/>
                      <a:pt x="117" y="52"/>
                      <a:pt x="117" y="117"/>
                    </a:cubicBezTo>
                    <a:cubicBezTo>
                      <a:pt x="117" y="165"/>
                      <a:pt x="117" y="165"/>
                      <a:pt x="117" y="165"/>
                    </a:cubicBezTo>
                    <a:cubicBezTo>
                      <a:pt x="117" y="179"/>
                      <a:pt x="116" y="192"/>
                      <a:pt x="115" y="206"/>
                    </a:cubicBezTo>
                    <a:cubicBezTo>
                      <a:pt x="302" y="1260"/>
                      <a:pt x="302" y="1260"/>
                      <a:pt x="302" y="1260"/>
                    </a:cubicBezTo>
                    <a:cubicBezTo>
                      <a:pt x="321" y="1257"/>
                      <a:pt x="321" y="1257"/>
                      <a:pt x="321" y="1257"/>
                    </a:cubicBezTo>
                    <a:lnTo>
                      <a:pt x="135" y="206"/>
                    </a:lnTo>
                    <a:close/>
                  </a:path>
                </a:pathLst>
              </a:custGeom>
              <a:solidFill>
                <a:srgbClr val="2D33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2" name="Freeform 18"/>
              <p:cNvSpPr/>
              <p:nvPr/>
            </p:nvSpPr>
            <p:spPr bwMode="auto">
              <a:xfrm>
                <a:off x="1744663" y="3543300"/>
                <a:ext cx="2352675" cy="3152775"/>
              </a:xfrm>
              <a:custGeom>
                <a:avLst/>
                <a:gdLst>
                  <a:gd name="T0" fmla="*/ 627 w 627"/>
                  <a:gd name="T1" fmla="*/ 840 h 840"/>
                  <a:gd name="T2" fmla="*/ 289 w 627"/>
                  <a:gd name="T3" fmla="*/ 840 h 840"/>
                  <a:gd name="T4" fmla="*/ 0 w 627"/>
                  <a:gd name="T5" fmla="*/ 550 h 840"/>
                  <a:gd name="T6" fmla="*/ 0 w 627"/>
                  <a:gd name="T7" fmla="*/ 0 h 840"/>
                  <a:gd name="T8" fmla="*/ 627 w 627"/>
                  <a:gd name="T9" fmla="*/ 0 h 840"/>
                  <a:gd name="T10" fmla="*/ 627 w 627"/>
                  <a:gd name="T11" fmla="*/ 840 h 8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27" h="840">
                    <a:moveTo>
                      <a:pt x="627" y="840"/>
                    </a:moveTo>
                    <a:cubicBezTo>
                      <a:pt x="289" y="840"/>
                      <a:pt x="289" y="840"/>
                      <a:pt x="289" y="840"/>
                    </a:cubicBezTo>
                    <a:cubicBezTo>
                      <a:pt x="129" y="840"/>
                      <a:pt x="0" y="710"/>
                      <a:pt x="0" y="55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627" y="0"/>
                      <a:pt x="627" y="0"/>
                      <a:pt x="627" y="0"/>
                    </a:cubicBezTo>
                    <a:lnTo>
                      <a:pt x="627" y="840"/>
                    </a:lnTo>
                    <a:close/>
                  </a:path>
                </a:pathLst>
              </a:custGeom>
              <a:solidFill>
                <a:srgbClr val="FFC4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3" name="Freeform 19"/>
              <p:cNvSpPr/>
              <p:nvPr/>
            </p:nvSpPr>
            <p:spPr bwMode="auto">
              <a:xfrm>
                <a:off x="4237038" y="4578350"/>
                <a:ext cx="693738" cy="1055688"/>
              </a:xfrm>
              <a:custGeom>
                <a:avLst/>
                <a:gdLst>
                  <a:gd name="T0" fmla="*/ 23 w 185"/>
                  <a:gd name="T1" fmla="*/ 0 h 281"/>
                  <a:gd name="T2" fmla="*/ 116 w 185"/>
                  <a:gd name="T3" fmla="*/ 0 h 281"/>
                  <a:gd name="T4" fmla="*/ 173 w 185"/>
                  <a:gd name="T5" fmla="*/ 78 h 281"/>
                  <a:gd name="T6" fmla="*/ 157 w 185"/>
                  <a:gd name="T7" fmla="*/ 126 h 281"/>
                  <a:gd name="T8" fmla="*/ 20 w 185"/>
                  <a:gd name="T9" fmla="*/ 273 h 281"/>
                  <a:gd name="T10" fmla="*/ 0 w 185"/>
                  <a:gd name="T11" fmla="*/ 281 h 281"/>
                  <a:gd name="T12" fmla="*/ 23 w 185"/>
                  <a:gd name="T13" fmla="*/ 0 h 2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5" h="281">
                    <a:moveTo>
                      <a:pt x="23" y="0"/>
                    </a:moveTo>
                    <a:cubicBezTo>
                      <a:pt x="116" y="0"/>
                      <a:pt x="116" y="0"/>
                      <a:pt x="116" y="0"/>
                    </a:cubicBezTo>
                    <a:cubicBezTo>
                      <a:pt x="156" y="0"/>
                      <a:pt x="185" y="39"/>
                      <a:pt x="173" y="78"/>
                    </a:cubicBezTo>
                    <a:cubicBezTo>
                      <a:pt x="157" y="126"/>
                      <a:pt x="157" y="126"/>
                      <a:pt x="157" y="126"/>
                    </a:cubicBezTo>
                    <a:cubicBezTo>
                      <a:pt x="136" y="193"/>
                      <a:pt x="85" y="247"/>
                      <a:pt x="20" y="273"/>
                    </a:cubicBezTo>
                    <a:cubicBezTo>
                      <a:pt x="0" y="281"/>
                      <a:pt x="0" y="281"/>
                      <a:pt x="0" y="281"/>
                    </a:cubicBez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FFC4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4" name="Freeform 20"/>
              <p:cNvSpPr/>
              <p:nvPr/>
            </p:nvSpPr>
            <p:spPr bwMode="auto">
              <a:xfrm>
                <a:off x="933450" y="2170113"/>
                <a:ext cx="3757613" cy="4525963"/>
              </a:xfrm>
              <a:custGeom>
                <a:avLst/>
                <a:gdLst>
                  <a:gd name="T0" fmla="*/ 843 w 1001"/>
                  <a:gd name="T1" fmla="*/ 1206 h 1206"/>
                  <a:gd name="T2" fmla="*/ 843 w 1001"/>
                  <a:gd name="T3" fmla="*/ 628 h 1206"/>
                  <a:gd name="T4" fmla="*/ 216 w 1001"/>
                  <a:gd name="T5" fmla="*/ 366 h 1206"/>
                  <a:gd name="T6" fmla="*/ 77 w 1001"/>
                  <a:gd name="T7" fmla="*/ 299 h 1206"/>
                  <a:gd name="T8" fmla="*/ 96 w 1001"/>
                  <a:gd name="T9" fmla="*/ 128 h 1206"/>
                  <a:gd name="T10" fmla="*/ 539 w 1001"/>
                  <a:gd name="T11" fmla="*/ 23 h 1206"/>
                  <a:gd name="T12" fmla="*/ 766 w 1001"/>
                  <a:gd name="T13" fmla="*/ 143 h 1206"/>
                  <a:gd name="T14" fmla="*/ 843 w 1001"/>
                  <a:gd name="T15" fmla="*/ 348 h 1206"/>
                  <a:gd name="T16" fmla="*/ 843 w 1001"/>
                  <a:gd name="T17" fmla="*/ 348 h 1206"/>
                  <a:gd name="T18" fmla="*/ 982 w 1001"/>
                  <a:gd name="T19" fmla="*/ 573 h 1206"/>
                  <a:gd name="T20" fmla="*/ 971 w 1001"/>
                  <a:gd name="T21" fmla="*/ 628 h 1206"/>
                  <a:gd name="T22" fmla="*/ 843 w 1001"/>
                  <a:gd name="T23" fmla="*/ 1206 h 1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001" h="1206">
                    <a:moveTo>
                      <a:pt x="843" y="1206"/>
                    </a:moveTo>
                    <a:cubicBezTo>
                      <a:pt x="843" y="628"/>
                      <a:pt x="843" y="628"/>
                      <a:pt x="843" y="628"/>
                    </a:cubicBezTo>
                    <a:cubicBezTo>
                      <a:pt x="216" y="366"/>
                      <a:pt x="216" y="366"/>
                      <a:pt x="216" y="366"/>
                    </a:cubicBezTo>
                    <a:cubicBezTo>
                      <a:pt x="77" y="299"/>
                      <a:pt x="77" y="299"/>
                      <a:pt x="77" y="299"/>
                    </a:cubicBezTo>
                    <a:cubicBezTo>
                      <a:pt x="0" y="261"/>
                      <a:pt x="12" y="147"/>
                      <a:pt x="96" y="128"/>
                    </a:cubicBezTo>
                    <a:cubicBezTo>
                      <a:pt x="539" y="23"/>
                      <a:pt x="539" y="23"/>
                      <a:pt x="539" y="23"/>
                    </a:cubicBezTo>
                    <a:cubicBezTo>
                      <a:pt x="634" y="0"/>
                      <a:pt x="732" y="52"/>
                      <a:pt x="766" y="143"/>
                    </a:cubicBezTo>
                    <a:cubicBezTo>
                      <a:pt x="843" y="348"/>
                      <a:pt x="843" y="348"/>
                      <a:pt x="843" y="348"/>
                    </a:cubicBezTo>
                    <a:cubicBezTo>
                      <a:pt x="843" y="348"/>
                      <a:pt x="843" y="348"/>
                      <a:pt x="843" y="348"/>
                    </a:cubicBezTo>
                    <a:cubicBezTo>
                      <a:pt x="941" y="376"/>
                      <a:pt x="1001" y="473"/>
                      <a:pt x="982" y="573"/>
                    </a:cubicBezTo>
                    <a:cubicBezTo>
                      <a:pt x="971" y="628"/>
                      <a:pt x="971" y="628"/>
                      <a:pt x="971" y="628"/>
                    </a:cubicBezTo>
                    <a:lnTo>
                      <a:pt x="843" y="1206"/>
                    </a:lnTo>
                    <a:close/>
                  </a:path>
                </a:pathLst>
              </a:custGeom>
              <a:solidFill>
                <a:srgbClr val="4C31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5" name="Oval 21"/>
              <p:cNvSpPr>
                <a:spLocks noChangeArrowheads="1"/>
              </p:cNvSpPr>
              <p:nvPr/>
            </p:nvSpPr>
            <p:spPr bwMode="auto">
              <a:xfrm>
                <a:off x="1957388" y="4371975"/>
                <a:ext cx="642938" cy="863600"/>
              </a:xfrm>
              <a:prstGeom prst="ellipse">
                <a:avLst/>
              </a:prstGeom>
              <a:solidFill>
                <a:srgbClr val="4C31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6" name="Oval 22"/>
              <p:cNvSpPr>
                <a:spLocks noChangeArrowheads="1"/>
              </p:cNvSpPr>
              <p:nvPr/>
            </p:nvSpPr>
            <p:spPr bwMode="auto">
              <a:xfrm>
                <a:off x="2919413" y="4371975"/>
                <a:ext cx="646113" cy="863600"/>
              </a:xfrm>
              <a:prstGeom prst="ellipse">
                <a:avLst/>
              </a:prstGeom>
              <a:solidFill>
                <a:srgbClr val="4C31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7" name="Freeform 23"/>
              <p:cNvSpPr/>
              <p:nvPr/>
            </p:nvSpPr>
            <p:spPr bwMode="auto">
              <a:xfrm>
                <a:off x="2251075" y="5006975"/>
                <a:ext cx="720725" cy="806450"/>
              </a:xfrm>
              <a:custGeom>
                <a:avLst/>
                <a:gdLst>
                  <a:gd name="T0" fmla="*/ 93 w 192"/>
                  <a:gd name="T1" fmla="*/ 0 h 215"/>
                  <a:gd name="T2" fmla="*/ 20 w 192"/>
                  <a:gd name="T3" fmla="*/ 134 h 215"/>
                  <a:gd name="T4" fmla="*/ 68 w 192"/>
                  <a:gd name="T5" fmla="*/ 215 h 215"/>
                  <a:gd name="T6" fmla="*/ 192 w 192"/>
                  <a:gd name="T7" fmla="*/ 215 h 215"/>
                  <a:gd name="T8" fmla="*/ 93 w 192"/>
                  <a:gd name="T9" fmla="*/ 0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2" h="215">
                    <a:moveTo>
                      <a:pt x="93" y="0"/>
                    </a:moveTo>
                    <a:cubicBezTo>
                      <a:pt x="20" y="134"/>
                      <a:pt x="20" y="134"/>
                      <a:pt x="20" y="134"/>
                    </a:cubicBezTo>
                    <a:cubicBezTo>
                      <a:pt x="0" y="170"/>
                      <a:pt x="26" y="215"/>
                      <a:pt x="68" y="215"/>
                    </a:cubicBezTo>
                    <a:cubicBezTo>
                      <a:pt x="192" y="215"/>
                      <a:pt x="192" y="215"/>
                      <a:pt x="192" y="215"/>
                    </a:cubicBezTo>
                    <a:lnTo>
                      <a:pt x="93" y="0"/>
                    </a:lnTo>
                    <a:close/>
                  </a:path>
                </a:pathLst>
              </a:custGeom>
              <a:solidFill>
                <a:srgbClr val="F08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8" name="Freeform 24"/>
              <p:cNvSpPr/>
              <p:nvPr/>
            </p:nvSpPr>
            <p:spPr bwMode="auto">
              <a:xfrm>
                <a:off x="1885950" y="4060825"/>
                <a:ext cx="635000" cy="217488"/>
              </a:xfrm>
              <a:custGeom>
                <a:avLst/>
                <a:gdLst>
                  <a:gd name="T0" fmla="*/ 150 w 169"/>
                  <a:gd name="T1" fmla="*/ 58 h 58"/>
                  <a:gd name="T2" fmla="*/ 147 w 169"/>
                  <a:gd name="T3" fmla="*/ 57 h 58"/>
                  <a:gd name="T4" fmla="*/ 16 w 169"/>
                  <a:gd name="T5" fmla="*/ 38 h 58"/>
                  <a:gd name="T6" fmla="*/ 1 w 169"/>
                  <a:gd name="T7" fmla="*/ 17 h 58"/>
                  <a:gd name="T8" fmla="*/ 22 w 169"/>
                  <a:gd name="T9" fmla="*/ 2 h 58"/>
                  <a:gd name="T10" fmla="*/ 152 w 169"/>
                  <a:gd name="T11" fmla="*/ 22 h 58"/>
                  <a:gd name="T12" fmla="*/ 168 w 169"/>
                  <a:gd name="T13" fmla="*/ 42 h 58"/>
                  <a:gd name="T14" fmla="*/ 150 w 169"/>
                  <a:gd name="T15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9" h="58">
                    <a:moveTo>
                      <a:pt x="150" y="58"/>
                    </a:moveTo>
                    <a:cubicBezTo>
                      <a:pt x="149" y="58"/>
                      <a:pt x="148" y="58"/>
                      <a:pt x="147" y="57"/>
                    </a:cubicBezTo>
                    <a:cubicBezTo>
                      <a:pt x="16" y="38"/>
                      <a:pt x="16" y="38"/>
                      <a:pt x="16" y="38"/>
                    </a:cubicBezTo>
                    <a:cubicBezTo>
                      <a:pt x="6" y="36"/>
                      <a:pt x="0" y="27"/>
                      <a:pt x="1" y="17"/>
                    </a:cubicBezTo>
                    <a:cubicBezTo>
                      <a:pt x="3" y="7"/>
                      <a:pt x="12" y="0"/>
                      <a:pt x="22" y="2"/>
                    </a:cubicBezTo>
                    <a:cubicBezTo>
                      <a:pt x="152" y="22"/>
                      <a:pt x="152" y="22"/>
                      <a:pt x="152" y="22"/>
                    </a:cubicBezTo>
                    <a:cubicBezTo>
                      <a:pt x="162" y="23"/>
                      <a:pt x="169" y="33"/>
                      <a:pt x="168" y="42"/>
                    </a:cubicBezTo>
                    <a:cubicBezTo>
                      <a:pt x="166" y="51"/>
                      <a:pt x="159" y="58"/>
                      <a:pt x="150" y="58"/>
                    </a:cubicBezTo>
                    <a:close/>
                  </a:path>
                </a:pathLst>
              </a:custGeom>
              <a:solidFill>
                <a:srgbClr val="4C31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9" name="Freeform 25"/>
              <p:cNvSpPr/>
              <p:nvPr/>
            </p:nvSpPr>
            <p:spPr bwMode="auto">
              <a:xfrm>
                <a:off x="2922588" y="4060825"/>
                <a:ext cx="638175" cy="217488"/>
              </a:xfrm>
              <a:custGeom>
                <a:avLst/>
                <a:gdLst>
                  <a:gd name="T0" fmla="*/ 20 w 170"/>
                  <a:gd name="T1" fmla="*/ 58 h 58"/>
                  <a:gd name="T2" fmla="*/ 22 w 170"/>
                  <a:gd name="T3" fmla="*/ 57 h 58"/>
                  <a:gd name="T4" fmla="*/ 153 w 170"/>
                  <a:gd name="T5" fmla="*/ 38 h 58"/>
                  <a:gd name="T6" fmla="*/ 168 w 170"/>
                  <a:gd name="T7" fmla="*/ 17 h 58"/>
                  <a:gd name="T8" fmla="*/ 148 w 170"/>
                  <a:gd name="T9" fmla="*/ 2 h 58"/>
                  <a:gd name="T10" fmla="*/ 17 w 170"/>
                  <a:gd name="T11" fmla="*/ 22 h 58"/>
                  <a:gd name="T12" fmla="*/ 2 w 170"/>
                  <a:gd name="T13" fmla="*/ 42 h 58"/>
                  <a:gd name="T14" fmla="*/ 20 w 170"/>
                  <a:gd name="T15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0" h="58">
                    <a:moveTo>
                      <a:pt x="20" y="58"/>
                    </a:moveTo>
                    <a:cubicBezTo>
                      <a:pt x="20" y="58"/>
                      <a:pt x="21" y="58"/>
                      <a:pt x="22" y="57"/>
                    </a:cubicBezTo>
                    <a:cubicBezTo>
                      <a:pt x="153" y="38"/>
                      <a:pt x="153" y="38"/>
                      <a:pt x="153" y="38"/>
                    </a:cubicBezTo>
                    <a:cubicBezTo>
                      <a:pt x="163" y="36"/>
                      <a:pt x="170" y="27"/>
                      <a:pt x="168" y="17"/>
                    </a:cubicBezTo>
                    <a:cubicBezTo>
                      <a:pt x="167" y="7"/>
                      <a:pt x="157" y="0"/>
                      <a:pt x="148" y="2"/>
                    </a:cubicBezTo>
                    <a:cubicBezTo>
                      <a:pt x="17" y="22"/>
                      <a:pt x="17" y="22"/>
                      <a:pt x="17" y="22"/>
                    </a:cubicBezTo>
                    <a:cubicBezTo>
                      <a:pt x="7" y="23"/>
                      <a:pt x="0" y="33"/>
                      <a:pt x="2" y="42"/>
                    </a:cubicBezTo>
                    <a:cubicBezTo>
                      <a:pt x="3" y="51"/>
                      <a:pt x="11" y="58"/>
                      <a:pt x="20" y="58"/>
                    </a:cubicBezTo>
                    <a:close/>
                  </a:path>
                </a:pathLst>
              </a:custGeom>
              <a:solidFill>
                <a:srgbClr val="4C31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0" name="Freeform 26"/>
              <p:cNvSpPr/>
              <p:nvPr/>
            </p:nvSpPr>
            <p:spPr bwMode="auto">
              <a:xfrm>
                <a:off x="2273300" y="5922963"/>
                <a:ext cx="968375" cy="431800"/>
              </a:xfrm>
              <a:custGeom>
                <a:avLst/>
                <a:gdLst>
                  <a:gd name="T0" fmla="*/ 2 w 258"/>
                  <a:gd name="T1" fmla="*/ 0 h 115"/>
                  <a:gd name="T2" fmla="*/ 258 w 258"/>
                  <a:gd name="T3" fmla="*/ 0 h 115"/>
                  <a:gd name="T4" fmla="*/ 115 w 258"/>
                  <a:gd name="T5" fmla="*/ 115 h 115"/>
                  <a:gd name="T6" fmla="*/ 2 w 258"/>
                  <a:gd name="T7" fmla="*/ 0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15">
                    <a:moveTo>
                      <a:pt x="2" y="0"/>
                    </a:moveTo>
                    <a:cubicBezTo>
                      <a:pt x="258" y="0"/>
                      <a:pt x="258" y="0"/>
                      <a:pt x="258" y="0"/>
                    </a:cubicBezTo>
                    <a:cubicBezTo>
                      <a:pt x="258" y="0"/>
                      <a:pt x="231" y="115"/>
                      <a:pt x="115" y="115"/>
                    </a:cubicBezTo>
                    <a:cubicBezTo>
                      <a:pt x="0" y="115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7266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1" name="Freeform 27"/>
              <p:cNvSpPr/>
              <p:nvPr/>
            </p:nvSpPr>
            <p:spPr bwMode="auto">
              <a:xfrm>
                <a:off x="2025650" y="6789738"/>
                <a:ext cx="2673350" cy="3448050"/>
              </a:xfrm>
              <a:custGeom>
                <a:avLst/>
                <a:gdLst>
                  <a:gd name="T0" fmla="*/ 441 w 712"/>
                  <a:gd name="T1" fmla="*/ 919 h 919"/>
                  <a:gd name="T2" fmla="*/ 271 w 712"/>
                  <a:gd name="T3" fmla="*/ 919 h 919"/>
                  <a:gd name="T4" fmla="*/ 0 w 712"/>
                  <a:gd name="T5" fmla="*/ 647 h 919"/>
                  <a:gd name="T6" fmla="*/ 0 w 712"/>
                  <a:gd name="T7" fmla="*/ 0 h 919"/>
                  <a:gd name="T8" fmla="*/ 712 w 712"/>
                  <a:gd name="T9" fmla="*/ 0 h 919"/>
                  <a:gd name="T10" fmla="*/ 712 w 712"/>
                  <a:gd name="T11" fmla="*/ 647 h 919"/>
                  <a:gd name="T12" fmla="*/ 441 w 712"/>
                  <a:gd name="T13" fmla="*/ 919 h 9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12" h="919">
                    <a:moveTo>
                      <a:pt x="441" y="919"/>
                    </a:moveTo>
                    <a:cubicBezTo>
                      <a:pt x="271" y="919"/>
                      <a:pt x="271" y="919"/>
                      <a:pt x="271" y="919"/>
                    </a:cubicBezTo>
                    <a:cubicBezTo>
                      <a:pt x="121" y="919"/>
                      <a:pt x="0" y="797"/>
                      <a:pt x="0" y="64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712" y="0"/>
                      <a:pt x="712" y="0"/>
                      <a:pt x="712" y="0"/>
                    </a:cubicBezTo>
                    <a:cubicBezTo>
                      <a:pt x="712" y="647"/>
                      <a:pt x="712" y="647"/>
                      <a:pt x="712" y="647"/>
                    </a:cubicBezTo>
                    <a:cubicBezTo>
                      <a:pt x="712" y="797"/>
                      <a:pt x="591" y="919"/>
                      <a:pt x="441" y="919"/>
                    </a:cubicBezTo>
                    <a:close/>
                  </a:path>
                </a:pathLst>
              </a:custGeom>
              <a:solidFill>
                <a:srgbClr val="1C75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2" name="Freeform 28"/>
              <p:cNvSpPr/>
              <p:nvPr/>
            </p:nvSpPr>
            <p:spPr bwMode="auto">
              <a:xfrm>
                <a:off x="3241675" y="6789738"/>
                <a:ext cx="1457325" cy="3448050"/>
              </a:xfrm>
              <a:custGeom>
                <a:avLst/>
                <a:gdLst>
                  <a:gd name="T0" fmla="*/ 0 w 388"/>
                  <a:gd name="T1" fmla="*/ 919 h 919"/>
                  <a:gd name="T2" fmla="*/ 117 w 388"/>
                  <a:gd name="T3" fmla="*/ 919 h 919"/>
                  <a:gd name="T4" fmla="*/ 388 w 388"/>
                  <a:gd name="T5" fmla="*/ 647 h 919"/>
                  <a:gd name="T6" fmla="*/ 388 w 388"/>
                  <a:gd name="T7" fmla="*/ 0 h 919"/>
                  <a:gd name="T8" fmla="*/ 0 w 388"/>
                  <a:gd name="T9" fmla="*/ 0 h 919"/>
                  <a:gd name="T10" fmla="*/ 0 w 388"/>
                  <a:gd name="T11" fmla="*/ 919 h 9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88" h="919">
                    <a:moveTo>
                      <a:pt x="0" y="919"/>
                    </a:moveTo>
                    <a:cubicBezTo>
                      <a:pt x="117" y="919"/>
                      <a:pt x="117" y="919"/>
                      <a:pt x="117" y="919"/>
                    </a:cubicBezTo>
                    <a:cubicBezTo>
                      <a:pt x="267" y="919"/>
                      <a:pt x="388" y="797"/>
                      <a:pt x="388" y="647"/>
                    </a:cubicBezTo>
                    <a:cubicBezTo>
                      <a:pt x="388" y="0"/>
                      <a:pt x="388" y="0"/>
                      <a:pt x="388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919"/>
                    </a:lnTo>
                    <a:close/>
                  </a:path>
                </a:pathLst>
              </a:custGeom>
              <a:solidFill>
                <a:srgbClr val="1866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3" name="Freeform 29"/>
              <p:cNvSpPr/>
              <p:nvPr/>
            </p:nvSpPr>
            <p:spPr bwMode="auto">
              <a:xfrm>
                <a:off x="-1198563" y="4725988"/>
                <a:ext cx="3224213" cy="3001963"/>
              </a:xfrm>
              <a:custGeom>
                <a:avLst/>
                <a:gdLst>
                  <a:gd name="T0" fmla="*/ 859 w 859"/>
                  <a:gd name="T1" fmla="*/ 800 h 800"/>
                  <a:gd name="T2" fmla="*/ 341 w 859"/>
                  <a:gd name="T3" fmla="*/ 800 h 800"/>
                  <a:gd name="T4" fmla="*/ 0 w 859"/>
                  <a:gd name="T5" fmla="*/ 459 h 800"/>
                  <a:gd name="T6" fmla="*/ 0 w 859"/>
                  <a:gd name="T7" fmla="*/ 0 h 800"/>
                  <a:gd name="T8" fmla="*/ 252 w 859"/>
                  <a:gd name="T9" fmla="*/ 0 h 800"/>
                  <a:gd name="T10" fmla="*/ 252 w 859"/>
                  <a:gd name="T11" fmla="*/ 459 h 800"/>
                  <a:gd name="T12" fmla="*/ 341 w 859"/>
                  <a:gd name="T13" fmla="*/ 547 h 800"/>
                  <a:gd name="T14" fmla="*/ 859 w 859"/>
                  <a:gd name="T15" fmla="*/ 547 h 800"/>
                  <a:gd name="T16" fmla="*/ 859 w 859"/>
                  <a:gd name="T17" fmla="*/ 800 h 8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9" h="800">
                    <a:moveTo>
                      <a:pt x="859" y="800"/>
                    </a:moveTo>
                    <a:cubicBezTo>
                      <a:pt x="341" y="800"/>
                      <a:pt x="341" y="800"/>
                      <a:pt x="341" y="800"/>
                    </a:cubicBezTo>
                    <a:cubicBezTo>
                      <a:pt x="153" y="800"/>
                      <a:pt x="0" y="647"/>
                      <a:pt x="0" y="459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52" y="0"/>
                      <a:pt x="252" y="0"/>
                      <a:pt x="252" y="0"/>
                    </a:cubicBezTo>
                    <a:cubicBezTo>
                      <a:pt x="252" y="459"/>
                      <a:pt x="252" y="459"/>
                      <a:pt x="252" y="459"/>
                    </a:cubicBezTo>
                    <a:cubicBezTo>
                      <a:pt x="252" y="508"/>
                      <a:pt x="292" y="547"/>
                      <a:pt x="341" y="547"/>
                    </a:cubicBezTo>
                    <a:cubicBezTo>
                      <a:pt x="859" y="547"/>
                      <a:pt x="859" y="547"/>
                      <a:pt x="859" y="547"/>
                    </a:cubicBezTo>
                    <a:lnTo>
                      <a:pt x="859" y="800"/>
                    </a:lnTo>
                    <a:close/>
                  </a:path>
                </a:pathLst>
              </a:custGeom>
              <a:solidFill>
                <a:srgbClr val="1866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4" name="Freeform 30"/>
              <p:cNvSpPr/>
              <p:nvPr/>
            </p:nvSpPr>
            <p:spPr bwMode="auto">
              <a:xfrm>
                <a:off x="3857625" y="1922463"/>
                <a:ext cx="3679825" cy="5842000"/>
              </a:xfrm>
              <a:custGeom>
                <a:avLst/>
                <a:gdLst>
                  <a:gd name="T0" fmla="*/ 527 w 2318"/>
                  <a:gd name="T1" fmla="*/ 3680 h 3680"/>
                  <a:gd name="T2" fmla="*/ 0 w 2318"/>
                  <a:gd name="T3" fmla="*/ 3401 h 3680"/>
                  <a:gd name="T4" fmla="*/ 1788 w 2318"/>
                  <a:gd name="T5" fmla="*/ 0 h 3680"/>
                  <a:gd name="T6" fmla="*/ 2318 w 2318"/>
                  <a:gd name="T7" fmla="*/ 279 h 3680"/>
                  <a:gd name="T8" fmla="*/ 527 w 2318"/>
                  <a:gd name="T9" fmla="*/ 3680 h 36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18" h="3680">
                    <a:moveTo>
                      <a:pt x="527" y="3680"/>
                    </a:moveTo>
                    <a:lnTo>
                      <a:pt x="0" y="3401"/>
                    </a:lnTo>
                    <a:lnTo>
                      <a:pt x="1788" y="0"/>
                    </a:lnTo>
                    <a:lnTo>
                      <a:pt x="2318" y="279"/>
                    </a:lnTo>
                    <a:lnTo>
                      <a:pt x="527" y="3680"/>
                    </a:lnTo>
                    <a:close/>
                  </a:path>
                </a:pathLst>
              </a:custGeom>
              <a:solidFill>
                <a:srgbClr val="1866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5" name="Freeform 31"/>
              <p:cNvSpPr/>
              <p:nvPr/>
            </p:nvSpPr>
            <p:spPr bwMode="auto">
              <a:xfrm>
                <a:off x="3241675" y="2319338"/>
                <a:ext cx="4295775" cy="7953375"/>
              </a:xfrm>
              <a:custGeom>
                <a:avLst/>
                <a:gdLst>
                  <a:gd name="T0" fmla="*/ 1122 w 1144"/>
                  <a:gd name="T1" fmla="*/ 0 h 2119"/>
                  <a:gd name="T2" fmla="*/ 367 w 1144"/>
                  <a:gd name="T3" fmla="*/ 1438 h 2119"/>
                  <a:gd name="T4" fmla="*/ 367 w 1144"/>
                  <a:gd name="T5" fmla="*/ 1827 h 2119"/>
                  <a:gd name="T6" fmla="*/ 0 w 1144"/>
                  <a:gd name="T7" fmla="*/ 2110 h 2119"/>
                  <a:gd name="T8" fmla="*/ 117 w 1144"/>
                  <a:gd name="T9" fmla="*/ 2110 h 2119"/>
                  <a:gd name="T10" fmla="*/ 388 w 1144"/>
                  <a:gd name="T11" fmla="*/ 1838 h 2119"/>
                  <a:gd name="T12" fmla="*/ 388 w 1144"/>
                  <a:gd name="T13" fmla="*/ 1449 h 2119"/>
                  <a:gd name="T14" fmla="*/ 1144 w 1144"/>
                  <a:gd name="T15" fmla="*/ 12 h 2119"/>
                  <a:gd name="T16" fmla="*/ 1122 w 1144"/>
                  <a:gd name="T17" fmla="*/ 0 h 2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44" h="2119">
                    <a:moveTo>
                      <a:pt x="1122" y="0"/>
                    </a:moveTo>
                    <a:cubicBezTo>
                      <a:pt x="367" y="1438"/>
                      <a:pt x="367" y="1438"/>
                      <a:pt x="367" y="1438"/>
                    </a:cubicBezTo>
                    <a:cubicBezTo>
                      <a:pt x="367" y="1827"/>
                      <a:pt x="367" y="1827"/>
                      <a:pt x="367" y="1827"/>
                    </a:cubicBezTo>
                    <a:cubicBezTo>
                      <a:pt x="370" y="2119"/>
                      <a:pt x="0" y="2110"/>
                      <a:pt x="0" y="2110"/>
                    </a:cubicBezTo>
                    <a:cubicBezTo>
                      <a:pt x="117" y="2110"/>
                      <a:pt x="117" y="2110"/>
                      <a:pt x="117" y="2110"/>
                    </a:cubicBezTo>
                    <a:cubicBezTo>
                      <a:pt x="267" y="2110"/>
                      <a:pt x="388" y="1988"/>
                      <a:pt x="388" y="1838"/>
                    </a:cubicBezTo>
                    <a:cubicBezTo>
                      <a:pt x="388" y="1449"/>
                      <a:pt x="388" y="1449"/>
                      <a:pt x="388" y="1449"/>
                    </a:cubicBezTo>
                    <a:cubicBezTo>
                      <a:pt x="1144" y="12"/>
                      <a:pt x="1144" y="12"/>
                      <a:pt x="1144" y="12"/>
                    </a:cubicBezTo>
                    <a:lnTo>
                      <a:pt x="1122" y="0"/>
                    </a:lnTo>
                    <a:close/>
                  </a:path>
                </a:pathLst>
              </a:custGeom>
              <a:solidFill>
                <a:srgbClr val="1866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6" name="Freeform 32"/>
              <p:cNvSpPr/>
              <p:nvPr/>
            </p:nvSpPr>
            <p:spPr bwMode="auto">
              <a:xfrm>
                <a:off x="6680200" y="1196975"/>
                <a:ext cx="1022350" cy="1328738"/>
              </a:xfrm>
              <a:custGeom>
                <a:avLst/>
                <a:gdLst>
                  <a:gd name="T0" fmla="*/ 272 w 272"/>
                  <a:gd name="T1" fmla="*/ 26 h 354"/>
                  <a:gd name="T2" fmla="*/ 246 w 272"/>
                  <a:gd name="T3" fmla="*/ 0 h 354"/>
                  <a:gd name="T4" fmla="*/ 221 w 272"/>
                  <a:gd name="T5" fmla="*/ 0 h 354"/>
                  <a:gd name="T6" fmla="*/ 196 w 272"/>
                  <a:gd name="T7" fmla="*/ 26 h 354"/>
                  <a:gd name="T8" fmla="*/ 196 w 272"/>
                  <a:gd name="T9" fmla="*/ 96 h 354"/>
                  <a:gd name="T10" fmla="*/ 136 w 272"/>
                  <a:gd name="T11" fmla="*/ 82 h 354"/>
                  <a:gd name="T12" fmla="*/ 0 w 272"/>
                  <a:gd name="T13" fmla="*/ 218 h 354"/>
                  <a:gd name="T14" fmla="*/ 136 w 272"/>
                  <a:gd name="T15" fmla="*/ 354 h 354"/>
                  <a:gd name="T16" fmla="*/ 272 w 272"/>
                  <a:gd name="T17" fmla="*/ 218 h 354"/>
                  <a:gd name="T18" fmla="*/ 271 w 272"/>
                  <a:gd name="T19" fmla="*/ 205 h 354"/>
                  <a:gd name="T20" fmla="*/ 272 w 272"/>
                  <a:gd name="T21" fmla="*/ 205 h 354"/>
                  <a:gd name="T22" fmla="*/ 272 w 272"/>
                  <a:gd name="T23" fmla="*/ 26 h 3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72" h="354">
                    <a:moveTo>
                      <a:pt x="272" y="26"/>
                    </a:moveTo>
                    <a:cubicBezTo>
                      <a:pt x="272" y="12"/>
                      <a:pt x="260" y="0"/>
                      <a:pt x="246" y="0"/>
                    </a:cubicBezTo>
                    <a:cubicBezTo>
                      <a:pt x="221" y="0"/>
                      <a:pt x="221" y="0"/>
                      <a:pt x="221" y="0"/>
                    </a:cubicBezTo>
                    <a:cubicBezTo>
                      <a:pt x="207" y="0"/>
                      <a:pt x="196" y="12"/>
                      <a:pt x="196" y="26"/>
                    </a:cubicBezTo>
                    <a:cubicBezTo>
                      <a:pt x="196" y="96"/>
                      <a:pt x="196" y="96"/>
                      <a:pt x="196" y="96"/>
                    </a:cubicBezTo>
                    <a:cubicBezTo>
                      <a:pt x="178" y="87"/>
                      <a:pt x="157" y="82"/>
                      <a:pt x="136" y="82"/>
                    </a:cubicBezTo>
                    <a:cubicBezTo>
                      <a:pt x="61" y="82"/>
                      <a:pt x="0" y="143"/>
                      <a:pt x="0" y="218"/>
                    </a:cubicBezTo>
                    <a:cubicBezTo>
                      <a:pt x="0" y="293"/>
                      <a:pt x="61" y="354"/>
                      <a:pt x="136" y="354"/>
                    </a:cubicBezTo>
                    <a:cubicBezTo>
                      <a:pt x="211" y="354"/>
                      <a:pt x="272" y="293"/>
                      <a:pt x="272" y="218"/>
                    </a:cubicBezTo>
                    <a:cubicBezTo>
                      <a:pt x="272" y="214"/>
                      <a:pt x="271" y="210"/>
                      <a:pt x="271" y="205"/>
                    </a:cubicBezTo>
                    <a:cubicBezTo>
                      <a:pt x="272" y="205"/>
                      <a:pt x="272" y="205"/>
                      <a:pt x="272" y="205"/>
                    </a:cubicBezTo>
                    <a:lnTo>
                      <a:pt x="272" y="26"/>
                    </a:lnTo>
                    <a:close/>
                  </a:path>
                </a:pathLst>
              </a:custGeom>
              <a:solidFill>
                <a:srgbClr val="FFC4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7" name="Freeform 33"/>
              <p:cNvSpPr/>
              <p:nvPr/>
            </p:nvSpPr>
            <p:spPr bwMode="auto">
              <a:xfrm>
                <a:off x="-1236663" y="3805238"/>
                <a:ext cx="1020763" cy="1325563"/>
              </a:xfrm>
              <a:custGeom>
                <a:avLst/>
                <a:gdLst>
                  <a:gd name="T0" fmla="*/ 0 w 272"/>
                  <a:gd name="T1" fmla="*/ 25 h 353"/>
                  <a:gd name="T2" fmla="*/ 26 w 272"/>
                  <a:gd name="T3" fmla="*/ 0 h 353"/>
                  <a:gd name="T4" fmla="*/ 51 w 272"/>
                  <a:gd name="T5" fmla="*/ 0 h 353"/>
                  <a:gd name="T6" fmla="*/ 76 w 272"/>
                  <a:gd name="T7" fmla="*/ 25 h 353"/>
                  <a:gd name="T8" fmla="*/ 76 w 272"/>
                  <a:gd name="T9" fmla="*/ 96 h 353"/>
                  <a:gd name="T10" fmla="*/ 136 w 272"/>
                  <a:gd name="T11" fmla="*/ 82 h 353"/>
                  <a:gd name="T12" fmla="*/ 272 w 272"/>
                  <a:gd name="T13" fmla="*/ 218 h 353"/>
                  <a:gd name="T14" fmla="*/ 136 w 272"/>
                  <a:gd name="T15" fmla="*/ 353 h 353"/>
                  <a:gd name="T16" fmla="*/ 0 w 272"/>
                  <a:gd name="T17" fmla="*/ 218 h 353"/>
                  <a:gd name="T18" fmla="*/ 1 w 272"/>
                  <a:gd name="T19" fmla="*/ 205 h 353"/>
                  <a:gd name="T20" fmla="*/ 0 w 272"/>
                  <a:gd name="T21" fmla="*/ 205 h 353"/>
                  <a:gd name="T22" fmla="*/ 0 w 272"/>
                  <a:gd name="T23" fmla="*/ 25 h 3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72" h="353">
                    <a:moveTo>
                      <a:pt x="0" y="25"/>
                    </a:moveTo>
                    <a:cubicBezTo>
                      <a:pt x="0" y="11"/>
                      <a:pt x="12" y="0"/>
                      <a:pt x="26" y="0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65" y="0"/>
                      <a:pt x="76" y="11"/>
                      <a:pt x="76" y="25"/>
                    </a:cubicBezTo>
                    <a:cubicBezTo>
                      <a:pt x="76" y="96"/>
                      <a:pt x="76" y="96"/>
                      <a:pt x="76" y="96"/>
                    </a:cubicBezTo>
                    <a:cubicBezTo>
                      <a:pt x="94" y="87"/>
                      <a:pt x="115" y="82"/>
                      <a:pt x="136" y="82"/>
                    </a:cubicBezTo>
                    <a:cubicBezTo>
                      <a:pt x="211" y="82"/>
                      <a:pt x="272" y="143"/>
                      <a:pt x="272" y="218"/>
                    </a:cubicBezTo>
                    <a:cubicBezTo>
                      <a:pt x="272" y="293"/>
                      <a:pt x="211" y="353"/>
                      <a:pt x="136" y="353"/>
                    </a:cubicBezTo>
                    <a:cubicBezTo>
                      <a:pt x="61" y="353"/>
                      <a:pt x="0" y="293"/>
                      <a:pt x="0" y="218"/>
                    </a:cubicBezTo>
                    <a:cubicBezTo>
                      <a:pt x="0" y="213"/>
                      <a:pt x="1" y="209"/>
                      <a:pt x="1" y="205"/>
                    </a:cubicBezTo>
                    <a:cubicBezTo>
                      <a:pt x="0" y="205"/>
                      <a:pt x="0" y="205"/>
                      <a:pt x="0" y="205"/>
                    </a:cubicBez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FFC4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8" name="Freeform 34"/>
              <p:cNvSpPr/>
              <p:nvPr/>
            </p:nvSpPr>
            <p:spPr bwMode="auto">
              <a:xfrm>
                <a:off x="2584450" y="6665913"/>
                <a:ext cx="1652588" cy="325438"/>
              </a:xfrm>
              <a:custGeom>
                <a:avLst/>
                <a:gdLst>
                  <a:gd name="T0" fmla="*/ 396 w 440"/>
                  <a:gd name="T1" fmla="*/ 87 h 87"/>
                  <a:gd name="T2" fmla="*/ 43 w 440"/>
                  <a:gd name="T3" fmla="*/ 87 h 87"/>
                  <a:gd name="T4" fmla="*/ 0 w 440"/>
                  <a:gd name="T5" fmla="*/ 44 h 87"/>
                  <a:gd name="T6" fmla="*/ 0 w 440"/>
                  <a:gd name="T7" fmla="*/ 44 h 87"/>
                  <a:gd name="T8" fmla="*/ 43 w 440"/>
                  <a:gd name="T9" fmla="*/ 0 h 87"/>
                  <a:gd name="T10" fmla="*/ 396 w 440"/>
                  <a:gd name="T11" fmla="*/ 0 h 87"/>
                  <a:gd name="T12" fmla="*/ 440 w 440"/>
                  <a:gd name="T13" fmla="*/ 44 h 87"/>
                  <a:gd name="T14" fmla="*/ 440 w 440"/>
                  <a:gd name="T15" fmla="*/ 44 h 87"/>
                  <a:gd name="T16" fmla="*/ 396 w 440"/>
                  <a:gd name="T17" fmla="*/ 87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40" h="87">
                    <a:moveTo>
                      <a:pt x="396" y="87"/>
                    </a:moveTo>
                    <a:cubicBezTo>
                      <a:pt x="43" y="87"/>
                      <a:pt x="43" y="87"/>
                      <a:pt x="43" y="87"/>
                    </a:cubicBezTo>
                    <a:cubicBezTo>
                      <a:pt x="19" y="87"/>
                      <a:pt x="0" y="68"/>
                      <a:pt x="0" y="44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0" y="19"/>
                      <a:pt x="19" y="0"/>
                      <a:pt x="43" y="0"/>
                    </a:cubicBezTo>
                    <a:cubicBezTo>
                      <a:pt x="396" y="0"/>
                      <a:pt x="396" y="0"/>
                      <a:pt x="396" y="0"/>
                    </a:cubicBezTo>
                    <a:cubicBezTo>
                      <a:pt x="420" y="0"/>
                      <a:pt x="440" y="19"/>
                      <a:pt x="440" y="44"/>
                    </a:cubicBezTo>
                    <a:cubicBezTo>
                      <a:pt x="440" y="44"/>
                      <a:pt x="440" y="44"/>
                      <a:pt x="440" y="44"/>
                    </a:cubicBezTo>
                    <a:cubicBezTo>
                      <a:pt x="440" y="68"/>
                      <a:pt x="420" y="87"/>
                      <a:pt x="396" y="87"/>
                    </a:cubicBezTo>
                    <a:close/>
                  </a:path>
                </a:pathLst>
              </a:custGeom>
              <a:solidFill>
                <a:srgbClr val="EBB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9" name="Rectangle 35"/>
              <p:cNvSpPr>
                <a:spLocks noChangeArrowheads="1"/>
              </p:cNvSpPr>
              <p:nvPr/>
            </p:nvSpPr>
            <p:spPr bwMode="auto">
              <a:xfrm>
                <a:off x="2749550" y="6665913"/>
                <a:ext cx="106363" cy="325438"/>
              </a:xfrm>
              <a:prstGeom prst="rect">
                <a:avLst/>
              </a:prstGeom>
              <a:solidFill>
                <a:srgbClr val="C78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0" name="Rectangle 36"/>
              <p:cNvSpPr>
                <a:spLocks noChangeArrowheads="1"/>
              </p:cNvSpPr>
              <p:nvPr/>
            </p:nvSpPr>
            <p:spPr bwMode="auto">
              <a:xfrm>
                <a:off x="3057525" y="6665913"/>
                <a:ext cx="101600" cy="325438"/>
              </a:xfrm>
              <a:prstGeom prst="rect">
                <a:avLst/>
              </a:prstGeom>
              <a:solidFill>
                <a:srgbClr val="C78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1" name="Rectangle 37"/>
              <p:cNvSpPr>
                <a:spLocks noChangeArrowheads="1"/>
              </p:cNvSpPr>
              <p:nvPr/>
            </p:nvSpPr>
            <p:spPr bwMode="auto">
              <a:xfrm>
                <a:off x="3365500" y="6665913"/>
                <a:ext cx="101600" cy="325438"/>
              </a:xfrm>
              <a:prstGeom prst="rect">
                <a:avLst/>
              </a:prstGeom>
              <a:solidFill>
                <a:srgbClr val="C78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2" name="Rectangle 38"/>
              <p:cNvSpPr>
                <a:spLocks noChangeArrowheads="1"/>
              </p:cNvSpPr>
              <p:nvPr/>
            </p:nvSpPr>
            <p:spPr bwMode="auto">
              <a:xfrm>
                <a:off x="3670300" y="6665913"/>
                <a:ext cx="104775" cy="325438"/>
              </a:xfrm>
              <a:prstGeom prst="rect">
                <a:avLst/>
              </a:prstGeom>
              <a:solidFill>
                <a:srgbClr val="C78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3" name="Freeform 39"/>
              <p:cNvSpPr/>
              <p:nvPr/>
            </p:nvSpPr>
            <p:spPr bwMode="auto">
              <a:xfrm>
                <a:off x="3978275" y="6665913"/>
                <a:ext cx="104775" cy="325438"/>
              </a:xfrm>
              <a:custGeom>
                <a:avLst/>
                <a:gdLst>
                  <a:gd name="T0" fmla="*/ 28 w 28"/>
                  <a:gd name="T1" fmla="*/ 87 h 87"/>
                  <a:gd name="T2" fmla="*/ 28 w 28"/>
                  <a:gd name="T3" fmla="*/ 0 h 87"/>
                  <a:gd name="T4" fmla="*/ 25 w 28"/>
                  <a:gd name="T5" fmla="*/ 0 h 87"/>
                  <a:gd name="T6" fmla="*/ 0 w 28"/>
                  <a:gd name="T7" fmla="*/ 0 h 87"/>
                  <a:gd name="T8" fmla="*/ 0 w 28"/>
                  <a:gd name="T9" fmla="*/ 87 h 87"/>
                  <a:gd name="T10" fmla="*/ 25 w 28"/>
                  <a:gd name="T11" fmla="*/ 87 h 87"/>
                  <a:gd name="T12" fmla="*/ 28 w 28"/>
                  <a:gd name="T13" fmla="*/ 87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" h="87">
                    <a:moveTo>
                      <a:pt x="28" y="87"/>
                    </a:moveTo>
                    <a:cubicBezTo>
                      <a:pt x="28" y="0"/>
                      <a:pt x="28" y="0"/>
                      <a:pt x="28" y="0"/>
                    </a:cubicBezTo>
                    <a:cubicBezTo>
                      <a:pt x="27" y="0"/>
                      <a:pt x="26" y="0"/>
                      <a:pt x="25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87"/>
                      <a:pt x="0" y="87"/>
                      <a:pt x="0" y="87"/>
                    </a:cubicBezTo>
                    <a:cubicBezTo>
                      <a:pt x="25" y="87"/>
                      <a:pt x="25" y="87"/>
                      <a:pt x="25" y="87"/>
                    </a:cubicBezTo>
                    <a:cubicBezTo>
                      <a:pt x="26" y="87"/>
                      <a:pt x="27" y="87"/>
                      <a:pt x="28" y="87"/>
                    </a:cubicBezTo>
                    <a:close/>
                  </a:path>
                </a:pathLst>
              </a:custGeom>
              <a:solidFill>
                <a:srgbClr val="C78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195" name="组合 194"/>
            <p:cNvGrpSpPr/>
            <p:nvPr/>
          </p:nvGrpSpPr>
          <p:grpSpPr>
            <a:xfrm>
              <a:off x="7560650" y="147290"/>
              <a:ext cx="3928345" cy="3281710"/>
              <a:chOff x="1044627" y="1413354"/>
              <a:chExt cx="4456062" cy="3722561"/>
            </a:xfrm>
          </p:grpSpPr>
          <p:sp>
            <p:nvSpPr>
              <p:cNvPr id="196" name="Freeform 43"/>
              <p:cNvSpPr>
                <a:spLocks noEditPoints="1"/>
              </p:cNvSpPr>
              <p:nvPr/>
            </p:nvSpPr>
            <p:spPr bwMode="auto">
              <a:xfrm>
                <a:off x="2746762" y="1413354"/>
                <a:ext cx="2753927" cy="2755073"/>
              </a:xfrm>
              <a:custGeom>
                <a:avLst/>
                <a:gdLst>
                  <a:gd name="T0" fmla="*/ 1746 w 2031"/>
                  <a:gd name="T1" fmla="*/ 500 h 2031"/>
                  <a:gd name="T2" fmla="*/ 500 w 2031"/>
                  <a:gd name="T3" fmla="*/ 284 h 2031"/>
                  <a:gd name="T4" fmla="*/ 284 w 2031"/>
                  <a:gd name="T5" fmla="*/ 1531 h 2031"/>
                  <a:gd name="T6" fmla="*/ 1531 w 2031"/>
                  <a:gd name="T7" fmla="*/ 1746 h 2031"/>
                  <a:gd name="T8" fmla="*/ 1746 w 2031"/>
                  <a:gd name="T9" fmla="*/ 500 h 2031"/>
                  <a:gd name="T10" fmla="*/ 602 w 2031"/>
                  <a:gd name="T11" fmla="*/ 1307 h 2031"/>
                  <a:gd name="T12" fmla="*/ 724 w 2031"/>
                  <a:gd name="T13" fmla="*/ 602 h 2031"/>
                  <a:gd name="T14" fmla="*/ 1428 w 2031"/>
                  <a:gd name="T15" fmla="*/ 724 h 2031"/>
                  <a:gd name="T16" fmla="*/ 1307 w 2031"/>
                  <a:gd name="T17" fmla="*/ 1428 h 2031"/>
                  <a:gd name="T18" fmla="*/ 602 w 2031"/>
                  <a:gd name="T19" fmla="*/ 1307 h 20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31" h="2031">
                    <a:moveTo>
                      <a:pt x="1746" y="500"/>
                    </a:moveTo>
                    <a:cubicBezTo>
                      <a:pt x="1462" y="96"/>
                      <a:pt x="903" y="0"/>
                      <a:pt x="500" y="284"/>
                    </a:cubicBezTo>
                    <a:cubicBezTo>
                      <a:pt x="96" y="569"/>
                      <a:pt x="0" y="1127"/>
                      <a:pt x="284" y="1531"/>
                    </a:cubicBezTo>
                    <a:cubicBezTo>
                      <a:pt x="569" y="1935"/>
                      <a:pt x="1127" y="2031"/>
                      <a:pt x="1531" y="1746"/>
                    </a:cubicBezTo>
                    <a:cubicBezTo>
                      <a:pt x="1935" y="1462"/>
                      <a:pt x="2031" y="904"/>
                      <a:pt x="1746" y="500"/>
                    </a:cubicBezTo>
                    <a:moveTo>
                      <a:pt x="602" y="1307"/>
                    </a:moveTo>
                    <a:cubicBezTo>
                      <a:pt x="441" y="1078"/>
                      <a:pt x="496" y="763"/>
                      <a:pt x="724" y="602"/>
                    </a:cubicBezTo>
                    <a:cubicBezTo>
                      <a:pt x="952" y="441"/>
                      <a:pt x="1267" y="496"/>
                      <a:pt x="1428" y="724"/>
                    </a:cubicBezTo>
                    <a:cubicBezTo>
                      <a:pt x="1589" y="952"/>
                      <a:pt x="1535" y="1268"/>
                      <a:pt x="1307" y="1428"/>
                    </a:cubicBezTo>
                    <a:cubicBezTo>
                      <a:pt x="1078" y="1589"/>
                      <a:pt x="763" y="1535"/>
                      <a:pt x="602" y="1307"/>
                    </a:cubicBezTo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7" name="Freeform 44"/>
              <p:cNvSpPr/>
              <p:nvPr/>
            </p:nvSpPr>
            <p:spPr bwMode="auto">
              <a:xfrm>
                <a:off x="1356609" y="3050684"/>
                <a:ext cx="2250971" cy="1784145"/>
              </a:xfrm>
              <a:custGeom>
                <a:avLst/>
                <a:gdLst>
                  <a:gd name="T0" fmla="*/ 480 w 3925"/>
                  <a:gd name="T1" fmla="*/ 3111 h 3111"/>
                  <a:gd name="T2" fmla="*/ 0 w 3925"/>
                  <a:gd name="T3" fmla="*/ 2432 h 3111"/>
                  <a:gd name="T4" fmla="*/ 3448 w 3925"/>
                  <a:gd name="T5" fmla="*/ 0 h 3111"/>
                  <a:gd name="T6" fmla="*/ 3925 w 3925"/>
                  <a:gd name="T7" fmla="*/ 681 h 3111"/>
                  <a:gd name="T8" fmla="*/ 480 w 3925"/>
                  <a:gd name="T9" fmla="*/ 3111 h 3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25" h="3111">
                    <a:moveTo>
                      <a:pt x="480" y="3111"/>
                    </a:moveTo>
                    <a:lnTo>
                      <a:pt x="0" y="2432"/>
                    </a:lnTo>
                    <a:lnTo>
                      <a:pt x="3448" y="0"/>
                    </a:lnTo>
                    <a:lnTo>
                      <a:pt x="3925" y="681"/>
                    </a:lnTo>
                    <a:lnTo>
                      <a:pt x="480" y="311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8" name="Freeform 45"/>
              <p:cNvSpPr/>
              <p:nvPr/>
            </p:nvSpPr>
            <p:spPr bwMode="auto">
              <a:xfrm>
                <a:off x="1356609" y="3050684"/>
                <a:ext cx="2250971" cy="1784145"/>
              </a:xfrm>
              <a:custGeom>
                <a:avLst/>
                <a:gdLst>
                  <a:gd name="T0" fmla="*/ 480 w 3925"/>
                  <a:gd name="T1" fmla="*/ 3111 h 3111"/>
                  <a:gd name="T2" fmla="*/ 0 w 3925"/>
                  <a:gd name="T3" fmla="*/ 2432 h 3111"/>
                  <a:gd name="T4" fmla="*/ 3448 w 3925"/>
                  <a:gd name="T5" fmla="*/ 0 h 3111"/>
                  <a:gd name="T6" fmla="*/ 3925 w 3925"/>
                  <a:gd name="T7" fmla="*/ 681 h 3111"/>
                  <a:gd name="T8" fmla="*/ 480 w 3925"/>
                  <a:gd name="T9" fmla="*/ 3111 h 3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25" h="3111">
                    <a:moveTo>
                      <a:pt x="480" y="3111"/>
                    </a:moveTo>
                    <a:lnTo>
                      <a:pt x="0" y="2432"/>
                    </a:lnTo>
                    <a:lnTo>
                      <a:pt x="3448" y="0"/>
                    </a:lnTo>
                    <a:lnTo>
                      <a:pt x="3925" y="681"/>
                    </a:lnTo>
                    <a:lnTo>
                      <a:pt x="480" y="3111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9" name="Freeform 46"/>
              <p:cNvSpPr/>
              <p:nvPr/>
            </p:nvSpPr>
            <p:spPr bwMode="auto">
              <a:xfrm>
                <a:off x="1044627" y="3589197"/>
                <a:ext cx="1783572" cy="1546718"/>
              </a:xfrm>
              <a:custGeom>
                <a:avLst/>
                <a:gdLst>
                  <a:gd name="T0" fmla="*/ 1113 w 1315"/>
                  <a:gd name="T1" fmla="*/ 9 h 1140"/>
                  <a:gd name="T2" fmla="*/ 1315 w 1315"/>
                  <a:gd name="T3" fmla="*/ 296 h 1140"/>
                  <a:gd name="T4" fmla="*/ 1271 w 1315"/>
                  <a:gd name="T5" fmla="*/ 473 h 1140"/>
                  <a:gd name="T6" fmla="*/ 501 w 1315"/>
                  <a:gd name="T7" fmla="*/ 1016 h 1140"/>
                  <a:gd name="T8" fmla="*/ 148 w 1315"/>
                  <a:gd name="T9" fmla="*/ 931 h 1140"/>
                  <a:gd name="T10" fmla="*/ 163 w 1315"/>
                  <a:gd name="T11" fmla="*/ 535 h 1140"/>
                  <a:gd name="T12" fmla="*/ 922 w 1315"/>
                  <a:gd name="T13" fmla="*/ 0 h 1140"/>
                  <a:gd name="T14" fmla="*/ 1113 w 1315"/>
                  <a:gd name="T15" fmla="*/ 9 h 1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15" h="1140">
                    <a:moveTo>
                      <a:pt x="1113" y="9"/>
                    </a:moveTo>
                    <a:cubicBezTo>
                      <a:pt x="1315" y="296"/>
                      <a:pt x="1315" y="296"/>
                      <a:pt x="1315" y="296"/>
                    </a:cubicBezTo>
                    <a:cubicBezTo>
                      <a:pt x="1271" y="473"/>
                      <a:pt x="1271" y="473"/>
                      <a:pt x="1271" y="473"/>
                    </a:cubicBezTo>
                    <a:cubicBezTo>
                      <a:pt x="501" y="1016"/>
                      <a:pt x="501" y="1016"/>
                      <a:pt x="501" y="1016"/>
                    </a:cubicBezTo>
                    <a:cubicBezTo>
                      <a:pt x="501" y="1016"/>
                      <a:pt x="295" y="1140"/>
                      <a:pt x="148" y="931"/>
                    </a:cubicBezTo>
                    <a:cubicBezTo>
                      <a:pt x="0" y="722"/>
                      <a:pt x="121" y="565"/>
                      <a:pt x="163" y="535"/>
                    </a:cubicBezTo>
                    <a:cubicBezTo>
                      <a:pt x="922" y="0"/>
                      <a:pt x="922" y="0"/>
                      <a:pt x="922" y="0"/>
                    </a:cubicBezTo>
                    <a:cubicBezTo>
                      <a:pt x="1113" y="9"/>
                      <a:pt x="1113" y="9"/>
                      <a:pt x="1113" y="9"/>
                    </a:cubicBezTo>
                  </a:path>
                </a:pathLst>
              </a:custGeom>
              <a:solidFill>
                <a:srgbClr val="1C75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0" name="Freeform 47"/>
              <p:cNvSpPr/>
              <p:nvPr/>
            </p:nvSpPr>
            <p:spPr bwMode="auto">
              <a:xfrm>
                <a:off x="2309759" y="3578300"/>
                <a:ext cx="518440" cy="652638"/>
              </a:xfrm>
              <a:custGeom>
                <a:avLst/>
                <a:gdLst>
                  <a:gd name="T0" fmla="*/ 426 w 904"/>
                  <a:gd name="T1" fmla="*/ 41 h 1138"/>
                  <a:gd name="T2" fmla="*/ 0 w 904"/>
                  <a:gd name="T3" fmla="*/ 0 h 1138"/>
                  <a:gd name="T4" fmla="*/ 799 w 904"/>
                  <a:gd name="T5" fmla="*/ 1138 h 1138"/>
                  <a:gd name="T6" fmla="*/ 904 w 904"/>
                  <a:gd name="T7" fmla="*/ 719 h 1138"/>
                  <a:gd name="T8" fmla="*/ 426 w 904"/>
                  <a:gd name="T9" fmla="*/ 41 h 1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4" h="1138">
                    <a:moveTo>
                      <a:pt x="426" y="41"/>
                    </a:moveTo>
                    <a:lnTo>
                      <a:pt x="0" y="0"/>
                    </a:lnTo>
                    <a:lnTo>
                      <a:pt x="799" y="1138"/>
                    </a:lnTo>
                    <a:lnTo>
                      <a:pt x="904" y="719"/>
                    </a:lnTo>
                    <a:lnTo>
                      <a:pt x="426" y="41"/>
                    </a:lnTo>
                    <a:close/>
                  </a:path>
                </a:pathLst>
              </a:custGeom>
              <a:solidFill>
                <a:srgbClr val="1146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1" name="Freeform 48"/>
              <p:cNvSpPr/>
              <p:nvPr/>
            </p:nvSpPr>
            <p:spPr bwMode="auto">
              <a:xfrm>
                <a:off x="2309759" y="3578300"/>
                <a:ext cx="518440" cy="652638"/>
              </a:xfrm>
              <a:custGeom>
                <a:avLst/>
                <a:gdLst>
                  <a:gd name="T0" fmla="*/ 426 w 904"/>
                  <a:gd name="T1" fmla="*/ 41 h 1138"/>
                  <a:gd name="T2" fmla="*/ 0 w 904"/>
                  <a:gd name="T3" fmla="*/ 0 h 1138"/>
                  <a:gd name="T4" fmla="*/ 799 w 904"/>
                  <a:gd name="T5" fmla="*/ 1138 h 1138"/>
                  <a:gd name="T6" fmla="*/ 904 w 904"/>
                  <a:gd name="T7" fmla="*/ 719 h 1138"/>
                  <a:gd name="T8" fmla="*/ 426 w 904"/>
                  <a:gd name="T9" fmla="*/ 41 h 1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4" h="1138">
                    <a:moveTo>
                      <a:pt x="426" y="41"/>
                    </a:moveTo>
                    <a:lnTo>
                      <a:pt x="0" y="0"/>
                    </a:lnTo>
                    <a:lnTo>
                      <a:pt x="799" y="1138"/>
                    </a:lnTo>
                    <a:lnTo>
                      <a:pt x="904" y="719"/>
                    </a:lnTo>
                    <a:lnTo>
                      <a:pt x="426" y="41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2" name="Freeform 49"/>
              <p:cNvSpPr/>
              <p:nvPr/>
            </p:nvSpPr>
            <p:spPr bwMode="auto">
              <a:xfrm>
                <a:off x="2130828" y="3578300"/>
                <a:ext cx="637154" cy="777660"/>
              </a:xfrm>
              <a:custGeom>
                <a:avLst/>
                <a:gdLst>
                  <a:gd name="T0" fmla="*/ 802 w 1111"/>
                  <a:gd name="T1" fmla="*/ 1356 h 1356"/>
                  <a:gd name="T2" fmla="*/ 0 w 1111"/>
                  <a:gd name="T3" fmla="*/ 220 h 1356"/>
                  <a:gd name="T4" fmla="*/ 312 w 1111"/>
                  <a:gd name="T5" fmla="*/ 0 h 1356"/>
                  <a:gd name="T6" fmla="*/ 1111 w 1111"/>
                  <a:gd name="T7" fmla="*/ 1138 h 1356"/>
                  <a:gd name="T8" fmla="*/ 802 w 1111"/>
                  <a:gd name="T9" fmla="*/ 1356 h 1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11" h="1356">
                    <a:moveTo>
                      <a:pt x="802" y="1356"/>
                    </a:moveTo>
                    <a:lnTo>
                      <a:pt x="0" y="220"/>
                    </a:lnTo>
                    <a:lnTo>
                      <a:pt x="312" y="0"/>
                    </a:lnTo>
                    <a:lnTo>
                      <a:pt x="1111" y="1138"/>
                    </a:lnTo>
                    <a:lnTo>
                      <a:pt x="802" y="135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3" name="Freeform 50"/>
              <p:cNvSpPr/>
              <p:nvPr/>
            </p:nvSpPr>
            <p:spPr bwMode="auto">
              <a:xfrm>
                <a:off x="2130828" y="3578300"/>
                <a:ext cx="637154" cy="777660"/>
              </a:xfrm>
              <a:custGeom>
                <a:avLst/>
                <a:gdLst>
                  <a:gd name="T0" fmla="*/ 802 w 1111"/>
                  <a:gd name="T1" fmla="*/ 1356 h 1356"/>
                  <a:gd name="T2" fmla="*/ 0 w 1111"/>
                  <a:gd name="T3" fmla="*/ 220 h 1356"/>
                  <a:gd name="T4" fmla="*/ 312 w 1111"/>
                  <a:gd name="T5" fmla="*/ 0 h 1356"/>
                  <a:gd name="T6" fmla="*/ 1111 w 1111"/>
                  <a:gd name="T7" fmla="*/ 1138 h 1356"/>
                  <a:gd name="T8" fmla="*/ 802 w 1111"/>
                  <a:gd name="T9" fmla="*/ 1356 h 1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11" h="1356">
                    <a:moveTo>
                      <a:pt x="802" y="1356"/>
                    </a:moveTo>
                    <a:lnTo>
                      <a:pt x="0" y="220"/>
                    </a:lnTo>
                    <a:lnTo>
                      <a:pt x="312" y="0"/>
                    </a:lnTo>
                    <a:lnTo>
                      <a:pt x="1111" y="1138"/>
                    </a:lnTo>
                    <a:lnTo>
                      <a:pt x="802" y="1356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4" name="Freeform 51"/>
              <p:cNvSpPr>
                <a:spLocks noEditPoints="1"/>
              </p:cNvSpPr>
              <p:nvPr/>
            </p:nvSpPr>
            <p:spPr bwMode="auto">
              <a:xfrm>
                <a:off x="3164267" y="1831433"/>
                <a:ext cx="1917770" cy="1917770"/>
              </a:xfrm>
              <a:custGeom>
                <a:avLst/>
                <a:gdLst>
                  <a:gd name="T0" fmla="*/ 1216 w 1414"/>
                  <a:gd name="T1" fmla="*/ 349 h 1414"/>
                  <a:gd name="T2" fmla="*/ 349 w 1414"/>
                  <a:gd name="T3" fmla="*/ 199 h 1414"/>
                  <a:gd name="T4" fmla="*/ 198 w 1414"/>
                  <a:gd name="T5" fmla="*/ 1066 h 1414"/>
                  <a:gd name="T6" fmla="*/ 1066 w 1414"/>
                  <a:gd name="T7" fmla="*/ 1216 h 1414"/>
                  <a:gd name="T8" fmla="*/ 1216 w 1414"/>
                  <a:gd name="T9" fmla="*/ 349 h 1414"/>
                  <a:gd name="T10" fmla="*/ 294 w 1414"/>
                  <a:gd name="T11" fmla="*/ 999 h 1414"/>
                  <a:gd name="T12" fmla="*/ 416 w 1414"/>
                  <a:gd name="T13" fmla="*/ 294 h 1414"/>
                  <a:gd name="T14" fmla="*/ 1120 w 1414"/>
                  <a:gd name="T15" fmla="*/ 416 h 1414"/>
                  <a:gd name="T16" fmla="*/ 999 w 1414"/>
                  <a:gd name="T17" fmla="*/ 1120 h 1414"/>
                  <a:gd name="T18" fmla="*/ 294 w 1414"/>
                  <a:gd name="T19" fmla="*/ 999 h 14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14" h="1414">
                    <a:moveTo>
                      <a:pt x="1216" y="349"/>
                    </a:moveTo>
                    <a:cubicBezTo>
                      <a:pt x="1018" y="68"/>
                      <a:pt x="630" y="0"/>
                      <a:pt x="349" y="199"/>
                    </a:cubicBezTo>
                    <a:cubicBezTo>
                      <a:pt x="68" y="397"/>
                      <a:pt x="0" y="785"/>
                      <a:pt x="198" y="1066"/>
                    </a:cubicBezTo>
                    <a:cubicBezTo>
                      <a:pt x="397" y="1347"/>
                      <a:pt x="785" y="1414"/>
                      <a:pt x="1066" y="1216"/>
                    </a:cubicBezTo>
                    <a:cubicBezTo>
                      <a:pt x="1347" y="1018"/>
                      <a:pt x="1414" y="629"/>
                      <a:pt x="1216" y="349"/>
                    </a:cubicBezTo>
                    <a:moveTo>
                      <a:pt x="294" y="999"/>
                    </a:moveTo>
                    <a:cubicBezTo>
                      <a:pt x="133" y="770"/>
                      <a:pt x="188" y="455"/>
                      <a:pt x="416" y="294"/>
                    </a:cubicBezTo>
                    <a:cubicBezTo>
                      <a:pt x="644" y="133"/>
                      <a:pt x="959" y="188"/>
                      <a:pt x="1120" y="416"/>
                    </a:cubicBezTo>
                    <a:cubicBezTo>
                      <a:pt x="1281" y="644"/>
                      <a:pt x="1227" y="960"/>
                      <a:pt x="999" y="1120"/>
                    </a:cubicBezTo>
                    <a:cubicBezTo>
                      <a:pt x="770" y="1281"/>
                      <a:pt x="455" y="1227"/>
                      <a:pt x="294" y="999"/>
                    </a:cubicBezTo>
                  </a:path>
                </a:pathLst>
              </a:custGeom>
              <a:solidFill>
                <a:srgbClr val="1C75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5" name="Freeform 52"/>
              <p:cNvSpPr>
                <a:spLocks noEditPoints="1"/>
              </p:cNvSpPr>
              <p:nvPr/>
            </p:nvSpPr>
            <p:spPr bwMode="auto">
              <a:xfrm>
                <a:off x="1243630" y="3766981"/>
                <a:ext cx="3599833" cy="1250794"/>
              </a:xfrm>
              <a:custGeom>
                <a:avLst/>
                <a:gdLst>
                  <a:gd name="T0" fmla="*/ 215 w 2654"/>
                  <a:gd name="T1" fmla="*/ 922 h 922"/>
                  <a:gd name="T2" fmla="*/ 215 w 2654"/>
                  <a:gd name="T3" fmla="*/ 922 h 922"/>
                  <a:gd name="T4" fmla="*/ 215 w 2654"/>
                  <a:gd name="T5" fmla="*/ 922 h 922"/>
                  <a:gd name="T6" fmla="*/ 1 w 2654"/>
                  <a:gd name="T7" fmla="*/ 800 h 922"/>
                  <a:gd name="T8" fmla="*/ 1 w 2654"/>
                  <a:gd name="T9" fmla="*/ 800 h 922"/>
                  <a:gd name="T10" fmla="*/ 1 w 2654"/>
                  <a:gd name="T11" fmla="*/ 800 h 922"/>
                  <a:gd name="T12" fmla="*/ 1168 w 2654"/>
                  <a:gd name="T13" fmla="*/ 165 h 922"/>
                  <a:gd name="T14" fmla="*/ 1124 w 2654"/>
                  <a:gd name="T15" fmla="*/ 342 h 922"/>
                  <a:gd name="T16" fmla="*/ 2616 w 2654"/>
                  <a:gd name="T17" fmla="*/ 27 h 922"/>
                  <a:gd name="T18" fmla="*/ 2616 w 2654"/>
                  <a:gd name="T19" fmla="*/ 27 h 922"/>
                  <a:gd name="T20" fmla="*/ 2617 w 2654"/>
                  <a:gd name="T21" fmla="*/ 27 h 922"/>
                  <a:gd name="T22" fmla="*/ 2639 w 2654"/>
                  <a:gd name="T23" fmla="*/ 11 h 922"/>
                  <a:gd name="T24" fmla="*/ 2639 w 2654"/>
                  <a:gd name="T25" fmla="*/ 11 h 922"/>
                  <a:gd name="T26" fmla="*/ 2640 w 2654"/>
                  <a:gd name="T27" fmla="*/ 11 h 922"/>
                  <a:gd name="T28" fmla="*/ 2641 w 2654"/>
                  <a:gd name="T29" fmla="*/ 10 h 922"/>
                  <a:gd name="T30" fmla="*/ 2641 w 2654"/>
                  <a:gd name="T31" fmla="*/ 10 h 922"/>
                  <a:gd name="T32" fmla="*/ 2641 w 2654"/>
                  <a:gd name="T33" fmla="*/ 10 h 922"/>
                  <a:gd name="T34" fmla="*/ 2642 w 2654"/>
                  <a:gd name="T35" fmla="*/ 9 h 922"/>
                  <a:gd name="T36" fmla="*/ 2642 w 2654"/>
                  <a:gd name="T37" fmla="*/ 9 h 922"/>
                  <a:gd name="T38" fmla="*/ 2642 w 2654"/>
                  <a:gd name="T39" fmla="*/ 9 h 922"/>
                  <a:gd name="T40" fmla="*/ 2643 w 2654"/>
                  <a:gd name="T41" fmla="*/ 9 h 922"/>
                  <a:gd name="T42" fmla="*/ 2643 w 2654"/>
                  <a:gd name="T43" fmla="*/ 9 h 922"/>
                  <a:gd name="T44" fmla="*/ 2643 w 2654"/>
                  <a:gd name="T45" fmla="*/ 8 h 922"/>
                  <a:gd name="T46" fmla="*/ 2644 w 2654"/>
                  <a:gd name="T47" fmla="*/ 8 h 922"/>
                  <a:gd name="T48" fmla="*/ 2644 w 2654"/>
                  <a:gd name="T49" fmla="*/ 8 h 922"/>
                  <a:gd name="T50" fmla="*/ 2644 w 2654"/>
                  <a:gd name="T51" fmla="*/ 7 h 922"/>
                  <a:gd name="T52" fmla="*/ 2645 w 2654"/>
                  <a:gd name="T53" fmla="*/ 7 h 922"/>
                  <a:gd name="T54" fmla="*/ 2645 w 2654"/>
                  <a:gd name="T55" fmla="*/ 7 h 922"/>
                  <a:gd name="T56" fmla="*/ 2646 w 2654"/>
                  <a:gd name="T57" fmla="*/ 7 h 922"/>
                  <a:gd name="T58" fmla="*/ 2646 w 2654"/>
                  <a:gd name="T59" fmla="*/ 6 h 922"/>
                  <a:gd name="T60" fmla="*/ 2646 w 2654"/>
                  <a:gd name="T61" fmla="*/ 6 h 922"/>
                  <a:gd name="T62" fmla="*/ 2647 w 2654"/>
                  <a:gd name="T63" fmla="*/ 6 h 922"/>
                  <a:gd name="T64" fmla="*/ 2648 w 2654"/>
                  <a:gd name="T65" fmla="*/ 5 h 922"/>
                  <a:gd name="T66" fmla="*/ 2648 w 2654"/>
                  <a:gd name="T67" fmla="*/ 5 h 922"/>
                  <a:gd name="T68" fmla="*/ 2648 w 2654"/>
                  <a:gd name="T69" fmla="*/ 5 h 922"/>
                  <a:gd name="T70" fmla="*/ 2649 w 2654"/>
                  <a:gd name="T71" fmla="*/ 4 h 922"/>
                  <a:gd name="T72" fmla="*/ 2649 w 2654"/>
                  <a:gd name="T73" fmla="*/ 4 h 922"/>
                  <a:gd name="T74" fmla="*/ 2649 w 2654"/>
                  <a:gd name="T75" fmla="*/ 4 h 922"/>
                  <a:gd name="T76" fmla="*/ 2650 w 2654"/>
                  <a:gd name="T77" fmla="*/ 4 h 922"/>
                  <a:gd name="T78" fmla="*/ 2650 w 2654"/>
                  <a:gd name="T79" fmla="*/ 4 h 922"/>
                  <a:gd name="T80" fmla="*/ 2650 w 2654"/>
                  <a:gd name="T81" fmla="*/ 3 h 922"/>
                  <a:gd name="T82" fmla="*/ 2651 w 2654"/>
                  <a:gd name="T83" fmla="*/ 3 h 922"/>
                  <a:gd name="T84" fmla="*/ 2651 w 2654"/>
                  <a:gd name="T85" fmla="*/ 3 h 922"/>
                  <a:gd name="T86" fmla="*/ 2651 w 2654"/>
                  <a:gd name="T87" fmla="*/ 2 h 922"/>
                  <a:gd name="T88" fmla="*/ 2652 w 2654"/>
                  <a:gd name="T89" fmla="*/ 2 h 922"/>
                  <a:gd name="T90" fmla="*/ 2652 w 2654"/>
                  <a:gd name="T91" fmla="*/ 2 h 922"/>
                  <a:gd name="T92" fmla="*/ 2652 w 2654"/>
                  <a:gd name="T93" fmla="*/ 2 h 922"/>
                  <a:gd name="T94" fmla="*/ 2653 w 2654"/>
                  <a:gd name="T95" fmla="*/ 1 h 922"/>
                  <a:gd name="T96" fmla="*/ 2653 w 2654"/>
                  <a:gd name="T97" fmla="*/ 1 h 922"/>
                  <a:gd name="T98" fmla="*/ 2654 w 2654"/>
                  <a:gd name="T99" fmla="*/ 1 h 922"/>
                  <a:gd name="T100" fmla="*/ 2654 w 2654"/>
                  <a:gd name="T101" fmla="*/ 0 h 922"/>
                  <a:gd name="T102" fmla="*/ 2654 w 2654"/>
                  <a:gd name="T103" fmla="*/ 0 h 9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654" h="922">
                    <a:moveTo>
                      <a:pt x="215" y="922"/>
                    </a:moveTo>
                    <a:cubicBezTo>
                      <a:pt x="215" y="922"/>
                      <a:pt x="215" y="922"/>
                      <a:pt x="215" y="922"/>
                    </a:cubicBezTo>
                    <a:cubicBezTo>
                      <a:pt x="215" y="922"/>
                      <a:pt x="215" y="922"/>
                      <a:pt x="215" y="922"/>
                    </a:cubicBezTo>
                    <a:cubicBezTo>
                      <a:pt x="215" y="922"/>
                      <a:pt x="215" y="922"/>
                      <a:pt x="215" y="922"/>
                    </a:cubicBezTo>
                    <a:moveTo>
                      <a:pt x="354" y="885"/>
                    </a:moveTo>
                    <a:cubicBezTo>
                      <a:pt x="354" y="885"/>
                      <a:pt x="293" y="922"/>
                      <a:pt x="215" y="922"/>
                    </a:cubicBezTo>
                    <a:cubicBezTo>
                      <a:pt x="293" y="922"/>
                      <a:pt x="354" y="885"/>
                      <a:pt x="354" y="885"/>
                    </a:cubicBezTo>
                    <a:moveTo>
                      <a:pt x="1" y="800"/>
                    </a:moveTo>
                    <a:cubicBezTo>
                      <a:pt x="1" y="800"/>
                      <a:pt x="1" y="801"/>
                      <a:pt x="2" y="801"/>
                    </a:cubicBezTo>
                    <a:cubicBezTo>
                      <a:pt x="1" y="801"/>
                      <a:pt x="1" y="800"/>
                      <a:pt x="1" y="800"/>
                    </a:cubicBezTo>
                    <a:moveTo>
                      <a:pt x="0" y="799"/>
                    </a:moveTo>
                    <a:cubicBezTo>
                      <a:pt x="0" y="799"/>
                      <a:pt x="1" y="800"/>
                      <a:pt x="1" y="800"/>
                    </a:cubicBezTo>
                    <a:cubicBezTo>
                      <a:pt x="1" y="800"/>
                      <a:pt x="0" y="799"/>
                      <a:pt x="0" y="799"/>
                    </a:cubicBezTo>
                    <a:moveTo>
                      <a:pt x="1168" y="165"/>
                    </a:moveTo>
                    <a:cubicBezTo>
                      <a:pt x="1168" y="165"/>
                      <a:pt x="1168" y="165"/>
                      <a:pt x="1168" y="165"/>
                    </a:cubicBezTo>
                    <a:cubicBezTo>
                      <a:pt x="1124" y="342"/>
                      <a:pt x="1124" y="342"/>
                      <a:pt x="1124" y="342"/>
                    </a:cubicBezTo>
                    <a:cubicBezTo>
                      <a:pt x="1168" y="165"/>
                      <a:pt x="1168" y="165"/>
                      <a:pt x="1168" y="165"/>
                    </a:cubicBezTo>
                    <a:moveTo>
                      <a:pt x="2616" y="27"/>
                    </a:moveTo>
                    <a:cubicBezTo>
                      <a:pt x="2616" y="27"/>
                      <a:pt x="2616" y="27"/>
                      <a:pt x="2616" y="27"/>
                    </a:cubicBezTo>
                    <a:cubicBezTo>
                      <a:pt x="2616" y="27"/>
                      <a:pt x="2616" y="27"/>
                      <a:pt x="2616" y="27"/>
                    </a:cubicBezTo>
                    <a:moveTo>
                      <a:pt x="2639" y="11"/>
                    </a:moveTo>
                    <a:cubicBezTo>
                      <a:pt x="2631" y="17"/>
                      <a:pt x="2624" y="22"/>
                      <a:pt x="2617" y="27"/>
                    </a:cubicBezTo>
                    <a:cubicBezTo>
                      <a:pt x="2624" y="22"/>
                      <a:pt x="2632" y="17"/>
                      <a:pt x="2639" y="11"/>
                    </a:cubicBezTo>
                    <a:moveTo>
                      <a:pt x="2639" y="11"/>
                    </a:moveTo>
                    <a:cubicBezTo>
                      <a:pt x="2639" y="11"/>
                      <a:pt x="2639" y="11"/>
                      <a:pt x="2639" y="11"/>
                    </a:cubicBezTo>
                    <a:cubicBezTo>
                      <a:pt x="2639" y="11"/>
                      <a:pt x="2639" y="11"/>
                      <a:pt x="2639" y="11"/>
                    </a:cubicBezTo>
                    <a:moveTo>
                      <a:pt x="2640" y="11"/>
                    </a:moveTo>
                    <a:cubicBezTo>
                      <a:pt x="2640" y="11"/>
                      <a:pt x="2640" y="11"/>
                      <a:pt x="2640" y="11"/>
                    </a:cubicBezTo>
                    <a:cubicBezTo>
                      <a:pt x="2640" y="11"/>
                      <a:pt x="2640" y="11"/>
                      <a:pt x="2640" y="11"/>
                    </a:cubicBezTo>
                    <a:moveTo>
                      <a:pt x="2641" y="10"/>
                    </a:moveTo>
                    <a:cubicBezTo>
                      <a:pt x="2640" y="10"/>
                      <a:pt x="2640" y="10"/>
                      <a:pt x="2640" y="10"/>
                    </a:cubicBezTo>
                    <a:cubicBezTo>
                      <a:pt x="2640" y="10"/>
                      <a:pt x="2641" y="10"/>
                      <a:pt x="2641" y="10"/>
                    </a:cubicBezTo>
                    <a:moveTo>
                      <a:pt x="2641" y="10"/>
                    </a:moveTo>
                    <a:cubicBezTo>
                      <a:pt x="2641" y="10"/>
                      <a:pt x="2641" y="10"/>
                      <a:pt x="2641" y="10"/>
                    </a:cubicBezTo>
                    <a:cubicBezTo>
                      <a:pt x="2641" y="10"/>
                      <a:pt x="2641" y="10"/>
                      <a:pt x="2641" y="10"/>
                    </a:cubicBezTo>
                    <a:moveTo>
                      <a:pt x="2642" y="9"/>
                    </a:moveTo>
                    <a:cubicBezTo>
                      <a:pt x="2642" y="9"/>
                      <a:pt x="2642" y="9"/>
                      <a:pt x="2642" y="10"/>
                    </a:cubicBezTo>
                    <a:cubicBezTo>
                      <a:pt x="2642" y="9"/>
                      <a:pt x="2642" y="9"/>
                      <a:pt x="2642" y="9"/>
                    </a:cubicBezTo>
                    <a:moveTo>
                      <a:pt x="2642" y="9"/>
                    </a:moveTo>
                    <a:cubicBezTo>
                      <a:pt x="2642" y="9"/>
                      <a:pt x="2642" y="9"/>
                      <a:pt x="2642" y="9"/>
                    </a:cubicBezTo>
                    <a:cubicBezTo>
                      <a:pt x="2642" y="9"/>
                      <a:pt x="2642" y="9"/>
                      <a:pt x="2642" y="9"/>
                    </a:cubicBezTo>
                    <a:moveTo>
                      <a:pt x="2643" y="9"/>
                    </a:moveTo>
                    <a:cubicBezTo>
                      <a:pt x="2643" y="9"/>
                      <a:pt x="2643" y="9"/>
                      <a:pt x="2643" y="9"/>
                    </a:cubicBezTo>
                    <a:cubicBezTo>
                      <a:pt x="2643" y="9"/>
                      <a:pt x="2643" y="9"/>
                      <a:pt x="2643" y="9"/>
                    </a:cubicBezTo>
                    <a:moveTo>
                      <a:pt x="2643" y="8"/>
                    </a:moveTo>
                    <a:cubicBezTo>
                      <a:pt x="2643" y="8"/>
                      <a:pt x="2643" y="8"/>
                      <a:pt x="2643" y="8"/>
                    </a:cubicBezTo>
                    <a:cubicBezTo>
                      <a:pt x="2643" y="8"/>
                      <a:pt x="2643" y="8"/>
                      <a:pt x="2643" y="8"/>
                    </a:cubicBezTo>
                    <a:moveTo>
                      <a:pt x="2644" y="8"/>
                    </a:moveTo>
                    <a:cubicBezTo>
                      <a:pt x="2644" y="8"/>
                      <a:pt x="2644" y="8"/>
                      <a:pt x="2644" y="8"/>
                    </a:cubicBezTo>
                    <a:cubicBezTo>
                      <a:pt x="2644" y="8"/>
                      <a:pt x="2644" y="8"/>
                      <a:pt x="2644" y="8"/>
                    </a:cubicBezTo>
                    <a:moveTo>
                      <a:pt x="2645" y="7"/>
                    </a:moveTo>
                    <a:cubicBezTo>
                      <a:pt x="2645" y="7"/>
                      <a:pt x="2644" y="7"/>
                      <a:pt x="2644" y="7"/>
                    </a:cubicBezTo>
                    <a:cubicBezTo>
                      <a:pt x="2644" y="7"/>
                      <a:pt x="2645" y="7"/>
                      <a:pt x="2645" y="7"/>
                    </a:cubicBezTo>
                    <a:moveTo>
                      <a:pt x="2645" y="7"/>
                    </a:moveTo>
                    <a:cubicBezTo>
                      <a:pt x="2645" y="7"/>
                      <a:pt x="2645" y="7"/>
                      <a:pt x="2645" y="7"/>
                    </a:cubicBezTo>
                    <a:cubicBezTo>
                      <a:pt x="2645" y="7"/>
                      <a:pt x="2645" y="7"/>
                      <a:pt x="2645" y="7"/>
                    </a:cubicBezTo>
                    <a:moveTo>
                      <a:pt x="2646" y="6"/>
                    </a:moveTo>
                    <a:cubicBezTo>
                      <a:pt x="2646" y="7"/>
                      <a:pt x="2646" y="7"/>
                      <a:pt x="2646" y="7"/>
                    </a:cubicBezTo>
                    <a:cubicBezTo>
                      <a:pt x="2646" y="7"/>
                      <a:pt x="2646" y="7"/>
                      <a:pt x="2646" y="6"/>
                    </a:cubicBezTo>
                    <a:moveTo>
                      <a:pt x="2646" y="6"/>
                    </a:moveTo>
                    <a:cubicBezTo>
                      <a:pt x="2646" y="6"/>
                      <a:pt x="2646" y="6"/>
                      <a:pt x="2646" y="6"/>
                    </a:cubicBezTo>
                    <a:cubicBezTo>
                      <a:pt x="2646" y="6"/>
                      <a:pt x="2646" y="6"/>
                      <a:pt x="2646" y="6"/>
                    </a:cubicBezTo>
                    <a:moveTo>
                      <a:pt x="2647" y="6"/>
                    </a:moveTo>
                    <a:cubicBezTo>
                      <a:pt x="2647" y="6"/>
                      <a:pt x="2647" y="6"/>
                      <a:pt x="2647" y="6"/>
                    </a:cubicBezTo>
                    <a:cubicBezTo>
                      <a:pt x="2647" y="6"/>
                      <a:pt x="2647" y="6"/>
                      <a:pt x="2647" y="6"/>
                    </a:cubicBezTo>
                    <a:moveTo>
                      <a:pt x="2648" y="5"/>
                    </a:moveTo>
                    <a:cubicBezTo>
                      <a:pt x="2647" y="5"/>
                      <a:pt x="2647" y="5"/>
                      <a:pt x="2647" y="5"/>
                    </a:cubicBezTo>
                    <a:cubicBezTo>
                      <a:pt x="2647" y="5"/>
                      <a:pt x="2647" y="5"/>
                      <a:pt x="2648" y="5"/>
                    </a:cubicBezTo>
                    <a:moveTo>
                      <a:pt x="2648" y="5"/>
                    </a:moveTo>
                    <a:cubicBezTo>
                      <a:pt x="2648" y="5"/>
                      <a:pt x="2648" y="5"/>
                      <a:pt x="2648" y="5"/>
                    </a:cubicBezTo>
                    <a:cubicBezTo>
                      <a:pt x="2648" y="5"/>
                      <a:pt x="2648" y="5"/>
                      <a:pt x="2648" y="5"/>
                    </a:cubicBezTo>
                    <a:moveTo>
                      <a:pt x="2649" y="4"/>
                    </a:moveTo>
                    <a:cubicBezTo>
                      <a:pt x="2649" y="4"/>
                      <a:pt x="2649" y="5"/>
                      <a:pt x="2648" y="5"/>
                    </a:cubicBezTo>
                    <a:cubicBezTo>
                      <a:pt x="2649" y="5"/>
                      <a:pt x="2649" y="4"/>
                      <a:pt x="2649" y="4"/>
                    </a:cubicBezTo>
                    <a:moveTo>
                      <a:pt x="2649" y="4"/>
                    </a:moveTo>
                    <a:cubicBezTo>
                      <a:pt x="2649" y="4"/>
                      <a:pt x="2649" y="4"/>
                      <a:pt x="2649" y="4"/>
                    </a:cubicBezTo>
                    <a:cubicBezTo>
                      <a:pt x="2649" y="4"/>
                      <a:pt x="2649" y="4"/>
                      <a:pt x="2649" y="4"/>
                    </a:cubicBezTo>
                    <a:moveTo>
                      <a:pt x="2650" y="4"/>
                    </a:moveTo>
                    <a:cubicBezTo>
                      <a:pt x="2650" y="4"/>
                      <a:pt x="2650" y="4"/>
                      <a:pt x="2650" y="4"/>
                    </a:cubicBezTo>
                    <a:cubicBezTo>
                      <a:pt x="2650" y="4"/>
                      <a:pt x="2650" y="4"/>
                      <a:pt x="2650" y="4"/>
                    </a:cubicBezTo>
                    <a:moveTo>
                      <a:pt x="2650" y="3"/>
                    </a:moveTo>
                    <a:cubicBezTo>
                      <a:pt x="2650" y="3"/>
                      <a:pt x="2650" y="3"/>
                      <a:pt x="2650" y="3"/>
                    </a:cubicBezTo>
                    <a:cubicBezTo>
                      <a:pt x="2650" y="3"/>
                      <a:pt x="2650" y="3"/>
                      <a:pt x="2650" y="3"/>
                    </a:cubicBezTo>
                    <a:moveTo>
                      <a:pt x="2651" y="3"/>
                    </a:moveTo>
                    <a:cubicBezTo>
                      <a:pt x="2651" y="3"/>
                      <a:pt x="2651" y="3"/>
                      <a:pt x="2651" y="3"/>
                    </a:cubicBezTo>
                    <a:cubicBezTo>
                      <a:pt x="2651" y="3"/>
                      <a:pt x="2651" y="3"/>
                      <a:pt x="2651" y="3"/>
                    </a:cubicBezTo>
                    <a:moveTo>
                      <a:pt x="2651" y="2"/>
                    </a:moveTo>
                    <a:cubicBezTo>
                      <a:pt x="2651" y="2"/>
                      <a:pt x="2651" y="2"/>
                      <a:pt x="2651" y="2"/>
                    </a:cubicBezTo>
                    <a:cubicBezTo>
                      <a:pt x="2651" y="2"/>
                      <a:pt x="2651" y="2"/>
                      <a:pt x="2651" y="2"/>
                    </a:cubicBezTo>
                    <a:moveTo>
                      <a:pt x="2652" y="2"/>
                    </a:moveTo>
                    <a:cubicBezTo>
                      <a:pt x="2652" y="2"/>
                      <a:pt x="2652" y="2"/>
                      <a:pt x="2652" y="2"/>
                    </a:cubicBezTo>
                    <a:cubicBezTo>
                      <a:pt x="2652" y="2"/>
                      <a:pt x="2652" y="2"/>
                      <a:pt x="2652" y="2"/>
                    </a:cubicBezTo>
                    <a:moveTo>
                      <a:pt x="2653" y="2"/>
                    </a:moveTo>
                    <a:cubicBezTo>
                      <a:pt x="2653" y="2"/>
                      <a:pt x="2653" y="2"/>
                      <a:pt x="2652" y="2"/>
                    </a:cubicBezTo>
                    <a:cubicBezTo>
                      <a:pt x="2653" y="2"/>
                      <a:pt x="2653" y="2"/>
                      <a:pt x="2653" y="2"/>
                    </a:cubicBezTo>
                    <a:moveTo>
                      <a:pt x="2653" y="1"/>
                    </a:moveTo>
                    <a:cubicBezTo>
                      <a:pt x="2653" y="1"/>
                      <a:pt x="2653" y="1"/>
                      <a:pt x="2653" y="1"/>
                    </a:cubicBezTo>
                    <a:cubicBezTo>
                      <a:pt x="2653" y="1"/>
                      <a:pt x="2653" y="1"/>
                      <a:pt x="2653" y="1"/>
                    </a:cubicBezTo>
                    <a:moveTo>
                      <a:pt x="2654" y="1"/>
                    </a:moveTo>
                    <a:cubicBezTo>
                      <a:pt x="2654" y="1"/>
                      <a:pt x="2654" y="1"/>
                      <a:pt x="2654" y="1"/>
                    </a:cubicBezTo>
                    <a:cubicBezTo>
                      <a:pt x="2654" y="1"/>
                      <a:pt x="2654" y="1"/>
                      <a:pt x="2654" y="1"/>
                    </a:cubicBezTo>
                    <a:moveTo>
                      <a:pt x="2654" y="0"/>
                    </a:moveTo>
                    <a:cubicBezTo>
                      <a:pt x="2654" y="0"/>
                      <a:pt x="2654" y="0"/>
                      <a:pt x="2654" y="0"/>
                    </a:cubicBezTo>
                    <a:cubicBezTo>
                      <a:pt x="2654" y="0"/>
                      <a:pt x="2654" y="0"/>
                      <a:pt x="2654" y="0"/>
                    </a:cubicBezTo>
                  </a:path>
                </a:pathLst>
              </a:custGeom>
              <a:solidFill>
                <a:srgbClr val="DEDE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6" name="Freeform 53"/>
              <p:cNvSpPr/>
              <p:nvPr/>
            </p:nvSpPr>
            <p:spPr bwMode="auto">
              <a:xfrm>
                <a:off x="3284702" y="2136532"/>
                <a:ext cx="2203944" cy="1867876"/>
              </a:xfrm>
              <a:custGeom>
                <a:avLst/>
                <a:gdLst>
                  <a:gd name="T0" fmla="*/ 1147 w 1625"/>
                  <a:gd name="T1" fmla="*/ 153 h 1377"/>
                  <a:gd name="T2" fmla="*/ 619 w 1625"/>
                  <a:gd name="T3" fmla="*/ 1105 h 1377"/>
                  <a:gd name="T4" fmla="*/ 0 w 1625"/>
                  <a:gd name="T5" fmla="*/ 1129 h 1377"/>
                  <a:gd name="T6" fmla="*/ 1111 w 1625"/>
                  <a:gd name="T7" fmla="*/ 1229 h 1377"/>
                  <a:gd name="T8" fmla="*/ 1112 w 1625"/>
                  <a:gd name="T9" fmla="*/ 1229 h 1377"/>
                  <a:gd name="T10" fmla="*/ 1134 w 1625"/>
                  <a:gd name="T11" fmla="*/ 1213 h 1377"/>
                  <a:gd name="T12" fmla="*/ 1134 w 1625"/>
                  <a:gd name="T13" fmla="*/ 1213 h 1377"/>
                  <a:gd name="T14" fmla="*/ 1135 w 1625"/>
                  <a:gd name="T15" fmla="*/ 1213 h 1377"/>
                  <a:gd name="T16" fmla="*/ 1136 w 1625"/>
                  <a:gd name="T17" fmla="*/ 1212 h 1377"/>
                  <a:gd name="T18" fmla="*/ 1136 w 1625"/>
                  <a:gd name="T19" fmla="*/ 1212 h 1377"/>
                  <a:gd name="T20" fmla="*/ 1137 w 1625"/>
                  <a:gd name="T21" fmla="*/ 1211 h 1377"/>
                  <a:gd name="T22" fmla="*/ 1137 w 1625"/>
                  <a:gd name="T23" fmla="*/ 1211 h 1377"/>
                  <a:gd name="T24" fmla="*/ 1138 w 1625"/>
                  <a:gd name="T25" fmla="*/ 1211 h 1377"/>
                  <a:gd name="T26" fmla="*/ 1138 w 1625"/>
                  <a:gd name="T27" fmla="*/ 1210 h 1377"/>
                  <a:gd name="T28" fmla="*/ 1139 w 1625"/>
                  <a:gd name="T29" fmla="*/ 1210 h 1377"/>
                  <a:gd name="T30" fmla="*/ 1140 w 1625"/>
                  <a:gd name="T31" fmla="*/ 1209 h 1377"/>
                  <a:gd name="T32" fmla="*/ 1140 w 1625"/>
                  <a:gd name="T33" fmla="*/ 1209 h 1377"/>
                  <a:gd name="T34" fmla="*/ 1141 w 1625"/>
                  <a:gd name="T35" fmla="*/ 1208 h 1377"/>
                  <a:gd name="T36" fmla="*/ 1141 w 1625"/>
                  <a:gd name="T37" fmla="*/ 1208 h 1377"/>
                  <a:gd name="T38" fmla="*/ 1142 w 1625"/>
                  <a:gd name="T39" fmla="*/ 1208 h 1377"/>
                  <a:gd name="T40" fmla="*/ 1143 w 1625"/>
                  <a:gd name="T41" fmla="*/ 1207 h 1377"/>
                  <a:gd name="T42" fmla="*/ 1143 w 1625"/>
                  <a:gd name="T43" fmla="*/ 1207 h 1377"/>
                  <a:gd name="T44" fmla="*/ 1144 w 1625"/>
                  <a:gd name="T45" fmla="*/ 1206 h 1377"/>
                  <a:gd name="T46" fmla="*/ 1144 w 1625"/>
                  <a:gd name="T47" fmla="*/ 1206 h 1377"/>
                  <a:gd name="T48" fmla="*/ 1145 w 1625"/>
                  <a:gd name="T49" fmla="*/ 1206 h 1377"/>
                  <a:gd name="T50" fmla="*/ 1145 w 1625"/>
                  <a:gd name="T51" fmla="*/ 1205 h 1377"/>
                  <a:gd name="T52" fmla="*/ 1146 w 1625"/>
                  <a:gd name="T53" fmla="*/ 1205 h 1377"/>
                  <a:gd name="T54" fmla="*/ 1146 w 1625"/>
                  <a:gd name="T55" fmla="*/ 1204 h 1377"/>
                  <a:gd name="T56" fmla="*/ 1147 w 1625"/>
                  <a:gd name="T57" fmla="*/ 1204 h 1377"/>
                  <a:gd name="T58" fmla="*/ 1148 w 1625"/>
                  <a:gd name="T59" fmla="*/ 1204 h 1377"/>
                  <a:gd name="T60" fmla="*/ 1148 w 1625"/>
                  <a:gd name="T61" fmla="*/ 1203 h 1377"/>
                  <a:gd name="T62" fmla="*/ 1149 w 1625"/>
                  <a:gd name="T63" fmla="*/ 1203 h 1377"/>
                  <a:gd name="T64" fmla="*/ 1149 w 1625"/>
                  <a:gd name="T65" fmla="*/ 1202 h 13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625" h="1377">
                    <a:moveTo>
                      <a:pt x="1372" y="0"/>
                    </a:moveTo>
                    <a:cubicBezTo>
                      <a:pt x="1147" y="153"/>
                      <a:pt x="1147" y="153"/>
                      <a:pt x="1147" y="153"/>
                    </a:cubicBezTo>
                    <a:cubicBezTo>
                      <a:pt x="1320" y="431"/>
                      <a:pt x="1248" y="800"/>
                      <a:pt x="977" y="991"/>
                    </a:cubicBezTo>
                    <a:cubicBezTo>
                      <a:pt x="868" y="1068"/>
                      <a:pt x="743" y="1105"/>
                      <a:pt x="619" y="1105"/>
                    </a:cubicBezTo>
                    <a:cubicBezTo>
                      <a:pt x="479" y="1105"/>
                      <a:pt x="341" y="1058"/>
                      <a:pt x="229" y="968"/>
                    </a:cubicBezTo>
                    <a:cubicBezTo>
                      <a:pt x="0" y="1129"/>
                      <a:pt x="0" y="1129"/>
                      <a:pt x="0" y="1129"/>
                    </a:cubicBezTo>
                    <a:cubicBezTo>
                      <a:pt x="170" y="1291"/>
                      <a:pt x="393" y="1377"/>
                      <a:pt x="619" y="1377"/>
                    </a:cubicBezTo>
                    <a:cubicBezTo>
                      <a:pt x="789" y="1377"/>
                      <a:pt x="960" y="1329"/>
                      <a:pt x="1111" y="1229"/>
                    </a:cubicBezTo>
                    <a:cubicBezTo>
                      <a:pt x="1111" y="1229"/>
                      <a:pt x="1111" y="1229"/>
                      <a:pt x="1111" y="1229"/>
                    </a:cubicBezTo>
                    <a:cubicBezTo>
                      <a:pt x="1111" y="1229"/>
                      <a:pt x="1112" y="1229"/>
                      <a:pt x="1112" y="1229"/>
                    </a:cubicBezTo>
                    <a:cubicBezTo>
                      <a:pt x="1119" y="1224"/>
                      <a:pt x="1126" y="1219"/>
                      <a:pt x="1134" y="1213"/>
                    </a:cubicBezTo>
                    <a:cubicBezTo>
                      <a:pt x="1134" y="1213"/>
                      <a:pt x="1134" y="1213"/>
                      <a:pt x="1134" y="1213"/>
                    </a:cubicBezTo>
                    <a:cubicBezTo>
                      <a:pt x="1134" y="1213"/>
                      <a:pt x="1134" y="1213"/>
                      <a:pt x="1134" y="1213"/>
                    </a:cubicBezTo>
                    <a:cubicBezTo>
                      <a:pt x="1134" y="1213"/>
                      <a:pt x="1134" y="1213"/>
                      <a:pt x="1134" y="1213"/>
                    </a:cubicBezTo>
                    <a:cubicBezTo>
                      <a:pt x="1135" y="1213"/>
                      <a:pt x="1135" y="1213"/>
                      <a:pt x="1135" y="1213"/>
                    </a:cubicBezTo>
                    <a:cubicBezTo>
                      <a:pt x="1135" y="1213"/>
                      <a:pt x="1135" y="1213"/>
                      <a:pt x="1135" y="1213"/>
                    </a:cubicBezTo>
                    <a:cubicBezTo>
                      <a:pt x="1135" y="1213"/>
                      <a:pt x="1135" y="1212"/>
                      <a:pt x="1135" y="1212"/>
                    </a:cubicBezTo>
                    <a:cubicBezTo>
                      <a:pt x="1135" y="1212"/>
                      <a:pt x="1135" y="1212"/>
                      <a:pt x="1136" y="1212"/>
                    </a:cubicBezTo>
                    <a:cubicBezTo>
                      <a:pt x="1136" y="1212"/>
                      <a:pt x="1136" y="1212"/>
                      <a:pt x="1136" y="1212"/>
                    </a:cubicBezTo>
                    <a:cubicBezTo>
                      <a:pt x="1136" y="1212"/>
                      <a:pt x="1136" y="1212"/>
                      <a:pt x="1136" y="1212"/>
                    </a:cubicBezTo>
                    <a:cubicBezTo>
                      <a:pt x="1136" y="1212"/>
                      <a:pt x="1136" y="1212"/>
                      <a:pt x="1137" y="1212"/>
                    </a:cubicBezTo>
                    <a:cubicBezTo>
                      <a:pt x="1137" y="1211"/>
                      <a:pt x="1137" y="1211"/>
                      <a:pt x="1137" y="1211"/>
                    </a:cubicBezTo>
                    <a:cubicBezTo>
                      <a:pt x="1137" y="1211"/>
                      <a:pt x="1137" y="1211"/>
                      <a:pt x="1137" y="1211"/>
                    </a:cubicBezTo>
                    <a:cubicBezTo>
                      <a:pt x="1137" y="1211"/>
                      <a:pt x="1137" y="1211"/>
                      <a:pt x="1137" y="1211"/>
                    </a:cubicBezTo>
                    <a:cubicBezTo>
                      <a:pt x="1137" y="1211"/>
                      <a:pt x="1138" y="1211"/>
                      <a:pt x="1138" y="1211"/>
                    </a:cubicBezTo>
                    <a:cubicBezTo>
                      <a:pt x="1138" y="1211"/>
                      <a:pt x="1138" y="1211"/>
                      <a:pt x="1138" y="1211"/>
                    </a:cubicBezTo>
                    <a:cubicBezTo>
                      <a:pt x="1138" y="1210"/>
                      <a:pt x="1138" y="1210"/>
                      <a:pt x="1138" y="1210"/>
                    </a:cubicBezTo>
                    <a:cubicBezTo>
                      <a:pt x="1138" y="1210"/>
                      <a:pt x="1138" y="1210"/>
                      <a:pt x="1138" y="1210"/>
                    </a:cubicBezTo>
                    <a:cubicBezTo>
                      <a:pt x="1139" y="1210"/>
                      <a:pt x="1139" y="1210"/>
                      <a:pt x="1139" y="1210"/>
                    </a:cubicBezTo>
                    <a:cubicBezTo>
                      <a:pt x="1139" y="1210"/>
                      <a:pt x="1139" y="1210"/>
                      <a:pt x="1139" y="1210"/>
                    </a:cubicBezTo>
                    <a:cubicBezTo>
                      <a:pt x="1139" y="1210"/>
                      <a:pt x="1139" y="1210"/>
                      <a:pt x="1139" y="1209"/>
                    </a:cubicBezTo>
                    <a:cubicBezTo>
                      <a:pt x="1139" y="1209"/>
                      <a:pt x="1140" y="1209"/>
                      <a:pt x="1140" y="1209"/>
                    </a:cubicBezTo>
                    <a:cubicBezTo>
                      <a:pt x="1140" y="1209"/>
                      <a:pt x="1140" y="1209"/>
                      <a:pt x="1140" y="1209"/>
                    </a:cubicBezTo>
                    <a:cubicBezTo>
                      <a:pt x="1140" y="1209"/>
                      <a:pt x="1140" y="1209"/>
                      <a:pt x="1140" y="1209"/>
                    </a:cubicBezTo>
                    <a:cubicBezTo>
                      <a:pt x="1140" y="1209"/>
                      <a:pt x="1140" y="1209"/>
                      <a:pt x="1141" y="1209"/>
                    </a:cubicBezTo>
                    <a:cubicBezTo>
                      <a:pt x="1141" y="1209"/>
                      <a:pt x="1141" y="1209"/>
                      <a:pt x="1141" y="1208"/>
                    </a:cubicBezTo>
                    <a:cubicBezTo>
                      <a:pt x="1141" y="1208"/>
                      <a:pt x="1141" y="1208"/>
                      <a:pt x="1141" y="1208"/>
                    </a:cubicBezTo>
                    <a:cubicBezTo>
                      <a:pt x="1141" y="1208"/>
                      <a:pt x="1141" y="1208"/>
                      <a:pt x="1141" y="1208"/>
                    </a:cubicBezTo>
                    <a:cubicBezTo>
                      <a:pt x="1141" y="1208"/>
                      <a:pt x="1142" y="1208"/>
                      <a:pt x="1142" y="1208"/>
                    </a:cubicBezTo>
                    <a:cubicBezTo>
                      <a:pt x="1142" y="1208"/>
                      <a:pt x="1142" y="1208"/>
                      <a:pt x="1142" y="1208"/>
                    </a:cubicBezTo>
                    <a:cubicBezTo>
                      <a:pt x="1142" y="1208"/>
                      <a:pt x="1142" y="1207"/>
                      <a:pt x="1142" y="1207"/>
                    </a:cubicBezTo>
                    <a:cubicBezTo>
                      <a:pt x="1142" y="1207"/>
                      <a:pt x="1142" y="1207"/>
                      <a:pt x="1143" y="1207"/>
                    </a:cubicBezTo>
                    <a:cubicBezTo>
                      <a:pt x="1143" y="1207"/>
                      <a:pt x="1143" y="1207"/>
                      <a:pt x="1143" y="1207"/>
                    </a:cubicBezTo>
                    <a:cubicBezTo>
                      <a:pt x="1143" y="1207"/>
                      <a:pt x="1143" y="1207"/>
                      <a:pt x="1143" y="1207"/>
                    </a:cubicBezTo>
                    <a:cubicBezTo>
                      <a:pt x="1143" y="1207"/>
                      <a:pt x="1143" y="1207"/>
                      <a:pt x="1143" y="1207"/>
                    </a:cubicBezTo>
                    <a:cubicBezTo>
                      <a:pt x="1144" y="1207"/>
                      <a:pt x="1144" y="1206"/>
                      <a:pt x="1144" y="1206"/>
                    </a:cubicBezTo>
                    <a:cubicBezTo>
                      <a:pt x="1144" y="1206"/>
                      <a:pt x="1144" y="1206"/>
                      <a:pt x="1144" y="1206"/>
                    </a:cubicBezTo>
                    <a:cubicBezTo>
                      <a:pt x="1144" y="1206"/>
                      <a:pt x="1144" y="1206"/>
                      <a:pt x="1144" y="1206"/>
                    </a:cubicBezTo>
                    <a:cubicBezTo>
                      <a:pt x="1144" y="1206"/>
                      <a:pt x="1144" y="1206"/>
                      <a:pt x="1145" y="1206"/>
                    </a:cubicBezTo>
                    <a:cubicBezTo>
                      <a:pt x="1145" y="1206"/>
                      <a:pt x="1145" y="1206"/>
                      <a:pt x="1145" y="1206"/>
                    </a:cubicBezTo>
                    <a:cubicBezTo>
                      <a:pt x="1145" y="1205"/>
                      <a:pt x="1145" y="1205"/>
                      <a:pt x="1145" y="1205"/>
                    </a:cubicBezTo>
                    <a:cubicBezTo>
                      <a:pt x="1145" y="1205"/>
                      <a:pt x="1145" y="1205"/>
                      <a:pt x="1145" y="1205"/>
                    </a:cubicBezTo>
                    <a:cubicBezTo>
                      <a:pt x="1145" y="1205"/>
                      <a:pt x="1146" y="1205"/>
                      <a:pt x="1146" y="1205"/>
                    </a:cubicBezTo>
                    <a:cubicBezTo>
                      <a:pt x="1146" y="1205"/>
                      <a:pt x="1146" y="1205"/>
                      <a:pt x="1146" y="1205"/>
                    </a:cubicBezTo>
                    <a:cubicBezTo>
                      <a:pt x="1146" y="1205"/>
                      <a:pt x="1146" y="1205"/>
                      <a:pt x="1146" y="1204"/>
                    </a:cubicBezTo>
                    <a:cubicBezTo>
                      <a:pt x="1146" y="1204"/>
                      <a:pt x="1146" y="1204"/>
                      <a:pt x="1146" y="1204"/>
                    </a:cubicBezTo>
                    <a:cubicBezTo>
                      <a:pt x="1147" y="1204"/>
                      <a:pt x="1147" y="1204"/>
                      <a:pt x="1147" y="1204"/>
                    </a:cubicBezTo>
                    <a:cubicBezTo>
                      <a:pt x="1147" y="1204"/>
                      <a:pt x="1147" y="1204"/>
                      <a:pt x="1147" y="1204"/>
                    </a:cubicBezTo>
                    <a:cubicBezTo>
                      <a:pt x="1147" y="1204"/>
                      <a:pt x="1147" y="1204"/>
                      <a:pt x="1147" y="1204"/>
                    </a:cubicBezTo>
                    <a:cubicBezTo>
                      <a:pt x="1148" y="1204"/>
                      <a:pt x="1148" y="1204"/>
                      <a:pt x="1148" y="1204"/>
                    </a:cubicBezTo>
                    <a:cubicBezTo>
                      <a:pt x="1148" y="1203"/>
                      <a:pt x="1148" y="1203"/>
                      <a:pt x="1148" y="1203"/>
                    </a:cubicBezTo>
                    <a:cubicBezTo>
                      <a:pt x="1148" y="1203"/>
                      <a:pt x="1148" y="1203"/>
                      <a:pt x="1148" y="1203"/>
                    </a:cubicBezTo>
                    <a:cubicBezTo>
                      <a:pt x="1148" y="1203"/>
                      <a:pt x="1148" y="1203"/>
                      <a:pt x="1149" y="1203"/>
                    </a:cubicBezTo>
                    <a:cubicBezTo>
                      <a:pt x="1149" y="1203"/>
                      <a:pt x="1149" y="1203"/>
                      <a:pt x="1149" y="1203"/>
                    </a:cubicBezTo>
                    <a:cubicBezTo>
                      <a:pt x="1149" y="1203"/>
                      <a:pt x="1149" y="1202"/>
                      <a:pt x="1149" y="1202"/>
                    </a:cubicBezTo>
                    <a:cubicBezTo>
                      <a:pt x="1149" y="1202"/>
                      <a:pt x="1149" y="1202"/>
                      <a:pt x="1149" y="1202"/>
                    </a:cubicBezTo>
                    <a:cubicBezTo>
                      <a:pt x="1529" y="922"/>
                      <a:pt x="1625" y="396"/>
                      <a:pt x="1372" y="0"/>
                    </a:cubicBezTo>
                  </a:path>
                </a:pathLst>
              </a:custGeom>
              <a:solidFill>
                <a:srgbClr val="DEDE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7" name="Freeform 54"/>
              <p:cNvSpPr/>
              <p:nvPr/>
            </p:nvSpPr>
            <p:spPr bwMode="auto">
              <a:xfrm>
                <a:off x="2696295" y="3293847"/>
                <a:ext cx="899241" cy="696797"/>
              </a:xfrm>
              <a:custGeom>
                <a:avLst/>
                <a:gdLst>
                  <a:gd name="T0" fmla="*/ 552 w 663"/>
                  <a:gd name="T1" fmla="*/ 0 h 514"/>
                  <a:gd name="T2" fmla="*/ 0 w 663"/>
                  <a:gd name="T3" fmla="*/ 375 h 514"/>
                  <a:gd name="T4" fmla="*/ 97 w 663"/>
                  <a:gd name="T5" fmla="*/ 514 h 514"/>
                  <a:gd name="T6" fmla="*/ 97 w 663"/>
                  <a:gd name="T7" fmla="*/ 514 h 514"/>
                  <a:gd name="T8" fmla="*/ 97 w 663"/>
                  <a:gd name="T9" fmla="*/ 514 h 514"/>
                  <a:gd name="T10" fmla="*/ 97 w 663"/>
                  <a:gd name="T11" fmla="*/ 514 h 514"/>
                  <a:gd name="T12" fmla="*/ 434 w 663"/>
                  <a:gd name="T13" fmla="*/ 276 h 514"/>
                  <a:gd name="T14" fmla="*/ 434 w 663"/>
                  <a:gd name="T15" fmla="*/ 276 h 514"/>
                  <a:gd name="T16" fmla="*/ 663 w 663"/>
                  <a:gd name="T17" fmla="*/ 115 h 514"/>
                  <a:gd name="T18" fmla="*/ 552 w 663"/>
                  <a:gd name="T19" fmla="*/ 0 h 5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63" h="514">
                    <a:moveTo>
                      <a:pt x="552" y="0"/>
                    </a:moveTo>
                    <a:cubicBezTo>
                      <a:pt x="0" y="375"/>
                      <a:pt x="0" y="375"/>
                      <a:pt x="0" y="375"/>
                    </a:cubicBezTo>
                    <a:cubicBezTo>
                      <a:pt x="97" y="514"/>
                      <a:pt x="97" y="514"/>
                      <a:pt x="97" y="514"/>
                    </a:cubicBezTo>
                    <a:cubicBezTo>
                      <a:pt x="97" y="514"/>
                      <a:pt x="97" y="514"/>
                      <a:pt x="97" y="514"/>
                    </a:cubicBezTo>
                    <a:cubicBezTo>
                      <a:pt x="97" y="514"/>
                      <a:pt x="97" y="514"/>
                      <a:pt x="97" y="514"/>
                    </a:cubicBezTo>
                    <a:cubicBezTo>
                      <a:pt x="97" y="514"/>
                      <a:pt x="97" y="514"/>
                      <a:pt x="97" y="514"/>
                    </a:cubicBezTo>
                    <a:cubicBezTo>
                      <a:pt x="434" y="276"/>
                      <a:pt x="434" y="276"/>
                      <a:pt x="434" y="276"/>
                    </a:cubicBezTo>
                    <a:cubicBezTo>
                      <a:pt x="434" y="276"/>
                      <a:pt x="434" y="276"/>
                      <a:pt x="434" y="276"/>
                    </a:cubicBezTo>
                    <a:cubicBezTo>
                      <a:pt x="663" y="115"/>
                      <a:pt x="663" y="115"/>
                      <a:pt x="663" y="115"/>
                    </a:cubicBezTo>
                    <a:cubicBezTo>
                      <a:pt x="622" y="82"/>
                      <a:pt x="584" y="44"/>
                      <a:pt x="552" y="0"/>
                    </a:cubicBezTo>
                  </a:path>
                </a:pathLst>
              </a:custGeom>
              <a:solidFill>
                <a:srgbClr val="DEDE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8" name="Freeform 55"/>
              <p:cNvSpPr/>
              <p:nvPr/>
            </p:nvSpPr>
            <p:spPr bwMode="auto">
              <a:xfrm>
                <a:off x="1216676" y="4030215"/>
                <a:ext cx="1551306" cy="987560"/>
              </a:xfrm>
              <a:custGeom>
                <a:avLst/>
                <a:gdLst>
                  <a:gd name="T0" fmla="*/ 844 w 1144"/>
                  <a:gd name="T1" fmla="*/ 0 h 728"/>
                  <a:gd name="T2" fmla="*/ 0 w 1144"/>
                  <a:gd name="T3" fmla="*/ 573 h 728"/>
                  <a:gd name="T4" fmla="*/ 20 w 1144"/>
                  <a:gd name="T5" fmla="*/ 605 h 728"/>
                  <a:gd name="T6" fmla="*/ 21 w 1144"/>
                  <a:gd name="T7" fmla="*/ 606 h 728"/>
                  <a:gd name="T8" fmla="*/ 21 w 1144"/>
                  <a:gd name="T9" fmla="*/ 606 h 728"/>
                  <a:gd name="T10" fmla="*/ 21 w 1144"/>
                  <a:gd name="T11" fmla="*/ 606 h 728"/>
                  <a:gd name="T12" fmla="*/ 22 w 1144"/>
                  <a:gd name="T13" fmla="*/ 607 h 728"/>
                  <a:gd name="T14" fmla="*/ 235 w 1144"/>
                  <a:gd name="T15" fmla="*/ 728 h 728"/>
                  <a:gd name="T16" fmla="*/ 235 w 1144"/>
                  <a:gd name="T17" fmla="*/ 728 h 728"/>
                  <a:gd name="T18" fmla="*/ 235 w 1144"/>
                  <a:gd name="T19" fmla="*/ 728 h 728"/>
                  <a:gd name="T20" fmla="*/ 374 w 1144"/>
                  <a:gd name="T21" fmla="*/ 691 h 728"/>
                  <a:gd name="T22" fmla="*/ 374 w 1144"/>
                  <a:gd name="T23" fmla="*/ 691 h 728"/>
                  <a:gd name="T24" fmla="*/ 1144 w 1144"/>
                  <a:gd name="T25" fmla="*/ 148 h 728"/>
                  <a:gd name="T26" fmla="*/ 1013 w 1144"/>
                  <a:gd name="T27" fmla="*/ 240 h 728"/>
                  <a:gd name="T28" fmla="*/ 844 w 1144"/>
                  <a:gd name="T29" fmla="*/ 0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144" h="728">
                    <a:moveTo>
                      <a:pt x="844" y="0"/>
                    </a:moveTo>
                    <a:cubicBezTo>
                      <a:pt x="0" y="573"/>
                      <a:pt x="0" y="573"/>
                      <a:pt x="0" y="573"/>
                    </a:cubicBezTo>
                    <a:cubicBezTo>
                      <a:pt x="6" y="584"/>
                      <a:pt x="13" y="594"/>
                      <a:pt x="20" y="605"/>
                    </a:cubicBezTo>
                    <a:cubicBezTo>
                      <a:pt x="20" y="605"/>
                      <a:pt x="21" y="606"/>
                      <a:pt x="21" y="606"/>
                    </a:cubicBezTo>
                    <a:cubicBezTo>
                      <a:pt x="21" y="606"/>
                      <a:pt x="21" y="606"/>
                      <a:pt x="21" y="606"/>
                    </a:cubicBezTo>
                    <a:cubicBezTo>
                      <a:pt x="21" y="606"/>
                      <a:pt x="21" y="606"/>
                      <a:pt x="21" y="606"/>
                    </a:cubicBezTo>
                    <a:cubicBezTo>
                      <a:pt x="21" y="606"/>
                      <a:pt x="21" y="607"/>
                      <a:pt x="22" y="607"/>
                    </a:cubicBezTo>
                    <a:cubicBezTo>
                      <a:pt x="89" y="702"/>
                      <a:pt x="168" y="728"/>
                      <a:pt x="235" y="728"/>
                    </a:cubicBezTo>
                    <a:cubicBezTo>
                      <a:pt x="235" y="728"/>
                      <a:pt x="235" y="728"/>
                      <a:pt x="235" y="728"/>
                    </a:cubicBezTo>
                    <a:cubicBezTo>
                      <a:pt x="235" y="728"/>
                      <a:pt x="235" y="728"/>
                      <a:pt x="235" y="728"/>
                    </a:cubicBezTo>
                    <a:cubicBezTo>
                      <a:pt x="313" y="728"/>
                      <a:pt x="374" y="691"/>
                      <a:pt x="374" y="691"/>
                    </a:cubicBezTo>
                    <a:cubicBezTo>
                      <a:pt x="374" y="691"/>
                      <a:pt x="374" y="691"/>
                      <a:pt x="374" y="691"/>
                    </a:cubicBezTo>
                    <a:cubicBezTo>
                      <a:pt x="1144" y="148"/>
                      <a:pt x="1144" y="148"/>
                      <a:pt x="1144" y="148"/>
                    </a:cubicBezTo>
                    <a:cubicBezTo>
                      <a:pt x="1013" y="240"/>
                      <a:pt x="1013" y="240"/>
                      <a:pt x="1013" y="240"/>
                    </a:cubicBezTo>
                    <a:cubicBezTo>
                      <a:pt x="844" y="0"/>
                      <a:pt x="844" y="0"/>
                      <a:pt x="844" y="0"/>
                    </a:cubicBezTo>
                  </a:path>
                </a:pathLst>
              </a:custGeom>
              <a:solidFill>
                <a:srgbClr val="1866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9" name="Freeform 56"/>
              <p:cNvSpPr/>
              <p:nvPr/>
            </p:nvSpPr>
            <p:spPr bwMode="auto">
              <a:xfrm>
                <a:off x="2540304" y="3802537"/>
                <a:ext cx="287895" cy="428401"/>
              </a:xfrm>
              <a:custGeom>
                <a:avLst/>
                <a:gdLst>
                  <a:gd name="T0" fmla="*/ 272 w 502"/>
                  <a:gd name="T1" fmla="*/ 0 h 747"/>
                  <a:gd name="T2" fmla="*/ 0 w 502"/>
                  <a:gd name="T3" fmla="*/ 184 h 747"/>
                  <a:gd name="T4" fmla="*/ 397 w 502"/>
                  <a:gd name="T5" fmla="*/ 747 h 747"/>
                  <a:gd name="T6" fmla="*/ 502 w 502"/>
                  <a:gd name="T7" fmla="*/ 328 h 747"/>
                  <a:gd name="T8" fmla="*/ 272 w 502"/>
                  <a:gd name="T9" fmla="*/ 0 h 7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2" h="747">
                    <a:moveTo>
                      <a:pt x="272" y="0"/>
                    </a:moveTo>
                    <a:lnTo>
                      <a:pt x="0" y="184"/>
                    </a:lnTo>
                    <a:lnTo>
                      <a:pt x="397" y="747"/>
                    </a:lnTo>
                    <a:lnTo>
                      <a:pt x="502" y="328"/>
                    </a:lnTo>
                    <a:lnTo>
                      <a:pt x="272" y="0"/>
                    </a:lnTo>
                    <a:close/>
                  </a:path>
                </a:pathLst>
              </a:custGeom>
              <a:solidFill>
                <a:srgbClr val="0F3D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0" name="Freeform 57"/>
              <p:cNvSpPr/>
              <p:nvPr/>
            </p:nvSpPr>
            <p:spPr bwMode="auto">
              <a:xfrm>
                <a:off x="2540304" y="3802537"/>
                <a:ext cx="287895" cy="428401"/>
              </a:xfrm>
              <a:custGeom>
                <a:avLst/>
                <a:gdLst>
                  <a:gd name="T0" fmla="*/ 272 w 502"/>
                  <a:gd name="T1" fmla="*/ 0 h 747"/>
                  <a:gd name="T2" fmla="*/ 0 w 502"/>
                  <a:gd name="T3" fmla="*/ 184 h 747"/>
                  <a:gd name="T4" fmla="*/ 397 w 502"/>
                  <a:gd name="T5" fmla="*/ 747 h 747"/>
                  <a:gd name="T6" fmla="*/ 502 w 502"/>
                  <a:gd name="T7" fmla="*/ 328 h 747"/>
                  <a:gd name="T8" fmla="*/ 272 w 502"/>
                  <a:gd name="T9" fmla="*/ 0 h 7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2" h="747">
                    <a:moveTo>
                      <a:pt x="272" y="0"/>
                    </a:moveTo>
                    <a:lnTo>
                      <a:pt x="0" y="184"/>
                    </a:lnTo>
                    <a:lnTo>
                      <a:pt x="397" y="747"/>
                    </a:lnTo>
                    <a:lnTo>
                      <a:pt x="502" y="328"/>
                    </a:lnTo>
                    <a:lnTo>
                      <a:pt x="27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1" name="Freeform 58"/>
              <p:cNvSpPr/>
              <p:nvPr/>
            </p:nvSpPr>
            <p:spPr bwMode="auto">
              <a:xfrm>
                <a:off x="2361373" y="3908061"/>
                <a:ext cx="406609" cy="447900"/>
              </a:xfrm>
              <a:custGeom>
                <a:avLst/>
                <a:gdLst>
                  <a:gd name="T0" fmla="*/ 312 w 709"/>
                  <a:gd name="T1" fmla="*/ 0 h 781"/>
                  <a:gd name="T2" fmla="*/ 0 w 709"/>
                  <a:gd name="T3" fmla="*/ 213 h 781"/>
                  <a:gd name="T4" fmla="*/ 400 w 709"/>
                  <a:gd name="T5" fmla="*/ 781 h 781"/>
                  <a:gd name="T6" fmla="*/ 709 w 709"/>
                  <a:gd name="T7" fmla="*/ 563 h 781"/>
                  <a:gd name="T8" fmla="*/ 312 w 709"/>
                  <a:gd name="T9" fmla="*/ 0 h 7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9" h="781">
                    <a:moveTo>
                      <a:pt x="312" y="0"/>
                    </a:moveTo>
                    <a:lnTo>
                      <a:pt x="0" y="213"/>
                    </a:lnTo>
                    <a:lnTo>
                      <a:pt x="400" y="781"/>
                    </a:lnTo>
                    <a:lnTo>
                      <a:pt x="709" y="563"/>
                    </a:lnTo>
                    <a:lnTo>
                      <a:pt x="312" y="0"/>
                    </a:lnTo>
                    <a:close/>
                  </a:path>
                </a:pathLst>
              </a:custGeom>
              <a:solidFill>
                <a:srgbClr val="DEDE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2" name="Freeform 59"/>
              <p:cNvSpPr/>
              <p:nvPr/>
            </p:nvSpPr>
            <p:spPr bwMode="auto">
              <a:xfrm>
                <a:off x="2361373" y="3908061"/>
                <a:ext cx="406609" cy="447900"/>
              </a:xfrm>
              <a:custGeom>
                <a:avLst/>
                <a:gdLst>
                  <a:gd name="T0" fmla="*/ 312 w 709"/>
                  <a:gd name="T1" fmla="*/ 0 h 781"/>
                  <a:gd name="T2" fmla="*/ 0 w 709"/>
                  <a:gd name="T3" fmla="*/ 213 h 781"/>
                  <a:gd name="T4" fmla="*/ 400 w 709"/>
                  <a:gd name="T5" fmla="*/ 781 h 781"/>
                  <a:gd name="T6" fmla="*/ 709 w 709"/>
                  <a:gd name="T7" fmla="*/ 563 h 781"/>
                  <a:gd name="T8" fmla="*/ 312 w 709"/>
                  <a:gd name="T9" fmla="*/ 0 h 7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9" h="781">
                    <a:moveTo>
                      <a:pt x="312" y="0"/>
                    </a:moveTo>
                    <a:lnTo>
                      <a:pt x="0" y="213"/>
                    </a:lnTo>
                    <a:lnTo>
                      <a:pt x="400" y="781"/>
                    </a:lnTo>
                    <a:lnTo>
                      <a:pt x="709" y="563"/>
                    </a:lnTo>
                    <a:lnTo>
                      <a:pt x="31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3" name="Freeform 60"/>
              <p:cNvSpPr/>
              <p:nvPr/>
            </p:nvSpPr>
            <p:spPr bwMode="auto">
              <a:xfrm>
                <a:off x="3576611" y="2433603"/>
                <a:ext cx="1317893" cy="1043189"/>
              </a:xfrm>
              <a:custGeom>
                <a:avLst/>
                <a:gdLst>
                  <a:gd name="T0" fmla="*/ 835 w 972"/>
                  <a:gd name="T1" fmla="*/ 0 h 769"/>
                  <a:gd name="T2" fmla="*/ 835 w 972"/>
                  <a:gd name="T3" fmla="*/ 0 h 769"/>
                  <a:gd name="T4" fmla="*/ 695 w 972"/>
                  <a:gd name="T5" fmla="*/ 676 h 769"/>
                  <a:gd name="T6" fmla="*/ 404 w 972"/>
                  <a:gd name="T7" fmla="*/ 769 h 769"/>
                  <a:gd name="T8" fmla="*/ 0 w 972"/>
                  <a:gd name="T9" fmla="*/ 568 h 769"/>
                  <a:gd name="T10" fmla="*/ 0 w 972"/>
                  <a:gd name="T11" fmla="*/ 568 h 769"/>
                  <a:gd name="T12" fmla="*/ 404 w 972"/>
                  <a:gd name="T13" fmla="*/ 769 h 769"/>
                  <a:gd name="T14" fmla="*/ 695 w 972"/>
                  <a:gd name="T15" fmla="*/ 676 h 769"/>
                  <a:gd name="T16" fmla="*/ 909 w 972"/>
                  <a:gd name="T17" fmla="*/ 263 h 769"/>
                  <a:gd name="T18" fmla="*/ 835 w 972"/>
                  <a:gd name="T19" fmla="*/ 0 h 7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72" h="769">
                    <a:moveTo>
                      <a:pt x="835" y="0"/>
                    </a:moveTo>
                    <a:cubicBezTo>
                      <a:pt x="835" y="0"/>
                      <a:pt x="835" y="0"/>
                      <a:pt x="835" y="0"/>
                    </a:cubicBezTo>
                    <a:cubicBezTo>
                      <a:pt x="972" y="226"/>
                      <a:pt x="913" y="522"/>
                      <a:pt x="695" y="676"/>
                    </a:cubicBezTo>
                    <a:cubicBezTo>
                      <a:pt x="606" y="739"/>
                      <a:pt x="504" y="769"/>
                      <a:pt x="404" y="769"/>
                    </a:cubicBezTo>
                    <a:cubicBezTo>
                      <a:pt x="250" y="769"/>
                      <a:pt x="99" y="699"/>
                      <a:pt x="0" y="568"/>
                    </a:cubicBezTo>
                    <a:cubicBezTo>
                      <a:pt x="0" y="568"/>
                      <a:pt x="0" y="568"/>
                      <a:pt x="0" y="568"/>
                    </a:cubicBezTo>
                    <a:cubicBezTo>
                      <a:pt x="99" y="699"/>
                      <a:pt x="250" y="769"/>
                      <a:pt x="404" y="769"/>
                    </a:cubicBezTo>
                    <a:cubicBezTo>
                      <a:pt x="504" y="769"/>
                      <a:pt x="606" y="739"/>
                      <a:pt x="695" y="676"/>
                    </a:cubicBezTo>
                    <a:cubicBezTo>
                      <a:pt x="834" y="578"/>
                      <a:pt x="909" y="422"/>
                      <a:pt x="909" y="263"/>
                    </a:cubicBezTo>
                    <a:cubicBezTo>
                      <a:pt x="909" y="173"/>
                      <a:pt x="885" y="82"/>
                      <a:pt x="835" y="0"/>
                    </a:cubicBezTo>
                  </a:path>
                </a:pathLst>
              </a:custGeom>
              <a:solidFill>
                <a:srgbClr val="DEDE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4" name="Freeform 61"/>
              <p:cNvSpPr/>
              <p:nvPr/>
            </p:nvSpPr>
            <p:spPr bwMode="auto">
              <a:xfrm>
                <a:off x="3444707" y="2344138"/>
                <a:ext cx="1630448" cy="1291512"/>
              </a:xfrm>
              <a:custGeom>
                <a:avLst/>
                <a:gdLst>
                  <a:gd name="T0" fmla="*/ 1029 w 1202"/>
                  <a:gd name="T1" fmla="*/ 0 h 952"/>
                  <a:gd name="T2" fmla="*/ 932 w 1202"/>
                  <a:gd name="T3" fmla="*/ 66 h 952"/>
                  <a:gd name="T4" fmla="*/ 1006 w 1202"/>
                  <a:gd name="T5" fmla="*/ 329 h 952"/>
                  <a:gd name="T6" fmla="*/ 792 w 1202"/>
                  <a:gd name="T7" fmla="*/ 742 h 952"/>
                  <a:gd name="T8" fmla="*/ 501 w 1202"/>
                  <a:gd name="T9" fmla="*/ 835 h 952"/>
                  <a:gd name="T10" fmla="*/ 97 w 1202"/>
                  <a:gd name="T11" fmla="*/ 634 h 952"/>
                  <a:gd name="T12" fmla="*/ 0 w 1202"/>
                  <a:gd name="T13" fmla="*/ 700 h 952"/>
                  <a:gd name="T14" fmla="*/ 111 w 1202"/>
                  <a:gd name="T15" fmla="*/ 815 h 952"/>
                  <a:gd name="T16" fmla="*/ 501 w 1202"/>
                  <a:gd name="T17" fmla="*/ 952 h 952"/>
                  <a:gd name="T18" fmla="*/ 859 w 1202"/>
                  <a:gd name="T19" fmla="*/ 838 h 952"/>
                  <a:gd name="T20" fmla="*/ 1029 w 1202"/>
                  <a:gd name="T21" fmla="*/ 0 h 9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02" h="952">
                    <a:moveTo>
                      <a:pt x="1029" y="0"/>
                    </a:moveTo>
                    <a:cubicBezTo>
                      <a:pt x="932" y="66"/>
                      <a:pt x="932" y="66"/>
                      <a:pt x="932" y="66"/>
                    </a:cubicBezTo>
                    <a:cubicBezTo>
                      <a:pt x="982" y="148"/>
                      <a:pt x="1006" y="239"/>
                      <a:pt x="1006" y="329"/>
                    </a:cubicBezTo>
                    <a:cubicBezTo>
                      <a:pt x="1006" y="488"/>
                      <a:pt x="931" y="644"/>
                      <a:pt x="792" y="742"/>
                    </a:cubicBezTo>
                    <a:cubicBezTo>
                      <a:pt x="703" y="805"/>
                      <a:pt x="601" y="835"/>
                      <a:pt x="501" y="835"/>
                    </a:cubicBezTo>
                    <a:cubicBezTo>
                      <a:pt x="347" y="835"/>
                      <a:pt x="196" y="765"/>
                      <a:pt x="97" y="634"/>
                    </a:cubicBezTo>
                    <a:cubicBezTo>
                      <a:pt x="0" y="700"/>
                      <a:pt x="0" y="700"/>
                      <a:pt x="0" y="700"/>
                    </a:cubicBezTo>
                    <a:cubicBezTo>
                      <a:pt x="32" y="744"/>
                      <a:pt x="70" y="782"/>
                      <a:pt x="111" y="815"/>
                    </a:cubicBezTo>
                    <a:cubicBezTo>
                      <a:pt x="223" y="905"/>
                      <a:pt x="361" y="952"/>
                      <a:pt x="501" y="952"/>
                    </a:cubicBezTo>
                    <a:cubicBezTo>
                      <a:pt x="625" y="952"/>
                      <a:pt x="750" y="915"/>
                      <a:pt x="859" y="838"/>
                    </a:cubicBezTo>
                    <a:cubicBezTo>
                      <a:pt x="1130" y="647"/>
                      <a:pt x="1202" y="278"/>
                      <a:pt x="1029" y="0"/>
                    </a:cubicBezTo>
                  </a:path>
                </a:pathLst>
              </a:custGeom>
              <a:solidFill>
                <a:srgbClr val="1866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5" name="Oval 62"/>
              <p:cNvSpPr>
                <a:spLocks noChangeArrowheads="1"/>
              </p:cNvSpPr>
              <p:nvPr/>
            </p:nvSpPr>
            <p:spPr bwMode="auto">
              <a:xfrm>
                <a:off x="3625358" y="2298258"/>
                <a:ext cx="985839" cy="984692"/>
              </a:xfrm>
              <a:prstGeom prst="ellipse">
                <a:avLst/>
              </a:prstGeom>
              <a:solidFill>
                <a:srgbClr val="FFC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6" name="Oval 63"/>
              <p:cNvSpPr>
                <a:spLocks noChangeArrowheads="1"/>
              </p:cNvSpPr>
              <p:nvPr/>
            </p:nvSpPr>
            <p:spPr bwMode="auto">
              <a:xfrm>
                <a:off x="3763570" y="2436471"/>
                <a:ext cx="708267" cy="707694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7" name="Oval 64"/>
              <p:cNvSpPr>
                <a:spLocks noChangeArrowheads="1"/>
              </p:cNvSpPr>
              <p:nvPr/>
            </p:nvSpPr>
            <p:spPr bwMode="auto">
              <a:xfrm>
                <a:off x="3882857" y="2554611"/>
                <a:ext cx="470840" cy="471987"/>
              </a:xfrm>
              <a:prstGeom prst="ellipse">
                <a:avLst/>
              </a:prstGeom>
              <a:solidFill>
                <a:srgbClr val="FFC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8" name="Freeform 65"/>
              <p:cNvSpPr>
                <a:spLocks noEditPoints="1"/>
              </p:cNvSpPr>
              <p:nvPr/>
            </p:nvSpPr>
            <p:spPr bwMode="auto">
              <a:xfrm>
                <a:off x="3609300" y="2280480"/>
                <a:ext cx="1018528" cy="1018528"/>
              </a:xfrm>
              <a:custGeom>
                <a:avLst/>
                <a:gdLst>
                  <a:gd name="T0" fmla="*/ 375 w 751"/>
                  <a:gd name="T1" fmla="*/ 751 h 751"/>
                  <a:gd name="T2" fmla="*/ 0 w 751"/>
                  <a:gd name="T3" fmla="*/ 376 h 751"/>
                  <a:gd name="T4" fmla="*/ 375 w 751"/>
                  <a:gd name="T5" fmla="*/ 0 h 751"/>
                  <a:gd name="T6" fmla="*/ 751 w 751"/>
                  <a:gd name="T7" fmla="*/ 376 h 751"/>
                  <a:gd name="T8" fmla="*/ 375 w 751"/>
                  <a:gd name="T9" fmla="*/ 751 h 751"/>
                  <a:gd name="T10" fmla="*/ 375 w 751"/>
                  <a:gd name="T11" fmla="*/ 46 h 751"/>
                  <a:gd name="T12" fmla="*/ 45 w 751"/>
                  <a:gd name="T13" fmla="*/ 376 h 751"/>
                  <a:gd name="T14" fmla="*/ 375 w 751"/>
                  <a:gd name="T15" fmla="*/ 706 h 751"/>
                  <a:gd name="T16" fmla="*/ 706 w 751"/>
                  <a:gd name="T17" fmla="*/ 376 h 751"/>
                  <a:gd name="T18" fmla="*/ 375 w 751"/>
                  <a:gd name="T19" fmla="*/ 46 h 7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51" h="751">
                    <a:moveTo>
                      <a:pt x="375" y="751"/>
                    </a:moveTo>
                    <a:cubicBezTo>
                      <a:pt x="168" y="751"/>
                      <a:pt x="0" y="583"/>
                      <a:pt x="0" y="376"/>
                    </a:cubicBezTo>
                    <a:cubicBezTo>
                      <a:pt x="0" y="169"/>
                      <a:pt x="168" y="0"/>
                      <a:pt x="375" y="0"/>
                    </a:cubicBezTo>
                    <a:cubicBezTo>
                      <a:pt x="582" y="0"/>
                      <a:pt x="751" y="169"/>
                      <a:pt x="751" y="376"/>
                    </a:cubicBezTo>
                    <a:cubicBezTo>
                      <a:pt x="751" y="583"/>
                      <a:pt x="582" y="751"/>
                      <a:pt x="375" y="751"/>
                    </a:cubicBezTo>
                    <a:close/>
                    <a:moveTo>
                      <a:pt x="375" y="46"/>
                    </a:moveTo>
                    <a:cubicBezTo>
                      <a:pt x="193" y="46"/>
                      <a:pt x="45" y="194"/>
                      <a:pt x="45" y="376"/>
                    </a:cubicBezTo>
                    <a:cubicBezTo>
                      <a:pt x="45" y="558"/>
                      <a:pt x="193" y="706"/>
                      <a:pt x="375" y="706"/>
                    </a:cubicBezTo>
                    <a:cubicBezTo>
                      <a:pt x="557" y="706"/>
                      <a:pt x="706" y="558"/>
                      <a:pt x="706" y="376"/>
                    </a:cubicBezTo>
                    <a:cubicBezTo>
                      <a:pt x="706" y="194"/>
                      <a:pt x="557" y="46"/>
                      <a:pt x="375" y="4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254" name="组合 253"/>
          <p:cNvGrpSpPr>
            <a:grpSpLocks noChangeAspect="1"/>
          </p:cNvGrpSpPr>
          <p:nvPr/>
        </p:nvGrpSpPr>
        <p:grpSpPr>
          <a:xfrm flipH="1">
            <a:off x="7386135" y="4842788"/>
            <a:ext cx="1083771" cy="1824094"/>
            <a:chOff x="1116013" y="741363"/>
            <a:chExt cx="3381374" cy="5691187"/>
          </a:xfrm>
        </p:grpSpPr>
        <p:sp>
          <p:nvSpPr>
            <p:cNvPr id="255" name="Freeform 5"/>
            <p:cNvSpPr/>
            <p:nvPr/>
          </p:nvSpPr>
          <p:spPr bwMode="auto">
            <a:xfrm>
              <a:off x="1816100" y="1243013"/>
              <a:ext cx="2681287" cy="2244725"/>
            </a:xfrm>
            <a:custGeom>
              <a:avLst/>
              <a:gdLst>
                <a:gd name="T0" fmla="*/ 2603 w 2633"/>
                <a:gd name="T1" fmla="*/ 1870 h 2206"/>
                <a:gd name="T2" fmla="*/ 871 w 2633"/>
                <a:gd name="T3" fmla="*/ 464 h 2206"/>
                <a:gd name="T4" fmla="*/ 370 w 2633"/>
                <a:gd name="T5" fmla="*/ 135 h 2206"/>
                <a:gd name="T6" fmla="*/ 110 w 2633"/>
                <a:gd name="T7" fmla="*/ 0 h 2206"/>
                <a:gd name="T8" fmla="*/ 0 w 2633"/>
                <a:gd name="T9" fmla="*/ 135 h 2206"/>
                <a:gd name="T10" fmla="*/ 200 w 2633"/>
                <a:gd name="T11" fmla="*/ 373 h 2206"/>
                <a:gd name="T12" fmla="*/ 600 w 2633"/>
                <a:gd name="T13" fmla="*/ 766 h 2206"/>
                <a:gd name="T14" fmla="*/ 2347 w 2633"/>
                <a:gd name="T15" fmla="*/ 2185 h 2206"/>
                <a:gd name="T16" fmla="*/ 2433 w 2633"/>
                <a:gd name="T17" fmla="*/ 2176 h 2206"/>
                <a:gd name="T18" fmla="*/ 2612 w 2633"/>
                <a:gd name="T19" fmla="*/ 1956 h 2206"/>
                <a:gd name="T20" fmla="*/ 2603 w 2633"/>
                <a:gd name="T21" fmla="*/ 1870 h 2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33" h="2206">
                  <a:moveTo>
                    <a:pt x="2603" y="1870"/>
                  </a:moveTo>
                  <a:cubicBezTo>
                    <a:pt x="871" y="464"/>
                    <a:pt x="871" y="464"/>
                    <a:pt x="871" y="464"/>
                  </a:cubicBezTo>
                  <a:cubicBezTo>
                    <a:pt x="716" y="338"/>
                    <a:pt x="548" y="227"/>
                    <a:pt x="370" y="135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0" y="135"/>
                    <a:pt x="0" y="135"/>
                    <a:pt x="0" y="135"/>
                  </a:cubicBezTo>
                  <a:cubicBezTo>
                    <a:pt x="200" y="373"/>
                    <a:pt x="200" y="373"/>
                    <a:pt x="200" y="373"/>
                  </a:cubicBezTo>
                  <a:cubicBezTo>
                    <a:pt x="321" y="516"/>
                    <a:pt x="455" y="648"/>
                    <a:pt x="600" y="766"/>
                  </a:cubicBezTo>
                  <a:cubicBezTo>
                    <a:pt x="2347" y="2185"/>
                    <a:pt x="2347" y="2185"/>
                    <a:pt x="2347" y="2185"/>
                  </a:cubicBezTo>
                  <a:cubicBezTo>
                    <a:pt x="2374" y="2206"/>
                    <a:pt x="2412" y="2202"/>
                    <a:pt x="2433" y="2176"/>
                  </a:cubicBezTo>
                  <a:cubicBezTo>
                    <a:pt x="2612" y="1956"/>
                    <a:pt x="2612" y="1956"/>
                    <a:pt x="2612" y="1956"/>
                  </a:cubicBezTo>
                  <a:cubicBezTo>
                    <a:pt x="2633" y="1930"/>
                    <a:pt x="2629" y="1892"/>
                    <a:pt x="2603" y="1870"/>
                  </a:cubicBezTo>
                </a:path>
              </a:pathLst>
            </a:custGeom>
            <a:solidFill>
              <a:srgbClr val="5962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6" name="Freeform 6"/>
            <p:cNvSpPr/>
            <p:nvPr/>
          </p:nvSpPr>
          <p:spPr bwMode="auto">
            <a:xfrm>
              <a:off x="4048125" y="3017838"/>
              <a:ext cx="355600" cy="396875"/>
            </a:xfrm>
            <a:custGeom>
              <a:avLst/>
              <a:gdLst>
                <a:gd name="T0" fmla="*/ 0 w 224"/>
                <a:gd name="T1" fmla="*/ 202 h 250"/>
                <a:gd name="T2" fmla="*/ 164 w 224"/>
                <a:gd name="T3" fmla="*/ 0 h 250"/>
                <a:gd name="T4" fmla="*/ 224 w 224"/>
                <a:gd name="T5" fmla="*/ 48 h 250"/>
                <a:gd name="T6" fmla="*/ 59 w 224"/>
                <a:gd name="T7" fmla="*/ 250 h 250"/>
                <a:gd name="T8" fmla="*/ 0 w 224"/>
                <a:gd name="T9" fmla="*/ 202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4" h="250">
                  <a:moveTo>
                    <a:pt x="0" y="202"/>
                  </a:moveTo>
                  <a:lnTo>
                    <a:pt x="164" y="0"/>
                  </a:lnTo>
                  <a:lnTo>
                    <a:pt x="224" y="48"/>
                  </a:lnTo>
                  <a:lnTo>
                    <a:pt x="59" y="250"/>
                  </a:lnTo>
                  <a:lnTo>
                    <a:pt x="0" y="202"/>
                  </a:lnTo>
                  <a:close/>
                </a:path>
              </a:pathLst>
            </a:custGeom>
            <a:solidFill>
              <a:srgbClr val="5EAB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7" name="Freeform 7"/>
            <p:cNvSpPr/>
            <p:nvPr/>
          </p:nvSpPr>
          <p:spPr bwMode="auto">
            <a:xfrm>
              <a:off x="4048125" y="3017838"/>
              <a:ext cx="355600" cy="396875"/>
            </a:xfrm>
            <a:custGeom>
              <a:avLst/>
              <a:gdLst>
                <a:gd name="T0" fmla="*/ 0 w 224"/>
                <a:gd name="T1" fmla="*/ 202 h 250"/>
                <a:gd name="T2" fmla="*/ 164 w 224"/>
                <a:gd name="T3" fmla="*/ 0 h 250"/>
                <a:gd name="T4" fmla="*/ 224 w 224"/>
                <a:gd name="T5" fmla="*/ 48 h 250"/>
                <a:gd name="T6" fmla="*/ 59 w 224"/>
                <a:gd name="T7" fmla="*/ 250 h 250"/>
                <a:gd name="T8" fmla="*/ 0 w 224"/>
                <a:gd name="T9" fmla="*/ 202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4" h="250">
                  <a:moveTo>
                    <a:pt x="0" y="202"/>
                  </a:moveTo>
                  <a:lnTo>
                    <a:pt x="164" y="0"/>
                  </a:lnTo>
                  <a:lnTo>
                    <a:pt x="224" y="48"/>
                  </a:lnTo>
                  <a:lnTo>
                    <a:pt x="59" y="250"/>
                  </a:lnTo>
                  <a:lnTo>
                    <a:pt x="0" y="20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8" name="Freeform 8"/>
            <p:cNvSpPr/>
            <p:nvPr/>
          </p:nvSpPr>
          <p:spPr bwMode="auto">
            <a:xfrm>
              <a:off x="3889375" y="2889250"/>
              <a:ext cx="354012" cy="396875"/>
            </a:xfrm>
            <a:custGeom>
              <a:avLst/>
              <a:gdLst>
                <a:gd name="T0" fmla="*/ 0 w 223"/>
                <a:gd name="T1" fmla="*/ 202 h 250"/>
                <a:gd name="T2" fmla="*/ 164 w 223"/>
                <a:gd name="T3" fmla="*/ 0 h 250"/>
                <a:gd name="T4" fmla="*/ 223 w 223"/>
                <a:gd name="T5" fmla="*/ 48 h 250"/>
                <a:gd name="T6" fmla="*/ 59 w 223"/>
                <a:gd name="T7" fmla="*/ 250 h 250"/>
                <a:gd name="T8" fmla="*/ 0 w 223"/>
                <a:gd name="T9" fmla="*/ 202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3" h="250">
                  <a:moveTo>
                    <a:pt x="0" y="202"/>
                  </a:moveTo>
                  <a:lnTo>
                    <a:pt x="164" y="0"/>
                  </a:lnTo>
                  <a:lnTo>
                    <a:pt x="223" y="48"/>
                  </a:lnTo>
                  <a:lnTo>
                    <a:pt x="59" y="250"/>
                  </a:lnTo>
                  <a:lnTo>
                    <a:pt x="0" y="202"/>
                  </a:lnTo>
                  <a:close/>
                </a:path>
              </a:pathLst>
            </a:custGeom>
            <a:solidFill>
              <a:srgbClr val="FFC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9" name="Freeform 9"/>
            <p:cNvSpPr/>
            <p:nvPr/>
          </p:nvSpPr>
          <p:spPr bwMode="auto">
            <a:xfrm>
              <a:off x="3889375" y="2889250"/>
              <a:ext cx="354012" cy="396875"/>
            </a:xfrm>
            <a:custGeom>
              <a:avLst/>
              <a:gdLst>
                <a:gd name="T0" fmla="*/ 0 w 223"/>
                <a:gd name="T1" fmla="*/ 202 h 250"/>
                <a:gd name="T2" fmla="*/ 164 w 223"/>
                <a:gd name="T3" fmla="*/ 0 h 250"/>
                <a:gd name="T4" fmla="*/ 223 w 223"/>
                <a:gd name="T5" fmla="*/ 48 h 250"/>
                <a:gd name="T6" fmla="*/ 59 w 223"/>
                <a:gd name="T7" fmla="*/ 250 h 250"/>
                <a:gd name="T8" fmla="*/ 0 w 223"/>
                <a:gd name="T9" fmla="*/ 202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3" h="250">
                  <a:moveTo>
                    <a:pt x="0" y="202"/>
                  </a:moveTo>
                  <a:lnTo>
                    <a:pt x="164" y="0"/>
                  </a:lnTo>
                  <a:lnTo>
                    <a:pt x="223" y="48"/>
                  </a:lnTo>
                  <a:lnTo>
                    <a:pt x="59" y="250"/>
                  </a:lnTo>
                  <a:lnTo>
                    <a:pt x="0" y="20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0" name="Freeform 10"/>
            <p:cNvSpPr/>
            <p:nvPr/>
          </p:nvSpPr>
          <p:spPr bwMode="auto">
            <a:xfrm>
              <a:off x="3732213" y="2760663"/>
              <a:ext cx="352425" cy="396875"/>
            </a:xfrm>
            <a:custGeom>
              <a:avLst/>
              <a:gdLst>
                <a:gd name="T0" fmla="*/ 0 w 222"/>
                <a:gd name="T1" fmla="*/ 202 h 250"/>
                <a:gd name="T2" fmla="*/ 163 w 222"/>
                <a:gd name="T3" fmla="*/ 0 h 250"/>
                <a:gd name="T4" fmla="*/ 222 w 222"/>
                <a:gd name="T5" fmla="*/ 48 h 250"/>
                <a:gd name="T6" fmla="*/ 59 w 222"/>
                <a:gd name="T7" fmla="*/ 250 h 250"/>
                <a:gd name="T8" fmla="*/ 0 w 222"/>
                <a:gd name="T9" fmla="*/ 202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2" h="250">
                  <a:moveTo>
                    <a:pt x="0" y="202"/>
                  </a:moveTo>
                  <a:lnTo>
                    <a:pt x="163" y="0"/>
                  </a:lnTo>
                  <a:lnTo>
                    <a:pt x="222" y="48"/>
                  </a:lnTo>
                  <a:lnTo>
                    <a:pt x="59" y="250"/>
                  </a:lnTo>
                  <a:lnTo>
                    <a:pt x="0" y="202"/>
                  </a:lnTo>
                  <a:close/>
                </a:path>
              </a:pathLst>
            </a:custGeom>
            <a:solidFill>
              <a:srgbClr val="0B92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1" name="Freeform 11"/>
            <p:cNvSpPr/>
            <p:nvPr/>
          </p:nvSpPr>
          <p:spPr bwMode="auto">
            <a:xfrm>
              <a:off x="3732213" y="2760663"/>
              <a:ext cx="352425" cy="396875"/>
            </a:xfrm>
            <a:custGeom>
              <a:avLst/>
              <a:gdLst>
                <a:gd name="T0" fmla="*/ 0 w 222"/>
                <a:gd name="T1" fmla="*/ 202 h 250"/>
                <a:gd name="T2" fmla="*/ 163 w 222"/>
                <a:gd name="T3" fmla="*/ 0 h 250"/>
                <a:gd name="T4" fmla="*/ 222 w 222"/>
                <a:gd name="T5" fmla="*/ 48 h 250"/>
                <a:gd name="T6" fmla="*/ 59 w 222"/>
                <a:gd name="T7" fmla="*/ 250 h 250"/>
                <a:gd name="T8" fmla="*/ 0 w 222"/>
                <a:gd name="T9" fmla="*/ 202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2" h="250">
                  <a:moveTo>
                    <a:pt x="0" y="202"/>
                  </a:moveTo>
                  <a:lnTo>
                    <a:pt x="163" y="0"/>
                  </a:lnTo>
                  <a:lnTo>
                    <a:pt x="222" y="48"/>
                  </a:lnTo>
                  <a:lnTo>
                    <a:pt x="59" y="250"/>
                  </a:lnTo>
                  <a:lnTo>
                    <a:pt x="0" y="20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2" name="Freeform 12"/>
            <p:cNvSpPr/>
            <p:nvPr/>
          </p:nvSpPr>
          <p:spPr bwMode="auto">
            <a:xfrm>
              <a:off x="1116013" y="741363"/>
              <a:ext cx="806450" cy="633413"/>
            </a:xfrm>
            <a:custGeom>
              <a:avLst/>
              <a:gdLst>
                <a:gd name="T0" fmla="*/ 791 w 791"/>
                <a:gd name="T1" fmla="*/ 501 h 622"/>
                <a:gd name="T2" fmla="*/ 272 w 791"/>
                <a:gd name="T3" fmla="*/ 26 h 622"/>
                <a:gd name="T4" fmla="*/ 43 w 791"/>
                <a:gd name="T5" fmla="*/ 2 h 622"/>
                <a:gd name="T6" fmla="*/ 14 w 791"/>
                <a:gd name="T7" fmla="*/ 50 h 622"/>
                <a:gd name="T8" fmla="*/ 230 w 791"/>
                <a:gd name="T9" fmla="*/ 365 h 622"/>
                <a:gd name="T10" fmla="*/ 660 w 791"/>
                <a:gd name="T11" fmla="*/ 619 h 622"/>
                <a:gd name="T12" fmla="*/ 693 w 791"/>
                <a:gd name="T13" fmla="*/ 622 h 622"/>
                <a:gd name="T14" fmla="*/ 791 w 791"/>
                <a:gd name="T15" fmla="*/ 501 h 6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91" h="622">
                  <a:moveTo>
                    <a:pt x="791" y="501"/>
                  </a:moveTo>
                  <a:cubicBezTo>
                    <a:pt x="741" y="246"/>
                    <a:pt x="530" y="53"/>
                    <a:pt x="272" y="26"/>
                  </a:cubicBezTo>
                  <a:cubicBezTo>
                    <a:pt x="43" y="2"/>
                    <a:pt x="43" y="2"/>
                    <a:pt x="43" y="2"/>
                  </a:cubicBezTo>
                  <a:cubicBezTo>
                    <a:pt x="17" y="0"/>
                    <a:pt x="0" y="29"/>
                    <a:pt x="14" y="50"/>
                  </a:cubicBezTo>
                  <a:cubicBezTo>
                    <a:pt x="230" y="365"/>
                    <a:pt x="230" y="365"/>
                    <a:pt x="230" y="365"/>
                  </a:cubicBezTo>
                  <a:cubicBezTo>
                    <a:pt x="329" y="508"/>
                    <a:pt x="486" y="601"/>
                    <a:pt x="660" y="619"/>
                  </a:cubicBezTo>
                  <a:cubicBezTo>
                    <a:pt x="693" y="622"/>
                    <a:pt x="693" y="622"/>
                    <a:pt x="693" y="622"/>
                  </a:cubicBezTo>
                  <a:cubicBezTo>
                    <a:pt x="791" y="501"/>
                    <a:pt x="791" y="501"/>
                    <a:pt x="791" y="501"/>
                  </a:cubicBezTo>
                </a:path>
              </a:pathLst>
            </a:cu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3" name="Freeform 13"/>
            <p:cNvSpPr/>
            <p:nvPr/>
          </p:nvSpPr>
          <p:spPr bwMode="auto">
            <a:xfrm>
              <a:off x="1116013" y="741363"/>
              <a:ext cx="450850" cy="374650"/>
            </a:xfrm>
            <a:custGeom>
              <a:avLst/>
              <a:gdLst>
                <a:gd name="T0" fmla="*/ 14 w 442"/>
                <a:gd name="T1" fmla="*/ 50 h 368"/>
                <a:gd name="T2" fmla="*/ 230 w 442"/>
                <a:gd name="T3" fmla="*/ 365 h 368"/>
                <a:gd name="T4" fmla="*/ 232 w 442"/>
                <a:gd name="T5" fmla="*/ 368 h 368"/>
                <a:gd name="T6" fmla="*/ 442 w 442"/>
                <a:gd name="T7" fmla="*/ 71 h 368"/>
                <a:gd name="T8" fmla="*/ 272 w 442"/>
                <a:gd name="T9" fmla="*/ 26 h 368"/>
                <a:gd name="T10" fmla="*/ 43 w 442"/>
                <a:gd name="T11" fmla="*/ 2 h 368"/>
                <a:gd name="T12" fmla="*/ 14 w 442"/>
                <a:gd name="T13" fmla="*/ 50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2" h="368">
                  <a:moveTo>
                    <a:pt x="14" y="50"/>
                  </a:moveTo>
                  <a:cubicBezTo>
                    <a:pt x="230" y="365"/>
                    <a:pt x="230" y="365"/>
                    <a:pt x="230" y="365"/>
                  </a:cubicBezTo>
                  <a:cubicBezTo>
                    <a:pt x="231" y="366"/>
                    <a:pt x="232" y="367"/>
                    <a:pt x="232" y="368"/>
                  </a:cubicBezTo>
                  <a:cubicBezTo>
                    <a:pt x="314" y="342"/>
                    <a:pt x="420" y="269"/>
                    <a:pt x="442" y="71"/>
                  </a:cubicBezTo>
                  <a:cubicBezTo>
                    <a:pt x="389" y="48"/>
                    <a:pt x="332" y="32"/>
                    <a:pt x="272" y="26"/>
                  </a:cubicBezTo>
                  <a:cubicBezTo>
                    <a:pt x="43" y="2"/>
                    <a:pt x="43" y="2"/>
                    <a:pt x="43" y="2"/>
                  </a:cubicBezTo>
                  <a:cubicBezTo>
                    <a:pt x="17" y="0"/>
                    <a:pt x="0" y="29"/>
                    <a:pt x="14" y="50"/>
                  </a:cubicBezTo>
                  <a:close/>
                </a:path>
              </a:pathLst>
            </a:custGeom>
            <a:solidFill>
              <a:srgbClr val="5EAB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4" name="Freeform 14"/>
            <p:cNvSpPr>
              <a:spLocks noEditPoints="1"/>
            </p:cNvSpPr>
            <p:nvPr/>
          </p:nvSpPr>
          <p:spPr bwMode="auto">
            <a:xfrm>
              <a:off x="1816100" y="1308100"/>
              <a:ext cx="2570162" cy="2173288"/>
            </a:xfrm>
            <a:custGeom>
              <a:avLst/>
              <a:gdLst>
                <a:gd name="T0" fmla="*/ 2412 w 2523"/>
                <a:gd name="T1" fmla="*/ 1912 h 2135"/>
                <a:gd name="T2" fmla="*/ 2284 w 2523"/>
                <a:gd name="T3" fmla="*/ 2070 h 2135"/>
                <a:gd name="T4" fmla="*/ 2347 w 2523"/>
                <a:gd name="T5" fmla="*/ 2121 h 2135"/>
                <a:gd name="T6" fmla="*/ 2386 w 2523"/>
                <a:gd name="T7" fmla="*/ 2135 h 2135"/>
                <a:gd name="T8" fmla="*/ 2433 w 2523"/>
                <a:gd name="T9" fmla="*/ 2112 h 2135"/>
                <a:gd name="T10" fmla="*/ 2523 w 2523"/>
                <a:gd name="T11" fmla="*/ 2002 h 2135"/>
                <a:gd name="T12" fmla="*/ 2412 w 2523"/>
                <a:gd name="T13" fmla="*/ 1912 h 2135"/>
                <a:gd name="T14" fmla="*/ 58 w 2523"/>
                <a:gd name="T15" fmla="*/ 0 h 2135"/>
                <a:gd name="T16" fmla="*/ 6 w 2523"/>
                <a:gd name="T17" fmla="*/ 65 h 2135"/>
                <a:gd name="T18" fmla="*/ 6 w 2523"/>
                <a:gd name="T19" fmla="*/ 65 h 2135"/>
                <a:gd name="T20" fmla="*/ 0 w 2523"/>
                <a:gd name="T21" fmla="*/ 71 h 2135"/>
                <a:gd name="T22" fmla="*/ 200 w 2523"/>
                <a:gd name="T23" fmla="*/ 309 h 2135"/>
                <a:gd name="T24" fmla="*/ 600 w 2523"/>
                <a:gd name="T25" fmla="*/ 702 h 2135"/>
                <a:gd name="T26" fmla="*/ 2253 w 2523"/>
                <a:gd name="T27" fmla="*/ 2044 h 2135"/>
                <a:gd name="T28" fmla="*/ 2192 w 2523"/>
                <a:gd name="T29" fmla="*/ 1995 h 2135"/>
                <a:gd name="T30" fmla="*/ 2320 w 2523"/>
                <a:gd name="T31" fmla="*/ 1838 h 2135"/>
                <a:gd name="T32" fmla="*/ 2256 w 2523"/>
                <a:gd name="T33" fmla="*/ 1786 h 2135"/>
                <a:gd name="T34" fmla="*/ 2128 w 2523"/>
                <a:gd name="T35" fmla="*/ 1943 h 2135"/>
                <a:gd name="T36" fmla="*/ 2036 w 2523"/>
                <a:gd name="T37" fmla="*/ 1869 h 2135"/>
                <a:gd name="T38" fmla="*/ 2164 w 2523"/>
                <a:gd name="T39" fmla="*/ 1711 h 2135"/>
                <a:gd name="T40" fmla="*/ 2101 w 2523"/>
                <a:gd name="T41" fmla="*/ 1659 h 2135"/>
                <a:gd name="T42" fmla="*/ 1973 w 2523"/>
                <a:gd name="T43" fmla="*/ 1817 h 2135"/>
                <a:gd name="T44" fmla="*/ 1881 w 2523"/>
                <a:gd name="T45" fmla="*/ 1742 h 2135"/>
                <a:gd name="T46" fmla="*/ 2009 w 2523"/>
                <a:gd name="T47" fmla="*/ 1585 h 2135"/>
                <a:gd name="T48" fmla="*/ 58 w 2523"/>
                <a:gd name="T49" fmla="*/ 0 h 2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523" h="2135">
                  <a:moveTo>
                    <a:pt x="2412" y="1912"/>
                  </a:moveTo>
                  <a:cubicBezTo>
                    <a:pt x="2284" y="2070"/>
                    <a:pt x="2284" y="2070"/>
                    <a:pt x="2284" y="2070"/>
                  </a:cubicBezTo>
                  <a:cubicBezTo>
                    <a:pt x="2347" y="2121"/>
                    <a:pt x="2347" y="2121"/>
                    <a:pt x="2347" y="2121"/>
                  </a:cubicBezTo>
                  <a:cubicBezTo>
                    <a:pt x="2359" y="2130"/>
                    <a:pt x="2372" y="2135"/>
                    <a:pt x="2386" y="2135"/>
                  </a:cubicBezTo>
                  <a:cubicBezTo>
                    <a:pt x="2404" y="2135"/>
                    <a:pt x="2421" y="2127"/>
                    <a:pt x="2433" y="2112"/>
                  </a:cubicBezTo>
                  <a:cubicBezTo>
                    <a:pt x="2523" y="2002"/>
                    <a:pt x="2523" y="2002"/>
                    <a:pt x="2523" y="2002"/>
                  </a:cubicBezTo>
                  <a:cubicBezTo>
                    <a:pt x="2412" y="1912"/>
                    <a:pt x="2412" y="1912"/>
                    <a:pt x="2412" y="1912"/>
                  </a:cubicBezTo>
                  <a:moveTo>
                    <a:pt x="58" y="0"/>
                  </a:moveTo>
                  <a:cubicBezTo>
                    <a:pt x="6" y="65"/>
                    <a:pt x="6" y="65"/>
                    <a:pt x="6" y="65"/>
                  </a:cubicBezTo>
                  <a:cubicBezTo>
                    <a:pt x="6" y="65"/>
                    <a:pt x="6" y="65"/>
                    <a:pt x="6" y="65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200" y="309"/>
                    <a:pt x="200" y="309"/>
                    <a:pt x="200" y="309"/>
                  </a:cubicBezTo>
                  <a:cubicBezTo>
                    <a:pt x="321" y="452"/>
                    <a:pt x="455" y="584"/>
                    <a:pt x="600" y="702"/>
                  </a:cubicBezTo>
                  <a:cubicBezTo>
                    <a:pt x="2253" y="2044"/>
                    <a:pt x="2253" y="2044"/>
                    <a:pt x="2253" y="2044"/>
                  </a:cubicBezTo>
                  <a:cubicBezTo>
                    <a:pt x="2192" y="1995"/>
                    <a:pt x="2192" y="1995"/>
                    <a:pt x="2192" y="1995"/>
                  </a:cubicBezTo>
                  <a:cubicBezTo>
                    <a:pt x="2320" y="1838"/>
                    <a:pt x="2320" y="1838"/>
                    <a:pt x="2320" y="1838"/>
                  </a:cubicBezTo>
                  <a:cubicBezTo>
                    <a:pt x="2256" y="1786"/>
                    <a:pt x="2256" y="1786"/>
                    <a:pt x="2256" y="1786"/>
                  </a:cubicBezTo>
                  <a:cubicBezTo>
                    <a:pt x="2128" y="1943"/>
                    <a:pt x="2128" y="1943"/>
                    <a:pt x="2128" y="1943"/>
                  </a:cubicBezTo>
                  <a:cubicBezTo>
                    <a:pt x="2036" y="1869"/>
                    <a:pt x="2036" y="1869"/>
                    <a:pt x="2036" y="1869"/>
                  </a:cubicBezTo>
                  <a:cubicBezTo>
                    <a:pt x="2164" y="1711"/>
                    <a:pt x="2164" y="1711"/>
                    <a:pt x="2164" y="1711"/>
                  </a:cubicBezTo>
                  <a:cubicBezTo>
                    <a:pt x="2101" y="1659"/>
                    <a:pt x="2101" y="1659"/>
                    <a:pt x="2101" y="1659"/>
                  </a:cubicBezTo>
                  <a:cubicBezTo>
                    <a:pt x="1973" y="1817"/>
                    <a:pt x="1973" y="1817"/>
                    <a:pt x="1973" y="1817"/>
                  </a:cubicBezTo>
                  <a:cubicBezTo>
                    <a:pt x="1881" y="1742"/>
                    <a:pt x="1881" y="1742"/>
                    <a:pt x="1881" y="1742"/>
                  </a:cubicBezTo>
                  <a:cubicBezTo>
                    <a:pt x="2009" y="1585"/>
                    <a:pt x="2009" y="1585"/>
                    <a:pt x="2009" y="1585"/>
                  </a:cubicBezTo>
                  <a:cubicBezTo>
                    <a:pt x="58" y="0"/>
                    <a:pt x="58" y="0"/>
                    <a:pt x="58" y="0"/>
                  </a:cubicBezTo>
                </a:path>
              </a:pathLst>
            </a:custGeom>
            <a:solidFill>
              <a:srgbClr val="4E55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5" name="Freeform 15"/>
            <p:cNvSpPr/>
            <p:nvPr/>
          </p:nvSpPr>
          <p:spPr bwMode="auto">
            <a:xfrm>
              <a:off x="4048125" y="3179763"/>
              <a:ext cx="223837" cy="234950"/>
            </a:xfrm>
            <a:custGeom>
              <a:avLst/>
              <a:gdLst>
                <a:gd name="T0" fmla="*/ 82 w 141"/>
                <a:gd name="T1" fmla="*/ 0 h 148"/>
                <a:gd name="T2" fmla="*/ 0 w 141"/>
                <a:gd name="T3" fmla="*/ 100 h 148"/>
                <a:gd name="T4" fmla="*/ 39 w 141"/>
                <a:gd name="T5" fmla="*/ 132 h 148"/>
                <a:gd name="T6" fmla="*/ 59 w 141"/>
                <a:gd name="T7" fmla="*/ 148 h 148"/>
                <a:gd name="T8" fmla="*/ 141 w 141"/>
                <a:gd name="T9" fmla="*/ 47 h 148"/>
                <a:gd name="T10" fmla="*/ 82 w 141"/>
                <a:gd name="T11" fmla="*/ 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1" h="148">
                  <a:moveTo>
                    <a:pt x="82" y="0"/>
                  </a:moveTo>
                  <a:lnTo>
                    <a:pt x="0" y="100"/>
                  </a:lnTo>
                  <a:lnTo>
                    <a:pt x="39" y="132"/>
                  </a:lnTo>
                  <a:lnTo>
                    <a:pt x="59" y="148"/>
                  </a:lnTo>
                  <a:lnTo>
                    <a:pt x="141" y="47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529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6" name="Freeform 16"/>
            <p:cNvSpPr/>
            <p:nvPr/>
          </p:nvSpPr>
          <p:spPr bwMode="auto">
            <a:xfrm>
              <a:off x="4048125" y="3179763"/>
              <a:ext cx="223837" cy="234950"/>
            </a:xfrm>
            <a:custGeom>
              <a:avLst/>
              <a:gdLst>
                <a:gd name="T0" fmla="*/ 82 w 141"/>
                <a:gd name="T1" fmla="*/ 0 h 148"/>
                <a:gd name="T2" fmla="*/ 0 w 141"/>
                <a:gd name="T3" fmla="*/ 100 h 148"/>
                <a:gd name="T4" fmla="*/ 39 w 141"/>
                <a:gd name="T5" fmla="*/ 132 h 148"/>
                <a:gd name="T6" fmla="*/ 59 w 141"/>
                <a:gd name="T7" fmla="*/ 148 h 148"/>
                <a:gd name="T8" fmla="*/ 141 w 141"/>
                <a:gd name="T9" fmla="*/ 47 h 148"/>
                <a:gd name="T10" fmla="*/ 82 w 141"/>
                <a:gd name="T11" fmla="*/ 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1" h="148">
                  <a:moveTo>
                    <a:pt x="82" y="0"/>
                  </a:moveTo>
                  <a:lnTo>
                    <a:pt x="0" y="100"/>
                  </a:lnTo>
                  <a:lnTo>
                    <a:pt x="39" y="132"/>
                  </a:lnTo>
                  <a:lnTo>
                    <a:pt x="59" y="148"/>
                  </a:lnTo>
                  <a:lnTo>
                    <a:pt x="141" y="47"/>
                  </a:lnTo>
                  <a:lnTo>
                    <a:pt x="8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7" name="Freeform 17"/>
            <p:cNvSpPr/>
            <p:nvPr/>
          </p:nvSpPr>
          <p:spPr bwMode="auto">
            <a:xfrm>
              <a:off x="3889375" y="3049588"/>
              <a:ext cx="223837" cy="236538"/>
            </a:xfrm>
            <a:custGeom>
              <a:avLst/>
              <a:gdLst>
                <a:gd name="T0" fmla="*/ 82 w 141"/>
                <a:gd name="T1" fmla="*/ 0 h 149"/>
                <a:gd name="T2" fmla="*/ 0 w 141"/>
                <a:gd name="T3" fmla="*/ 101 h 149"/>
                <a:gd name="T4" fmla="*/ 59 w 141"/>
                <a:gd name="T5" fmla="*/ 149 h 149"/>
                <a:gd name="T6" fmla="*/ 141 w 141"/>
                <a:gd name="T7" fmla="*/ 48 h 149"/>
                <a:gd name="T8" fmla="*/ 82 w 141"/>
                <a:gd name="T9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1" h="149">
                  <a:moveTo>
                    <a:pt x="82" y="0"/>
                  </a:moveTo>
                  <a:lnTo>
                    <a:pt x="0" y="101"/>
                  </a:lnTo>
                  <a:lnTo>
                    <a:pt x="59" y="149"/>
                  </a:lnTo>
                  <a:lnTo>
                    <a:pt x="141" y="48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DEB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8" name="Freeform 18"/>
            <p:cNvSpPr/>
            <p:nvPr/>
          </p:nvSpPr>
          <p:spPr bwMode="auto">
            <a:xfrm>
              <a:off x="3889375" y="3049588"/>
              <a:ext cx="223837" cy="236538"/>
            </a:xfrm>
            <a:custGeom>
              <a:avLst/>
              <a:gdLst>
                <a:gd name="T0" fmla="*/ 82 w 141"/>
                <a:gd name="T1" fmla="*/ 0 h 149"/>
                <a:gd name="T2" fmla="*/ 0 w 141"/>
                <a:gd name="T3" fmla="*/ 101 h 149"/>
                <a:gd name="T4" fmla="*/ 59 w 141"/>
                <a:gd name="T5" fmla="*/ 149 h 149"/>
                <a:gd name="T6" fmla="*/ 141 w 141"/>
                <a:gd name="T7" fmla="*/ 48 h 149"/>
                <a:gd name="T8" fmla="*/ 82 w 141"/>
                <a:gd name="T9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1" h="149">
                  <a:moveTo>
                    <a:pt x="82" y="0"/>
                  </a:moveTo>
                  <a:lnTo>
                    <a:pt x="0" y="101"/>
                  </a:lnTo>
                  <a:lnTo>
                    <a:pt x="59" y="149"/>
                  </a:lnTo>
                  <a:lnTo>
                    <a:pt x="141" y="48"/>
                  </a:lnTo>
                  <a:lnTo>
                    <a:pt x="8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9" name="Freeform 19"/>
            <p:cNvSpPr/>
            <p:nvPr/>
          </p:nvSpPr>
          <p:spPr bwMode="auto">
            <a:xfrm>
              <a:off x="3732213" y="2921000"/>
              <a:ext cx="223837" cy="236538"/>
            </a:xfrm>
            <a:custGeom>
              <a:avLst/>
              <a:gdLst>
                <a:gd name="T0" fmla="*/ 82 w 141"/>
                <a:gd name="T1" fmla="*/ 0 h 149"/>
                <a:gd name="T2" fmla="*/ 0 w 141"/>
                <a:gd name="T3" fmla="*/ 101 h 149"/>
                <a:gd name="T4" fmla="*/ 59 w 141"/>
                <a:gd name="T5" fmla="*/ 149 h 149"/>
                <a:gd name="T6" fmla="*/ 141 w 141"/>
                <a:gd name="T7" fmla="*/ 48 h 149"/>
                <a:gd name="T8" fmla="*/ 82 w 141"/>
                <a:gd name="T9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1" h="149">
                  <a:moveTo>
                    <a:pt x="82" y="0"/>
                  </a:moveTo>
                  <a:lnTo>
                    <a:pt x="0" y="101"/>
                  </a:lnTo>
                  <a:lnTo>
                    <a:pt x="59" y="149"/>
                  </a:lnTo>
                  <a:lnTo>
                    <a:pt x="141" y="48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0A7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0" name="Freeform 20"/>
            <p:cNvSpPr/>
            <p:nvPr/>
          </p:nvSpPr>
          <p:spPr bwMode="auto">
            <a:xfrm>
              <a:off x="3732213" y="2921000"/>
              <a:ext cx="223837" cy="236538"/>
            </a:xfrm>
            <a:custGeom>
              <a:avLst/>
              <a:gdLst>
                <a:gd name="T0" fmla="*/ 82 w 141"/>
                <a:gd name="T1" fmla="*/ 0 h 149"/>
                <a:gd name="T2" fmla="*/ 0 w 141"/>
                <a:gd name="T3" fmla="*/ 101 h 149"/>
                <a:gd name="T4" fmla="*/ 59 w 141"/>
                <a:gd name="T5" fmla="*/ 149 h 149"/>
                <a:gd name="T6" fmla="*/ 141 w 141"/>
                <a:gd name="T7" fmla="*/ 48 h 149"/>
                <a:gd name="T8" fmla="*/ 82 w 141"/>
                <a:gd name="T9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1" h="149">
                  <a:moveTo>
                    <a:pt x="82" y="0"/>
                  </a:moveTo>
                  <a:lnTo>
                    <a:pt x="0" y="101"/>
                  </a:lnTo>
                  <a:lnTo>
                    <a:pt x="59" y="149"/>
                  </a:lnTo>
                  <a:lnTo>
                    <a:pt x="141" y="48"/>
                  </a:lnTo>
                  <a:lnTo>
                    <a:pt x="8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1" name="Freeform 21"/>
            <p:cNvSpPr/>
            <p:nvPr/>
          </p:nvSpPr>
          <p:spPr bwMode="auto">
            <a:xfrm>
              <a:off x="1822450" y="1308100"/>
              <a:ext cx="52387" cy="66675"/>
            </a:xfrm>
            <a:custGeom>
              <a:avLst/>
              <a:gdLst>
                <a:gd name="T0" fmla="*/ 33 w 33"/>
                <a:gd name="T1" fmla="*/ 0 h 42"/>
                <a:gd name="T2" fmla="*/ 0 w 33"/>
                <a:gd name="T3" fmla="*/ 42 h 42"/>
                <a:gd name="T4" fmla="*/ 0 w 33"/>
                <a:gd name="T5" fmla="*/ 42 h 42"/>
                <a:gd name="T6" fmla="*/ 33 w 33"/>
                <a:gd name="T7" fmla="*/ 0 h 42"/>
                <a:gd name="T8" fmla="*/ 33 w 33"/>
                <a:gd name="T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42">
                  <a:moveTo>
                    <a:pt x="33" y="0"/>
                  </a:moveTo>
                  <a:lnTo>
                    <a:pt x="0" y="42"/>
                  </a:lnTo>
                  <a:lnTo>
                    <a:pt x="0" y="42"/>
                  </a:lnTo>
                  <a:lnTo>
                    <a:pt x="33" y="0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C8C9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2" name="Freeform 22"/>
            <p:cNvSpPr/>
            <p:nvPr/>
          </p:nvSpPr>
          <p:spPr bwMode="auto">
            <a:xfrm>
              <a:off x="1822450" y="1308100"/>
              <a:ext cx="52387" cy="66675"/>
            </a:xfrm>
            <a:custGeom>
              <a:avLst/>
              <a:gdLst>
                <a:gd name="T0" fmla="*/ 33 w 33"/>
                <a:gd name="T1" fmla="*/ 0 h 42"/>
                <a:gd name="T2" fmla="*/ 0 w 33"/>
                <a:gd name="T3" fmla="*/ 42 h 42"/>
                <a:gd name="T4" fmla="*/ 0 w 33"/>
                <a:gd name="T5" fmla="*/ 42 h 42"/>
                <a:gd name="T6" fmla="*/ 33 w 33"/>
                <a:gd name="T7" fmla="*/ 0 h 42"/>
                <a:gd name="T8" fmla="*/ 33 w 33"/>
                <a:gd name="T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42">
                  <a:moveTo>
                    <a:pt x="33" y="0"/>
                  </a:moveTo>
                  <a:lnTo>
                    <a:pt x="0" y="42"/>
                  </a:lnTo>
                  <a:lnTo>
                    <a:pt x="0" y="42"/>
                  </a:lnTo>
                  <a:lnTo>
                    <a:pt x="33" y="0"/>
                  </a:lnTo>
                  <a:lnTo>
                    <a:pt x="3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3" name="Freeform 23"/>
            <p:cNvSpPr/>
            <p:nvPr/>
          </p:nvSpPr>
          <p:spPr bwMode="auto">
            <a:xfrm>
              <a:off x="2274888" y="4591050"/>
              <a:ext cx="795337" cy="581025"/>
            </a:xfrm>
            <a:custGeom>
              <a:avLst/>
              <a:gdLst>
                <a:gd name="T0" fmla="*/ 390 w 781"/>
                <a:gd name="T1" fmla="*/ 571 h 571"/>
                <a:gd name="T2" fmla="*/ 390 w 781"/>
                <a:gd name="T3" fmla="*/ 571 h 571"/>
                <a:gd name="T4" fmla="*/ 781 w 781"/>
                <a:gd name="T5" fmla="*/ 181 h 571"/>
                <a:gd name="T6" fmla="*/ 781 w 781"/>
                <a:gd name="T7" fmla="*/ 128 h 571"/>
                <a:gd name="T8" fmla="*/ 652 w 781"/>
                <a:gd name="T9" fmla="*/ 0 h 571"/>
                <a:gd name="T10" fmla="*/ 129 w 781"/>
                <a:gd name="T11" fmla="*/ 0 h 571"/>
                <a:gd name="T12" fmla="*/ 0 w 781"/>
                <a:gd name="T13" fmla="*/ 128 h 571"/>
                <a:gd name="T14" fmla="*/ 0 w 781"/>
                <a:gd name="T15" fmla="*/ 181 h 571"/>
                <a:gd name="T16" fmla="*/ 390 w 781"/>
                <a:gd name="T17" fmla="*/ 571 h 5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81" h="571">
                  <a:moveTo>
                    <a:pt x="390" y="571"/>
                  </a:moveTo>
                  <a:cubicBezTo>
                    <a:pt x="390" y="571"/>
                    <a:pt x="390" y="571"/>
                    <a:pt x="390" y="571"/>
                  </a:cubicBezTo>
                  <a:cubicBezTo>
                    <a:pt x="606" y="571"/>
                    <a:pt x="781" y="396"/>
                    <a:pt x="781" y="181"/>
                  </a:cubicBezTo>
                  <a:cubicBezTo>
                    <a:pt x="781" y="128"/>
                    <a:pt x="781" y="128"/>
                    <a:pt x="781" y="128"/>
                  </a:cubicBezTo>
                  <a:cubicBezTo>
                    <a:pt x="781" y="57"/>
                    <a:pt x="723" y="0"/>
                    <a:pt x="652" y="0"/>
                  </a:cubicBezTo>
                  <a:cubicBezTo>
                    <a:pt x="129" y="0"/>
                    <a:pt x="129" y="0"/>
                    <a:pt x="129" y="0"/>
                  </a:cubicBezTo>
                  <a:cubicBezTo>
                    <a:pt x="58" y="0"/>
                    <a:pt x="0" y="57"/>
                    <a:pt x="0" y="128"/>
                  </a:cubicBezTo>
                  <a:cubicBezTo>
                    <a:pt x="0" y="181"/>
                    <a:pt x="0" y="181"/>
                    <a:pt x="0" y="181"/>
                  </a:cubicBezTo>
                  <a:cubicBezTo>
                    <a:pt x="0" y="396"/>
                    <a:pt x="175" y="571"/>
                    <a:pt x="390" y="571"/>
                  </a:cubicBezTo>
                  <a:close/>
                </a:path>
              </a:pathLst>
            </a:custGeom>
            <a:solidFill>
              <a:srgbClr val="2D33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4" name="Freeform 24"/>
            <p:cNvSpPr/>
            <p:nvPr/>
          </p:nvSpPr>
          <p:spPr bwMode="auto">
            <a:xfrm>
              <a:off x="2098675" y="5991225"/>
              <a:ext cx="200025" cy="168275"/>
            </a:xfrm>
            <a:custGeom>
              <a:avLst/>
              <a:gdLst>
                <a:gd name="T0" fmla="*/ 13 w 126"/>
                <a:gd name="T1" fmla="*/ 0 h 106"/>
                <a:gd name="T2" fmla="*/ 126 w 126"/>
                <a:gd name="T3" fmla="*/ 15 h 106"/>
                <a:gd name="T4" fmla="*/ 114 w 126"/>
                <a:gd name="T5" fmla="*/ 106 h 106"/>
                <a:gd name="T6" fmla="*/ 0 w 126"/>
                <a:gd name="T7" fmla="*/ 91 h 106"/>
                <a:gd name="T8" fmla="*/ 13 w 126"/>
                <a:gd name="T9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106">
                  <a:moveTo>
                    <a:pt x="13" y="0"/>
                  </a:moveTo>
                  <a:lnTo>
                    <a:pt x="126" y="15"/>
                  </a:lnTo>
                  <a:lnTo>
                    <a:pt x="114" y="106"/>
                  </a:lnTo>
                  <a:lnTo>
                    <a:pt x="0" y="91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B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5" name="Freeform 25"/>
            <p:cNvSpPr/>
            <p:nvPr/>
          </p:nvSpPr>
          <p:spPr bwMode="auto">
            <a:xfrm>
              <a:off x="2025650" y="6078538"/>
              <a:ext cx="525462" cy="296863"/>
            </a:xfrm>
            <a:custGeom>
              <a:avLst/>
              <a:gdLst>
                <a:gd name="T0" fmla="*/ 505 w 517"/>
                <a:gd name="T1" fmla="*/ 290 h 291"/>
                <a:gd name="T2" fmla="*/ 29 w 517"/>
                <a:gd name="T3" fmla="*/ 227 h 291"/>
                <a:gd name="T4" fmla="*/ 3 w 517"/>
                <a:gd name="T5" fmla="*/ 193 h 291"/>
                <a:gd name="T6" fmla="*/ 23 w 517"/>
                <a:gd name="T7" fmla="*/ 42 h 291"/>
                <a:gd name="T8" fmla="*/ 74 w 517"/>
                <a:gd name="T9" fmla="*/ 3 h 291"/>
                <a:gd name="T10" fmla="*/ 288 w 517"/>
                <a:gd name="T11" fmla="*/ 32 h 291"/>
                <a:gd name="T12" fmla="*/ 285 w 517"/>
                <a:gd name="T13" fmla="*/ 56 h 291"/>
                <a:gd name="T14" fmla="*/ 332 w 517"/>
                <a:gd name="T15" fmla="*/ 69 h 291"/>
                <a:gd name="T16" fmla="*/ 509 w 517"/>
                <a:gd name="T17" fmla="*/ 254 h 291"/>
                <a:gd name="T18" fmla="*/ 515 w 517"/>
                <a:gd name="T19" fmla="*/ 279 h 291"/>
                <a:gd name="T20" fmla="*/ 505 w 517"/>
                <a:gd name="T21" fmla="*/ 290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7" h="291">
                  <a:moveTo>
                    <a:pt x="505" y="290"/>
                  </a:moveTo>
                  <a:cubicBezTo>
                    <a:pt x="29" y="227"/>
                    <a:pt x="29" y="227"/>
                    <a:pt x="29" y="227"/>
                  </a:cubicBezTo>
                  <a:cubicBezTo>
                    <a:pt x="12" y="225"/>
                    <a:pt x="0" y="210"/>
                    <a:pt x="3" y="193"/>
                  </a:cubicBezTo>
                  <a:cubicBezTo>
                    <a:pt x="23" y="42"/>
                    <a:pt x="23" y="42"/>
                    <a:pt x="23" y="42"/>
                  </a:cubicBezTo>
                  <a:cubicBezTo>
                    <a:pt x="26" y="17"/>
                    <a:pt x="49" y="0"/>
                    <a:pt x="74" y="3"/>
                  </a:cubicBezTo>
                  <a:cubicBezTo>
                    <a:pt x="288" y="32"/>
                    <a:pt x="288" y="32"/>
                    <a:pt x="288" y="32"/>
                  </a:cubicBezTo>
                  <a:cubicBezTo>
                    <a:pt x="285" y="56"/>
                    <a:pt x="285" y="56"/>
                    <a:pt x="285" y="56"/>
                  </a:cubicBezTo>
                  <a:cubicBezTo>
                    <a:pt x="332" y="69"/>
                    <a:pt x="332" y="69"/>
                    <a:pt x="332" y="69"/>
                  </a:cubicBezTo>
                  <a:cubicBezTo>
                    <a:pt x="420" y="94"/>
                    <a:pt x="488" y="165"/>
                    <a:pt x="509" y="254"/>
                  </a:cubicBezTo>
                  <a:cubicBezTo>
                    <a:pt x="515" y="279"/>
                    <a:pt x="515" y="279"/>
                    <a:pt x="515" y="279"/>
                  </a:cubicBezTo>
                  <a:cubicBezTo>
                    <a:pt x="517" y="285"/>
                    <a:pt x="511" y="291"/>
                    <a:pt x="505" y="290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6" name="Freeform 26"/>
            <p:cNvSpPr/>
            <p:nvPr/>
          </p:nvSpPr>
          <p:spPr bwMode="auto">
            <a:xfrm>
              <a:off x="2278063" y="6078538"/>
              <a:ext cx="209550" cy="161925"/>
            </a:xfrm>
            <a:custGeom>
              <a:avLst/>
              <a:gdLst>
                <a:gd name="T0" fmla="*/ 69 w 207"/>
                <a:gd name="T1" fmla="*/ 6 h 159"/>
                <a:gd name="T2" fmla="*/ 38 w 207"/>
                <a:gd name="T3" fmla="*/ 2 h 159"/>
                <a:gd name="T4" fmla="*/ 9 w 207"/>
                <a:gd name="T5" fmla="*/ 24 h 159"/>
                <a:gd name="T6" fmla="*/ 0 w 207"/>
                <a:gd name="T7" fmla="*/ 92 h 159"/>
                <a:gd name="T8" fmla="*/ 163 w 207"/>
                <a:gd name="T9" fmla="*/ 159 h 159"/>
                <a:gd name="T10" fmla="*/ 207 w 207"/>
                <a:gd name="T11" fmla="*/ 134 h 159"/>
                <a:gd name="T12" fmla="*/ 89 w 207"/>
                <a:gd name="T13" fmla="*/ 52 h 159"/>
                <a:gd name="T14" fmla="*/ 92 w 207"/>
                <a:gd name="T15" fmla="*/ 36 h 159"/>
                <a:gd name="T16" fmla="*/ 69 w 207"/>
                <a:gd name="T17" fmla="*/ 6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7" h="159">
                  <a:moveTo>
                    <a:pt x="69" y="6"/>
                  </a:moveTo>
                  <a:cubicBezTo>
                    <a:pt x="38" y="2"/>
                    <a:pt x="38" y="2"/>
                    <a:pt x="38" y="2"/>
                  </a:cubicBezTo>
                  <a:cubicBezTo>
                    <a:pt x="24" y="0"/>
                    <a:pt x="11" y="10"/>
                    <a:pt x="9" y="24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100" y="84"/>
                    <a:pt x="163" y="159"/>
                  </a:cubicBezTo>
                  <a:cubicBezTo>
                    <a:pt x="207" y="134"/>
                    <a:pt x="207" y="134"/>
                    <a:pt x="207" y="134"/>
                  </a:cubicBezTo>
                  <a:cubicBezTo>
                    <a:pt x="207" y="134"/>
                    <a:pt x="169" y="73"/>
                    <a:pt x="89" y="52"/>
                  </a:cubicBezTo>
                  <a:cubicBezTo>
                    <a:pt x="92" y="36"/>
                    <a:pt x="92" y="36"/>
                    <a:pt x="92" y="36"/>
                  </a:cubicBezTo>
                  <a:cubicBezTo>
                    <a:pt x="94" y="21"/>
                    <a:pt x="84" y="8"/>
                    <a:pt x="69" y="6"/>
                  </a:cubicBezTo>
                  <a:close/>
                </a:path>
              </a:pathLst>
            </a:custGeom>
            <a:solidFill>
              <a:srgbClr val="5EAB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7" name="Freeform 27"/>
            <p:cNvSpPr/>
            <p:nvPr/>
          </p:nvSpPr>
          <p:spPr bwMode="auto">
            <a:xfrm>
              <a:off x="2008188" y="6272213"/>
              <a:ext cx="573087" cy="133350"/>
            </a:xfrm>
            <a:custGeom>
              <a:avLst/>
              <a:gdLst>
                <a:gd name="T0" fmla="*/ 17 w 562"/>
                <a:gd name="T1" fmla="*/ 62 h 132"/>
                <a:gd name="T2" fmla="*/ 536 w 562"/>
                <a:gd name="T3" fmla="*/ 131 h 132"/>
                <a:gd name="T4" fmla="*/ 557 w 562"/>
                <a:gd name="T5" fmla="*/ 115 h 132"/>
                <a:gd name="T6" fmla="*/ 560 w 562"/>
                <a:gd name="T7" fmla="*/ 91 h 132"/>
                <a:gd name="T8" fmla="*/ 544 w 562"/>
                <a:gd name="T9" fmla="*/ 70 h 132"/>
                <a:gd name="T10" fmla="*/ 26 w 562"/>
                <a:gd name="T11" fmla="*/ 1 h 132"/>
                <a:gd name="T12" fmla="*/ 4 w 562"/>
                <a:gd name="T13" fmla="*/ 17 h 132"/>
                <a:gd name="T14" fmla="*/ 1 w 562"/>
                <a:gd name="T15" fmla="*/ 41 h 132"/>
                <a:gd name="T16" fmla="*/ 17 w 562"/>
                <a:gd name="T17" fmla="*/ 6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2" h="132">
                  <a:moveTo>
                    <a:pt x="17" y="62"/>
                  </a:moveTo>
                  <a:cubicBezTo>
                    <a:pt x="536" y="131"/>
                    <a:pt x="536" y="131"/>
                    <a:pt x="536" y="131"/>
                  </a:cubicBezTo>
                  <a:cubicBezTo>
                    <a:pt x="546" y="132"/>
                    <a:pt x="556" y="125"/>
                    <a:pt x="557" y="115"/>
                  </a:cubicBezTo>
                  <a:cubicBezTo>
                    <a:pt x="560" y="91"/>
                    <a:pt x="560" y="91"/>
                    <a:pt x="560" y="91"/>
                  </a:cubicBezTo>
                  <a:cubicBezTo>
                    <a:pt x="562" y="81"/>
                    <a:pt x="555" y="71"/>
                    <a:pt x="544" y="70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15" y="0"/>
                    <a:pt x="6" y="7"/>
                    <a:pt x="4" y="17"/>
                  </a:cubicBezTo>
                  <a:cubicBezTo>
                    <a:pt x="1" y="41"/>
                    <a:pt x="1" y="41"/>
                    <a:pt x="1" y="41"/>
                  </a:cubicBezTo>
                  <a:cubicBezTo>
                    <a:pt x="0" y="51"/>
                    <a:pt x="7" y="61"/>
                    <a:pt x="17" y="62"/>
                  </a:cubicBezTo>
                  <a:close/>
                </a:path>
              </a:pathLst>
            </a:custGeom>
            <a:solidFill>
              <a:srgbClr val="7F77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8" name="Freeform 28"/>
            <p:cNvSpPr/>
            <p:nvPr/>
          </p:nvSpPr>
          <p:spPr bwMode="auto">
            <a:xfrm>
              <a:off x="3022600" y="6046788"/>
              <a:ext cx="201612" cy="173038"/>
            </a:xfrm>
            <a:custGeom>
              <a:avLst/>
              <a:gdLst>
                <a:gd name="T0" fmla="*/ 0 w 127"/>
                <a:gd name="T1" fmla="*/ 17 h 109"/>
                <a:gd name="T2" fmla="*/ 113 w 127"/>
                <a:gd name="T3" fmla="*/ 0 h 109"/>
                <a:gd name="T4" fmla="*/ 127 w 127"/>
                <a:gd name="T5" fmla="*/ 91 h 109"/>
                <a:gd name="T6" fmla="*/ 14 w 127"/>
                <a:gd name="T7" fmla="*/ 109 h 109"/>
                <a:gd name="T8" fmla="*/ 0 w 127"/>
                <a:gd name="T9" fmla="*/ 17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109">
                  <a:moveTo>
                    <a:pt x="0" y="17"/>
                  </a:moveTo>
                  <a:lnTo>
                    <a:pt x="113" y="0"/>
                  </a:lnTo>
                  <a:lnTo>
                    <a:pt x="127" y="91"/>
                  </a:lnTo>
                  <a:lnTo>
                    <a:pt x="14" y="109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FFB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9" name="Freeform 29"/>
            <p:cNvSpPr/>
            <p:nvPr/>
          </p:nvSpPr>
          <p:spPr bwMode="auto">
            <a:xfrm>
              <a:off x="2987675" y="6132513"/>
              <a:ext cx="557212" cy="269875"/>
            </a:xfrm>
            <a:custGeom>
              <a:avLst/>
              <a:gdLst>
                <a:gd name="T0" fmla="*/ 537 w 546"/>
                <a:gd name="T1" fmla="*/ 187 h 264"/>
                <a:gd name="T2" fmla="*/ 62 w 546"/>
                <a:gd name="T3" fmla="*/ 261 h 264"/>
                <a:gd name="T4" fmla="*/ 27 w 546"/>
                <a:gd name="T5" fmla="*/ 236 h 264"/>
                <a:gd name="T6" fmla="*/ 4 w 546"/>
                <a:gd name="T7" fmla="*/ 86 h 264"/>
                <a:gd name="T8" fmla="*/ 42 w 546"/>
                <a:gd name="T9" fmla="*/ 34 h 264"/>
                <a:gd name="T10" fmla="*/ 255 w 546"/>
                <a:gd name="T11" fmla="*/ 0 h 264"/>
                <a:gd name="T12" fmla="*/ 259 w 546"/>
                <a:gd name="T13" fmla="*/ 25 h 264"/>
                <a:gd name="T14" fmla="*/ 308 w 546"/>
                <a:gd name="T15" fmla="*/ 24 h 264"/>
                <a:gd name="T16" fmla="*/ 530 w 546"/>
                <a:gd name="T17" fmla="*/ 150 h 264"/>
                <a:gd name="T18" fmla="*/ 543 w 546"/>
                <a:gd name="T19" fmla="*/ 173 h 264"/>
                <a:gd name="T20" fmla="*/ 537 w 546"/>
                <a:gd name="T21" fmla="*/ 187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46" h="264">
                  <a:moveTo>
                    <a:pt x="537" y="187"/>
                  </a:moveTo>
                  <a:cubicBezTo>
                    <a:pt x="62" y="261"/>
                    <a:pt x="62" y="261"/>
                    <a:pt x="62" y="261"/>
                  </a:cubicBezTo>
                  <a:cubicBezTo>
                    <a:pt x="45" y="264"/>
                    <a:pt x="30" y="253"/>
                    <a:pt x="27" y="236"/>
                  </a:cubicBezTo>
                  <a:cubicBezTo>
                    <a:pt x="4" y="86"/>
                    <a:pt x="4" y="86"/>
                    <a:pt x="4" y="86"/>
                  </a:cubicBezTo>
                  <a:cubicBezTo>
                    <a:pt x="0" y="61"/>
                    <a:pt x="17" y="38"/>
                    <a:pt x="42" y="34"/>
                  </a:cubicBezTo>
                  <a:cubicBezTo>
                    <a:pt x="255" y="0"/>
                    <a:pt x="255" y="0"/>
                    <a:pt x="255" y="0"/>
                  </a:cubicBezTo>
                  <a:cubicBezTo>
                    <a:pt x="259" y="25"/>
                    <a:pt x="259" y="25"/>
                    <a:pt x="259" y="25"/>
                  </a:cubicBezTo>
                  <a:cubicBezTo>
                    <a:pt x="308" y="24"/>
                    <a:pt x="308" y="24"/>
                    <a:pt x="308" y="24"/>
                  </a:cubicBezTo>
                  <a:cubicBezTo>
                    <a:pt x="400" y="22"/>
                    <a:pt x="485" y="71"/>
                    <a:pt x="530" y="150"/>
                  </a:cubicBezTo>
                  <a:cubicBezTo>
                    <a:pt x="543" y="173"/>
                    <a:pt x="543" y="173"/>
                    <a:pt x="543" y="173"/>
                  </a:cubicBezTo>
                  <a:cubicBezTo>
                    <a:pt x="546" y="179"/>
                    <a:pt x="543" y="186"/>
                    <a:pt x="537" y="187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0" name="Freeform 30"/>
            <p:cNvSpPr/>
            <p:nvPr/>
          </p:nvSpPr>
          <p:spPr bwMode="auto">
            <a:xfrm>
              <a:off x="3213100" y="6096000"/>
              <a:ext cx="227012" cy="125413"/>
            </a:xfrm>
            <a:custGeom>
              <a:avLst/>
              <a:gdLst>
                <a:gd name="T0" fmla="*/ 55 w 223"/>
                <a:gd name="T1" fmla="*/ 2 h 122"/>
                <a:gd name="T2" fmla="*/ 24 w 223"/>
                <a:gd name="T3" fmla="*/ 7 h 122"/>
                <a:gd name="T4" fmla="*/ 2 w 223"/>
                <a:gd name="T5" fmla="*/ 37 h 122"/>
                <a:gd name="T6" fmla="*/ 13 w 223"/>
                <a:gd name="T7" fmla="*/ 104 h 122"/>
                <a:gd name="T8" fmla="*/ 188 w 223"/>
                <a:gd name="T9" fmla="*/ 122 h 122"/>
                <a:gd name="T10" fmla="*/ 223 w 223"/>
                <a:gd name="T11" fmla="*/ 86 h 122"/>
                <a:gd name="T12" fmla="*/ 86 w 223"/>
                <a:gd name="T13" fmla="*/ 41 h 122"/>
                <a:gd name="T14" fmla="*/ 84 w 223"/>
                <a:gd name="T15" fmla="*/ 25 h 122"/>
                <a:gd name="T16" fmla="*/ 55 w 223"/>
                <a:gd name="T17" fmla="*/ 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3" h="122">
                  <a:moveTo>
                    <a:pt x="55" y="2"/>
                  </a:moveTo>
                  <a:cubicBezTo>
                    <a:pt x="24" y="7"/>
                    <a:pt x="24" y="7"/>
                    <a:pt x="24" y="7"/>
                  </a:cubicBezTo>
                  <a:cubicBezTo>
                    <a:pt x="10" y="9"/>
                    <a:pt x="0" y="22"/>
                    <a:pt x="2" y="37"/>
                  </a:cubicBezTo>
                  <a:cubicBezTo>
                    <a:pt x="13" y="104"/>
                    <a:pt x="13" y="104"/>
                    <a:pt x="13" y="104"/>
                  </a:cubicBezTo>
                  <a:cubicBezTo>
                    <a:pt x="13" y="104"/>
                    <a:pt x="106" y="69"/>
                    <a:pt x="188" y="122"/>
                  </a:cubicBezTo>
                  <a:cubicBezTo>
                    <a:pt x="223" y="86"/>
                    <a:pt x="223" y="86"/>
                    <a:pt x="223" y="86"/>
                  </a:cubicBezTo>
                  <a:cubicBezTo>
                    <a:pt x="223" y="86"/>
                    <a:pt x="170" y="38"/>
                    <a:pt x="86" y="41"/>
                  </a:cubicBezTo>
                  <a:cubicBezTo>
                    <a:pt x="84" y="25"/>
                    <a:pt x="84" y="25"/>
                    <a:pt x="84" y="25"/>
                  </a:cubicBezTo>
                  <a:cubicBezTo>
                    <a:pt x="83" y="10"/>
                    <a:pt x="69" y="0"/>
                    <a:pt x="55" y="2"/>
                  </a:cubicBezTo>
                  <a:close/>
                </a:path>
              </a:pathLst>
            </a:custGeom>
            <a:solidFill>
              <a:srgbClr val="5EAB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1" name="Freeform 31"/>
            <p:cNvSpPr/>
            <p:nvPr/>
          </p:nvSpPr>
          <p:spPr bwMode="auto">
            <a:xfrm>
              <a:off x="3005138" y="6283325"/>
              <a:ext cx="571500" cy="149225"/>
            </a:xfrm>
            <a:custGeom>
              <a:avLst/>
              <a:gdLst>
                <a:gd name="T0" fmla="*/ 27 w 561"/>
                <a:gd name="T1" fmla="*/ 144 h 146"/>
                <a:gd name="T2" fmla="*/ 544 w 561"/>
                <a:gd name="T3" fmla="*/ 63 h 146"/>
                <a:gd name="T4" fmla="*/ 559 w 561"/>
                <a:gd name="T5" fmla="*/ 41 h 146"/>
                <a:gd name="T6" fmla="*/ 556 w 561"/>
                <a:gd name="T7" fmla="*/ 18 h 146"/>
                <a:gd name="T8" fmla="*/ 534 w 561"/>
                <a:gd name="T9" fmla="*/ 2 h 146"/>
                <a:gd name="T10" fmla="*/ 17 w 561"/>
                <a:gd name="T11" fmla="*/ 83 h 146"/>
                <a:gd name="T12" fmla="*/ 1 w 561"/>
                <a:gd name="T13" fmla="*/ 105 h 146"/>
                <a:gd name="T14" fmla="*/ 5 w 561"/>
                <a:gd name="T15" fmla="*/ 128 h 146"/>
                <a:gd name="T16" fmla="*/ 27 w 561"/>
                <a:gd name="T17" fmla="*/ 144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1" h="146">
                  <a:moveTo>
                    <a:pt x="27" y="144"/>
                  </a:moveTo>
                  <a:cubicBezTo>
                    <a:pt x="544" y="63"/>
                    <a:pt x="544" y="63"/>
                    <a:pt x="544" y="63"/>
                  </a:cubicBezTo>
                  <a:cubicBezTo>
                    <a:pt x="554" y="61"/>
                    <a:pt x="561" y="51"/>
                    <a:pt x="559" y="41"/>
                  </a:cubicBezTo>
                  <a:cubicBezTo>
                    <a:pt x="556" y="18"/>
                    <a:pt x="556" y="18"/>
                    <a:pt x="556" y="18"/>
                  </a:cubicBezTo>
                  <a:cubicBezTo>
                    <a:pt x="554" y="7"/>
                    <a:pt x="544" y="0"/>
                    <a:pt x="534" y="2"/>
                  </a:cubicBezTo>
                  <a:cubicBezTo>
                    <a:pt x="17" y="83"/>
                    <a:pt x="17" y="83"/>
                    <a:pt x="17" y="83"/>
                  </a:cubicBezTo>
                  <a:cubicBezTo>
                    <a:pt x="7" y="85"/>
                    <a:pt x="0" y="95"/>
                    <a:pt x="1" y="105"/>
                  </a:cubicBezTo>
                  <a:cubicBezTo>
                    <a:pt x="5" y="128"/>
                    <a:pt x="5" y="128"/>
                    <a:pt x="5" y="128"/>
                  </a:cubicBezTo>
                  <a:cubicBezTo>
                    <a:pt x="7" y="139"/>
                    <a:pt x="16" y="146"/>
                    <a:pt x="27" y="144"/>
                  </a:cubicBezTo>
                  <a:close/>
                </a:path>
              </a:pathLst>
            </a:custGeom>
            <a:solidFill>
              <a:srgbClr val="7F77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2" name="Freeform 32"/>
            <p:cNvSpPr/>
            <p:nvPr/>
          </p:nvSpPr>
          <p:spPr bwMode="auto">
            <a:xfrm>
              <a:off x="2774950" y="4875213"/>
              <a:ext cx="474662" cy="1219200"/>
            </a:xfrm>
            <a:custGeom>
              <a:avLst/>
              <a:gdLst>
                <a:gd name="T0" fmla="*/ 124 w 299"/>
                <a:gd name="T1" fmla="*/ 768 h 768"/>
                <a:gd name="T2" fmla="*/ 299 w 299"/>
                <a:gd name="T3" fmla="*/ 739 h 768"/>
                <a:gd name="T4" fmla="*/ 175 w 299"/>
                <a:gd name="T5" fmla="*/ 0 h 768"/>
                <a:gd name="T6" fmla="*/ 0 w 299"/>
                <a:gd name="T7" fmla="*/ 30 h 768"/>
                <a:gd name="T8" fmla="*/ 124 w 299"/>
                <a:gd name="T9" fmla="*/ 768 h 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9" h="768">
                  <a:moveTo>
                    <a:pt x="124" y="768"/>
                  </a:moveTo>
                  <a:lnTo>
                    <a:pt x="299" y="739"/>
                  </a:lnTo>
                  <a:lnTo>
                    <a:pt x="175" y="0"/>
                  </a:lnTo>
                  <a:lnTo>
                    <a:pt x="0" y="30"/>
                  </a:lnTo>
                  <a:lnTo>
                    <a:pt x="124" y="768"/>
                  </a:lnTo>
                  <a:close/>
                </a:path>
              </a:pathLst>
            </a:custGeom>
            <a:solidFill>
              <a:srgbClr val="2D33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3" name="Freeform 33"/>
            <p:cNvSpPr/>
            <p:nvPr/>
          </p:nvSpPr>
          <p:spPr bwMode="auto">
            <a:xfrm>
              <a:off x="2070100" y="4803775"/>
              <a:ext cx="487362" cy="1238250"/>
            </a:xfrm>
            <a:custGeom>
              <a:avLst/>
              <a:gdLst>
                <a:gd name="T0" fmla="*/ 174 w 307"/>
                <a:gd name="T1" fmla="*/ 780 h 780"/>
                <a:gd name="T2" fmla="*/ 307 w 307"/>
                <a:gd name="T3" fmla="*/ 31 h 780"/>
                <a:gd name="T4" fmla="*/ 133 w 307"/>
                <a:gd name="T5" fmla="*/ 0 h 780"/>
                <a:gd name="T6" fmla="*/ 0 w 307"/>
                <a:gd name="T7" fmla="*/ 749 h 780"/>
                <a:gd name="T8" fmla="*/ 174 w 307"/>
                <a:gd name="T9" fmla="*/ 780 h 7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7" h="780">
                  <a:moveTo>
                    <a:pt x="174" y="780"/>
                  </a:moveTo>
                  <a:lnTo>
                    <a:pt x="307" y="31"/>
                  </a:lnTo>
                  <a:lnTo>
                    <a:pt x="133" y="0"/>
                  </a:lnTo>
                  <a:lnTo>
                    <a:pt x="0" y="749"/>
                  </a:lnTo>
                  <a:lnTo>
                    <a:pt x="174" y="780"/>
                  </a:lnTo>
                  <a:close/>
                </a:path>
              </a:pathLst>
            </a:custGeom>
            <a:solidFill>
              <a:srgbClr val="2D33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4" name="Freeform 34"/>
            <p:cNvSpPr/>
            <p:nvPr/>
          </p:nvSpPr>
          <p:spPr bwMode="auto">
            <a:xfrm>
              <a:off x="2070100" y="4591050"/>
              <a:ext cx="638175" cy="1450975"/>
            </a:xfrm>
            <a:custGeom>
              <a:avLst/>
              <a:gdLst>
                <a:gd name="T0" fmla="*/ 201 w 627"/>
                <a:gd name="T1" fmla="*/ 181 h 1425"/>
                <a:gd name="T2" fmla="*/ 201 w 627"/>
                <a:gd name="T3" fmla="*/ 128 h 1425"/>
                <a:gd name="T4" fmla="*/ 330 w 627"/>
                <a:gd name="T5" fmla="*/ 0 h 1425"/>
                <a:gd name="T6" fmla="*/ 627 w 627"/>
                <a:gd name="T7" fmla="*/ 0 h 1425"/>
                <a:gd name="T8" fmla="*/ 627 w 627"/>
                <a:gd name="T9" fmla="*/ 569 h 1425"/>
                <a:gd name="T10" fmla="*/ 591 w 627"/>
                <a:gd name="T11" fmla="*/ 571 h 1425"/>
                <a:gd name="T12" fmla="*/ 430 w 627"/>
                <a:gd name="T13" fmla="*/ 536 h 1425"/>
                <a:gd name="T14" fmla="*/ 272 w 627"/>
                <a:gd name="T15" fmla="*/ 1425 h 1425"/>
                <a:gd name="T16" fmla="*/ 0 w 627"/>
                <a:gd name="T17" fmla="*/ 1377 h 1425"/>
                <a:gd name="T18" fmla="*/ 204 w 627"/>
                <a:gd name="T19" fmla="*/ 226 h 1425"/>
                <a:gd name="T20" fmla="*/ 201 w 627"/>
                <a:gd name="T21" fmla="*/ 181 h 1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27" h="1425">
                  <a:moveTo>
                    <a:pt x="201" y="181"/>
                  </a:moveTo>
                  <a:cubicBezTo>
                    <a:pt x="201" y="128"/>
                    <a:pt x="201" y="128"/>
                    <a:pt x="201" y="128"/>
                  </a:cubicBezTo>
                  <a:cubicBezTo>
                    <a:pt x="201" y="57"/>
                    <a:pt x="259" y="0"/>
                    <a:pt x="330" y="0"/>
                  </a:cubicBezTo>
                  <a:cubicBezTo>
                    <a:pt x="627" y="0"/>
                    <a:pt x="627" y="0"/>
                    <a:pt x="627" y="0"/>
                  </a:cubicBezTo>
                  <a:cubicBezTo>
                    <a:pt x="627" y="569"/>
                    <a:pt x="627" y="569"/>
                    <a:pt x="627" y="569"/>
                  </a:cubicBezTo>
                  <a:cubicBezTo>
                    <a:pt x="615" y="570"/>
                    <a:pt x="603" y="571"/>
                    <a:pt x="591" y="571"/>
                  </a:cubicBezTo>
                  <a:cubicBezTo>
                    <a:pt x="534" y="571"/>
                    <a:pt x="479" y="558"/>
                    <a:pt x="430" y="536"/>
                  </a:cubicBezTo>
                  <a:cubicBezTo>
                    <a:pt x="272" y="1425"/>
                    <a:pt x="272" y="1425"/>
                    <a:pt x="272" y="1425"/>
                  </a:cubicBezTo>
                  <a:cubicBezTo>
                    <a:pt x="0" y="1377"/>
                    <a:pt x="0" y="1377"/>
                    <a:pt x="0" y="1377"/>
                  </a:cubicBezTo>
                  <a:cubicBezTo>
                    <a:pt x="204" y="226"/>
                    <a:pt x="204" y="226"/>
                    <a:pt x="204" y="226"/>
                  </a:cubicBezTo>
                  <a:cubicBezTo>
                    <a:pt x="202" y="211"/>
                    <a:pt x="201" y="196"/>
                    <a:pt x="201" y="181"/>
                  </a:cubicBezTo>
                  <a:close/>
                </a:path>
              </a:pathLst>
            </a:custGeom>
            <a:solidFill>
              <a:srgbClr val="2226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5" name="Freeform 35"/>
            <p:cNvSpPr/>
            <p:nvPr/>
          </p:nvSpPr>
          <p:spPr bwMode="auto">
            <a:xfrm>
              <a:off x="2070100" y="4591050"/>
              <a:ext cx="358775" cy="1404938"/>
            </a:xfrm>
            <a:custGeom>
              <a:avLst/>
              <a:gdLst>
                <a:gd name="T0" fmla="*/ 204 w 352"/>
                <a:gd name="T1" fmla="*/ 226 h 1381"/>
                <a:gd name="T2" fmla="*/ 201 w 352"/>
                <a:gd name="T3" fmla="*/ 181 h 1381"/>
                <a:gd name="T4" fmla="*/ 201 w 352"/>
                <a:gd name="T5" fmla="*/ 128 h 1381"/>
                <a:gd name="T6" fmla="*/ 330 w 352"/>
                <a:gd name="T7" fmla="*/ 0 h 1381"/>
                <a:gd name="T8" fmla="*/ 352 w 352"/>
                <a:gd name="T9" fmla="*/ 0 h 1381"/>
                <a:gd name="T10" fmla="*/ 223 w 352"/>
                <a:gd name="T11" fmla="*/ 128 h 1381"/>
                <a:gd name="T12" fmla="*/ 223 w 352"/>
                <a:gd name="T13" fmla="*/ 181 h 1381"/>
                <a:gd name="T14" fmla="*/ 226 w 352"/>
                <a:gd name="T15" fmla="*/ 226 h 1381"/>
                <a:gd name="T16" fmla="*/ 21 w 352"/>
                <a:gd name="T17" fmla="*/ 1381 h 1381"/>
                <a:gd name="T18" fmla="*/ 0 w 352"/>
                <a:gd name="T19" fmla="*/ 1377 h 1381"/>
                <a:gd name="T20" fmla="*/ 204 w 352"/>
                <a:gd name="T21" fmla="*/ 226 h 1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52" h="1381">
                  <a:moveTo>
                    <a:pt x="204" y="226"/>
                  </a:moveTo>
                  <a:cubicBezTo>
                    <a:pt x="202" y="211"/>
                    <a:pt x="201" y="196"/>
                    <a:pt x="201" y="181"/>
                  </a:cubicBezTo>
                  <a:cubicBezTo>
                    <a:pt x="201" y="128"/>
                    <a:pt x="201" y="128"/>
                    <a:pt x="201" y="128"/>
                  </a:cubicBezTo>
                  <a:cubicBezTo>
                    <a:pt x="201" y="57"/>
                    <a:pt x="259" y="0"/>
                    <a:pt x="330" y="0"/>
                  </a:cubicBezTo>
                  <a:cubicBezTo>
                    <a:pt x="352" y="0"/>
                    <a:pt x="352" y="0"/>
                    <a:pt x="352" y="0"/>
                  </a:cubicBezTo>
                  <a:cubicBezTo>
                    <a:pt x="281" y="0"/>
                    <a:pt x="223" y="57"/>
                    <a:pt x="223" y="128"/>
                  </a:cubicBezTo>
                  <a:cubicBezTo>
                    <a:pt x="223" y="181"/>
                    <a:pt x="223" y="181"/>
                    <a:pt x="223" y="181"/>
                  </a:cubicBezTo>
                  <a:cubicBezTo>
                    <a:pt x="223" y="196"/>
                    <a:pt x="224" y="211"/>
                    <a:pt x="226" y="226"/>
                  </a:cubicBezTo>
                  <a:cubicBezTo>
                    <a:pt x="21" y="1381"/>
                    <a:pt x="21" y="1381"/>
                    <a:pt x="21" y="1381"/>
                  </a:cubicBezTo>
                  <a:cubicBezTo>
                    <a:pt x="0" y="1377"/>
                    <a:pt x="0" y="1377"/>
                    <a:pt x="0" y="1377"/>
                  </a:cubicBezTo>
                  <a:lnTo>
                    <a:pt x="204" y="226"/>
                  </a:lnTo>
                  <a:close/>
                </a:path>
              </a:pathLst>
            </a:custGeom>
            <a:solidFill>
              <a:srgbClr val="2D33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6" name="Freeform 36"/>
            <p:cNvSpPr/>
            <p:nvPr/>
          </p:nvSpPr>
          <p:spPr bwMode="auto">
            <a:xfrm>
              <a:off x="2452688" y="3000375"/>
              <a:ext cx="700087" cy="936625"/>
            </a:xfrm>
            <a:custGeom>
              <a:avLst/>
              <a:gdLst>
                <a:gd name="T0" fmla="*/ 0 w 688"/>
                <a:gd name="T1" fmla="*/ 920 h 920"/>
                <a:gd name="T2" fmla="*/ 371 w 688"/>
                <a:gd name="T3" fmla="*/ 920 h 920"/>
                <a:gd name="T4" fmla="*/ 688 w 688"/>
                <a:gd name="T5" fmla="*/ 602 h 920"/>
                <a:gd name="T6" fmla="*/ 688 w 688"/>
                <a:gd name="T7" fmla="*/ 0 h 920"/>
                <a:gd name="T8" fmla="*/ 0 w 688"/>
                <a:gd name="T9" fmla="*/ 0 h 920"/>
                <a:gd name="T10" fmla="*/ 0 w 688"/>
                <a:gd name="T11" fmla="*/ 920 h 9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88" h="920">
                  <a:moveTo>
                    <a:pt x="0" y="920"/>
                  </a:moveTo>
                  <a:cubicBezTo>
                    <a:pt x="371" y="920"/>
                    <a:pt x="371" y="920"/>
                    <a:pt x="371" y="920"/>
                  </a:cubicBezTo>
                  <a:cubicBezTo>
                    <a:pt x="546" y="920"/>
                    <a:pt x="688" y="778"/>
                    <a:pt x="688" y="602"/>
                  </a:cubicBezTo>
                  <a:cubicBezTo>
                    <a:pt x="688" y="0"/>
                    <a:pt x="688" y="0"/>
                    <a:pt x="688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920"/>
                  </a:lnTo>
                  <a:close/>
                </a:path>
              </a:pathLst>
            </a:custGeom>
            <a:solidFill>
              <a:srgbClr val="FFC4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7" name="Freeform 37"/>
            <p:cNvSpPr/>
            <p:nvPr/>
          </p:nvSpPr>
          <p:spPr bwMode="auto">
            <a:xfrm>
              <a:off x="2206625" y="3306763"/>
              <a:ext cx="204787" cy="314325"/>
            </a:xfrm>
            <a:custGeom>
              <a:avLst/>
              <a:gdLst>
                <a:gd name="T0" fmla="*/ 177 w 202"/>
                <a:gd name="T1" fmla="*/ 0 h 308"/>
                <a:gd name="T2" fmla="*/ 75 w 202"/>
                <a:gd name="T3" fmla="*/ 0 h 308"/>
                <a:gd name="T4" fmla="*/ 13 w 202"/>
                <a:gd name="T5" fmla="*/ 85 h 308"/>
                <a:gd name="T6" fmla="*/ 30 w 202"/>
                <a:gd name="T7" fmla="*/ 138 h 308"/>
                <a:gd name="T8" fmla="*/ 180 w 202"/>
                <a:gd name="T9" fmla="*/ 299 h 308"/>
                <a:gd name="T10" fmla="*/ 202 w 202"/>
                <a:gd name="T11" fmla="*/ 308 h 308"/>
                <a:gd name="T12" fmla="*/ 177 w 202"/>
                <a:gd name="T13" fmla="*/ 0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2" h="308">
                  <a:moveTo>
                    <a:pt x="177" y="0"/>
                  </a:moveTo>
                  <a:cubicBezTo>
                    <a:pt x="75" y="0"/>
                    <a:pt x="75" y="0"/>
                    <a:pt x="75" y="0"/>
                  </a:cubicBezTo>
                  <a:cubicBezTo>
                    <a:pt x="31" y="0"/>
                    <a:pt x="0" y="43"/>
                    <a:pt x="13" y="85"/>
                  </a:cubicBezTo>
                  <a:cubicBezTo>
                    <a:pt x="30" y="138"/>
                    <a:pt x="30" y="138"/>
                    <a:pt x="30" y="138"/>
                  </a:cubicBezTo>
                  <a:cubicBezTo>
                    <a:pt x="54" y="211"/>
                    <a:pt x="109" y="270"/>
                    <a:pt x="180" y="299"/>
                  </a:cubicBezTo>
                  <a:cubicBezTo>
                    <a:pt x="202" y="308"/>
                    <a:pt x="202" y="308"/>
                    <a:pt x="202" y="308"/>
                  </a:cubicBezTo>
                  <a:lnTo>
                    <a:pt x="177" y="0"/>
                  </a:lnTo>
                  <a:close/>
                </a:path>
              </a:pathLst>
            </a:custGeom>
            <a:solidFill>
              <a:srgbClr val="FFC4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8" name="Freeform 38"/>
            <p:cNvSpPr/>
            <p:nvPr/>
          </p:nvSpPr>
          <p:spPr bwMode="auto">
            <a:xfrm>
              <a:off x="2278063" y="2592388"/>
              <a:ext cx="1116012" cy="1344613"/>
            </a:xfrm>
            <a:custGeom>
              <a:avLst/>
              <a:gdLst>
                <a:gd name="T0" fmla="*/ 172 w 1096"/>
                <a:gd name="T1" fmla="*/ 1321 h 1321"/>
                <a:gd name="T2" fmla="*/ 172 w 1096"/>
                <a:gd name="T3" fmla="*/ 688 h 1321"/>
                <a:gd name="T4" fmla="*/ 860 w 1096"/>
                <a:gd name="T5" fmla="*/ 401 h 1321"/>
                <a:gd name="T6" fmla="*/ 1012 w 1096"/>
                <a:gd name="T7" fmla="*/ 327 h 1321"/>
                <a:gd name="T8" fmla="*/ 991 w 1096"/>
                <a:gd name="T9" fmla="*/ 139 h 1321"/>
                <a:gd name="T10" fmla="*/ 506 w 1096"/>
                <a:gd name="T11" fmla="*/ 24 h 1321"/>
                <a:gd name="T12" fmla="*/ 257 w 1096"/>
                <a:gd name="T13" fmla="*/ 157 h 1321"/>
                <a:gd name="T14" fmla="*/ 172 w 1096"/>
                <a:gd name="T15" fmla="*/ 381 h 1321"/>
                <a:gd name="T16" fmla="*/ 21 w 1096"/>
                <a:gd name="T17" fmla="*/ 627 h 1321"/>
                <a:gd name="T18" fmla="*/ 33 w 1096"/>
                <a:gd name="T19" fmla="*/ 688 h 1321"/>
                <a:gd name="T20" fmla="*/ 172 w 1096"/>
                <a:gd name="T21" fmla="*/ 1321 h 1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96" h="1321">
                  <a:moveTo>
                    <a:pt x="172" y="1321"/>
                  </a:moveTo>
                  <a:cubicBezTo>
                    <a:pt x="172" y="688"/>
                    <a:pt x="172" y="688"/>
                    <a:pt x="172" y="688"/>
                  </a:cubicBezTo>
                  <a:cubicBezTo>
                    <a:pt x="860" y="401"/>
                    <a:pt x="860" y="401"/>
                    <a:pt x="860" y="401"/>
                  </a:cubicBezTo>
                  <a:cubicBezTo>
                    <a:pt x="1012" y="327"/>
                    <a:pt x="1012" y="327"/>
                    <a:pt x="1012" y="327"/>
                  </a:cubicBezTo>
                  <a:cubicBezTo>
                    <a:pt x="1096" y="286"/>
                    <a:pt x="1083" y="161"/>
                    <a:pt x="991" y="139"/>
                  </a:cubicBezTo>
                  <a:cubicBezTo>
                    <a:pt x="506" y="24"/>
                    <a:pt x="506" y="24"/>
                    <a:pt x="506" y="24"/>
                  </a:cubicBezTo>
                  <a:cubicBezTo>
                    <a:pt x="401" y="0"/>
                    <a:pt x="295" y="56"/>
                    <a:pt x="257" y="157"/>
                  </a:cubicBezTo>
                  <a:cubicBezTo>
                    <a:pt x="172" y="381"/>
                    <a:pt x="172" y="381"/>
                    <a:pt x="172" y="381"/>
                  </a:cubicBezTo>
                  <a:cubicBezTo>
                    <a:pt x="66" y="411"/>
                    <a:pt x="0" y="518"/>
                    <a:pt x="21" y="627"/>
                  </a:cubicBezTo>
                  <a:cubicBezTo>
                    <a:pt x="33" y="688"/>
                    <a:pt x="33" y="688"/>
                    <a:pt x="33" y="688"/>
                  </a:cubicBezTo>
                  <a:lnTo>
                    <a:pt x="172" y="1321"/>
                  </a:lnTo>
                  <a:close/>
                </a:path>
              </a:pathLst>
            </a:custGeom>
            <a:solidFill>
              <a:srgbClr val="4C31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9" name="Oval 39"/>
            <p:cNvSpPr>
              <a:spLocks noChangeArrowheads="1"/>
            </p:cNvSpPr>
            <p:nvPr/>
          </p:nvSpPr>
          <p:spPr bwMode="auto">
            <a:xfrm>
              <a:off x="2898775" y="3246438"/>
              <a:ext cx="190500" cy="255588"/>
            </a:xfrm>
            <a:prstGeom prst="ellipse">
              <a:avLst/>
            </a:prstGeom>
            <a:solidFill>
              <a:srgbClr val="4C31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0" name="Oval 40"/>
            <p:cNvSpPr>
              <a:spLocks noChangeArrowheads="1"/>
            </p:cNvSpPr>
            <p:nvPr/>
          </p:nvSpPr>
          <p:spPr bwMode="auto">
            <a:xfrm>
              <a:off x="2613025" y="3246438"/>
              <a:ext cx="190500" cy="255588"/>
            </a:xfrm>
            <a:prstGeom prst="ellipse">
              <a:avLst/>
            </a:prstGeom>
            <a:solidFill>
              <a:srgbClr val="4C31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1" name="Freeform 41"/>
            <p:cNvSpPr/>
            <p:nvPr/>
          </p:nvSpPr>
          <p:spPr bwMode="auto">
            <a:xfrm>
              <a:off x="2787650" y="3433763"/>
              <a:ext cx="214312" cy="239713"/>
            </a:xfrm>
            <a:custGeom>
              <a:avLst/>
              <a:gdLst>
                <a:gd name="T0" fmla="*/ 109 w 211"/>
                <a:gd name="T1" fmla="*/ 0 h 235"/>
                <a:gd name="T2" fmla="*/ 189 w 211"/>
                <a:gd name="T3" fmla="*/ 147 h 235"/>
                <a:gd name="T4" fmla="*/ 137 w 211"/>
                <a:gd name="T5" fmla="*/ 235 h 235"/>
                <a:gd name="T6" fmla="*/ 0 w 211"/>
                <a:gd name="T7" fmla="*/ 235 h 235"/>
                <a:gd name="T8" fmla="*/ 109 w 211"/>
                <a:gd name="T9" fmla="*/ 0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1" h="235">
                  <a:moveTo>
                    <a:pt x="109" y="0"/>
                  </a:moveTo>
                  <a:cubicBezTo>
                    <a:pt x="189" y="147"/>
                    <a:pt x="189" y="147"/>
                    <a:pt x="189" y="147"/>
                  </a:cubicBezTo>
                  <a:cubicBezTo>
                    <a:pt x="211" y="187"/>
                    <a:pt x="182" y="235"/>
                    <a:pt x="137" y="235"/>
                  </a:cubicBezTo>
                  <a:cubicBezTo>
                    <a:pt x="0" y="235"/>
                    <a:pt x="0" y="235"/>
                    <a:pt x="0" y="235"/>
                  </a:cubicBezTo>
                  <a:lnTo>
                    <a:pt x="109" y="0"/>
                  </a:lnTo>
                  <a:close/>
                </a:path>
              </a:pathLst>
            </a:custGeom>
            <a:solidFill>
              <a:srgbClr val="F08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2" name="Freeform 42"/>
            <p:cNvSpPr/>
            <p:nvPr/>
          </p:nvSpPr>
          <p:spPr bwMode="auto">
            <a:xfrm>
              <a:off x="2922588" y="3152775"/>
              <a:ext cx="187325" cy="65088"/>
            </a:xfrm>
            <a:custGeom>
              <a:avLst/>
              <a:gdLst>
                <a:gd name="T0" fmla="*/ 21 w 185"/>
                <a:gd name="T1" fmla="*/ 63 h 63"/>
                <a:gd name="T2" fmla="*/ 24 w 185"/>
                <a:gd name="T3" fmla="*/ 63 h 63"/>
                <a:gd name="T4" fmla="*/ 167 w 185"/>
                <a:gd name="T5" fmla="*/ 41 h 63"/>
                <a:gd name="T6" fmla="*/ 184 w 185"/>
                <a:gd name="T7" fmla="*/ 18 h 63"/>
                <a:gd name="T8" fmla="*/ 161 w 185"/>
                <a:gd name="T9" fmla="*/ 2 h 63"/>
                <a:gd name="T10" fmla="*/ 18 w 185"/>
                <a:gd name="T11" fmla="*/ 24 h 63"/>
                <a:gd name="T12" fmla="*/ 1 w 185"/>
                <a:gd name="T13" fmla="*/ 46 h 63"/>
                <a:gd name="T14" fmla="*/ 21 w 185"/>
                <a:gd name="T15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5" h="63">
                  <a:moveTo>
                    <a:pt x="21" y="63"/>
                  </a:moveTo>
                  <a:cubicBezTo>
                    <a:pt x="22" y="63"/>
                    <a:pt x="23" y="63"/>
                    <a:pt x="24" y="63"/>
                  </a:cubicBezTo>
                  <a:cubicBezTo>
                    <a:pt x="167" y="41"/>
                    <a:pt x="167" y="41"/>
                    <a:pt x="167" y="41"/>
                  </a:cubicBezTo>
                  <a:cubicBezTo>
                    <a:pt x="178" y="39"/>
                    <a:pt x="185" y="29"/>
                    <a:pt x="184" y="18"/>
                  </a:cubicBezTo>
                  <a:cubicBezTo>
                    <a:pt x="182" y="8"/>
                    <a:pt x="172" y="0"/>
                    <a:pt x="161" y="2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7" y="25"/>
                    <a:pt x="0" y="35"/>
                    <a:pt x="1" y="46"/>
                  </a:cubicBezTo>
                  <a:cubicBezTo>
                    <a:pt x="3" y="56"/>
                    <a:pt x="11" y="63"/>
                    <a:pt x="21" y="63"/>
                  </a:cubicBezTo>
                  <a:close/>
                </a:path>
              </a:pathLst>
            </a:custGeom>
            <a:solidFill>
              <a:srgbClr val="4C31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3" name="Freeform 43"/>
            <p:cNvSpPr/>
            <p:nvPr/>
          </p:nvSpPr>
          <p:spPr bwMode="auto">
            <a:xfrm>
              <a:off x="2613025" y="3152775"/>
              <a:ext cx="188912" cy="65088"/>
            </a:xfrm>
            <a:custGeom>
              <a:avLst/>
              <a:gdLst>
                <a:gd name="T0" fmla="*/ 164 w 185"/>
                <a:gd name="T1" fmla="*/ 63 h 63"/>
                <a:gd name="T2" fmla="*/ 161 w 185"/>
                <a:gd name="T3" fmla="*/ 63 h 63"/>
                <a:gd name="T4" fmla="*/ 18 w 185"/>
                <a:gd name="T5" fmla="*/ 41 h 63"/>
                <a:gd name="T6" fmla="*/ 1 w 185"/>
                <a:gd name="T7" fmla="*/ 18 h 63"/>
                <a:gd name="T8" fmla="*/ 24 w 185"/>
                <a:gd name="T9" fmla="*/ 2 h 63"/>
                <a:gd name="T10" fmla="*/ 167 w 185"/>
                <a:gd name="T11" fmla="*/ 24 h 63"/>
                <a:gd name="T12" fmla="*/ 184 w 185"/>
                <a:gd name="T13" fmla="*/ 46 h 63"/>
                <a:gd name="T14" fmla="*/ 164 w 185"/>
                <a:gd name="T15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5" h="63">
                  <a:moveTo>
                    <a:pt x="164" y="63"/>
                  </a:moveTo>
                  <a:cubicBezTo>
                    <a:pt x="163" y="63"/>
                    <a:pt x="162" y="63"/>
                    <a:pt x="161" y="63"/>
                  </a:cubicBezTo>
                  <a:cubicBezTo>
                    <a:pt x="18" y="41"/>
                    <a:pt x="18" y="41"/>
                    <a:pt x="18" y="41"/>
                  </a:cubicBezTo>
                  <a:cubicBezTo>
                    <a:pt x="7" y="39"/>
                    <a:pt x="0" y="29"/>
                    <a:pt x="1" y="18"/>
                  </a:cubicBezTo>
                  <a:cubicBezTo>
                    <a:pt x="3" y="8"/>
                    <a:pt x="13" y="0"/>
                    <a:pt x="24" y="2"/>
                  </a:cubicBezTo>
                  <a:cubicBezTo>
                    <a:pt x="167" y="24"/>
                    <a:pt x="167" y="24"/>
                    <a:pt x="167" y="24"/>
                  </a:cubicBezTo>
                  <a:cubicBezTo>
                    <a:pt x="178" y="25"/>
                    <a:pt x="185" y="35"/>
                    <a:pt x="184" y="46"/>
                  </a:cubicBezTo>
                  <a:cubicBezTo>
                    <a:pt x="182" y="56"/>
                    <a:pt x="174" y="63"/>
                    <a:pt x="164" y="63"/>
                  </a:cubicBezTo>
                  <a:close/>
                </a:path>
              </a:pathLst>
            </a:custGeom>
            <a:solidFill>
              <a:srgbClr val="4C31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4" name="Freeform 44"/>
            <p:cNvSpPr/>
            <p:nvPr/>
          </p:nvSpPr>
          <p:spPr bwMode="auto">
            <a:xfrm>
              <a:off x="2708275" y="3706813"/>
              <a:ext cx="287337" cy="127000"/>
            </a:xfrm>
            <a:custGeom>
              <a:avLst/>
              <a:gdLst>
                <a:gd name="T0" fmla="*/ 281 w 282"/>
                <a:gd name="T1" fmla="*/ 0 h 126"/>
                <a:gd name="T2" fmla="*/ 0 w 282"/>
                <a:gd name="T3" fmla="*/ 0 h 126"/>
                <a:gd name="T4" fmla="*/ 156 w 282"/>
                <a:gd name="T5" fmla="*/ 126 h 126"/>
                <a:gd name="T6" fmla="*/ 281 w 282"/>
                <a:gd name="T7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2" h="126">
                  <a:moveTo>
                    <a:pt x="28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30" y="126"/>
                    <a:pt x="156" y="126"/>
                  </a:cubicBezTo>
                  <a:cubicBezTo>
                    <a:pt x="282" y="126"/>
                    <a:pt x="281" y="0"/>
                    <a:pt x="281" y="0"/>
                  </a:cubicBezTo>
                  <a:close/>
                </a:path>
              </a:pathLst>
            </a:custGeom>
            <a:solidFill>
              <a:srgbClr val="7266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5" name="Freeform 45"/>
            <p:cNvSpPr/>
            <p:nvPr/>
          </p:nvSpPr>
          <p:spPr bwMode="auto">
            <a:xfrm>
              <a:off x="2274888" y="3963988"/>
              <a:ext cx="795337" cy="1025525"/>
            </a:xfrm>
            <a:custGeom>
              <a:avLst/>
              <a:gdLst>
                <a:gd name="T0" fmla="*/ 297 w 781"/>
                <a:gd name="T1" fmla="*/ 1007 h 1007"/>
                <a:gd name="T2" fmla="*/ 483 w 781"/>
                <a:gd name="T3" fmla="*/ 1007 h 1007"/>
                <a:gd name="T4" fmla="*/ 781 w 781"/>
                <a:gd name="T5" fmla="*/ 710 h 1007"/>
                <a:gd name="T6" fmla="*/ 781 w 781"/>
                <a:gd name="T7" fmla="*/ 0 h 1007"/>
                <a:gd name="T8" fmla="*/ 0 w 781"/>
                <a:gd name="T9" fmla="*/ 0 h 1007"/>
                <a:gd name="T10" fmla="*/ 0 w 781"/>
                <a:gd name="T11" fmla="*/ 710 h 1007"/>
                <a:gd name="T12" fmla="*/ 297 w 781"/>
                <a:gd name="T13" fmla="*/ 1007 h 10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81" h="1007">
                  <a:moveTo>
                    <a:pt x="297" y="1007"/>
                  </a:moveTo>
                  <a:cubicBezTo>
                    <a:pt x="483" y="1007"/>
                    <a:pt x="483" y="1007"/>
                    <a:pt x="483" y="1007"/>
                  </a:cubicBezTo>
                  <a:cubicBezTo>
                    <a:pt x="648" y="1007"/>
                    <a:pt x="781" y="874"/>
                    <a:pt x="781" y="710"/>
                  </a:cubicBezTo>
                  <a:cubicBezTo>
                    <a:pt x="781" y="0"/>
                    <a:pt x="781" y="0"/>
                    <a:pt x="78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710"/>
                    <a:pt x="0" y="710"/>
                    <a:pt x="0" y="710"/>
                  </a:cubicBezTo>
                  <a:cubicBezTo>
                    <a:pt x="0" y="874"/>
                    <a:pt x="133" y="1007"/>
                    <a:pt x="297" y="1007"/>
                  </a:cubicBezTo>
                  <a:close/>
                </a:path>
              </a:pathLst>
            </a:custGeom>
            <a:solidFill>
              <a:srgbClr val="5EAB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/>
            </a:p>
          </p:txBody>
        </p:sp>
        <p:sp>
          <p:nvSpPr>
            <p:cNvPr id="296" name="Freeform 46"/>
            <p:cNvSpPr/>
            <p:nvPr/>
          </p:nvSpPr>
          <p:spPr bwMode="auto">
            <a:xfrm>
              <a:off x="2274888" y="3963988"/>
              <a:ext cx="433387" cy="1025525"/>
            </a:xfrm>
            <a:custGeom>
              <a:avLst/>
              <a:gdLst>
                <a:gd name="T0" fmla="*/ 426 w 426"/>
                <a:gd name="T1" fmla="*/ 1007 h 1007"/>
                <a:gd name="T2" fmla="*/ 297 w 426"/>
                <a:gd name="T3" fmla="*/ 1007 h 1007"/>
                <a:gd name="T4" fmla="*/ 0 w 426"/>
                <a:gd name="T5" fmla="*/ 710 h 1007"/>
                <a:gd name="T6" fmla="*/ 0 w 426"/>
                <a:gd name="T7" fmla="*/ 0 h 1007"/>
                <a:gd name="T8" fmla="*/ 426 w 426"/>
                <a:gd name="T9" fmla="*/ 0 h 1007"/>
                <a:gd name="T10" fmla="*/ 426 w 426"/>
                <a:gd name="T11" fmla="*/ 1007 h 10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6" h="1007">
                  <a:moveTo>
                    <a:pt x="426" y="1007"/>
                  </a:moveTo>
                  <a:cubicBezTo>
                    <a:pt x="297" y="1007"/>
                    <a:pt x="297" y="1007"/>
                    <a:pt x="297" y="1007"/>
                  </a:cubicBezTo>
                  <a:cubicBezTo>
                    <a:pt x="133" y="1007"/>
                    <a:pt x="0" y="874"/>
                    <a:pt x="0" y="71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26" y="0"/>
                    <a:pt x="426" y="0"/>
                    <a:pt x="426" y="0"/>
                  </a:cubicBezTo>
                  <a:lnTo>
                    <a:pt x="426" y="1007"/>
                  </a:lnTo>
                  <a:close/>
                </a:path>
              </a:pathLst>
            </a:custGeom>
            <a:solidFill>
              <a:srgbClr val="458F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7" name="Freeform 47"/>
            <p:cNvSpPr/>
            <p:nvPr/>
          </p:nvSpPr>
          <p:spPr bwMode="auto">
            <a:xfrm>
              <a:off x="3070225" y="3351213"/>
              <a:ext cx="957262" cy="892175"/>
            </a:xfrm>
            <a:custGeom>
              <a:avLst/>
              <a:gdLst>
                <a:gd name="T0" fmla="*/ 0 w 941"/>
                <a:gd name="T1" fmla="*/ 876 h 876"/>
                <a:gd name="T2" fmla="*/ 567 w 941"/>
                <a:gd name="T3" fmla="*/ 876 h 876"/>
                <a:gd name="T4" fmla="*/ 941 w 941"/>
                <a:gd name="T5" fmla="*/ 502 h 876"/>
                <a:gd name="T6" fmla="*/ 941 w 941"/>
                <a:gd name="T7" fmla="*/ 0 h 876"/>
                <a:gd name="T8" fmla="*/ 664 w 941"/>
                <a:gd name="T9" fmla="*/ 0 h 876"/>
                <a:gd name="T10" fmla="*/ 664 w 941"/>
                <a:gd name="T11" fmla="*/ 502 h 876"/>
                <a:gd name="T12" fmla="*/ 567 w 941"/>
                <a:gd name="T13" fmla="*/ 600 h 876"/>
                <a:gd name="T14" fmla="*/ 0 w 941"/>
                <a:gd name="T15" fmla="*/ 600 h 876"/>
                <a:gd name="T16" fmla="*/ 0 w 941"/>
                <a:gd name="T17" fmla="*/ 876 h 8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41" h="876">
                  <a:moveTo>
                    <a:pt x="0" y="876"/>
                  </a:moveTo>
                  <a:cubicBezTo>
                    <a:pt x="567" y="876"/>
                    <a:pt x="567" y="876"/>
                    <a:pt x="567" y="876"/>
                  </a:cubicBezTo>
                  <a:cubicBezTo>
                    <a:pt x="773" y="876"/>
                    <a:pt x="941" y="708"/>
                    <a:pt x="941" y="502"/>
                  </a:cubicBezTo>
                  <a:cubicBezTo>
                    <a:pt x="941" y="0"/>
                    <a:pt x="941" y="0"/>
                    <a:pt x="941" y="0"/>
                  </a:cubicBezTo>
                  <a:cubicBezTo>
                    <a:pt x="664" y="0"/>
                    <a:pt x="664" y="0"/>
                    <a:pt x="664" y="0"/>
                  </a:cubicBezTo>
                  <a:cubicBezTo>
                    <a:pt x="664" y="502"/>
                    <a:pt x="664" y="502"/>
                    <a:pt x="664" y="502"/>
                  </a:cubicBezTo>
                  <a:cubicBezTo>
                    <a:pt x="664" y="556"/>
                    <a:pt x="621" y="600"/>
                    <a:pt x="567" y="600"/>
                  </a:cubicBezTo>
                  <a:cubicBezTo>
                    <a:pt x="0" y="600"/>
                    <a:pt x="0" y="600"/>
                    <a:pt x="0" y="600"/>
                  </a:cubicBezTo>
                  <a:lnTo>
                    <a:pt x="0" y="876"/>
                  </a:lnTo>
                  <a:close/>
                </a:path>
              </a:pathLst>
            </a:custGeom>
            <a:solidFill>
              <a:srgbClr val="5EAB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8" name="Freeform 48"/>
            <p:cNvSpPr/>
            <p:nvPr/>
          </p:nvSpPr>
          <p:spPr bwMode="auto">
            <a:xfrm>
              <a:off x="3735388" y="3076575"/>
              <a:ext cx="303212" cy="395288"/>
            </a:xfrm>
            <a:custGeom>
              <a:avLst/>
              <a:gdLst>
                <a:gd name="T0" fmla="*/ 297 w 297"/>
                <a:gd name="T1" fmla="*/ 28 h 388"/>
                <a:gd name="T2" fmla="*/ 269 w 297"/>
                <a:gd name="T3" fmla="*/ 0 h 388"/>
                <a:gd name="T4" fmla="*/ 242 w 297"/>
                <a:gd name="T5" fmla="*/ 0 h 388"/>
                <a:gd name="T6" fmla="*/ 214 w 297"/>
                <a:gd name="T7" fmla="*/ 28 h 388"/>
                <a:gd name="T8" fmla="*/ 214 w 297"/>
                <a:gd name="T9" fmla="*/ 105 h 388"/>
                <a:gd name="T10" fmla="*/ 148 w 297"/>
                <a:gd name="T11" fmla="*/ 90 h 388"/>
                <a:gd name="T12" fmla="*/ 0 w 297"/>
                <a:gd name="T13" fmla="*/ 239 h 388"/>
                <a:gd name="T14" fmla="*/ 148 w 297"/>
                <a:gd name="T15" fmla="*/ 388 h 388"/>
                <a:gd name="T16" fmla="*/ 297 w 297"/>
                <a:gd name="T17" fmla="*/ 239 h 388"/>
                <a:gd name="T18" fmla="*/ 297 w 297"/>
                <a:gd name="T19" fmla="*/ 225 h 388"/>
                <a:gd name="T20" fmla="*/ 297 w 297"/>
                <a:gd name="T21" fmla="*/ 225 h 388"/>
                <a:gd name="T22" fmla="*/ 297 w 297"/>
                <a:gd name="T23" fmla="*/ 28 h 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97" h="388">
                  <a:moveTo>
                    <a:pt x="297" y="28"/>
                  </a:moveTo>
                  <a:cubicBezTo>
                    <a:pt x="297" y="12"/>
                    <a:pt x="285" y="0"/>
                    <a:pt x="269" y="0"/>
                  </a:cubicBezTo>
                  <a:cubicBezTo>
                    <a:pt x="242" y="0"/>
                    <a:pt x="242" y="0"/>
                    <a:pt x="242" y="0"/>
                  </a:cubicBezTo>
                  <a:cubicBezTo>
                    <a:pt x="227" y="0"/>
                    <a:pt x="214" y="12"/>
                    <a:pt x="214" y="28"/>
                  </a:cubicBezTo>
                  <a:cubicBezTo>
                    <a:pt x="214" y="105"/>
                    <a:pt x="214" y="105"/>
                    <a:pt x="214" y="105"/>
                  </a:cubicBezTo>
                  <a:cubicBezTo>
                    <a:pt x="194" y="96"/>
                    <a:pt x="172" y="90"/>
                    <a:pt x="148" y="90"/>
                  </a:cubicBezTo>
                  <a:cubicBezTo>
                    <a:pt x="66" y="90"/>
                    <a:pt x="0" y="156"/>
                    <a:pt x="0" y="239"/>
                  </a:cubicBezTo>
                  <a:cubicBezTo>
                    <a:pt x="0" y="321"/>
                    <a:pt x="66" y="388"/>
                    <a:pt x="148" y="388"/>
                  </a:cubicBezTo>
                  <a:cubicBezTo>
                    <a:pt x="231" y="388"/>
                    <a:pt x="297" y="321"/>
                    <a:pt x="297" y="239"/>
                  </a:cubicBezTo>
                  <a:cubicBezTo>
                    <a:pt x="297" y="234"/>
                    <a:pt x="297" y="229"/>
                    <a:pt x="297" y="225"/>
                  </a:cubicBezTo>
                  <a:cubicBezTo>
                    <a:pt x="297" y="225"/>
                    <a:pt x="297" y="225"/>
                    <a:pt x="297" y="225"/>
                  </a:cubicBezTo>
                  <a:lnTo>
                    <a:pt x="297" y="28"/>
                  </a:lnTo>
                  <a:close/>
                </a:path>
              </a:pathLst>
            </a:custGeom>
            <a:solidFill>
              <a:srgbClr val="FFC4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9" name="Freeform 49"/>
            <p:cNvSpPr/>
            <p:nvPr/>
          </p:nvSpPr>
          <p:spPr bwMode="auto">
            <a:xfrm>
              <a:off x="2411413" y="3927475"/>
              <a:ext cx="492125" cy="96838"/>
            </a:xfrm>
            <a:custGeom>
              <a:avLst/>
              <a:gdLst>
                <a:gd name="T0" fmla="*/ 48 w 482"/>
                <a:gd name="T1" fmla="*/ 96 h 96"/>
                <a:gd name="T2" fmla="*/ 435 w 482"/>
                <a:gd name="T3" fmla="*/ 96 h 96"/>
                <a:gd name="T4" fmla="*/ 482 w 482"/>
                <a:gd name="T5" fmla="*/ 48 h 96"/>
                <a:gd name="T6" fmla="*/ 435 w 482"/>
                <a:gd name="T7" fmla="*/ 0 h 96"/>
                <a:gd name="T8" fmla="*/ 48 w 482"/>
                <a:gd name="T9" fmla="*/ 0 h 96"/>
                <a:gd name="T10" fmla="*/ 0 w 482"/>
                <a:gd name="T11" fmla="*/ 48 h 96"/>
                <a:gd name="T12" fmla="*/ 48 w 482"/>
                <a:gd name="T13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2" h="96">
                  <a:moveTo>
                    <a:pt x="48" y="96"/>
                  </a:moveTo>
                  <a:cubicBezTo>
                    <a:pt x="435" y="96"/>
                    <a:pt x="435" y="96"/>
                    <a:pt x="435" y="96"/>
                  </a:cubicBezTo>
                  <a:cubicBezTo>
                    <a:pt x="461" y="96"/>
                    <a:pt x="482" y="74"/>
                    <a:pt x="482" y="48"/>
                  </a:cubicBezTo>
                  <a:cubicBezTo>
                    <a:pt x="482" y="21"/>
                    <a:pt x="461" y="0"/>
                    <a:pt x="435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2" y="0"/>
                    <a:pt x="0" y="21"/>
                    <a:pt x="0" y="48"/>
                  </a:cubicBezTo>
                  <a:cubicBezTo>
                    <a:pt x="0" y="74"/>
                    <a:pt x="22" y="96"/>
                    <a:pt x="48" y="96"/>
                  </a:cubicBezTo>
                  <a:close/>
                </a:path>
              </a:pathLst>
            </a:custGeom>
            <a:solidFill>
              <a:srgbClr val="335C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0" name="Rectangle 50"/>
            <p:cNvSpPr>
              <a:spLocks noChangeArrowheads="1"/>
            </p:cNvSpPr>
            <p:nvPr/>
          </p:nvSpPr>
          <p:spPr bwMode="auto">
            <a:xfrm>
              <a:off x="2822575" y="3927475"/>
              <a:ext cx="31750" cy="96838"/>
            </a:xfrm>
            <a:prstGeom prst="rect">
              <a:avLst/>
            </a:prstGeom>
            <a:solidFill>
              <a:srgbClr val="2645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1" name="Rectangle 51"/>
            <p:cNvSpPr>
              <a:spLocks noChangeArrowheads="1"/>
            </p:cNvSpPr>
            <p:nvPr/>
          </p:nvSpPr>
          <p:spPr bwMode="auto">
            <a:xfrm>
              <a:off x="2732088" y="3927475"/>
              <a:ext cx="30162" cy="96838"/>
            </a:xfrm>
            <a:prstGeom prst="rect">
              <a:avLst/>
            </a:prstGeom>
            <a:solidFill>
              <a:srgbClr val="2645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2" name="Rectangle 52"/>
            <p:cNvSpPr>
              <a:spLocks noChangeArrowheads="1"/>
            </p:cNvSpPr>
            <p:nvPr/>
          </p:nvSpPr>
          <p:spPr bwMode="auto">
            <a:xfrm>
              <a:off x="2641600" y="3927475"/>
              <a:ext cx="30162" cy="96838"/>
            </a:xfrm>
            <a:prstGeom prst="rect">
              <a:avLst/>
            </a:prstGeom>
            <a:solidFill>
              <a:srgbClr val="2645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3" name="Rectangle 53"/>
            <p:cNvSpPr>
              <a:spLocks noChangeArrowheads="1"/>
            </p:cNvSpPr>
            <p:nvPr/>
          </p:nvSpPr>
          <p:spPr bwMode="auto">
            <a:xfrm>
              <a:off x="2549525" y="3927475"/>
              <a:ext cx="30162" cy="96838"/>
            </a:xfrm>
            <a:prstGeom prst="rect">
              <a:avLst/>
            </a:prstGeom>
            <a:solidFill>
              <a:srgbClr val="2645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4" name="Freeform 54"/>
            <p:cNvSpPr/>
            <p:nvPr/>
          </p:nvSpPr>
          <p:spPr bwMode="auto">
            <a:xfrm>
              <a:off x="2457450" y="3927475"/>
              <a:ext cx="30162" cy="96838"/>
            </a:xfrm>
            <a:custGeom>
              <a:avLst/>
              <a:gdLst>
                <a:gd name="T0" fmla="*/ 0 w 30"/>
                <a:gd name="T1" fmla="*/ 95 h 96"/>
                <a:gd name="T2" fmla="*/ 0 w 30"/>
                <a:gd name="T3" fmla="*/ 0 h 96"/>
                <a:gd name="T4" fmla="*/ 3 w 30"/>
                <a:gd name="T5" fmla="*/ 0 h 96"/>
                <a:gd name="T6" fmla="*/ 30 w 30"/>
                <a:gd name="T7" fmla="*/ 0 h 96"/>
                <a:gd name="T8" fmla="*/ 30 w 30"/>
                <a:gd name="T9" fmla="*/ 96 h 96"/>
                <a:gd name="T10" fmla="*/ 3 w 30"/>
                <a:gd name="T11" fmla="*/ 96 h 96"/>
                <a:gd name="T12" fmla="*/ 0 w 30"/>
                <a:gd name="T13" fmla="*/ 95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96">
                  <a:moveTo>
                    <a:pt x="0" y="95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0" y="96"/>
                    <a:pt x="30" y="96"/>
                    <a:pt x="30" y="96"/>
                  </a:cubicBezTo>
                  <a:cubicBezTo>
                    <a:pt x="3" y="96"/>
                    <a:pt x="3" y="96"/>
                    <a:pt x="3" y="96"/>
                  </a:cubicBezTo>
                  <a:cubicBezTo>
                    <a:pt x="2" y="96"/>
                    <a:pt x="1" y="95"/>
                    <a:pt x="0" y="95"/>
                  </a:cubicBezTo>
                  <a:close/>
                </a:path>
              </a:pathLst>
            </a:custGeom>
            <a:solidFill>
              <a:srgbClr val="2645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5" name="Freeform 55"/>
            <p:cNvSpPr/>
            <p:nvPr/>
          </p:nvSpPr>
          <p:spPr bwMode="auto">
            <a:xfrm>
              <a:off x="1927225" y="1727200"/>
              <a:ext cx="490537" cy="2620963"/>
            </a:xfrm>
            <a:custGeom>
              <a:avLst/>
              <a:gdLst>
                <a:gd name="T0" fmla="*/ 279 w 481"/>
                <a:gd name="T1" fmla="*/ 0 h 2575"/>
                <a:gd name="T2" fmla="*/ 0 w 481"/>
                <a:gd name="T3" fmla="*/ 25 h 2575"/>
                <a:gd name="T4" fmla="*/ 178 w 481"/>
                <a:gd name="T5" fmla="*/ 2011 h 2575"/>
                <a:gd name="T6" fmla="*/ 315 w 481"/>
                <a:gd name="T7" fmla="*/ 2502 h 2575"/>
                <a:gd name="T8" fmla="*/ 341 w 481"/>
                <a:gd name="T9" fmla="*/ 2555 h 2575"/>
                <a:gd name="T10" fmla="*/ 469 w 481"/>
                <a:gd name="T11" fmla="*/ 2575 h 2575"/>
                <a:gd name="T12" fmla="*/ 481 w 481"/>
                <a:gd name="T13" fmla="*/ 2244 h 2575"/>
                <a:gd name="T14" fmla="*/ 279 w 481"/>
                <a:gd name="T15" fmla="*/ 0 h 2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81" h="2575">
                  <a:moveTo>
                    <a:pt x="279" y="0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178" y="2011"/>
                    <a:pt x="178" y="2011"/>
                    <a:pt x="178" y="2011"/>
                  </a:cubicBezTo>
                  <a:cubicBezTo>
                    <a:pt x="194" y="2182"/>
                    <a:pt x="240" y="2348"/>
                    <a:pt x="315" y="2502"/>
                  </a:cubicBezTo>
                  <a:cubicBezTo>
                    <a:pt x="341" y="2555"/>
                    <a:pt x="341" y="2555"/>
                    <a:pt x="341" y="2555"/>
                  </a:cubicBezTo>
                  <a:cubicBezTo>
                    <a:pt x="469" y="2575"/>
                    <a:pt x="469" y="2575"/>
                    <a:pt x="469" y="2575"/>
                  </a:cubicBezTo>
                  <a:cubicBezTo>
                    <a:pt x="481" y="2244"/>
                    <a:pt x="481" y="2244"/>
                    <a:pt x="481" y="2244"/>
                  </a:cubicBezTo>
                  <a:lnTo>
                    <a:pt x="279" y="0"/>
                  </a:lnTo>
                  <a:close/>
                </a:path>
              </a:pathLst>
            </a:custGeom>
            <a:solidFill>
              <a:srgbClr val="458F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6" name="Freeform 56"/>
            <p:cNvSpPr/>
            <p:nvPr/>
          </p:nvSpPr>
          <p:spPr bwMode="auto">
            <a:xfrm>
              <a:off x="1927225" y="1727200"/>
              <a:ext cx="671512" cy="3262313"/>
            </a:xfrm>
            <a:custGeom>
              <a:avLst/>
              <a:gdLst>
                <a:gd name="T0" fmla="*/ 362 w 659"/>
                <a:gd name="T1" fmla="*/ 2907 h 3204"/>
                <a:gd name="T2" fmla="*/ 362 w 659"/>
                <a:gd name="T3" fmla="*/ 2555 h 3204"/>
                <a:gd name="T4" fmla="*/ 336 w 659"/>
                <a:gd name="T5" fmla="*/ 2502 h 3204"/>
                <a:gd name="T6" fmla="*/ 199 w 659"/>
                <a:gd name="T7" fmla="*/ 2011 h 3204"/>
                <a:gd name="T8" fmla="*/ 21 w 659"/>
                <a:gd name="T9" fmla="*/ 25 h 3204"/>
                <a:gd name="T10" fmla="*/ 279 w 659"/>
                <a:gd name="T11" fmla="*/ 2 h 3204"/>
                <a:gd name="T12" fmla="*/ 279 w 659"/>
                <a:gd name="T13" fmla="*/ 0 h 3204"/>
                <a:gd name="T14" fmla="*/ 0 w 659"/>
                <a:gd name="T15" fmla="*/ 25 h 3204"/>
                <a:gd name="T16" fmla="*/ 178 w 659"/>
                <a:gd name="T17" fmla="*/ 2011 h 3204"/>
                <a:gd name="T18" fmla="*/ 315 w 659"/>
                <a:gd name="T19" fmla="*/ 2502 h 3204"/>
                <a:gd name="T20" fmla="*/ 341 w 659"/>
                <a:gd name="T21" fmla="*/ 2555 h 3204"/>
                <a:gd name="T22" fmla="*/ 341 w 659"/>
                <a:gd name="T23" fmla="*/ 2907 h 3204"/>
                <a:gd name="T24" fmla="*/ 638 w 659"/>
                <a:gd name="T25" fmla="*/ 3204 h 3204"/>
                <a:gd name="T26" fmla="*/ 659 w 659"/>
                <a:gd name="T27" fmla="*/ 3204 h 3204"/>
                <a:gd name="T28" fmla="*/ 362 w 659"/>
                <a:gd name="T29" fmla="*/ 2907 h 3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59" h="3204">
                  <a:moveTo>
                    <a:pt x="362" y="2907"/>
                  </a:moveTo>
                  <a:cubicBezTo>
                    <a:pt x="362" y="2555"/>
                    <a:pt x="362" y="2555"/>
                    <a:pt x="362" y="2555"/>
                  </a:cubicBezTo>
                  <a:cubicBezTo>
                    <a:pt x="336" y="2502"/>
                    <a:pt x="336" y="2502"/>
                    <a:pt x="336" y="2502"/>
                  </a:cubicBezTo>
                  <a:cubicBezTo>
                    <a:pt x="261" y="2348"/>
                    <a:pt x="214" y="2182"/>
                    <a:pt x="199" y="2011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79" y="2"/>
                    <a:pt x="279" y="2"/>
                    <a:pt x="279" y="2"/>
                  </a:cubicBezTo>
                  <a:cubicBezTo>
                    <a:pt x="279" y="0"/>
                    <a:pt x="279" y="0"/>
                    <a:pt x="279" y="0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178" y="2011"/>
                    <a:pt x="178" y="2011"/>
                    <a:pt x="178" y="2011"/>
                  </a:cubicBezTo>
                  <a:cubicBezTo>
                    <a:pt x="194" y="2182"/>
                    <a:pt x="240" y="2348"/>
                    <a:pt x="315" y="2502"/>
                  </a:cubicBezTo>
                  <a:cubicBezTo>
                    <a:pt x="341" y="2555"/>
                    <a:pt x="341" y="2555"/>
                    <a:pt x="341" y="2555"/>
                  </a:cubicBezTo>
                  <a:cubicBezTo>
                    <a:pt x="341" y="2907"/>
                    <a:pt x="341" y="2907"/>
                    <a:pt x="341" y="2907"/>
                  </a:cubicBezTo>
                  <a:cubicBezTo>
                    <a:pt x="341" y="3071"/>
                    <a:pt x="474" y="3204"/>
                    <a:pt x="638" y="3204"/>
                  </a:cubicBezTo>
                  <a:cubicBezTo>
                    <a:pt x="659" y="3204"/>
                    <a:pt x="659" y="3204"/>
                    <a:pt x="659" y="3204"/>
                  </a:cubicBezTo>
                  <a:cubicBezTo>
                    <a:pt x="495" y="3204"/>
                    <a:pt x="362" y="3071"/>
                    <a:pt x="362" y="2907"/>
                  </a:cubicBezTo>
                  <a:close/>
                </a:path>
              </a:pathLst>
            </a:custGeom>
            <a:solidFill>
              <a:srgbClr val="5EAB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7" name="Freeform 57"/>
            <p:cNvSpPr/>
            <p:nvPr/>
          </p:nvSpPr>
          <p:spPr bwMode="auto">
            <a:xfrm>
              <a:off x="1903413" y="1443038"/>
              <a:ext cx="334962" cy="434975"/>
            </a:xfrm>
            <a:custGeom>
              <a:avLst/>
              <a:gdLst>
                <a:gd name="T0" fmla="*/ 70 w 328"/>
                <a:gd name="T1" fmla="*/ 24 h 428"/>
                <a:gd name="T2" fmla="*/ 104 w 328"/>
                <a:gd name="T3" fmla="*/ 4 h 428"/>
                <a:gd name="T4" fmla="*/ 130 w 328"/>
                <a:gd name="T5" fmla="*/ 10 h 428"/>
                <a:gd name="T6" fmla="*/ 150 w 328"/>
                <a:gd name="T7" fmla="*/ 44 h 428"/>
                <a:gd name="T8" fmla="*/ 132 w 328"/>
                <a:gd name="T9" fmla="*/ 119 h 428"/>
                <a:gd name="T10" fmla="*/ 200 w 328"/>
                <a:gd name="T11" fmla="*/ 120 h 428"/>
                <a:gd name="T12" fmla="*/ 309 w 328"/>
                <a:gd name="T13" fmla="*/ 300 h 428"/>
                <a:gd name="T14" fmla="*/ 129 w 328"/>
                <a:gd name="T15" fmla="*/ 409 h 428"/>
                <a:gd name="T16" fmla="*/ 20 w 328"/>
                <a:gd name="T17" fmla="*/ 229 h 428"/>
                <a:gd name="T18" fmla="*/ 24 w 328"/>
                <a:gd name="T19" fmla="*/ 215 h 428"/>
                <a:gd name="T20" fmla="*/ 23 w 328"/>
                <a:gd name="T21" fmla="*/ 215 h 428"/>
                <a:gd name="T22" fmla="*/ 70 w 328"/>
                <a:gd name="T23" fmla="*/ 24 h 4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8" h="428">
                  <a:moveTo>
                    <a:pt x="70" y="24"/>
                  </a:moveTo>
                  <a:cubicBezTo>
                    <a:pt x="74" y="9"/>
                    <a:pt x="89" y="0"/>
                    <a:pt x="104" y="4"/>
                  </a:cubicBezTo>
                  <a:cubicBezTo>
                    <a:pt x="130" y="10"/>
                    <a:pt x="130" y="10"/>
                    <a:pt x="130" y="10"/>
                  </a:cubicBezTo>
                  <a:cubicBezTo>
                    <a:pt x="145" y="14"/>
                    <a:pt x="154" y="29"/>
                    <a:pt x="150" y="44"/>
                  </a:cubicBezTo>
                  <a:cubicBezTo>
                    <a:pt x="132" y="119"/>
                    <a:pt x="132" y="119"/>
                    <a:pt x="132" y="119"/>
                  </a:cubicBezTo>
                  <a:cubicBezTo>
                    <a:pt x="154" y="114"/>
                    <a:pt x="177" y="114"/>
                    <a:pt x="200" y="120"/>
                  </a:cubicBezTo>
                  <a:cubicBezTo>
                    <a:pt x="279" y="139"/>
                    <a:pt x="328" y="220"/>
                    <a:pt x="309" y="300"/>
                  </a:cubicBezTo>
                  <a:cubicBezTo>
                    <a:pt x="289" y="380"/>
                    <a:pt x="209" y="428"/>
                    <a:pt x="129" y="409"/>
                  </a:cubicBezTo>
                  <a:cubicBezTo>
                    <a:pt x="49" y="389"/>
                    <a:pt x="0" y="309"/>
                    <a:pt x="20" y="229"/>
                  </a:cubicBezTo>
                  <a:cubicBezTo>
                    <a:pt x="21" y="224"/>
                    <a:pt x="22" y="220"/>
                    <a:pt x="24" y="215"/>
                  </a:cubicBezTo>
                  <a:cubicBezTo>
                    <a:pt x="23" y="215"/>
                    <a:pt x="23" y="215"/>
                    <a:pt x="23" y="215"/>
                  </a:cubicBezTo>
                  <a:lnTo>
                    <a:pt x="70" y="24"/>
                  </a:lnTo>
                  <a:close/>
                </a:path>
              </a:pathLst>
            </a:custGeom>
            <a:solidFill>
              <a:srgbClr val="FFC4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8" name="Freeform 58"/>
            <p:cNvSpPr/>
            <p:nvPr/>
          </p:nvSpPr>
          <p:spPr bwMode="auto">
            <a:xfrm>
              <a:off x="2601913" y="1177925"/>
              <a:ext cx="763587" cy="939800"/>
            </a:xfrm>
            <a:custGeom>
              <a:avLst/>
              <a:gdLst>
                <a:gd name="T0" fmla="*/ 751 w 751"/>
                <a:gd name="T1" fmla="*/ 384 h 924"/>
                <a:gd name="T2" fmla="*/ 356 w 751"/>
                <a:gd name="T3" fmla="*/ 13 h 924"/>
                <a:gd name="T4" fmla="*/ 8 w 751"/>
                <a:gd name="T5" fmla="*/ 365 h 924"/>
                <a:gd name="T6" fmla="*/ 256 w 751"/>
                <a:gd name="T7" fmla="*/ 735 h 924"/>
                <a:gd name="T8" fmla="*/ 256 w 751"/>
                <a:gd name="T9" fmla="*/ 801 h 924"/>
                <a:gd name="T10" fmla="*/ 380 w 751"/>
                <a:gd name="T11" fmla="*/ 924 h 924"/>
                <a:gd name="T12" fmla="*/ 503 w 751"/>
                <a:gd name="T13" fmla="*/ 801 h 924"/>
                <a:gd name="T14" fmla="*/ 503 w 751"/>
                <a:gd name="T15" fmla="*/ 735 h 924"/>
                <a:gd name="T16" fmla="*/ 751 w 751"/>
                <a:gd name="T17" fmla="*/ 384 h 9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1" h="924">
                  <a:moveTo>
                    <a:pt x="751" y="384"/>
                  </a:moveTo>
                  <a:cubicBezTo>
                    <a:pt x="751" y="171"/>
                    <a:pt x="572" y="0"/>
                    <a:pt x="356" y="13"/>
                  </a:cubicBezTo>
                  <a:cubicBezTo>
                    <a:pt x="169" y="25"/>
                    <a:pt x="18" y="178"/>
                    <a:pt x="8" y="365"/>
                  </a:cubicBezTo>
                  <a:cubicBezTo>
                    <a:pt x="0" y="535"/>
                    <a:pt x="106" y="682"/>
                    <a:pt x="256" y="735"/>
                  </a:cubicBezTo>
                  <a:cubicBezTo>
                    <a:pt x="256" y="801"/>
                    <a:pt x="256" y="801"/>
                    <a:pt x="256" y="801"/>
                  </a:cubicBezTo>
                  <a:cubicBezTo>
                    <a:pt x="256" y="869"/>
                    <a:pt x="312" y="924"/>
                    <a:pt x="380" y="924"/>
                  </a:cubicBezTo>
                  <a:cubicBezTo>
                    <a:pt x="448" y="924"/>
                    <a:pt x="503" y="869"/>
                    <a:pt x="503" y="801"/>
                  </a:cubicBezTo>
                  <a:cubicBezTo>
                    <a:pt x="503" y="735"/>
                    <a:pt x="503" y="735"/>
                    <a:pt x="503" y="735"/>
                  </a:cubicBezTo>
                  <a:cubicBezTo>
                    <a:pt x="647" y="684"/>
                    <a:pt x="751" y="546"/>
                    <a:pt x="751" y="38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309" name="组合 308"/>
          <p:cNvGrpSpPr>
            <a:grpSpLocks noChangeAspect="1"/>
          </p:cNvGrpSpPr>
          <p:nvPr/>
        </p:nvGrpSpPr>
        <p:grpSpPr>
          <a:xfrm>
            <a:off x="9560917" y="4726301"/>
            <a:ext cx="1302094" cy="1824095"/>
            <a:chOff x="5961063" y="434976"/>
            <a:chExt cx="4260850" cy="5969000"/>
          </a:xfrm>
        </p:grpSpPr>
        <p:sp>
          <p:nvSpPr>
            <p:cNvPr id="310" name="Freeform 64"/>
            <p:cNvSpPr/>
            <p:nvPr/>
          </p:nvSpPr>
          <p:spPr bwMode="auto">
            <a:xfrm>
              <a:off x="5961063" y="2025651"/>
              <a:ext cx="1500188" cy="1235075"/>
            </a:xfrm>
            <a:custGeom>
              <a:avLst/>
              <a:gdLst>
                <a:gd name="T0" fmla="*/ 857 w 920"/>
                <a:gd name="T1" fmla="*/ 630 h 758"/>
                <a:gd name="T2" fmla="*/ 174 w 920"/>
                <a:gd name="T3" fmla="*/ 751 h 758"/>
                <a:gd name="T4" fmla="*/ 93 w 920"/>
                <a:gd name="T5" fmla="*/ 694 h 758"/>
                <a:gd name="T6" fmla="*/ 7 w 920"/>
                <a:gd name="T7" fmla="*/ 208 h 758"/>
                <a:gd name="T8" fmla="*/ 64 w 920"/>
                <a:gd name="T9" fmla="*/ 128 h 758"/>
                <a:gd name="T10" fmla="*/ 746 w 920"/>
                <a:gd name="T11" fmla="*/ 7 h 758"/>
                <a:gd name="T12" fmla="*/ 827 w 920"/>
                <a:gd name="T13" fmla="*/ 63 h 758"/>
                <a:gd name="T14" fmla="*/ 914 w 920"/>
                <a:gd name="T15" fmla="*/ 549 h 758"/>
                <a:gd name="T16" fmla="*/ 857 w 920"/>
                <a:gd name="T17" fmla="*/ 630 h 7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20" h="758">
                  <a:moveTo>
                    <a:pt x="857" y="630"/>
                  </a:moveTo>
                  <a:cubicBezTo>
                    <a:pt x="174" y="751"/>
                    <a:pt x="174" y="751"/>
                    <a:pt x="174" y="751"/>
                  </a:cubicBezTo>
                  <a:cubicBezTo>
                    <a:pt x="136" y="758"/>
                    <a:pt x="100" y="732"/>
                    <a:pt x="93" y="694"/>
                  </a:cubicBezTo>
                  <a:cubicBezTo>
                    <a:pt x="7" y="208"/>
                    <a:pt x="7" y="208"/>
                    <a:pt x="7" y="208"/>
                  </a:cubicBezTo>
                  <a:cubicBezTo>
                    <a:pt x="0" y="171"/>
                    <a:pt x="26" y="134"/>
                    <a:pt x="64" y="128"/>
                  </a:cubicBezTo>
                  <a:cubicBezTo>
                    <a:pt x="746" y="7"/>
                    <a:pt x="746" y="7"/>
                    <a:pt x="746" y="7"/>
                  </a:cubicBezTo>
                  <a:cubicBezTo>
                    <a:pt x="784" y="0"/>
                    <a:pt x="821" y="25"/>
                    <a:pt x="827" y="63"/>
                  </a:cubicBezTo>
                  <a:cubicBezTo>
                    <a:pt x="914" y="549"/>
                    <a:pt x="914" y="549"/>
                    <a:pt x="914" y="549"/>
                  </a:cubicBezTo>
                  <a:cubicBezTo>
                    <a:pt x="920" y="587"/>
                    <a:pt x="895" y="623"/>
                    <a:pt x="857" y="630"/>
                  </a:cubicBezTo>
                  <a:close/>
                </a:path>
              </a:pathLst>
            </a:custGeom>
            <a:solidFill>
              <a:srgbClr val="0B91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1" name="Freeform 65"/>
            <p:cNvSpPr/>
            <p:nvPr/>
          </p:nvSpPr>
          <p:spPr bwMode="auto">
            <a:xfrm>
              <a:off x="7037388" y="1860551"/>
              <a:ext cx="400050" cy="400050"/>
            </a:xfrm>
            <a:custGeom>
              <a:avLst/>
              <a:gdLst>
                <a:gd name="T0" fmla="*/ 211 w 245"/>
                <a:gd name="T1" fmla="*/ 185 h 245"/>
                <a:gd name="T2" fmla="*/ 60 w 245"/>
                <a:gd name="T3" fmla="*/ 211 h 245"/>
                <a:gd name="T4" fmla="*/ 34 w 245"/>
                <a:gd name="T5" fmla="*/ 61 h 245"/>
                <a:gd name="T6" fmla="*/ 184 w 245"/>
                <a:gd name="T7" fmla="*/ 35 h 245"/>
                <a:gd name="T8" fmla="*/ 211 w 245"/>
                <a:gd name="T9" fmla="*/ 185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5" h="245">
                  <a:moveTo>
                    <a:pt x="211" y="185"/>
                  </a:moveTo>
                  <a:cubicBezTo>
                    <a:pt x="176" y="234"/>
                    <a:pt x="109" y="245"/>
                    <a:pt x="60" y="211"/>
                  </a:cubicBezTo>
                  <a:cubicBezTo>
                    <a:pt x="12" y="177"/>
                    <a:pt x="0" y="110"/>
                    <a:pt x="34" y="61"/>
                  </a:cubicBezTo>
                  <a:cubicBezTo>
                    <a:pt x="68" y="12"/>
                    <a:pt x="135" y="0"/>
                    <a:pt x="184" y="35"/>
                  </a:cubicBezTo>
                  <a:cubicBezTo>
                    <a:pt x="233" y="69"/>
                    <a:pt x="245" y="136"/>
                    <a:pt x="211" y="185"/>
                  </a:cubicBezTo>
                  <a:close/>
                </a:path>
              </a:pathLst>
            </a:custGeom>
            <a:solidFill>
              <a:srgbClr val="2D33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2" name="Freeform 66"/>
            <p:cNvSpPr/>
            <p:nvPr/>
          </p:nvSpPr>
          <p:spPr bwMode="auto">
            <a:xfrm>
              <a:off x="7142163" y="1966913"/>
              <a:ext cx="188913" cy="188913"/>
            </a:xfrm>
            <a:custGeom>
              <a:avLst/>
              <a:gdLst>
                <a:gd name="T0" fmla="*/ 108 w 116"/>
                <a:gd name="T1" fmla="*/ 76 h 116"/>
                <a:gd name="T2" fmla="*/ 77 w 116"/>
                <a:gd name="T3" fmla="*/ 55 h 116"/>
                <a:gd name="T4" fmla="*/ 99 w 116"/>
                <a:gd name="T5" fmla="*/ 23 h 116"/>
                <a:gd name="T6" fmla="*/ 96 w 116"/>
                <a:gd name="T7" fmla="*/ 4 h 116"/>
                <a:gd name="T8" fmla="*/ 77 w 116"/>
                <a:gd name="T9" fmla="*/ 8 h 116"/>
                <a:gd name="T10" fmla="*/ 55 w 116"/>
                <a:gd name="T11" fmla="*/ 39 h 116"/>
                <a:gd name="T12" fmla="*/ 24 w 116"/>
                <a:gd name="T13" fmla="*/ 17 h 116"/>
                <a:gd name="T14" fmla="*/ 5 w 116"/>
                <a:gd name="T15" fmla="*/ 20 h 116"/>
                <a:gd name="T16" fmla="*/ 8 w 116"/>
                <a:gd name="T17" fmla="*/ 40 h 116"/>
                <a:gd name="T18" fmla="*/ 39 w 116"/>
                <a:gd name="T19" fmla="*/ 61 h 116"/>
                <a:gd name="T20" fmla="*/ 17 w 116"/>
                <a:gd name="T21" fmla="*/ 93 h 116"/>
                <a:gd name="T22" fmla="*/ 21 w 116"/>
                <a:gd name="T23" fmla="*/ 112 h 116"/>
                <a:gd name="T24" fmla="*/ 40 w 116"/>
                <a:gd name="T25" fmla="*/ 108 h 116"/>
                <a:gd name="T26" fmla="*/ 62 w 116"/>
                <a:gd name="T27" fmla="*/ 77 h 116"/>
                <a:gd name="T28" fmla="*/ 93 w 116"/>
                <a:gd name="T29" fmla="*/ 99 h 116"/>
                <a:gd name="T30" fmla="*/ 112 w 116"/>
                <a:gd name="T31" fmla="*/ 95 h 116"/>
                <a:gd name="T32" fmla="*/ 108 w 116"/>
                <a:gd name="T33" fmla="*/ 76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6" h="116">
                  <a:moveTo>
                    <a:pt x="108" y="76"/>
                  </a:moveTo>
                  <a:cubicBezTo>
                    <a:pt x="77" y="55"/>
                    <a:pt x="77" y="55"/>
                    <a:pt x="77" y="55"/>
                  </a:cubicBezTo>
                  <a:cubicBezTo>
                    <a:pt x="99" y="23"/>
                    <a:pt x="99" y="23"/>
                    <a:pt x="99" y="23"/>
                  </a:cubicBezTo>
                  <a:cubicBezTo>
                    <a:pt x="103" y="17"/>
                    <a:pt x="102" y="9"/>
                    <a:pt x="96" y="4"/>
                  </a:cubicBezTo>
                  <a:cubicBezTo>
                    <a:pt x="89" y="0"/>
                    <a:pt x="81" y="2"/>
                    <a:pt x="77" y="8"/>
                  </a:cubicBezTo>
                  <a:cubicBezTo>
                    <a:pt x="55" y="39"/>
                    <a:pt x="55" y="39"/>
                    <a:pt x="55" y="39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17" y="13"/>
                    <a:pt x="9" y="14"/>
                    <a:pt x="5" y="20"/>
                  </a:cubicBezTo>
                  <a:cubicBezTo>
                    <a:pt x="0" y="27"/>
                    <a:pt x="2" y="35"/>
                    <a:pt x="8" y="40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17" y="93"/>
                    <a:pt x="17" y="93"/>
                    <a:pt x="17" y="93"/>
                  </a:cubicBezTo>
                  <a:cubicBezTo>
                    <a:pt x="13" y="99"/>
                    <a:pt x="14" y="107"/>
                    <a:pt x="21" y="112"/>
                  </a:cubicBezTo>
                  <a:cubicBezTo>
                    <a:pt x="27" y="116"/>
                    <a:pt x="35" y="114"/>
                    <a:pt x="40" y="108"/>
                  </a:cubicBezTo>
                  <a:cubicBezTo>
                    <a:pt x="62" y="77"/>
                    <a:pt x="62" y="77"/>
                    <a:pt x="62" y="77"/>
                  </a:cubicBezTo>
                  <a:cubicBezTo>
                    <a:pt x="93" y="99"/>
                    <a:pt x="93" y="99"/>
                    <a:pt x="93" y="99"/>
                  </a:cubicBezTo>
                  <a:cubicBezTo>
                    <a:pt x="99" y="103"/>
                    <a:pt x="107" y="102"/>
                    <a:pt x="112" y="95"/>
                  </a:cubicBezTo>
                  <a:cubicBezTo>
                    <a:pt x="116" y="89"/>
                    <a:pt x="115" y="81"/>
                    <a:pt x="108" y="7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3" name="Freeform 67"/>
            <p:cNvSpPr/>
            <p:nvPr/>
          </p:nvSpPr>
          <p:spPr bwMode="auto">
            <a:xfrm>
              <a:off x="6188075" y="2366963"/>
              <a:ext cx="1031875" cy="268288"/>
            </a:xfrm>
            <a:custGeom>
              <a:avLst/>
              <a:gdLst>
                <a:gd name="T0" fmla="*/ 606 w 633"/>
                <a:gd name="T1" fmla="*/ 61 h 165"/>
                <a:gd name="T2" fmla="*/ 37 w 633"/>
                <a:gd name="T3" fmla="*/ 162 h 165"/>
                <a:gd name="T4" fmla="*/ 3 w 633"/>
                <a:gd name="T5" fmla="*/ 138 h 165"/>
                <a:gd name="T6" fmla="*/ 3 w 633"/>
                <a:gd name="T7" fmla="*/ 138 h 165"/>
                <a:gd name="T8" fmla="*/ 27 w 633"/>
                <a:gd name="T9" fmla="*/ 103 h 165"/>
                <a:gd name="T10" fmla="*/ 596 w 633"/>
                <a:gd name="T11" fmla="*/ 3 h 165"/>
                <a:gd name="T12" fmla="*/ 630 w 633"/>
                <a:gd name="T13" fmla="*/ 27 h 165"/>
                <a:gd name="T14" fmla="*/ 630 w 633"/>
                <a:gd name="T15" fmla="*/ 27 h 165"/>
                <a:gd name="T16" fmla="*/ 606 w 633"/>
                <a:gd name="T17" fmla="*/ 61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33" h="165">
                  <a:moveTo>
                    <a:pt x="606" y="61"/>
                  </a:moveTo>
                  <a:cubicBezTo>
                    <a:pt x="37" y="162"/>
                    <a:pt x="37" y="162"/>
                    <a:pt x="37" y="162"/>
                  </a:cubicBezTo>
                  <a:cubicBezTo>
                    <a:pt x="21" y="165"/>
                    <a:pt x="6" y="154"/>
                    <a:pt x="3" y="138"/>
                  </a:cubicBezTo>
                  <a:cubicBezTo>
                    <a:pt x="3" y="138"/>
                    <a:pt x="3" y="138"/>
                    <a:pt x="3" y="138"/>
                  </a:cubicBezTo>
                  <a:cubicBezTo>
                    <a:pt x="0" y="122"/>
                    <a:pt x="11" y="106"/>
                    <a:pt x="27" y="103"/>
                  </a:cubicBezTo>
                  <a:cubicBezTo>
                    <a:pt x="596" y="3"/>
                    <a:pt x="596" y="3"/>
                    <a:pt x="596" y="3"/>
                  </a:cubicBezTo>
                  <a:cubicBezTo>
                    <a:pt x="612" y="0"/>
                    <a:pt x="627" y="11"/>
                    <a:pt x="630" y="27"/>
                  </a:cubicBezTo>
                  <a:cubicBezTo>
                    <a:pt x="630" y="27"/>
                    <a:pt x="630" y="27"/>
                    <a:pt x="630" y="27"/>
                  </a:cubicBezTo>
                  <a:cubicBezTo>
                    <a:pt x="633" y="43"/>
                    <a:pt x="622" y="58"/>
                    <a:pt x="606" y="61"/>
                  </a:cubicBezTo>
                  <a:close/>
                </a:path>
              </a:pathLst>
            </a:custGeom>
            <a:solidFill>
              <a:srgbClr val="DBB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4" name="Freeform 68"/>
            <p:cNvSpPr/>
            <p:nvPr/>
          </p:nvSpPr>
          <p:spPr bwMode="auto">
            <a:xfrm>
              <a:off x="6219825" y="2554288"/>
              <a:ext cx="1031875" cy="266700"/>
            </a:xfrm>
            <a:custGeom>
              <a:avLst/>
              <a:gdLst>
                <a:gd name="T0" fmla="*/ 606 w 633"/>
                <a:gd name="T1" fmla="*/ 61 h 164"/>
                <a:gd name="T2" fmla="*/ 38 w 633"/>
                <a:gd name="T3" fmla="*/ 162 h 164"/>
                <a:gd name="T4" fmla="*/ 3 w 633"/>
                <a:gd name="T5" fmla="*/ 138 h 164"/>
                <a:gd name="T6" fmla="*/ 3 w 633"/>
                <a:gd name="T7" fmla="*/ 138 h 164"/>
                <a:gd name="T8" fmla="*/ 27 w 633"/>
                <a:gd name="T9" fmla="*/ 103 h 164"/>
                <a:gd name="T10" fmla="*/ 596 w 633"/>
                <a:gd name="T11" fmla="*/ 2 h 164"/>
                <a:gd name="T12" fmla="*/ 630 w 633"/>
                <a:gd name="T13" fmla="*/ 26 h 164"/>
                <a:gd name="T14" fmla="*/ 630 w 633"/>
                <a:gd name="T15" fmla="*/ 26 h 164"/>
                <a:gd name="T16" fmla="*/ 606 w 633"/>
                <a:gd name="T17" fmla="*/ 61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33" h="164">
                  <a:moveTo>
                    <a:pt x="606" y="61"/>
                  </a:moveTo>
                  <a:cubicBezTo>
                    <a:pt x="38" y="162"/>
                    <a:pt x="38" y="162"/>
                    <a:pt x="38" y="162"/>
                  </a:cubicBezTo>
                  <a:cubicBezTo>
                    <a:pt x="21" y="164"/>
                    <a:pt x="6" y="154"/>
                    <a:pt x="3" y="138"/>
                  </a:cubicBezTo>
                  <a:cubicBezTo>
                    <a:pt x="3" y="138"/>
                    <a:pt x="3" y="138"/>
                    <a:pt x="3" y="138"/>
                  </a:cubicBezTo>
                  <a:cubicBezTo>
                    <a:pt x="0" y="121"/>
                    <a:pt x="11" y="106"/>
                    <a:pt x="27" y="103"/>
                  </a:cubicBezTo>
                  <a:cubicBezTo>
                    <a:pt x="596" y="2"/>
                    <a:pt x="596" y="2"/>
                    <a:pt x="596" y="2"/>
                  </a:cubicBezTo>
                  <a:cubicBezTo>
                    <a:pt x="612" y="0"/>
                    <a:pt x="627" y="10"/>
                    <a:pt x="630" y="26"/>
                  </a:cubicBezTo>
                  <a:cubicBezTo>
                    <a:pt x="630" y="26"/>
                    <a:pt x="630" y="26"/>
                    <a:pt x="630" y="26"/>
                  </a:cubicBezTo>
                  <a:cubicBezTo>
                    <a:pt x="633" y="43"/>
                    <a:pt x="622" y="58"/>
                    <a:pt x="606" y="61"/>
                  </a:cubicBezTo>
                  <a:close/>
                </a:path>
              </a:pathLst>
            </a:custGeom>
            <a:solidFill>
              <a:srgbClr val="DBB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5" name="Freeform 69"/>
            <p:cNvSpPr/>
            <p:nvPr/>
          </p:nvSpPr>
          <p:spPr bwMode="auto">
            <a:xfrm>
              <a:off x="6254750" y="2740026"/>
              <a:ext cx="1031875" cy="268288"/>
            </a:xfrm>
            <a:custGeom>
              <a:avLst/>
              <a:gdLst>
                <a:gd name="T0" fmla="*/ 606 w 633"/>
                <a:gd name="T1" fmla="*/ 62 h 165"/>
                <a:gd name="T2" fmla="*/ 37 w 633"/>
                <a:gd name="T3" fmla="*/ 162 h 165"/>
                <a:gd name="T4" fmla="*/ 3 w 633"/>
                <a:gd name="T5" fmla="*/ 138 h 165"/>
                <a:gd name="T6" fmla="*/ 3 w 633"/>
                <a:gd name="T7" fmla="*/ 138 h 165"/>
                <a:gd name="T8" fmla="*/ 27 w 633"/>
                <a:gd name="T9" fmla="*/ 104 h 165"/>
                <a:gd name="T10" fmla="*/ 595 w 633"/>
                <a:gd name="T11" fmla="*/ 3 h 165"/>
                <a:gd name="T12" fmla="*/ 630 w 633"/>
                <a:gd name="T13" fmla="*/ 27 h 165"/>
                <a:gd name="T14" fmla="*/ 630 w 633"/>
                <a:gd name="T15" fmla="*/ 27 h 165"/>
                <a:gd name="T16" fmla="*/ 606 w 633"/>
                <a:gd name="T17" fmla="*/ 62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33" h="165">
                  <a:moveTo>
                    <a:pt x="606" y="62"/>
                  </a:moveTo>
                  <a:cubicBezTo>
                    <a:pt x="37" y="162"/>
                    <a:pt x="37" y="162"/>
                    <a:pt x="37" y="162"/>
                  </a:cubicBezTo>
                  <a:cubicBezTo>
                    <a:pt x="21" y="165"/>
                    <a:pt x="5" y="154"/>
                    <a:pt x="3" y="138"/>
                  </a:cubicBezTo>
                  <a:cubicBezTo>
                    <a:pt x="3" y="138"/>
                    <a:pt x="3" y="138"/>
                    <a:pt x="3" y="138"/>
                  </a:cubicBezTo>
                  <a:cubicBezTo>
                    <a:pt x="0" y="122"/>
                    <a:pt x="10" y="107"/>
                    <a:pt x="27" y="104"/>
                  </a:cubicBezTo>
                  <a:cubicBezTo>
                    <a:pt x="595" y="3"/>
                    <a:pt x="595" y="3"/>
                    <a:pt x="595" y="3"/>
                  </a:cubicBezTo>
                  <a:cubicBezTo>
                    <a:pt x="611" y="0"/>
                    <a:pt x="627" y="11"/>
                    <a:pt x="630" y="27"/>
                  </a:cubicBezTo>
                  <a:cubicBezTo>
                    <a:pt x="630" y="27"/>
                    <a:pt x="630" y="27"/>
                    <a:pt x="630" y="27"/>
                  </a:cubicBezTo>
                  <a:cubicBezTo>
                    <a:pt x="633" y="43"/>
                    <a:pt x="622" y="59"/>
                    <a:pt x="606" y="62"/>
                  </a:cubicBezTo>
                  <a:close/>
                </a:path>
              </a:pathLst>
            </a:custGeom>
            <a:solidFill>
              <a:srgbClr val="DBB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6" name="Freeform 70"/>
            <p:cNvSpPr/>
            <p:nvPr/>
          </p:nvSpPr>
          <p:spPr bwMode="auto">
            <a:xfrm>
              <a:off x="8651875" y="492126"/>
              <a:ext cx="1431925" cy="1133475"/>
            </a:xfrm>
            <a:custGeom>
              <a:avLst/>
              <a:gdLst>
                <a:gd name="T0" fmla="*/ 758 w 878"/>
                <a:gd name="T1" fmla="*/ 693 h 696"/>
                <a:gd name="T2" fmla="*/ 67 w 878"/>
                <a:gd name="T3" fmla="*/ 634 h 696"/>
                <a:gd name="T4" fmla="*/ 3 w 878"/>
                <a:gd name="T5" fmla="*/ 559 h 696"/>
                <a:gd name="T6" fmla="*/ 45 w 878"/>
                <a:gd name="T7" fmla="*/ 67 h 696"/>
                <a:gd name="T8" fmla="*/ 120 w 878"/>
                <a:gd name="T9" fmla="*/ 4 h 696"/>
                <a:gd name="T10" fmla="*/ 811 w 878"/>
                <a:gd name="T11" fmla="*/ 62 h 696"/>
                <a:gd name="T12" fmla="*/ 875 w 878"/>
                <a:gd name="T13" fmla="*/ 138 h 696"/>
                <a:gd name="T14" fmla="*/ 833 w 878"/>
                <a:gd name="T15" fmla="*/ 629 h 696"/>
                <a:gd name="T16" fmla="*/ 758 w 878"/>
                <a:gd name="T17" fmla="*/ 693 h 6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78" h="696">
                  <a:moveTo>
                    <a:pt x="758" y="693"/>
                  </a:moveTo>
                  <a:cubicBezTo>
                    <a:pt x="67" y="634"/>
                    <a:pt x="67" y="634"/>
                    <a:pt x="67" y="634"/>
                  </a:cubicBezTo>
                  <a:cubicBezTo>
                    <a:pt x="28" y="631"/>
                    <a:pt x="0" y="597"/>
                    <a:pt x="3" y="559"/>
                  </a:cubicBezTo>
                  <a:cubicBezTo>
                    <a:pt x="45" y="67"/>
                    <a:pt x="45" y="67"/>
                    <a:pt x="45" y="67"/>
                  </a:cubicBezTo>
                  <a:cubicBezTo>
                    <a:pt x="48" y="29"/>
                    <a:pt x="82" y="0"/>
                    <a:pt x="120" y="4"/>
                  </a:cubicBezTo>
                  <a:cubicBezTo>
                    <a:pt x="811" y="62"/>
                    <a:pt x="811" y="62"/>
                    <a:pt x="811" y="62"/>
                  </a:cubicBezTo>
                  <a:cubicBezTo>
                    <a:pt x="850" y="65"/>
                    <a:pt x="878" y="99"/>
                    <a:pt x="875" y="138"/>
                  </a:cubicBezTo>
                  <a:cubicBezTo>
                    <a:pt x="833" y="629"/>
                    <a:pt x="833" y="629"/>
                    <a:pt x="833" y="629"/>
                  </a:cubicBezTo>
                  <a:cubicBezTo>
                    <a:pt x="830" y="668"/>
                    <a:pt x="796" y="696"/>
                    <a:pt x="758" y="693"/>
                  </a:cubicBezTo>
                  <a:close/>
                </a:path>
              </a:pathLst>
            </a:custGeom>
            <a:solidFill>
              <a:srgbClr val="5962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7" name="Freeform 71"/>
            <p:cNvSpPr/>
            <p:nvPr/>
          </p:nvSpPr>
          <p:spPr bwMode="auto">
            <a:xfrm>
              <a:off x="9828213" y="434976"/>
              <a:ext cx="393700" cy="393700"/>
            </a:xfrm>
            <a:custGeom>
              <a:avLst/>
              <a:gdLst>
                <a:gd name="T0" fmla="*/ 190 w 242"/>
                <a:gd name="T1" fmla="*/ 204 h 242"/>
                <a:gd name="T2" fmla="*/ 38 w 242"/>
                <a:gd name="T3" fmla="*/ 191 h 242"/>
                <a:gd name="T4" fmla="*/ 51 w 242"/>
                <a:gd name="T5" fmla="*/ 39 h 242"/>
                <a:gd name="T6" fmla="*/ 203 w 242"/>
                <a:gd name="T7" fmla="*/ 52 h 242"/>
                <a:gd name="T8" fmla="*/ 190 w 242"/>
                <a:gd name="T9" fmla="*/ 204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2" h="242">
                  <a:moveTo>
                    <a:pt x="190" y="204"/>
                  </a:moveTo>
                  <a:cubicBezTo>
                    <a:pt x="145" y="242"/>
                    <a:pt x="77" y="236"/>
                    <a:pt x="38" y="191"/>
                  </a:cubicBezTo>
                  <a:cubicBezTo>
                    <a:pt x="0" y="145"/>
                    <a:pt x="6" y="77"/>
                    <a:pt x="51" y="39"/>
                  </a:cubicBezTo>
                  <a:cubicBezTo>
                    <a:pt x="97" y="0"/>
                    <a:pt x="165" y="6"/>
                    <a:pt x="203" y="52"/>
                  </a:cubicBezTo>
                  <a:cubicBezTo>
                    <a:pt x="242" y="97"/>
                    <a:pt x="236" y="165"/>
                    <a:pt x="190" y="204"/>
                  </a:cubicBezTo>
                  <a:close/>
                </a:path>
              </a:pathLst>
            </a:custGeom>
            <a:solidFill>
              <a:srgbClr val="2D33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8" name="Freeform 72"/>
            <p:cNvSpPr/>
            <p:nvPr/>
          </p:nvSpPr>
          <p:spPr bwMode="auto">
            <a:xfrm>
              <a:off x="9936163" y="541338"/>
              <a:ext cx="179388" cy="179388"/>
            </a:xfrm>
            <a:custGeom>
              <a:avLst/>
              <a:gdLst>
                <a:gd name="T0" fmla="*/ 99 w 110"/>
                <a:gd name="T1" fmla="*/ 86 h 110"/>
                <a:gd name="T2" fmla="*/ 74 w 110"/>
                <a:gd name="T3" fmla="*/ 57 h 110"/>
                <a:gd name="T4" fmla="*/ 103 w 110"/>
                <a:gd name="T5" fmla="*/ 32 h 110"/>
                <a:gd name="T6" fmla="*/ 105 w 110"/>
                <a:gd name="T7" fmla="*/ 13 h 110"/>
                <a:gd name="T8" fmla="*/ 86 w 110"/>
                <a:gd name="T9" fmla="*/ 11 h 110"/>
                <a:gd name="T10" fmla="*/ 56 w 110"/>
                <a:gd name="T11" fmla="*/ 36 h 110"/>
                <a:gd name="T12" fmla="*/ 32 w 110"/>
                <a:gd name="T13" fmla="*/ 7 h 110"/>
                <a:gd name="T14" fmla="*/ 13 w 110"/>
                <a:gd name="T15" fmla="*/ 5 h 110"/>
                <a:gd name="T16" fmla="*/ 11 w 110"/>
                <a:gd name="T17" fmla="*/ 25 h 110"/>
                <a:gd name="T18" fmla="*/ 36 w 110"/>
                <a:gd name="T19" fmla="*/ 54 h 110"/>
                <a:gd name="T20" fmla="*/ 6 w 110"/>
                <a:gd name="T21" fmla="*/ 78 h 110"/>
                <a:gd name="T22" fmla="*/ 5 w 110"/>
                <a:gd name="T23" fmla="*/ 97 h 110"/>
                <a:gd name="T24" fmla="*/ 24 w 110"/>
                <a:gd name="T25" fmla="*/ 99 h 110"/>
                <a:gd name="T26" fmla="*/ 53 w 110"/>
                <a:gd name="T27" fmla="*/ 75 h 110"/>
                <a:gd name="T28" fmla="*/ 78 w 110"/>
                <a:gd name="T29" fmla="*/ 104 h 110"/>
                <a:gd name="T30" fmla="*/ 97 w 110"/>
                <a:gd name="T31" fmla="*/ 105 h 110"/>
                <a:gd name="T32" fmla="*/ 99 w 110"/>
                <a:gd name="T33" fmla="*/ 8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0" h="110">
                  <a:moveTo>
                    <a:pt x="99" y="86"/>
                  </a:moveTo>
                  <a:cubicBezTo>
                    <a:pt x="74" y="57"/>
                    <a:pt x="74" y="57"/>
                    <a:pt x="74" y="57"/>
                  </a:cubicBezTo>
                  <a:cubicBezTo>
                    <a:pt x="103" y="32"/>
                    <a:pt x="103" y="32"/>
                    <a:pt x="103" y="32"/>
                  </a:cubicBezTo>
                  <a:cubicBezTo>
                    <a:pt x="109" y="28"/>
                    <a:pt x="110" y="19"/>
                    <a:pt x="105" y="13"/>
                  </a:cubicBezTo>
                  <a:cubicBezTo>
                    <a:pt x="100" y="7"/>
                    <a:pt x="91" y="7"/>
                    <a:pt x="86" y="11"/>
                  </a:cubicBezTo>
                  <a:cubicBezTo>
                    <a:pt x="56" y="36"/>
                    <a:pt x="56" y="36"/>
                    <a:pt x="56" y="36"/>
                  </a:cubicBezTo>
                  <a:cubicBezTo>
                    <a:pt x="32" y="7"/>
                    <a:pt x="32" y="7"/>
                    <a:pt x="32" y="7"/>
                  </a:cubicBezTo>
                  <a:cubicBezTo>
                    <a:pt x="27" y="1"/>
                    <a:pt x="18" y="0"/>
                    <a:pt x="13" y="5"/>
                  </a:cubicBezTo>
                  <a:cubicBezTo>
                    <a:pt x="7" y="10"/>
                    <a:pt x="6" y="19"/>
                    <a:pt x="11" y="2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6" y="78"/>
                    <a:pt x="6" y="78"/>
                    <a:pt x="6" y="78"/>
                  </a:cubicBezTo>
                  <a:cubicBezTo>
                    <a:pt x="1" y="83"/>
                    <a:pt x="0" y="92"/>
                    <a:pt x="5" y="97"/>
                  </a:cubicBezTo>
                  <a:cubicBezTo>
                    <a:pt x="10" y="103"/>
                    <a:pt x="18" y="104"/>
                    <a:pt x="24" y="99"/>
                  </a:cubicBezTo>
                  <a:cubicBezTo>
                    <a:pt x="53" y="75"/>
                    <a:pt x="53" y="75"/>
                    <a:pt x="53" y="75"/>
                  </a:cubicBezTo>
                  <a:cubicBezTo>
                    <a:pt x="78" y="104"/>
                    <a:pt x="78" y="104"/>
                    <a:pt x="78" y="104"/>
                  </a:cubicBezTo>
                  <a:cubicBezTo>
                    <a:pt x="83" y="109"/>
                    <a:pt x="91" y="110"/>
                    <a:pt x="97" y="105"/>
                  </a:cubicBezTo>
                  <a:cubicBezTo>
                    <a:pt x="103" y="100"/>
                    <a:pt x="104" y="92"/>
                    <a:pt x="99" y="8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9" name="Freeform 73"/>
            <p:cNvSpPr/>
            <p:nvPr/>
          </p:nvSpPr>
          <p:spPr bwMode="auto">
            <a:xfrm>
              <a:off x="8877300" y="828676"/>
              <a:ext cx="1039813" cy="180975"/>
            </a:xfrm>
            <a:custGeom>
              <a:avLst/>
              <a:gdLst>
                <a:gd name="T0" fmla="*/ 604 w 638"/>
                <a:gd name="T1" fmla="*/ 109 h 111"/>
                <a:gd name="T2" fmla="*/ 29 w 638"/>
                <a:gd name="T3" fmla="*/ 60 h 111"/>
                <a:gd name="T4" fmla="*/ 2 w 638"/>
                <a:gd name="T5" fmla="*/ 29 h 111"/>
                <a:gd name="T6" fmla="*/ 2 w 638"/>
                <a:gd name="T7" fmla="*/ 29 h 111"/>
                <a:gd name="T8" fmla="*/ 34 w 638"/>
                <a:gd name="T9" fmla="*/ 2 h 111"/>
                <a:gd name="T10" fmla="*/ 609 w 638"/>
                <a:gd name="T11" fmla="*/ 50 h 111"/>
                <a:gd name="T12" fmla="*/ 636 w 638"/>
                <a:gd name="T13" fmla="*/ 82 h 111"/>
                <a:gd name="T14" fmla="*/ 636 w 638"/>
                <a:gd name="T15" fmla="*/ 82 h 111"/>
                <a:gd name="T16" fmla="*/ 604 w 638"/>
                <a:gd name="T17" fmla="*/ 109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38" h="111">
                  <a:moveTo>
                    <a:pt x="604" y="109"/>
                  </a:moveTo>
                  <a:cubicBezTo>
                    <a:pt x="29" y="60"/>
                    <a:pt x="29" y="60"/>
                    <a:pt x="29" y="60"/>
                  </a:cubicBezTo>
                  <a:cubicBezTo>
                    <a:pt x="12" y="59"/>
                    <a:pt x="0" y="45"/>
                    <a:pt x="2" y="29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3" y="12"/>
                    <a:pt x="17" y="0"/>
                    <a:pt x="34" y="2"/>
                  </a:cubicBezTo>
                  <a:cubicBezTo>
                    <a:pt x="609" y="50"/>
                    <a:pt x="609" y="50"/>
                    <a:pt x="609" y="50"/>
                  </a:cubicBezTo>
                  <a:cubicBezTo>
                    <a:pt x="625" y="52"/>
                    <a:pt x="638" y="66"/>
                    <a:pt x="636" y="82"/>
                  </a:cubicBezTo>
                  <a:cubicBezTo>
                    <a:pt x="636" y="82"/>
                    <a:pt x="636" y="82"/>
                    <a:pt x="636" y="82"/>
                  </a:cubicBezTo>
                  <a:cubicBezTo>
                    <a:pt x="635" y="99"/>
                    <a:pt x="620" y="111"/>
                    <a:pt x="604" y="109"/>
                  </a:cubicBezTo>
                  <a:close/>
                </a:path>
              </a:pathLst>
            </a:custGeom>
            <a:solidFill>
              <a:srgbClr val="4950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0" name="Freeform 74"/>
            <p:cNvSpPr/>
            <p:nvPr/>
          </p:nvSpPr>
          <p:spPr bwMode="auto">
            <a:xfrm>
              <a:off x="8859838" y="1017588"/>
              <a:ext cx="1041400" cy="180975"/>
            </a:xfrm>
            <a:custGeom>
              <a:avLst/>
              <a:gdLst>
                <a:gd name="T0" fmla="*/ 604 w 638"/>
                <a:gd name="T1" fmla="*/ 109 h 111"/>
                <a:gd name="T2" fmla="*/ 29 w 638"/>
                <a:gd name="T3" fmla="*/ 61 h 111"/>
                <a:gd name="T4" fmla="*/ 2 w 638"/>
                <a:gd name="T5" fmla="*/ 29 h 111"/>
                <a:gd name="T6" fmla="*/ 2 w 638"/>
                <a:gd name="T7" fmla="*/ 29 h 111"/>
                <a:gd name="T8" fmla="*/ 34 w 638"/>
                <a:gd name="T9" fmla="*/ 2 h 111"/>
                <a:gd name="T10" fmla="*/ 609 w 638"/>
                <a:gd name="T11" fmla="*/ 51 h 111"/>
                <a:gd name="T12" fmla="*/ 636 w 638"/>
                <a:gd name="T13" fmla="*/ 83 h 111"/>
                <a:gd name="T14" fmla="*/ 636 w 638"/>
                <a:gd name="T15" fmla="*/ 83 h 111"/>
                <a:gd name="T16" fmla="*/ 604 w 638"/>
                <a:gd name="T17" fmla="*/ 109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38" h="111">
                  <a:moveTo>
                    <a:pt x="604" y="109"/>
                  </a:moveTo>
                  <a:cubicBezTo>
                    <a:pt x="29" y="61"/>
                    <a:pt x="29" y="61"/>
                    <a:pt x="29" y="61"/>
                  </a:cubicBezTo>
                  <a:cubicBezTo>
                    <a:pt x="12" y="59"/>
                    <a:pt x="0" y="45"/>
                    <a:pt x="2" y="29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3" y="12"/>
                    <a:pt x="17" y="0"/>
                    <a:pt x="34" y="2"/>
                  </a:cubicBezTo>
                  <a:cubicBezTo>
                    <a:pt x="609" y="51"/>
                    <a:pt x="609" y="51"/>
                    <a:pt x="609" y="51"/>
                  </a:cubicBezTo>
                  <a:cubicBezTo>
                    <a:pt x="626" y="52"/>
                    <a:pt x="638" y="66"/>
                    <a:pt x="636" y="83"/>
                  </a:cubicBezTo>
                  <a:cubicBezTo>
                    <a:pt x="636" y="83"/>
                    <a:pt x="636" y="83"/>
                    <a:pt x="636" y="83"/>
                  </a:cubicBezTo>
                  <a:cubicBezTo>
                    <a:pt x="635" y="99"/>
                    <a:pt x="621" y="111"/>
                    <a:pt x="604" y="109"/>
                  </a:cubicBezTo>
                  <a:close/>
                </a:path>
              </a:pathLst>
            </a:custGeom>
            <a:solidFill>
              <a:srgbClr val="4950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1" name="Freeform 75"/>
            <p:cNvSpPr/>
            <p:nvPr/>
          </p:nvSpPr>
          <p:spPr bwMode="auto">
            <a:xfrm>
              <a:off x="8845550" y="1208088"/>
              <a:ext cx="1039813" cy="179388"/>
            </a:xfrm>
            <a:custGeom>
              <a:avLst/>
              <a:gdLst>
                <a:gd name="T0" fmla="*/ 603 w 637"/>
                <a:gd name="T1" fmla="*/ 109 h 110"/>
                <a:gd name="T2" fmla="*/ 28 w 637"/>
                <a:gd name="T3" fmla="*/ 60 h 110"/>
                <a:gd name="T4" fmla="*/ 1 w 637"/>
                <a:gd name="T5" fmla="*/ 28 h 110"/>
                <a:gd name="T6" fmla="*/ 1 w 637"/>
                <a:gd name="T7" fmla="*/ 28 h 110"/>
                <a:gd name="T8" fmla="*/ 33 w 637"/>
                <a:gd name="T9" fmla="*/ 1 h 110"/>
                <a:gd name="T10" fmla="*/ 608 w 637"/>
                <a:gd name="T11" fmla="*/ 50 h 110"/>
                <a:gd name="T12" fmla="*/ 635 w 637"/>
                <a:gd name="T13" fmla="*/ 82 h 110"/>
                <a:gd name="T14" fmla="*/ 635 w 637"/>
                <a:gd name="T15" fmla="*/ 82 h 110"/>
                <a:gd name="T16" fmla="*/ 603 w 637"/>
                <a:gd name="T17" fmla="*/ 109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37" h="110">
                  <a:moveTo>
                    <a:pt x="603" y="109"/>
                  </a:moveTo>
                  <a:cubicBezTo>
                    <a:pt x="28" y="60"/>
                    <a:pt x="28" y="60"/>
                    <a:pt x="28" y="60"/>
                  </a:cubicBezTo>
                  <a:cubicBezTo>
                    <a:pt x="12" y="58"/>
                    <a:pt x="0" y="44"/>
                    <a:pt x="1" y="28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2" y="12"/>
                    <a:pt x="17" y="0"/>
                    <a:pt x="33" y="1"/>
                  </a:cubicBezTo>
                  <a:cubicBezTo>
                    <a:pt x="608" y="50"/>
                    <a:pt x="608" y="50"/>
                    <a:pt x="608" y="50"/>
                  </a:cubicBezTo>
                  <a:cubicBezTo>
                    <a:pt x="625" y="51"/>
                    <a:pt x="637" y="65"/>
                    <a:pt x="635" y="82"/>
                  </a:cubicBezTo>
                  <a:cubicBezTo>
                    <a:pt x="635" y="82"/>
                    <a:pt x="635" y="82"/>
                    <a:pt x="635" y="82"/>
                  </a:cubicBezTo>
                  <a:cubicBezTo>
                    <a:pt x="634" y="98"/>
                    <a:pt x="620" y="110"/>
                    <a:pt x="603" y="109"/>
                  </a:cubicBezTo>
                  <a:close/>
                </a:path>
              </a:pathLst>
            </a:custGeom>
            <a:solidFill>
              <a:srgbClr val="4950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2" name="Freeform 76"/>
            <p:cNvSpPr/>
            <p:nvPr/>
          </p:nvSpPr>
          <p:spPr bwMode="auto">
            <a:xfrm>
              <a:off x="8370888" y="4279901"/>
              <a:ext cx="930275" cy="679450"/>
            </a:xfrm>
            <a:custGeom>
              <a:avLst/>
              <a:gdLst>
                <a:gd name="T0" fmla="*/ 285 w 570"/>
                <a:gd name="T1" fmla="*/ 417 h 417"/>
                <a:gd name="T2" fmla="*/ 285 w 570"/>
                <a:gd name="T3" fmla="*/ 417 h 417"/>
                <a:gd name="T4" fmla="*/ 0 w 570"/>
                <a:gd name="T5" fmla="*/ 132 h 417"/>
                <a:gd name="T6" fmla="*/ 0 w 570"/>
                <a:gd name="T7" fmla="*/ 94 h 417"/>
                <a:gd name="T8" fmla="*/ 94 w 570"/>
                <a:gd name="T9" fmla="*/ 0 h 417"/>
                <a:gd name="T10" fmla="*/ 476 w 570"/>
                <a:gd name="T11" fmla="*/ 0 h 417"/>
                <a:gd name="T12" fmla="*/ 570 w 570"/>
                <a:gd name="T13" fmla="*/ 94 h 417"/>
                <a:gd name="T14" fmla="*/ 570 w 570"/>
                <a:gd name="T15" fmla="*/ 132 h 417"/>
                <a:gd name="T16" fmla="*/ 285 w 570"/>
                <a:gd name="T17" fmla="*/ 417 h 4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0" h="417">
                  <a:moveTo>
                    <a:pt x="285" y="417"/>
                  </a:moveTo>
                  <a:cubicBezTo>
                    <a:pt x="285" y="417"/>
                    <a:pt x="285" y="417"/>
                    <a:pt x="285" y="417"/>
                  </a:cubicBezTo>
                  <a:cubicBezTo>
                    <a:pt x="127" y="417"/>
                    <a:pt x="0" y="289"/>
                    <a:pt x="0" y="132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42"/>
                    <a:pt x="42" y="0"/>
                    <a:pt x="94" y="0"/>
                  </a:cubicBezTo>
                  <a:cubicBezTo>
                    <a:pt x="476" y="0"/>
                    <a:pt x="476" y="0"/>
                    <a:pt x="476" y="0"/>
                  </a:cubicBezTo>
                  <a:cubicBezTo>
                    <a:pt x="528" y="0"/>
                    <a:pt x="570" y="42"/>
                    <a:pt x="570" y="94"/>
                  </a:cubicBezTo>
                  <a:cubicBezTo>
                    <a:pt x="570" y="132"/>
                    <a:pt x="570" y="132"/>
                    <a:pt x="570" y="132"/>
                  </a:cubicBezTo>
                  <a:cubicBezTo>
                    <a:pt x="570" y="289"/>
                    <a:pt x="442" y="417"/>
                    <a:pt x="285" y="417"/>
                  </a:cubicBezTo>
                  <a:close/>
                </a:path>
              </a:pathLst>
            </a:custGeom>
            <a:solidFill>
              <a:srgbClr val="2D33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3" name="Freeform 77"/>
            <p:cNvSpPr/>
            <p:nvPr/>
          </p:nvSpPr>
          <p:spPr bwMode="auto">
            <a:xfrm>
              <a:off x="9272588" y="5918201"/>
              <a:ext cx="233363" cy="198438"/>
            </a:xfrm>
            <a:custGeom>
              <a:avLst/>
              <a:gdLst>
                <a:gd name="T0" fmla="*/ 133 w 147"/>
                <a:gd name="T1" fmla="*/ 0 h 125"/>
                <a:gd name="T2" fmla="*/ 0 w 147"/>
                <a:gd name="T3" fmla="*/ 18 h 125"/>
                <a:gd name="T4" fmla="*/ 15 w 147"/>
                <a:gd name="T5" fmla="*/ 125 h 125"/>
                <a:gd name="T6" fmla="*/ 147 w 147"/>
                <a:gd name="T7" fmla="*/ 107 h 125"/>
                <a:gd name="T8" fmla="*/ 133 w 147"/>
                <a:gd name="T9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125">
                  <a:moveTo>
                    <a:pt x="133" y="0"/>
                  </a:moveTo>
                  <a:lnTo>
                    <a:pt x="0" y="18"/>
                  </a:lnTo>
                  <a:lnTo>
                    <a:pt x="15" y="125"/>
                  </a:lnTo>
                  <a:lnTo>
                    <a:pt x="147" y="107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B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4" name="Freeform 78"/>
            <p:cNvSpPr/>
            <p:nvPr/>
          </p:nvSpPr>
          <p:spPr bwMode="auto">
            <a:xfrm>
              <a:off x="8977313" y="6021388"/>
              <a:ext cx="615950" cy="346075"/>
            </a:xfrm>
            <a:custGeom>
              <a:avLst/>
              <a:gdLst>
                <a:gd name="T0" fmla="*/ 8 w 377"/>
                <a:gd name="T1" fmla="*/ 213 h 213"/>
                <a:gd name="T2" fmla="*/ 356 w 377"/>
                <a:gd name="T3" fmla="*/ 167 h 213"/>
                <a:gd name="T4" fmla="*/ 375 w 377"/>
                <a:gd name="T5" fmla="*/ 142 h 213"/>
                <a:gd name="T6" fmla="*/ 361 w 377"/>
                <a:gd name="T7" fmla="*/ 31 h 213"/>
                <a:gd name="T8" fmla="*/ 323 w 377"/>
                <a:gd name="T9" fmla="*/ 3 h 213"/>
                <a:gd name="T10" fmla="*/ 166 w 377"/>
                <a:gd name="T11" fmla="*/ 24 h 213"/>
                <a:gd name="T12" fmla="*/ 169 w 377"/>
                <a:gd name="T13" fmla="*/ 42 h 213"/>
                <a:gd name="T14" fmla="*/ 135 w 377"/>
                <a:gd name="T15" fmla="*/ 51 h 213"/>
                <a:gd name="T16" fmla="*/ 5 w 377"/>
                <a:gd name="T17" fmla="*/ 186 h 213"/>
                <a:gd name="T18" fmla="*/ 1 w 377"/>
                <a:gd name="T19" fmla="*/ 205 h 213"/>
                <a:gd name="T20" fmla="*/ 8 w 377"/>
                <a:gd name="T21" fmla="*/ 213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7" h="213">
                  <a:moveTo>
                    <a:pt x="8" y="213"/>
                  </a:moveTo>
                  <a:cubicBezTo>
                    <a:pt x="356" y="167"/>
                    <a:pt x="356" y="167"/>
                    <a:pt x="356" y="167"/>
                  </a:cubicBezTo>
                  <a:cubicBezTo>
                    <a:pt x="368" y="165"/>
                    <a:pt x="377" y="154"/>
                    <a:pt x="375" y="142"/>
                  </a:cubicBezTo>
                  <a:cubicBezTo>
                    <a:pt x="361" y="31"/>
                    <a:pt x="361" y="31"/>
                    <a:pt x="361" y="31"/>
                  </a:cubicBezTo>
                  <a:cubicBezTo>
                    <a:pt x="358" y="13"/>
                    <a:pt x="342" y="0"/>
                    <a:pt x="323" y="3"/>
                  </a:cubicBezTo>
                  <a:cubicBezTo>
                    <a:pt x="166" y="24"/>
                    <a:pt x="166" y="24"/>
                    <a:pt x="166" y="24"/>
                  </a:cubicBezTo>
                  <a:cubicBezTo>
                    <a:pt x="169" y="42"/>
                    <a:pt x="169" y="42"/>
                    <a:pt x="169" y="42"/>
                  </a:cubicBezTo>
                  <a:cubicBezTo>
                    <a:pt x="135" y="51"/>
                    <a:pt x="135" y="51"/>
                    <a:pt x="135" y="51"/>
                  </a:cubicBezTo>
                  <a:cubicBezTo>
                    <a:pt x="70" y="69"/>
                    <a:pt x="20" y="121"/>
                    <a:pt x="5" y="186"/>
                  </a:cubicBezTo>
                  <a:cubicBezTo>
                    <a:pt x="1" y="205"/>
                    <a:pt x="1" y="205"/>
                    <a:pt x="1" y="205"/>
                  </a:cubicBezTo>
                  <a:cubicBezTo>
                    <a:pt x="0" y="209"/>
                    <a:pt x="3" y="213"/>
                    <a:pt x="8" y="213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5" name="Freeform 79"/>
            <p:cNvSpPr/>
            <p:nvPr/>
          </p:nvSpPr>
          <p:spPr bwMode="auto">
            <a:xfrm>
              <a:off x="9051925" y="6021388"/>
              <a:ext cx="246063" cy="188913"/>
            </a:xfrm>
            <a:custGeom>
              <a:avLst/>
              <a:gdLst>
                <a:gd name="T0" fmla="*/ 100 w 151"/>
                <a:gd name="T1" fmla="*/ 4 h 116"/>
                <a:gd name="T2" fmla="*/ 123 w 151"/>
                <a:gd name="T3" fmla="*/ 1 h 116"/>
                <a:gd name="T4" fmla="*/ 144 w 151"/>
                <a:gd name="T5" fmla="*/ 17 h 116"/>
                <a:gd name="T6" fmla="*/ 151 w 151"/>
                <a:gd name="T7" fmla="*/ 67 h 116"/>
                <a:gd name="T8" fmla="*/ 31 w 151"/>
                <a:gd name="T9" fmla="*/ 116 h 116"/>
                <a:gd name="T10" fmla="*/ 0 w 151"/>
                <a:gd name="T11" fmla="*/ 98 h 116"/>
                <a:gd name="T12" fmla="*/ 86 w 151"/>
                <a:gd name="T13" fmla="*/ 38 h 116"/>
                <a:gd name="T14" fmla="*/ 84 w 151"/>
                <a:gd name="T15" fmla="*/ 26 h 116"/>
                <a:gd name="T16" fmla="*/ 100 w 151"/>
                <a:gd name="T17" fmla="*/ 4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1" h="116">
                  <a:moveTo>
                    <a:pt x="100" y="4"/>
                  </a:moveTo>
                  <a:cubicBezTo>
                    <a:pt x="123" y="1"/>
                    <a:pt x="123" y="1"/>
                    <a:pt x="123" y="1"/>
                  </a:cubicBezTo>
                  <a:cubicBezTo>
                    <a:pt x="133" y="0"/>
                    <a:pt x="143" y="7"/>
                    <a:pt x="144" y="17"/>
                  </a:cubicBezTo>
                  <a:cubicBezTo>
                    <a:pt x="151" y="67"/>
                    <a:pt x="151" y="67"/>
                    <a:pt x="151" y="67"/>
                  </a:cubicBezTo>
                  <a:cubicBezTo>
                    <a:pt x="151" y="67"/>
                    <a:pt x="78" y="61"/>
                    <a:pt x="31" y="116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27" y="53"/>
                    <a:pt x="86" y="38"/>
                  </a:cubicBezTo>
                  <a:cubicBezTo>
                    <a:pt x="84" y="26"/>
                    <a:pt x="84" y="26"/>
                    <a:pt x="84" y="26"/>
                  </a:cubicBezTo>
                  <a:cubicBezTo>
                    <a:pt x="82" y="15"/>
                    <a:pt x="90" y="5"/>
                    <a:pt x="100" y="4"/>
                  </a:cubicBezTo>
                  <a:close/>
                </a:path>
              </a:pathLst>
            </a:custGeom>
            <a:solidFill>
              <a:srgbClr val="FFC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6" name="Freeform 80"/>
            <p:cNvSpPr/>
            <p:nvPr/>
          </p:nvSpPr>
          <p:spPr bwMode="auto">
            <a:xfrm>
              <a:off x="8942388" y="6246813"/>
              <a:ext cx="669925" cy="157163"/>
            </a:xfrm>
            <a:custGeom>
              <a:avLst/>
              <a:gdLst>
                <a:gd name="T0" fmla="*/ 398 w 411"/>
                <a:gd name="T1" fmla="*/ 45 h 96"/>
                <a:gd name="T2" fmla="*/ 19 w 411"/>
                <a:gd name="T3" fmla="*/ 95 h 96"/>
                <a:gd name="T4" fmla="*/ 4 w 411"/>
                <a:gd name="T5" fmla="*/ 84 h 96"/>
                <a:gd name="T6" fmla="*/ 1 w 411"/>
                <a:gd name="T7" fmla="*/ 66 h 96"/>
                <a:gd name="T8" fmla="*/ 13 w 411"/>
                <a:gd name="T9" fmla="*/ 51 h 96"/>
                <a:gd name="T10" fmla="*/ 392 w 411"/>
                <a:gd name="T11" fmla="*/ 1 h 96"/>
                <a:gd name="T12" fmla="*/ 408 w 411"/>
                <a:gd name="T13" fmla="*/ 12 h 96"/>
                <a:gd name="T14" fmla="*/ 410 w 411"/>
                <a:gd name="T15" fmla="*/ 30 h 96"/>
                <a:gd name="T16" fmla="*/ 398 w 411"/>
                <a:gd name="T17" fmla="*/ 45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1" h="96">
                  <a:moveTo>
                    <a:pt x="398" y="45"/>
                  </a:moveTo>
                  <a:cubicBezTo>
                    <a:pt x="19" y="95"/>
                    <a:pt x="19" y="95"/>
                    <a:pt x="19" y="95"/>
                  </a:cubicBezTo>
                  <a:cubicBezTo>
                    <a:pt x="11" y="96"/>
                    <a:pt x="5" y="91"/>
                    <a:pt x="4" y="84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0" y="59"/>
                    <a:pt x="6" y="52"/>
                    <a:pt x="13" y="51"/>
                  </a:cubicBezTo>
                  <a:cubicBezTo>
                    <a:pt x="392" y="1"/>
                    <a:pt x="392" y="1"/>
                    <a:pt x="392" y="1"/>
                  </a:cubicBezTo>
                  <a:cubicBezTo>
                    <a:pt x="400" y="0"/>
                    <a:pt x="407" y="5"/>
                    <a:pt x="408" y="12"/>
                  </a:cubicBezTo>
                  <a:cubicBezTo>
                    <a:pt x="410" y="30"/>
                    <a:pt x="410" y="30"/>
                    <a:pt x="410" y="30"/>
                  </a:cubicBezTo>
                  <a:cubicBezTo>
                    <a:pt x="411" y="37"/>
                    <a:pt x="406" y="44"/>
                    <a:pt x="398" y="45"/>
                  </a:cubicBezTo>
                  <a:close/>
                </a:path>
              </a:pathLst>
            </a:custGeom>
            <a:solidFill>
              <a:srgbClr val="7F77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7" name="Freeform 81"/>
            <p:cNvSpPr/>
            <p:nvPr/>
          </p:nvSpPr>
          <p:spPr bwMode="auto">
            <a:xfrm>
              <a:off x="8291513" y="5967413"/>
              <a:ext cx="227013" cy="188913"/>
            </a:xfrm>
            <a:custGeom>
              <a:avLst/>
              <a:gdLst>
                <a:gd name="T0" fmla="*/ 143 w 143"/>
                <a:gd name="T1" fmla="*/ 11 h 119"/>
                <a:gd name="T2" fmla="*/ 9 w 143"/>
                <a:gd name="T3" fmla="*/ 0 h 119"/>
                <a:gd name="T4" fmla="*/ 0 w 143"/>
                <a:gd name="T5" fmla="*/ 108 h 119"/>
                <a:gd name="T6" fmla="*/ 133 w 143"/>
                <a:gd name="T7" fmla="*/ 119 h 119"/>
                <a:gd name="T8" fmla="*/ 143 w 143"/>
                <a:gd name="T9" fmla="*/ 11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3" h="119">
                  <a:moveTo>
                    <a:pt x="143" y="11"/>
                  </a:moveTo>
                  <a:lnTo>
                    <a:pt x="9" y="0"/>
                  </a:lnTo>
                  <a:lnTo>
                    <a:pt x="0" y="108"/>
                  </a:lnTo>
                  <a:lnTo>
                    <a:pt x="133" y="119"/>
                  </a:lnTo>
                  <a:lnTo>
                    <a:pt x="143" y="11"/>
                  </a:lnTo>
                  <a:close/>
                </a:path>
              </a:pathLst>
            </a:custGeom>
            <a:solidFill>
              <a:srgbClr val="FFB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8" name="Freeform 82"/>
            <p:cNvSpPr/>
            <p:nvPr/>
          </p:nvSpPr>
          <p:spPr bwMode="auto">
            <a:xfrm>
              <a:off x="7927975" y="6073776"/>
              <a:ext cx="641350" cy="293688"/>
            </a:xfrm>
            <a:custGeom>
              <a:avLst/>
              <a:gdLst>
                <a:gd name="T0" fmla="*/ 8 w 393"/>
                <a:gd name="T1" fmla="*/ 150 h 181"/>
                <a:gd name="T2" fmla="*/ 358 w 393"/>
                <a:gd name="T3" fmla="*/ 180 h 181"/>
                <a:gd name="T4" fmla="*/ 382 w 393"/>
                <a:gd name="T5" fmla="*/ 160 h 181"/>
                <a:gd name="T6" fmla="*/ 391 w 393"/>
                <a:gd name="T7" fmla="*/ 49 h 181"/>
                <a:gd name="T8" fmla="*/ 361 w 393"/>
                <a:gd name="T9" fmla="*/ 13 h 181"/>
                <a:gd name="T10" fmla="*/ 203 w 393"/>
                <a:gd name="T11" fmla="*/ 0 h 181"/>
                <a:gd name="T12" fmla="*/ 202 w 393"/>
                <a:gd name="T13" fmla="*/ 18 h 181"/>
                <a:gd name="T14" fmla="*/ 166 w 393"/>
                <a:gd name="T15" fmla="*/ 20 h 181"/>
                <a:gd name="T16" fmla="*/ 10 w 393"/>
                <a:gd name="T17" fmla="*/ 123 h 181"/>
                <a:gd name="T18" fmla="*/ 2 w 393"/>
                <a:gd name="T19" fmla="*/ 140 h 181"/>
                <a:gd name="T20" fmla="*/ 8 w 393"/>
                <a:gd name="T21" fmla="*/ 150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93" h="181">
                  <a:moveTo>
                    <a:pt x="8" y="150"/>
                  </a:moveTo>
                  <a:cubicBezTo>
                    <a:pt x="358" y="180"/>
                    <a:pt x="358" y="180"/>
                    <a:pt x="358" y="180"/>
                  </a:cubicBezTo>
                  <a:cubicBezTo>
                    <a:pt x="370" y="181"/>
                    <a:pt x="381" y="172"/>
                    <a:pt x="382" y="160"/>
                  </a:cubicBezTo>
                  <a:cubicBezTo>
                    <a:pt x="391" y="49"/>
                    <a:pt x="391" y="49"/>
                    <a:pt x="391" y="49"/>
                  </a:cubicBezTo>
                  <a:cubicBezTo>
                    <a:pt x="393" y="31"/>
                    <a:pt x="379" y="15"/>
                    <a:pt x="361" y="13"/>
                  </a:cubicBezTo>
                  <a:cubicBezTo>
                    <a:pt x="203" y="0"/>
                    <a:pt x="203" y="0"/>
                    <a:pt x="203" y="0"/>
                  </a:cubicBezTo>
                  <a:cubicBezTo>
                    <a:pt x="202" y="18"/>
                    <a:pt x="202" y="18"/>
                    <a:pt x="202" y="18"/>
                  </a:cubicBezTo>
                  <a:cubicBezTo>
                    <a:pt x="166" y="20"/>
                    <a:pt x="166" y="20"/>
                    <a:pt x="166" y="20"/>
                  </a:cubicBezTo>
                  <a:cubicBezTo>
                    <a:pt x="99" y="23"/>
                    <a:pt x="40" y="63"/>
                    <a:pt x="10" y="123"/>
                  </a:cubicBezTo>
                  <a:cubicBezTo>
                    <a:pt x="2" y="140"/>
                    <a:pt x="2" y="140"/>
                    <a:pt x="2" y="140"/>
                  </a:cubicBezTo>
                  <a:cubicBezTo>
                    <a:pt x="0" y="145"/>
                    <a:pt x="3" y="150"/>
                    <a:pt x="8" y="150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9" name="Freeform 83"/>
            <p:cNvSpPr/>
            <p:nvPr/>
          </p:nvSpPr>
          <p:spPr bwMode="auto">
            <a:xfrm>
              <a:off x="8039100" y="6032501"/>
              <a:ext cx="260350" cy="153988"/>
            </a:xfrm>
            <a:custGeom>
              <a:avLst/>
              <a:gdLst>
                <a:gd name="T0" fmla="*/ 119 w 160"/>
                <a:gd name="T1" fmla="*/ 1 h 95"/>
                <a:gd name="T2" fmla="*/ 142 w 160"/>
                <a:gd name="T3" fmla="*/ 3 h 95"/>
                <a:gd name="T4" fmla="*/ 159 w 160"/>
                <a:gd name="T5" fmla="*/ 23 h 95"/>
                <a:gd name="T6" fmla="*/ 155 w 160"/>
                <a:gd name="T7" fmla="*/ 73 h 95"/>
                <a:gd name="T8" fmla="*/ 27 w 160"/>
                <a:gd name="T9" fmla="*/ 95 h 95"/>
                <a:gd name="T10" fmla="*/ 0 w 160"/>
                <a:gd name="T11" fmla="*/ 71 h 95"/>
                <a:gd name="T12" fmla="*/ 98 w 160"/>
                <a:gd name="T13" fmla="*/ 31 h 95"/>
                <a:gd name="T14" fmla="*/ 98 w 160"/>
                <a:gd name="T15" fmla="*/ 19 h 95"/>
                <a:gd name="T16" fmla="*/ 119 w 160"/>
                <a:gd name="T17" fmla="*/ 1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0" h="95">
                  <a:moveTo>
                    <a:pt x="119" y="1"/>
                  </a:moveTo>
                  <a:cubicBezTo>
                    <a:pt x="142" y="3"/>
                    <a:pt x="142" y="3"/>
                    <a:pt x="142" y="3"/>
                  </a:cubicBezTo>
                  <a:cubicBezTo>
                    <a:pt x="152" y="4"/>
                    <a:pt x="160" y="13"/>
                    <a:pt x="159" y="23"/>
                  </a:cubicBezTo>
                  <a:cubicBezTo>
                    <a:pt x="155" y="73"/>
                    <a:pt x="155" y="73"/>
                    <a:pt x="155" y="73"/>
                  </a:cubicBezTo>
                  <a:cubicBezTo>
                    <a:pt x="155" y="73"/>
                    <a:pt x="84" y="52"/>
                    <a:pt x="27" y="95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37" y="33"/>
                    <a:pt x="98" y="31"/>
                  </a:cubicBezTo>
                  <a:cubicBezTo>
                    <a:pt x="98" y="19"/>
                    <a:pt x="98" y="19"/>
                    <a:pt x="98" y="19"/>
                  </a:cubicBezTo>
                  <a:cubicBezTo>
                    <a:pt x="99" y="8"/>
                    <a:pt x="108" y="0"/>
                    <a:pt x="119" y="1"/>
                  </a:cubicBezTo>
                  <a:close/>
                </a:path>
              </a:pathLst>
            </a:custGeom>
            <a:solidFill>
              <a:srgbClr val="FFC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0" name="Freeform 84"/>
            <p:cNvSpPr/>
            <p:nvPr/>
          </p:nvSpPr>
          <p:spPr bwMode="auto">
            <a:xfrm>
              <a:off x="7893050" y="6273801"/>
              <a:ext cx="669925" cy="130175"/>
            </a:xfrm>
            <a:custGeom>
              <a:avLst/>
              <a:gdLst>
                <a:gd name="T0" fmla="*/ 394 w 411"/>
                <a:gd name="T1" fmla="*/ 79 h 80"/>
                <a:gd name="T2" fmla="*/ 13 w 411"/>
                <a:gd name="T3" fmla="*/ 46 h 80"/>
                <a:gd name="T4" fmla="*/ 1 w 411"/>
                <a:gd name="T5" fmla="*/ 31 h 80"/>
                <a:gd name="T6" fmla="*/ 2 w 411"/>
                <a:gd name="T7" fmla="*/ 13 h 80"/>
                <a:gd name="T8" fmla="*/ 17 w 411"/>
                <a:gd name="T9" fmla="*/ 1 h 80"/>
                <a:gd name="T10" fmla="*/ 398 w 411"/>
                <a:gd name="T11" fmla="*/ 34 h 80"/>
                <a:gd name="T12" fmla="*/ 411 w 411"/>
                <a:gd name="T13" fmla="*/ 49 h 80"/>
                <a:gd name="T14" fmla="*/ 409 w 411"/>
                <a:gd name="T15" fmla="*/ 66 h 80"/>
                <a:gd name="T16" fmla="*/ 394 w 411"/>
                <a:gd name="T17" fmla="*/ 79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1" h="80">
                  <a:moveTo>
                    <a:pt x="394" y="79"/>
                  </a:moveTo>
                  <a:cubicBezTo>
                    <a:pt x="13" y="46"/>
                    <a:pt x="13" y="46"/>
                    <a:pt x="13" y="46"/>
                  </a:cubicBezTo>
                  <a:cubicBezTo>
                    <a:pt x="6" y="45"/>
                    <a:pt x="0" y="38"/>
                    <a:pt x="1" y="31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3" y="6"/>
                    <a:pt x="9" y="0"/>
                    <a:pt x="17" y="1"/>
                  </a:cubicBezTo>
                  <a:cubicBezTo>
                    <a:pt x="398" y="34"/>
                    <a:pt x="398" y="34"/>
                    <a:pt x="398" y="34"/>
                  </a:cubicBezTo>
                  <a:cubicBezTo>
                    <a:pt x="406" y="35"/>
                    <a:pt x="411" y="41"/>
                    <a:pt x="411" y="49"/>
                  </a:cubicBezTo>
                  <a:cubicBezTo>
                    <a:pt x="409" y="66"/>
                    <a:pt x="409" y="66"/>
                    <a:pt x="409" y="66"/>
                  </a:cubicBezTo>
                  <a:cubicBezTo>
                    <a:pt x="409" y="74"/>
                    <a:pt x="402" y="80"/>
                    <a:pt x="394" y="79"/>
                  </a:cubicBezTo>
                  <a:close/>
                </a:path>
              </a:pathLst>
            </a:custGeom>
            <a:solidFill>
              <a:srgbClr val="7F77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1" name="Freeform 85"/>
            <p:cNvSpPr/>
            <p:nvPr/>
          </p:nvSpPr>
          <p:spPr bwMode="auto">
            <a:xfrm>
              <a:off x="8250238" y="4591051"/>
              <a:ext cx="473075" cy="1412875"/>
            </a:xfrm>
            <a:custGeom>
              <a:avLst/>
              <a:gdLst>
                <a:gd name="T0" fmla="*/ 207 w 298"/>
                <a:gd name="T1" fmla="*/ 890 h 890"/>
                <a:gd name="T2" fmla="*/ 0 w 298"/>
                <a:gd name="T3" fmla="*/ 871 h 890"/>
                <a:gd name="T4" fmla="*/ 92 w 298"/>
                <a:gd name="T5" fmla="*/ 0 h 890"/>
                <a:gd name="T6" fmla="*/ 298 w 298"/>
                <a:gd name="T7" fmla="*/ 20 h 890"/>
                <a:gd name="T8" fmla="*/ 207 w 298"/>
                <a:gd name="T9" fmla="*/ 890 h 8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8" h="890">
                  <a:moveTo>
                    <a:pt x="207" y="890"/>
                  </a:moveTo>
                  <a:lnTo>
                    <a:pt x="0" y="871"/>
                  </a:lnTo>
                  <a:lnTo>
                    <a:pt x="92" y="0"/>
                  </a:lnTo>
                  <a:lnTo>
                    <a:pt x="298" y="20"/>
                  </a:lnTo>
                  <a:lnTo>
                    <a:pt x="207" y="890"/>
                  </a:lnTo>
                  <a:close/>
                </a:path>
              </a:pathLst>
            </a:custGeom>
            <a:solidFill>
              <a:srgbClr val="2D33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2" name="Freeform 86"/>
            <p:cNvSpPr/>
            <p:nvPr/>
          </p:nvSpPr>
          <p:spPr bwMode="auto">
            <a:xfrm>
              <a:off x="8969375" y="4527551"/>
              <a:ext cx="571500" cy="1450975"/>
            </a:xfrm>
            <a:custGeom>
              <a:avLst/>
              <a:gdLst>
                <a:gd name="T0" fmla="*/ 155 w 360"/>
                <a:gd name="T1" fmla="*/ 914 h 914"/>
                <a:gd name="T2" fmla="*/ 0 w 360"/>
                <a:gd name="T3" fmla="*/ 37 h 914"/>
                <a:gd name="T4" fmla="*/ 205 w 360"/>
                <a:gd name="T5" fmla="*/ 0 h 914"/>
                <a:gd name="T6" fmla="*/ 360 w 360"/>
                <a:gd name="T7" fmla="*/ 878 h 914"/>
                <a:gd name="T8" fmla="*/ 155 w 360"/>
                <a:gd name="T9" fmla="*/ 914 h 9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0" h="914">
                  <a:moveTo>
                    <a:pt x="155" y="914"/>
                  </a:moveTo>
                  <a:lnTo>
                    <a:pt x="0" y="37"/>
                  </a:lnTo>
                  <a:lnTo>
                    <a:pt x="205" y="0"/>
                  </a:lnTo>
                  <a:lnTo>
                    <a:pt x="360" y="878"/>
                  </a:lnTo>
                  <a:lnTo>
                    <a:pt x="155" y="914"/>
                  </a:lnTo>
                  <a:close/>
                </a:path>
              </a:pathLst>
            </a:custGeom>
            <a:solidFill>
              <a:srgbClr val="2D33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3" name="Freeform 87"/>
            <p:cNvSpPr/>
            <p:nvPr/>
          </p:nvSpPr>
          <p:spPr bwMode="auto">
            <a:xfrm>
              <a:off x="8793163" y="4279901"/>
              <a:ext cx="747713" cy="1698625"/>
            </a:xfrm>
            <a:custGeom>
              <a:avLst/>
              <a:gdLst>
                <a:gd name="T0" fmla="*/ 311 w 458"/>
                <a:gd name="T1" fmla="*/ 132 h 1042"/>
                <a:gd name="T2" fmla="*/ 311 w 458"/>
                <a:gd name="T3" fmla="*/ 94 h 1042"/>
                <a:gd name="T4" fmla="*/ 217 w 458"/>
                <a:gd name="T5" fmla="*/ 0 h 1042"/>
                <a:gd name="T6" fmla="*/ 0 w 458"/>
                <a:gd name="T7" fmla="*/ 0 h 1042"/>
                <a:gd name="T8" fmla="*/ 0 w 458"/>
                <a:gd name="T9" fmla="*/ 416 h 1042"/>
                <a:gd name="T10" fmla="*/ 26 w 458"/>
                <a:gd name="T11" fmla="*/ 417 h 1042"/>
                <a:gd name="T12" fmla="*/ 26 w 458"/>
                <a:gd name="T13" fmla="*/ 417 h 1042"/>
                <a:gd name="T14" fmla="*/ 144 w 458"/>
                <a:gd name="T15" fmla="*/ 391 h 1042"/>
                <a:gd name="T16" fmla="*/ 259 w 458"/>
                <a:gd name="T17" fmla="*/ 1042 h 1042"/>
                <a:gd name="T18" fmla="*/ 458 w 458"/>
                <a:gd name="T19" fmla="*/ 1007 h 1042"/>
                <a:gd name="T20" fmla="*/ 309 w 458"/>
                <a:gd name="T21" fmla="*/ 165 h 1042"/>
                <a:gd name="T22" fmla="*/ 311 w 458"/>
                <a:gd name="T23" fmla="*/ 132 h 10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58" h="1042">
                  <a:moveTo>
                    <a:pt x="311" y="132"/>
                  </a:moveTo>
                  <a:cubicBezTo>
                    <a:pt x="311" y="94"/>
                    <a:pt x="311" y="94"/>
                    <a:pt x="311" y="94"/>
                  </a:cubicBezTo>
                  <a:cubicBezTo>
                    <a:pt x="311" y="42"/>
                    <a:pt x="269" y="0"/>
                    <a:pt x="21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16"/>
                    <a:pt x="0" y="416"/>
                    <a:pt x="0" y="416"/>
                  </a:cubicBezTo>
                  <a:cubicBezTo>
                    <a:pt x="9" y="417"/>
                    <a:pt x="17" y="417"/>
                    <a:pt x="26" y="417"/>
                  </a:cubicBezTo>
                  <a:cubicBezTo>
                    <a:pt x="26" y="417"/>
                    <a:pt x="26" y="417"/>
                    <a:pt x="26" y="417"/>
                  </a:cubicBezTo>
                  <a:cubicBezTo>
                    <a:pt x="68" y="417"/>
                    <a:pt x="108" y="408"/>
                    <a:pt x="144" y="391"/>
                  </a:cubicBezTo>
                  <a:cubicBezTo>
                    <a:pt x="259" y="1042"/>
                    <a:pt x="259" y="1042"/>
                    <a:pt x="259" y="1042"/>
                  </a:cubicBezTo>
                  <a:cubicBezTo>
                    <a:pt x="458" y="1007"/>
                    <a:pt x="458" y="1007"/>
                    <a:pt x="458" y="1007"/>
                  </a:cubicBezTo>
                  <a:cubicBezTo>
                    <a:pt x="309" y="165"/>
                    <a:pt x="309" y="165"/>
                    <a:pt x="309" y="165"/>
                  </a:cubicBezTo>
                  <a:cubicBezTo>
                    <a:pt x="310" y="154"/>
                    <a:pt x="311" y="143"/>
                    <a:pt x="311" y="132"/>
                  </a:cubicBezTo>
                  <a:close/>
                </a:path>
              </a:pathLst>
            </a:custGeom>
            <a:solidFill>
              <a:srgbClr val="2226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4" name="Freeform 88"/>
            <p:cNvSpPr/>
            <p:nvPr/>
          </p:nvSpPr>
          <p:spPr bwMode="auto">
            <a:xfrm>
              <a:off x="9121775" y="4279901"/>
              <a:ext cx="419100" cy="1644650"/>
            </a:xfrm>
            <a:custGeom>
              <a:avLst/>
              <a:gdLst>
                <a:gd name="T0" fmla="*/ 108 w 257"/>
                <a:gd name="T1" fmla="*/ 165 h 1009"/>
                <a:gd name="T2" fmla="*/ 110 w 257"/>
                <a:gd name="T3" fmla="*/ 132 h 1009"/>
                <a:gd name="T4" fmla="*/ 110 w 257"/>
                <a:gd name="T5" fmla="*/ 94 h 1009"/>
                <a:gd name="T6" fmla="*/ 16 w 257"/>
                <a:gd name="T7" fmla="*/ 0 h 1009"/>
                <a:gd name="T8" fmla="*/ 0 w 257"/>
                <a:gd name="T9" fmla="*/ 0 h 1009"/>
                <a:gd name="T10" fmla="*/ 94 w 257"/>
                <a:gd name="T11" fmla="*/ 94 h 1009"/>
                <a:gd name="T12" fmla="*/ 94 w 257"/>
                <a:gd name="T13" fmla="*/ 132 h 1009"/>
                <a:gd name="T14" fmla="*/ 92 w 257"/>
                <a:gd name="T15" fmla="*/ 165 h 1009"/>
                <a:gd name="T16" fmla="*/ 242 w 257"/>
                <a:gd name="T17" fmla="*/ 1009 h 1009"/>
                <a:gd name="T18" fmla="*/ 257 w 257"/>
                <a:gd name="T19" fmla="*/ 1007 h 1009"/>
                <a:gd name="T20" fmla="*/ 108 w 257"/>
                <a:gd name="T21" fmla="*/ 165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57" h="1009">
                  <a:moveTo>
                    <a:pt x="108" y="165"/>
                  </a:moveTo>
                  <a:cubicBezTo>
                    <a:pt x="109" y="154"/>
                    <a:pt x="110" y="143"/>
                    <a:pt x="110" y="132"/>
                  </a:cubicBezTo>
                  <a:cubicBezTo>
                    <a:pt x="110" y="94"/>
                    <a:pt x="110" y="94"/>
                    <a:pt x="110" y="94"/>
                  </a:cubicBezTo>
                  <a:cubicBezTo>
                    <a:pt x="110" y="42"/>
                    <a:pt x="68" y="0"/>
                    <a:pt x="1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2" y="0"/>
                    <a:pt x="94" y="42"/>
                    <a:pt x="94" y="94"/>
                  </a:cubicBezTo>
                  <a:cubicBezTo>
                    <a:pt x="94" y="132"/>
                    <a:pt x="94" y="132"/>
                    <a:pt x="94" y="132"/>
                  </a:cubicBezTo>
                  <a:cubicBezTo>
                    <a:pt x="94" y="143"/>
                    <a:pt x="93" y="154"/>
                    <a:pt x="92" y="165"/>
                  </a:cubicBezTo>
                  <a:cubicBezTo>
                    <a:pt x="242" y="1009"/>
                    <a:pt x="242" y="1009"/>
                    <a:pt x="242" y="1009"/>
                  </a:cubicBezTo>
                  <a:cubicBezTo>
                    <a:pt x="257" y="1007"/>
                    <a:pt x="257" y="1007"/>
                    <a:pt x="257" y="1007"/>
                  </a:cubicBezTo>
                  <a:lnTo>
                    <a:pt x="108" y="165"/>
                  </a:lnTo>
                  <a:close/>
                </a:path>
              </a:pathLst>
            </a:custGeom>
            <a:solidFill>
              <a:srgbClr val="2D33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5" name="Freeform 89"/>
            <p:cNvSpPr/>
            <p:nvPr/>
          </p:nvSpPr>
          <p:spPr bwMode="auto">
            <a:xfrm>
              <a:off x="7723188" y="2374901"/>
              <a:ext cx="1096963" cy="1233488"/>
            </a:xfrm>
            <a:custGeom>
              <a:avLst/>
              <a:gdLst>
                <a:gd name="T0" fmla="*/ 672 w 672"/>
                <a:gd name="T1" fmla="*/ 645 h 757"/>
                <a:gd name="T2" fmla="*/ 412 w 672"/>
                <a:gd name="T3" fmla="*/ 721 h 757"/>
                <a:gd name="T4" fmla="*/ 124 w 672"/>
                <a:gd name="T5" fmla="*/ 564 h 757"/>
                <a:gd name="T6" fmla="*/ 0 w 672"/>
                <a:gd name="T7" fmla="*/ 141 h 757"/>
                <a:gd name="T8" fmla="*/ 482 w 672"/>
                <a:gd name="T9" fmla="*/ 0 h 757"/>
                <a:gd name="T10" fmla="*/ 672 w 672"/>
                <a:gd name="T11" fmla="*/ 645 h 7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72" h="757">
                  <a:moveTo>
                    <a:pt x="672" y="645"/>
                  </a:moveTo>
                  <a:cubicBezTo>
                    <a:pt x="412" y="721"/>
                    <a:pt x="412" y="721"/>
                    <a:pt x="412" y="721"/>
                  </a:cubicBezTo>
                  <a:cubicBezTo>
                    <a:pt x="289" y="757"/>
                    <a:pt x="160" y="687"/>
                    <a:pt x="124" y="564"/>
                  </a:cubicBezTo>
                  <a:cubicBezTo>
                    <a:pt x="0" y="141"/>
                    <a:pt x="0" y="141"/>
                    <a:pt x="0" y="141"/>
                  </a:cubicBezTo>
                  <a:cubicBezTo>
                    <a:pt x="482" y="0"/>
                    <a:pt x="482" y="0"/>
                    <a:pt x="482" y="0"/>
                  </a:cubicBezTo>
                  <a:lnTo>
                    <a:pt x="672" y="645"/>
                  </a:lnTo>
                  <a:close/>
                </a:path>
              </a:pathLst>
            </a:custGeom>
            <a:solidFill>
              <a:srgbClr val="FFC4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6" name="Freeform 90"/>
            <p:cNvSpPr/>
            <p:nvPr/>
          </p:nvSpPr>
          <p:spPr bwMode="auto">
            <a:xfrm>
              <a:off x="8688388" y="2647951"/>
              <a:ext cx="215900" cy="409575"/>
            </a:xfrm>
            <a:custGeom>
              <a:avLst/>
              <a:gdLst>
                <a:gd name="T0" fmla="*/ 0 w 133"/>
                <a:gd name="T1" fmla="*/ 30 h 251"/>
                <a:gd name="T2" fmla="*/ 71 w 133"/>
                <a:gd name="T3" fmla="*/ 9 h 251"/>
                <a:gd name="T4" fmla="*/ 132 w 133"/>
                <a:gd name="T5" fmla="*/ 56 h 251"/>
                <a:gd name="T6" fmla="*/ 131 w 133"/>
                <a:gd name="T7" fmla="*/ 96 h 251"/>
                <a:gd name="T8" fmla="*/ 59 w 133"/>
                <a:gd name="T9" fmla="*/ 241 h 251"/>
                <a:gd name="T10" fmla="*/ 46 w 133"/>
                <a:gd name="T11" fmla="*/ 251 h 251"/>
                <a:gd name="T12" fmla="*/ 0 w 133"/>
                <a:gd name="T13" fmla="*/ 30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3" h="251">
                  <a:moveTo>
                    <a:pt x="0" y="30"/>
                  </a:moveTo>
                  <a:cubicBezTo>
                    <a:pt x="71" y="9"/>
                    <a:pt x="71" y="9"/>
                    <a:pt x="71" y="9"/>
                  </a:cubicBezTo>
                  <a:cubicBezTo>
                    <a:pt x="102" y="0"/>
                    <a:pt x="133" y="24"/>
                    <a:pt x="132" y="56"/>
                  </a:cubicBezTo>
                  <a:cubicBezTo>
                    <a:pt x="131" y="96"/>
                    <a:pt x="131" y="96"/>
                    <a:pt x="131" y="96"/>
                  </a:cubicBezTo>
                  <a:cubicBezTo>
                    <a:pt x="130" y="153"/>
                    <a:pt x="103" y="205"/>
                    <a:pt x="59" y="241"/>
                  </a:cubicBezTo>
                  <a:cubicBezTo>
                    <a:pt x="46" y="251"/>
                    <a:pt x="46" y="251"/>
                    <a:pt x="46" y="251"/>
                  </a:cubicBezTo>
                  <a:lnTo>
                    <a:pt x="0" y="30"/>
                  </a:lnTo>
                  <a:close/>
                </a:path>
              </a:pathLst>
            </a:custGeom>
            <a:solidFill>
              <a:srgbClr val="FFC4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7" name="Freeform 91"/>
            <p:cNvSpPr/>
            <p:nvPr/>
          </p:nvSpPr>
          <p:spPr bwMode="auto">
            <a:xfrm>
              <a:off x="7389813" y="1990726"/>
              <a:ext cx="1430338" cy="1435100"/>
            </a:xfrm>
            <a:custGeom>
              <a:avLst/>
              <a:gdLst>
                <a:gd name="T0" fmla="*/ 877 w 877"/>
                <a:gd name="T1" fmla="*/ 880 h 880"/>
                <a:gd name="T2" fmla="*/ 747 w 877"/>
                <a:gd name="T3" fmla="*/ 436 h 880"/>
                <a:gd name="T4" fmla="*/ 205 w 877"/>
                <a:gd name="T5" fmla="*/ 376 h 880"/>
                <a:gd name="T6" fmla="*/ 84 w 877"/>
                <a:gd name="T7" fmla="*/ 356 h 880"/>
                <a:gd name="T8" fmla="*/ 59 w 877"/>
                <a:gd name="T9" fmla="*/ 220 h 880"/>
                <a:gd name="T10" fmla="*/ 376 w 877"/>
                <a:gd name="T11" fmla="*/ 39 h 880"/>
                <a:gd name="T12" fmla="*/ 578 w 877"/>
                <a:gd name="T13" fmla="*/ 81 h 880"/>
                <a:gd name="T14" fmla="*/ 683 w 877"/>
                <a:gd name="T15" fmla="*/ 221 h 880"/>
                <a:gd name="T16" fmla="*/ 683 w 877"/>
                <a:gd name="T17" fmla="*/ 221 h 880"/>
                <a:gd name="T18" fmla="*/ 840 w 877"/>
                <a:gd name="T19" fmla="*/ 362 h 880"/>
                <a:gd name="T20" fmla="*/ 845 w 877"/>
                <a:gd name="T21" fmla="*/ 407 h 880"/>
                <a:gd name="T22" fmla="*/ 877 w 877"/>
                <a:gd name="T23" fmla="*/ 880 h 8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77" h="880">
                  <a:moveTo>
                    <a:pt x="877" y="880"/>
                  </a:moveTo>
                  <a:cubicBezTo>
                    <a:pt x="747" y="436"/>
                    <a:pt x="747" y="436"/>
                    <a:pt x="747" y="436"/>
                  </a:cubicBezTo>
                  <a:cubicBezTo>
                    <a:pt x="205" y="376"/>
                    <a:pt x="205" y="376"/>
                    <a:pt x="205" y="376"/>
                  </a:cubicBezTo>
                  <a:cubicBezTo>
                    <a:pt x="84" y="356"/>
                    <a:pt x="84" y="356"/>
                    <a:pt x="84" y="356"/>
                  </a:cubicBezTo>
                  <a:cubicBezTo>
                    <a:pt x="16" y="345"/>
                    <a:pt x="0" y="254"/>
                    <a:pt x="59" y="220"/>
                  </a:cubicBezTo>
                  <a:cubicBezTo>
                    <a:pt x="376" y="39"/>
                    <a:pt x="376" y="39"/>
                    <a:pt x="376" y="39"/>
                  </a:cubicBezTo>
                  <a:cubicBezTo>
                    <a:pt x="444" y="0"/>
                    <a:pt x="531" y="18"/>
                    <a:pt x="578" y="81"/>
                  </a:cubicBezTo>
                  <a:cubicBezTo>
                    <a:pt x="683" y="221"/>
                    <a:pt x="683" y="221"/>
                    <a:pt x="683" y="221"/>
                  </a:cubicBezTo>
                  <a:cubicBezTo>
                    <a:pt x="683" y="221"/>
                    <a:pt x="683" y="221"/>
                    <a:pt x="683" y="221"/>
                  </a:cubicBezTo>
                  <a:cubicBezTo>
                    <a:pt x="764" y="220"/>
                    <a:pt x="833" y="281"/>
                    <a:pt x="840" y="362"/>
                  </a:cubicBezTo>
                  <a:cubicBezTo>
                    <a:pt x="845" y="407"/>
                    <a:pt x="845" y="407"/>
                    <a:pt x="845" y="407"/>
                  </a:cubicBezTo>
                  <a:lnTo>
                    <a:pt x="877" y="880"/>
                  </a:lnTo>
                  <a:close/>
                </a:path>
              </a:pathLst>
            </a:custGeom>
            <a:solidFill>
              <a:srgbClr val="4C31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8" name="Freeform 92"/>
            <p:cNvSpPr/>
            <p:nvPr/>
          </p:nvSpPr>
          <p:spPr bwMode="auto">
            <a:xfrm>
              <a:off x="7896225" y="2811463"/>
              <a:ext cx="261938" cy="322263"/>
            </a:xfrm>
            <a:custGeom>
              <a:avLst/>
              <a:gdLst>
                <a:gd name="T0" fmla="*/ 146 w 160"/>
                <a:gd name="T1" fmla="*/ 80 h 198"/>
                <a:gd name="T2" fmla="*/ 106 w 160"/>
                <a:gd name="T3" fmla="*/ 187 h 198"/>
                <a:gd name="T4" fmla="*/ 14 w 160"/>
                <a:gd name="T5" fmla="*/ 118 h 198"/>
                <a:gd name="T6" fmla="*/ 54 w 160"/>
                <a:gd name="T7" fmla="*/ 11 h 198"/>
                <a:gd name="T8" fmla="*/ 146 w 160"/>
                <a:gd name="T9" fmla="*/ 8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0" h="198">
                  <a:moveTo>
                    <a:pt x="146" y="80"/>
                  </a:moveTo>
                  <a:cubicBezTo>
                    <a:pt x="160" y="128"/>
                    <a:pt x="142" y="177"/>
                    <a:pt x="106" y="187"/>
                  </a:cubicBezTo>
                  <a:cubicBezTo>
                    <a:pt x="69" y="198"/>
                    <a:pt x="28" y="167"/>
                    <a:pt x="14" y="118"/>
                  </a:cubicBezTo>
                  <a:cubicBezTo>
                    <a:pt x="0" y="70"/>
                    <a:pt x="18" y="22"/>
                    <a:pt x="54" y="11"/>
                  </a:cubicBezTo>
                  <a:cubicBezTo>
                    <a:pt x="90" y="0"/>
                    <a:pt x="131" y="31"/>
                    <a:pt x="146" y="80"/>
                  </a:cubicBezTo>
                  <a:close/>
                </a:path>
              </a:pathLst>
            </a:custGeom>
            <a:solidFill>
              <a:srgbClr val="4C31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9" name="Freeform 93"/>
            <p:cNvSpPr/>
            <p:nvPr/>
          </p:nvSpPr>
          <p:spPr bwMode="auto">
            <a:xfrm>
              <a:off x="8218488" y="2716213"/>
              <a:ext cx="260350" cy="323850"/>
            </a:xfrm>
            <a:custGeom>
              <a:avLst/>
              <a:gdLst>
                <a:gd name="T0" fmla="*/ 146 w 160"/>
                <a:gd name="T1" fmla="*/ 80 h 198"/>
                <a:gd name="T2" fmla="*/ 106 w 160"/>
                <a:gd name="T3" fmla="*/ 187 h 198"/>
                <a:gd name="T4" fmla="*/ 14 w 160"/>
                <a:gd name="T5" fmla="*/ 119 h 198"/>
                <a:gd name="T6" fmla="*/ 54 w 160"/>
                <a:gd name="T7" fmla="*/ 11 h 198"/>
                <a:gd name="T8" fmla="*/ 146 w 160"/>
                <a:gd name="T9" fmla="*/ 8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0" h="198">
                  <a:moveTo>
                    <a:pt x="146" y="80"/>
                  </a:moveTo>
                  <a:cubicBezTo>
                    <a:pt x="160" y="129"/>
                    <a:pt x="142" y="177"/>
                    <a:pt x="106" y="187"/>
                  </a:cubicBezTo>
                  <a:cubicBezTo>
                    <a:pt x="69" y="198"/>
                    <a:pt x="28" y="167"/>
                    <a:pt x="14" y="119"/>
                  </a:cubicBezTo>
                  <a:cubicBezTo>
                    <a:pt x="0" y="70"/>
                    <a:pt x="18" y="22"/>
                    <a:pt x="54" y="11"/>
                  </a:cubicBezTo>
                  <a:cubicBezTo>
                    <a:pt x="90" y="0"/>
                    <a:pt x="131" y="31"/>
                    <a:pt x="146" y="80"/>
                  </a:cubicBezTo>
                  <a:close/>
                </a:path>
              </a:pathLst>
            </a:custGeom>
            <a:solidFill>
              <a:srgbClr val="4C31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0" name="Freeform 94"/>
            <p:cNvSpPr/>
            <p:nvPr/>
          </p:nvSpPr>
          <p:spPr bwMode="auto">
            <a:xfrm>
              <a:off x="8099425" y="3008313"/>
              <a:ext cx="257175" cy="295275"/>
            </a:xfrm>
            <a:custGeom>
              <a:avLst/>
              <a:gdLst>
                <a:gd name="T0" fmla="*/ 34 w 158"/>
                <a:gd name="T1" fmla="*/ 0 h 181"/>
                <a:gd name="T2" fmla="*/ 8 w 158"/>
                <a:gd name="T3" fmla="*/ 120 h 181"/>
                <a:gd name="T4" fmla="*/ 63 w 158"/>
                <a:gd name="T5" fmla="*/ 171 h 181"/>
                <a:gd name="T6" fmla="*/ 158 w 158"/>
                <a:gd name="T7" fmla="*/ 143 h 181"/>
                <a:gd name="T8" fmla="*/ 34 w 158"/>
                <a:gd name="T9" fmla="*/ 0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8" h="181">
                  <a:moveTo>
                    <a:pt x="34" y="0"/>
                  </a:moveTo>
                  <a:cubicBezTo>
                    <a:pt x="8" y="120"/>
                    <a:pt x="8" y="120"/>
                    <a:pt x="8" y="120"/>
                  </a:cubicBezTo>
                  <a:cubicBezTo>
                    <a:pt x="0" y="152"/>
                    <a:pt x="31" y="181"/>
                    <a:pt x="63" y="171"/>
                  </a:cubicBezTo>
                  <a:cubicBezTo>
                    <a:pt x="158" y="143"/>
                    <a:pt x="158" y="143"/>
                    <a:pt x="158" y="143"/>
                  </a:cubicBezTo>
                  <a:lnTo>
                    <a:pt x="34" y="0"/>
                  </a:lnTo>
                  <a:close/>
                </a:path>
              </a:pathLst>
            </a:custGeom>
            <a:solidFill>
              <a:srgbClr val="F08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1" name="Freeform 95"/>
            <p:cNvSpPr/>
            <p:nvPr/>
          </p:nvSpPr>
          <p:spPr bwMode="auto">
            <a:xfrm>
              <a:off x="7827963" y="2733676"/>
              <a:ext cx="222250" cy="73025"/>
            </a:xfrm>
            <a:custGeom>
              <a:avLst/>
              <a:gdLst>
                <a:gd name="T0" fmla="*/ 125 w 136"/>
                <a:gd name="T1" fmla="*/ 29 h 45"/>
                <a:gd name="T2" fmla="*/ 123 w 136"/>
                <a:gd name="T3" fmla="*/ 30 h 45"/>
                <a:gd name="T4" fmla="*/ 18 w 136"/>
                <a:gd name="T5" fmla="*/ 44 h 45"/>
                <a:gd name="T6" fmla="*/ 1 w 136"/>
                <a:gd name="T7" fmla="*/ 31 h 45"/>
                <a:gd name="T8" fmla="*/ 14 w 136"/>
                <a:gd name="T9" fmla="*/ 15 h 45"/>
                <a:gd name="T10" fmla="*/ 119 w 136"/>
                <a:gd name="T11" fmla="*/ 1 h 45"/>
                <a:gd name="T12" fmla="*/ 135 w 136"/>
                <a:gd name="T13" fmla="*/ 13 h 45"/>
                <a:gd name="T14" fmla="*/ 125 w 136"/>
                <a:gd name="T15" fmla="*/ 29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6" h="45">
                  <a:moveTo>
                    <a:pt x="125" y="29"/>
                  </a:moveTo>
                  <a:cubicBezTo>
                    <a:pt x="124" y="29"/>
                    <a:pt x="123" y="29"/>
                    <a:pt x="123" y="30"/>
                  </a:cubicBezTo>
                  <a:cubicBezTo>
                    <a:pt x="18" y="44"/>
                    <a:pt x="18" y="44"/>
                    <a:pt x="18" y="44"/>
                  </a:cubicBezTo>
                  <a:cubicBezTo>
                    <a:pt x="10" y="45"/>
                    <a:pt x="2" y="39"/>
                    <a:pt x="1" y="31"/>
                  </a:cubicBezTo>
                  <a:cubicBezTo>
                    <a:pt x="0" y="24"/>
                    <a:pt x="6" y="16"/>
                    <a:pt x="14" y="15"/>
                  </a:cubicBezTo>
                  <a:cubicBezTo>
                    <a:pt x="119" y="1"/>
                    <a:pt x="119" y="1"/>
                    <a:pt x="119" y="1"/>
                  </a:cubicBezTo>
                  <a:cubicBezTo>
                    <a:pt x="127" y="0"/>
                    <a:pt x="134" y="5"/>
                    <a:pt x="135" y="13"/>
                  </a:cubicBezTo>
                  <a:cubicBezTo>
                    <a:pt x="136" y="20"/>
                    <a:pt x="132" y="27"/>
                    <a:pt x="125" y="29"/>
                  </a:cubicBezTo>
                  <a:close/>
                </a:path>
              </a:pathLst>
            </a:custGeom>
            <a:solidFill>
              <a:srgbClr val="4C31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2" name="Freeform 96"/>
            <p:cNvSpPr/>
            <p:nvPr/>
          </p:nvSpPr>
          <p:spPr bwMode="auto">
            <a:xfrm>
              <a:off x="8180388" y="2603501"/>
              <a:ext cx="211138" cy="127000"/>
            </a:xfrm>
            <a:custGeom>
              <a:avLst/>
              <a:gdLst>
                <a:gd name="T0" fmla="*/ 21 w 129"/>
                <a:gd name="T1" fmla="*/ 75 h 77"/>
                <a:gd name="T2" fmla="*/ 23 w 129"/>
                <a:gd name="T3" fmla="*/ 74 h 77"/>
                <a:gd name="T4" fmla="*/ 119 w 129"/>
                <a:gd name="T5" fmla="*/ 29 h 77"/>
                <a:gd name="T6" fmla="*/ 126 w 129"/>
                <a:gd name="T7" fmla="*/ 10 h 77"/>
                <a:gd name="T8" fmla="*/ 107 w 129"/>
                <a:gd name="T9" fmla="*/ 3 h 77"/>
                <a:gd name="T10" fmla="*/ 11 w 129"/>
                <a:gd name="T11" fmla="*/ 48 h 77"/>
                <a:gd name="T12" fmla="*/ 4 w 129"/>
                <a:gd name="T13" fmla="*/ 67 h 77"/>
                <a:gd name="T14" fmla="*/ 21 w 129"/>
                <a:gd name="T15" fmla="*/ 7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9" h="77">
                  <a:moveTo>
                    <a:pt x="21" y="75"/>
                  </a:moveTo>
                  <a:cubicBezTo>
                    <a:pt x="22" y="75"/>
                    <a:pt x="22" y="75"/>
                    <a:pt x="23" y="74"/>
                  </a:cubicBezTo>
                  <a:cubicBezTo>
                    <a:pt x="119" y="29"/>
                    <a:pt x="119" y="29"/>
                    <a:pt x="119" y="29"/>
                  </a:cubicBezTo>
                  <a:cubicBezTo>
                    <a:pt x="126" y="26"/>
                    <a:pt x="129" y="18"/>
                    <a:pt x="126" y="10"/>
                  </a:cubicBezTo>
                  <a:cubicBezTo>
                    <a:pt x="123" y="3"/>
                    <a:pt x="114" y="0"/>
                    <a:pt x="107" y="3"/>
                  </a:cubicBezTo>
                  <a:cubicBezTo>
                    <a:pt x="11" y="48"/>
                    <a:pt x="11" y="48"/>
                    <a:pt x="11" y="48"/>
                  </a:cubicBezTo>
                  <a:cubicBezTo>
                    <a:pt x="3" y="52"/>
                    <a:pt x="0" y="60"/>
                    <a:pt x="4" y="67"/>
                  </a:cubicBezTo>
                  <a:cubicBezTo>
                    <a:pt x="7" y="74"/>
                    <a:pt x="14" y="77"/>
                    <a:pt x="21" y="75"/>
                  </a:cubicBezTo>
                  <a:close/>
                </a:path>
              </a:pathLst>
            </a:custGeom>
            <a:solidFill>
              <a:srgbClr val="4C31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3" name="Freeform 97"/>
            <p:cNvSpPr/>
            <p:nvPr/>
          </p:nvSpPr>
          <p:spPr bwMode="auto">
            <a:xfrm>
              <a:off x="8135938" y="3251201"/>
              <a:ext cx="330200" cy="239713"/>
            </a:xfrm>
            <a:custGeom>
              <a:avLst/>
              <a:gdLst>
                <a:gd name="T0" fmla="*/ 0 w 202"/>
                <a:gd name="T1" fmla="*/ 58 h 147"/>
                <a:gd name="T2" fmla="*/ 197 w 202"/>
                <a:gd name="T3" fmla="*/ 0 h 147"/>
                <a:gd name="T4" fmla="*/ 114 w 202"/>
                <a:gd name="T5" fmla="*/ 121 h 147"/>
                <a:gd name="T6" fmla="*/ 0 w 202"/>
                <a:gd name="T7" fmla="*/ 58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2" h="147">
                  <a:moveTo>
                    <a:pt x="0" y="58"/>
                  </a:moveTo>
                  <a:cubicBezTo>
                    <a:pt x="197" y="0"/>
                    <a:pt x="197" y="0"/>
                    <a:pt x="197" y="0"/>
                  </a:cubicBezTo>
                  <a:cubicBezTo>
                    <a:pt x="197" y="0"/>
                    <a:pt x="202" y="95"/>
                    <a:pt x="114" y="121"/>
                  </a:cubicBezTo>
                  <a:cubicBezTo>
                    <a:pt x="25" y="147"/>
                    <a:pt x="0" y="58"/>
                    <a:pt x="0" y="58"/>
                  </a:cubicBezTo>
                  <a:close/>
                </a:path>
              </a:pathLst>
            </a:custGeom>
            <a:solidFill>
              <a:srgbClr val="7266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4" name="Freeform 98"/>
            <p:cNvSpPr/>
            <p:nvPr/>
          </p:nvSpPr>
          <p:spPr bwMode="auto">
            <a:xfrm>
              <a:off x="8135938" y="3398838"/>
              <a:ext cx="1187450" cy="1366838"/>
            </a:xfrm>
            <a:custGeom>
              <a:avLst/>
              <a:gdLst>
                <a:gd name="T0" fmla="*/ 547 w 728"/>
                <a:gd name="T1" fmla="*/ 767 h 839"/>
                <a:gd name="T2" fmla="*/ 416 w 728"/>
                <a:gd name="T3" fmla="*/ 805 h 839"/>
                <a:gd name="T4" fmla="*/ 147 w 728"/>
                <a:gd name="T5" fmla="*/ 658 h 839"/>
                <a:gd name="T6" fmla="*/ 0 w 728"/>
                <a:gd name="T7" fmla="*/ 161 h 839"/>
                <a:gd name="T8" fmla="*/ 548 w 728"/>
                <a:gd name="T9" fmla="*/ 0 h 839"/>
                <a:gd name="T10" fmla="*/ 694 w 728"/>
                <a:gd name="T11" fmla="*/ 497 h 839"/>
                <a:gd name="T12" fmla="*/ 547 w 728"/>
                <a:gd name="T13" fmla="*/ 767 h 8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8" h="839">
                  <a:moveTo>
                    <a:pt x="547" y="767"/>
                  </a:moveTo>
                  <a:cubicBezTo>
                    <a:pt x="416" y="805"/>
                    <a:pt x="416" y="805"/>
                    <a:pt x="416" y="805"/>
                  </a:cubicBezTo>
                  <a:cubicBezTo>
                    <a:pt x="301" y="839"/>
                    <a:pt x="180" y="773"/>
                    <a:pt x="147" y="658"/>
                  </a:cubicBezTo>
                  <a:cubicBezTo>
                    <a:pt x="0" y="161"/>
                    <a:pt x="0" y="161"/>
                    <a:pt x="0" y="161"/>
                  </a:cubicBezTo>
                  <a:cubicBezTo>
                    <a:pt x="548" y="0"/>
                    <a:pt x="548" y="0"/>
                    <a:pt x="548" y="0"/>
                  </a:cubicBezTo>
                  <a:cubicBezTo>
                    <a:pt x="694" y="497"/>
                    <a:pt x="694" y="497"/>
                    <a:pt x="694" y="497"/>
                  </a:cubicBezTo>
                  <a:cubicBezTo>
                    <a:pt x="728" y="612"/>
                    <a:pt x="662" y="733"/>
                    <a:pt x="547" y="767"/>
                  </a:cubicBezTo>
                  <a:close/>
                </a:path>
              </a:pathLst>
            </a:custGeom>
            <a:solidFill>
              <a:srgbClr val="1C75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5" name="Freeform 99"/>
            <p:cNvSpPr/>
            <p:nvPr/>
          </p:nvSpPr>
          <p:spPr bwMode="auto">
            <a:xfrm>
              <a:off x="8542338" y="3398838"/>
              <a:ext cx="781050" cy="1292225"/>
            </a:xfrm>
            <a:custGeom>
              <a:avLst/>
              <a:gdLst>
                <a:gd name="T0" fmla="*/ 208 w 479"/>
                <a:gd name="T1" fmla="*/ 793 h 793"/>
                <a:gd name="T2" fmla="*/ 298 w 479"/>
                <a:gd name="T3" fmla="*/ 767 h 793"/>
                <a:gd name="T4" fmla="*/ 445 w 479"/>
                <a:gd name="T5" fmla="*/ 497 h 793"/>
                <a:gd name="T6" fmla="*/ 299 w 479"/>
                <a:gd name="T7" fmla="*/ 0 h 793"/>
                <a:gd name="T8" fmla="*/ 0 w 479"/>
                <a:gd name="T9" fmla="*/ 88 h 793"/>
                <a:gd name="T10" fmla="*/ 208 w 479"/>
                <a:gd name="T11" fmla="*/ 793 h 7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9" h="793">
                  <a:moveTo>
                    <a:pt x="208" y="793"/>
                  </a:moveTo>
                  <a:cubicBezTo>
                    <a:pt x="298" y="767"/>
                    <a:pt x="298" y="767"/>
                    <a:pt x="298" y="767"/>
                  </a:cubicBezTo>
                  <a:cubicBezTo>
                    <a:pt x="413" y="733"/>
                    <a:pt x="479" y="612"/>
                    <a:pt x="445" y="497"/>
                  </a:cubicBezTo>
                  <a:cubicBezTo>
                    <a:pt x="299" y="0"/>
                    <a:pt x="299" y="0"/>
                    <a:pt x="299" y="0"/>
                  </a:cubicBezTo>
                  <a:cubicBezTo>
                    <a:pt x="0" y="88"/>
                    <a:pt x="0" y="88"/>
                    <a:pt x="0" y="88"/>
                  </a:cubicBezTo>
                  <a:lnTo>
                    <a:pt x="208" y="793"/>
                  </a:lnTo>
                  <a:close/>
                </a:path>
              </a:pathLst>
            </a:custGeom>
            <a:solidFill>
              <a:srgbClr val="1866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/>
            </a:p>
          </p:txBody>
        </p:sp>
        <p:sp>
          <p:nvSpPr>
            <p:cNvPr id="346" name="Freeform 100"/>
            <p:cNvSpPr/>
            <p:nvPr/>
          </p:nvSpPr>
          <p:spPr bwMode="auto">
            <a:xfrm>
              <a:off x="6858000" y="3194051"/>
              <a:ext cx="1371600" cy="1038225"/>
            </a:xfrm>
            <a:custGeom>
              <a:avLst/>
              <a:gdLst>
                <a:gd name="T0" fmla="*/ 841 w 841"/>
                <a:gd name="T1" fmla="*/ 478 h 637"/>
                <a:gd name="T2" fmla="*/ 443 w 841"/>
                <a:gd name="T3" fmla="*/ 595 h 637"/>
                <a:gd name="T4" fmla="*/ 104 w 841"/>
                <a:gd name="T5" fmla="*/ 410 h 637"/>
                <a:gd name="T6" fmla="*/ 0 w 841"/>
                <a:gd name="T7" fmla="*/ 57 h 637"/>
                <a:gd name="T8" fmla="*/ 194 w 841"/>
                <a:gd name="T9" fmla="*/ 0 h 637"/>
                <a:gd name="T10" fmla="*/ 298 w 841"/>
                <a:gd name="T11" fmla="*/ 353 h 637"/>
                <a:gd name="T12" fmla="*/ 386 w 841"/>
                <a:gd name="T13" fmla="*/ 401 h 637"/>
                <a:gd name="T14" fmla="*/ 784 w 841"/>
                <a:gd name="T15" fmla="*/ 284 h 637"/>
                <a:gd name="T16" fmla="*/ 841 w 841"/>
                <a:gd name="T17" fmla="*/ 478 h 6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41" h="637">
                  <a:moveTo>
                    <a:pt x="841" y="478"/>
                  </a:moveTo>
                  <a:cubicBezTo>
                    <a:pt x="443" y="595"/>
                    <a:pt x="443" y="595"/>
                    <a:pt x="443" y="595"/>
                  </a:cubicBezTo>
                  <a:cubicBezTo>
                    <a:pt x="298" y="637"/>
                    <a:pt x="146" y="554"/>
                    <a:pt x="104" y="410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194" y="0"/>
                    <a:pt x="194" y="0"/>
                    <a:pt x="194" y="0"/>
                  </a:cubicBezTo>
                  <a:cubicBezTo>
                    <a:pt x="298" y="353"/>
                    <a:pt x="298" y="353"/>
                    <a:pt x="298" y="353"/>
                  </a:cubicBezTo>
                  <a:cubicBezTo>
                    <a:pt x="309" y="390"/>
                    <a:pt x="348" y="412"/>
                    <a:pt x="386" y="401"/>
                  </a:cubicBezTo>
                  <a:cubicBezTo>
                    <a:pt x="784" y="284"/>
                    <a:pt x="784" y="284"/>
                    <a:pt x="784" y="284"/>
                  </a:cubicBezTo>
                  <a:lnTo>
                    <a:pt x="841" y="478"/>
                  </a:lnTo>
                  <a:close/>
                </a:path>
              </a:pathLst>
            </a:custGeom>
            <a:solidFill>
              <a:srgbClr val="1866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7" name="Freeform 101"/>
            <p:cNvSpPr/>
            <p:nvPr/>
          </p:nvSpPr>
          <p:spPr bwMode="auto">
            <a:xfrm>
              <a:off x="8801100" y="1577976"/>
              <a:ext cx="741363" cy="2146300"/>
            </a:xfrm>
            <a:custGeom>
              <a:avLst/>
              <a:gdLst>
                <a:gd name="T0" fmla="*/ 204 w 467"/>
                <a:gd name="T1" fmla="*/ 1352 h 1352"/>
                <a:gd name="T2" fmla="*/ 0 w 467"/>
                <a:gd name="T3" fmla="*/ 1311 h 1352"/>
                <a:gd name="T4" fmla="*/ 262 w 467"/>
                <a:gd name="T5" fmla="*/ 0 h 1352"/>
                <a:gd name="T6" fmla="*/ 467 w 467"/>
                <a:gd name="T7" fmla="*/ 41 h 1352"/>
                <a:gd name="T8" fmla="*/ 204 w 467"/>
                <a:gd name="T9" fmla="*/ 1352 h 1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7" h="1352">
                  <a:moveTo>
                    <a:pt x="204" y="1352"/>
                  </a:moveTo>
                  <a:lnTo>
                    <a:pt x="0" y="1311"/>
                  </a:lnTo>
                  <a:lnTo>
                    <a:pt x="262" y="0"/>
                  </a:lnTo>
                  <a:lnTo>
                    <a:pt x="467" y="41"/>
                  </a:lnTo>
                  <a:lnTo>
                    <a:pt x="204" y="1352"/>
                  </a:lnTo>
                  <a:close/>
                </a:path>
              </a:pathLst>
            </a:custGeom>
            <a:solidFill>
              <a:srgbClr val="1866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8" name="Freeform 102"/>
            <p:cNvSpPr/>
            <p:nvPr/>
          </p:nvSpPr>
          <p:spPr bwMode="auto">
            <a:xfrm>
              <a:off x="8882063" y="1635126"/>
              <a:ext cx="660400" cy="3055938"/>
            </a:xfrm>
            <a:custGeom>
              <a:avLst/>
              <a:gdLst>
                <a:gd name="T0" fmla="*/ 385 w 405"/>
                <a:gd name="T1" fmla="*/ 0 h 1874"/>
                <a:gd name="T2" fmla="*/ 130 w 405"/>
                <a:gd name="T3" fmla="*/ 1275 h 1874"/>
                <a:gd name="T4" fmla="*/ 218 w 405"/>
                <a:gd name="T5" fmla="*/ 1574 h 1874"/>
                <a:gd name="T6" fmla="*/ 0 w 405"/>
                <a:gd name="T7" fmla="*/ 1874 h 1874"/>
                <a:gd name="T8" fmla="*/ 90 w 405"/>
                <a:gd name="T9" fmla="*/ 1848 h 1874"/>
                <a:gd name="T10" fmla="*/ 237 w 405"/>
                <a:gd name="T11" fmla="*/ 1578 h 1874"/>
                <a:gd name="T12" fmla="*/ 149 w 405"/>
                <a:gd name="T13" fmla="*/ 1279 h 1874"/>
                <a:gd name="T14" fmla="*/ 405 w 405"/>
                <a:gd name="T15" fmla="*/ 4 h 1874"/>
                <a:gd name="T16" fmla="*/ 385 w 405"/>
                <a:gd name="T17" fmla="*/ 0 h 18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5" h="1874">
                  <a:moveTo>
                    <a:pt x="385" y="0"/>
                  </a:moveTo>
                  <a:cubicBezTo>
                    <a:pt x="130" y="1275"/>
                    <a:pt x="130" y="1275"/>
                    <a:pt x="130" y="1275"/>
                  </a:cubicBezTo>
                  <a:cubicBezTo>
                    <a:pt x="218" y="1574"/>
                    <a:pt x="218" y="1574"/>
                    <a:pt x="218" y="1574"/>
                  </a:cubicBezTo>
                  <a:cubicBezTo>
                    <a:pt x="287" y="1798"/>
                    <a:pt x="0" y="1874"/>
                    <a:pt x="0" y="1874"/>
                  </a:cubicBezTo>
                  <a:cubicBezTo>
                    <a:pt x="90" y="1848"/>
                    <a:pt x="90" y="1848"/>
                    <a:pt x="90" y="1848"/>
                  </a:cubicBezTo>
                  <a:cubicBezTo>
                    <a:pt x="205" y="1814"/>
                    <a:pt x="271" y="1693"/>
                    <a:pt x="237" y="1578"/>
                  </a:cubicBezTo>
                  <a:cubicBezTo>
                    <a:pt x="149" y="1279"/>
                    <a:pt x="149" y="1279"/>
                    <a:pt x="149" y="1279"/>
                  </a:cubicBezTo>
                  <a:cubicBezTo>
                    <a:pt x="405" y="4"/>
                    <a:pt x="405" y="4"/>
                    <a:pt x="405" y="4"/>
                  </a:cubicBezTo>
                  <a:lnTo>
                    <a:pt x="385" y="0"/>
                  </a:lnTo>
                  <a:close/>
                </a:path>
              </a:pathLst>
            </a:custGeom>
            <a:solidFill>
              <a:srgbClr val="1C75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9" name="Freeform 103"/>
            <p:cNvSpPr/>
            <p:nvPr/>
          </p:nvSpPr>
          <p:spPr bwMode="auto">
            <a:xfrm>
              <a:off x="9180513" y="1276351"/>
              <a:ext cx="395288" cy="515938"/>
            </a:xfrm>
            <a:custGeom>
              <a:avLst/>
              <a:gdLst>
                <a:gd name="T0" fmla="*/ 182 w 243"/>
                <a:gd name="T1" fmla="*/ 17 h 317"/>
                <a:gd name="T2" fmla="*/ 157 w 243"/>
                <a:gd name="T3" fmla="*/ 3 h 317"/>
                <a:gd name="T4" fmla="*/ 138 w 243"/>
                <a:gd name="T5" fmla="*/ 9 h 317"/>
                <a:gd name="T6" fmla="*/ 124 w 243"/>
                <a:gd name="T7" fmla="*/ 34 h 317"/>
                <a:gd name="T8" fmla="*/ 140 w 243"/>
                <a:gd name="T9" fmla="*/ 88 h 317"/>
                <a:gd name="T10" fmla="*/ 91 w 243"/>
                <a:gd name="T11" fmla="*/ 91 h 317"/>
                <a:gd name="T12" fmla="*/ 17 w 243"/>
                <a:gd name="T13" fmla="*/ 226 h 317"/>
                <a:gd name="T14" fmla="*/ 152 w 243"/>
                <a:gd name="T15" fmla="*/ 300 h 317"/>
                <a:gd name="T16" fmla="*/ 226 w 243"/>
                <a:gd name="T17" fmla="*/ 165 h 317"/>
                <a:gd name="T18" fmla="*/ 222 w 243"/>
                <a:gd name="T19" fmla="*/ 155 h 317"/>
                <a:gd name="T20" fmla="*/ 223 w 243"/>
                <a:gd name="T21" fmla="*/ 155 h 317"/>
                <a:gd name="T22" fmla="*/ 182 w 243"/>
                <a:gd name="T23" fmla="*/ 17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3" h="317">
                  <a:moveTo>
                    <a:pt x="182" y="17"/>
                  </a:moveTo>
                  <a:cubicBezTo>
                    <a:pt x="179" y="6"/>
                    <a:pt x="168" y="0"/>
                    <a:pt x="157" y="3"/>
                  </a:cubicBezTo>
                  <a:cubicBezTo>
                    <a:pt x="138" y="9"/>
                    <a:pt x="138" y="9"/>
                    <a:pt x="138" y="9"/>
                  </a:cubicBezTo>
                  <a:cubicBezTo>
                    <a:pt x="127" y="12"/>
                    <a:pt x="121" y="23"/>
                    <a:pt x="124" y="34"/>
                  </a:cubicBezTo>
                  <a:cubicBezTo>
                    <a:pt x="140" y="88"/>
                    <a:pt x="140" y="88"/>
                    <a:pt x="140" y="88"/>
                  </a:cubicBezTo>
                  <a:cubicBezTo>
                    <a:pt x="124" y="85"/>
                    <a:pt x="107" y="86"/>
                    <a:pt x="91" y="91"/>
                  </a:cubicBezTo>
                  <a:cubicBezTo>
                    <a:pt x="33" y="108"/>
                    <a:pt x="0" y="168"/>
                    <a:pt x="17" y="226"/>
                  </a:cubicBezTo>
                  <a:cubicBezTo>
                    <a:pt x="34" y="284"/>
                    <a:pt x="94" y="317"/>
                    <a:pt x="152" y="300"/>
                  </a:cubicBezTo>
                  <a:cubicBezTo>
                    <a:pt x="210" y="283"/>
                    <a:pt x="243" y="222"/>
                    <a:pt x="226" y="165"/>
                  </a:cubicBezTo>
                  <a:cubicBezTo>
                    <a:pt x="225" y="161"/>
                    <a:pt x="224" y="158"/>
                    <a:pt x="222" y="155"/>
                  </a:cubicBezTo>
                  <a:cubicBezTo>
                    <a:pt x="223" y="155"/>
                    <a:pt x="223" y="155"/>
                    <a:pt x="223" y="155"/>
                  </a:cubicBezTo>
                  <a:lnTo>
                    <a:pt x="182" y="17"/>
                  </a:lnTo>
                  <a:close/>
                </a:path>
              </a:pathLst>
            </a:custGeom>
            <a:solidFill>
              <a:srgbClr val="FFC4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0" name="Freeform 104"/>
            <p:cNvSpPr/>
            <p:nvPr/>
          </p:nvSpPr>
          <p:spPr bwMode="auto">
            <a:xfrm>
              <a:off x="6759575" y="2959101"/>
              <a:ext cx="444500" cy="446088"/>
            </a:xfrm>
            <a:custGeom>
              <a:avLst/>
              <a:gdLst>
                <a:gd name="T0" fmla="*/ 3 w 272"/>
                <a:gd name="T1" fmla="*/ 35 h 273"/>
                <a:gd name="T2" fmla="*/ 17 w 272"/>
                <a:gd name="T3" fmla="*/ 9 h 273"/>
                <a:gd name="T4" fmla="*/ 36 w 272"/>
                <a:gd name="T5" fmla="*/ 4 h 273"/>
                <a:gd name="T6" fmla="*/ 61 w 272"/>
                <a:gd name="T7" fmla="*/ 17 h 273"/>
                <a:gd name="T8" fmla="*/ 77 w 272"/>
                <a:gd name="T9" fmla="*/ 72 h 273"/>
                <a:gd name="T10" fmla="*/ 120 w 272"/>
                <a:gd name="T11" fmla="*/ 47 h 273"/>
                <a:gd name="T12" fmla="*/ 255 w 272"/>
                <a:gd name="T13" fmla="*/ 121 h 273"/>
                <a:gd name="T14" fmla="*/ 182 w 272"/>
                <a:gd name="T15" fmla="*/ 256 h 273"/>
                <a:gd name="T16" fmla="*/ 47 w 272"/>
                <a:gd name="T17" fmla="*/ 182 h 273"/>
                <a:gd name="T18" fmla="*/ 44 w 272"/>
                <a:gd name="T19" fmla="*/ 172 h 273"/>
                <a:gd name="T20" fmla="*/ 44 w 272"/>
                <a:gd name="T21" fmla="*/ 173 h 273"/>
                <a:gd name="T22" fmla="*/ 3 w 272"/>
                <a:gd name="T23" fmla="*/ 35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72" h="273">
                  <a:moveTo>
                    <a:pt x="3" y="35"/>
                  </a:moveTo>
                  <a:cubicBezTo>
                    <a:pt x="0" y="24"/>
                    <a:pt x="6" y="12"/>
                    <a:pt x="17" y="9"/>
                  </a:cubicBezTo>
                  <a:cubicBezTo>
                    <a:pt x="36" y="4"/>
                    <a:pt x="36" y="4"/>
                    <a:pt x="36" y="4"/>
                  </a:cubicBezTo>
                  <a:cubicBezTo>
                    <a:pt x="47" y="0"/>
                    <a:pt x="58" y="7"/>
                    <a:pt x="61" y="17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89" y="61"/>
                    <a:pt x="104" y="52"/>
                    <a:pt x="120" y="47"/>
                  </a:cubicBezTo>
                  <a:cubicBezTo>
                    <a:pt x="178" y="30"/>
                    <a:pt x="238" y="63"/>
                    <a:pt x="255" y="121"/>
                  </a:cubicBezTo>
                  <a:cubicBezTo>
                    <a:pt x="272" y="179"/>
                    <a:pt x="239" y="239"/>
                    <a:pt x="182" y="256"/>
                  </a:cubicBezTo>
                  <a:cubicBezTo>
                    <a:pt x="124" y="273"/>
                    <a:pt x="63" y="240"/>
                    <a:pt x="47" y="182"/>
                  </a:cubicBezTo>
                  <a:cubicBezTo>
                    <a:pt x="46" y="179"/>
                    <a:pt x="45" y="176"/>
                    <a:pt x="44" y="172"/>
                  </a:cubicBezTo>
                  <a:cubicBezTo>
                    <a:pt x="44" y="173"/>
                    <a:pt x="44" y="173"/>
                    <a:pt x="44" y="173"/>
                  </a:cubicBezTo>
                  <a:lnTo>
                    <a:pt x="3" y="35"/>
                  </a:lnTo>
                  <a:close/>
                </a:path>
              </a:pathLst>
            </a:custGeom>
            <a:solidFill>
              <a:srgbClr val="FFC4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1" name="Freeform 105"/>
            <p:cNvSpPr/>
            <p:nvPr/>
          </p:nvSpPr>
          <p:spPr bwMode="auto">
            <a:xfrm>
              <a:off x="8318500" y="3409951"/>
              <a:ext cx="569913" cy="255588"/>
            </a:xfrm>
            <a:custGeom>
              <a:avLst/>
              <a:gdLst>
                <a:gd name="T0" fmla="*/ 320 w 349"/>
                <a:gd name="T1" fmla="*/ 72 h 157"/>
                <a:gd name="T2" fmla="*/ 48 w 349"/>
                <a:gd name="T3" fmla="*/ 152 h 157"/>
                <a:gd name="T4" fmla="*/ 5 w 349"/>
                <a:gd name="T5" fmla="*/ 128 h 157"/>
                <a:gd name="T6" fmla="*/ 5 w 349"/>
                <a:gd name="T7" fmla="*/ 128 h 157"/>
                <a:gd name="T8" fmla="*/ 29 w 349"/>
                <a:gd name="T9" fmla="*/ 85 h 157"/>
                <a:gd name="T10" fmla="*/ 300 w 349"/>
                <a:gd name="T11" fmla="*/ 5 h 157"/>
                <a:gd name="T12" fmla="*/ 343 w 349"/>
                <a:gd name="T13" fmla="*/ 29 h 157"/>
                <a:gd name="T14" fmla="*/ 343 w 349"/>
                <a:gd name="T15" fmla="*/ 29 h 157"/>
                <a:gd name="T16" fmla="*/ 320 w 349"/>
                <a:gd name="T17" fmla="*/ 72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9" h="157">
                  <a:moveTo>
                    <a:pt x="320" y="72"/>
                  </a:moveTo>
                  <a:cubicBezTo>
                    <a:pt x="48" y="152"/>
                    <a:pt x="48" y="152"/>
                    <a:pt x="48" y="152"/>
                  </a:cubicBezTo>
                  <a:cubicBezTo>
                    <a:pt x="30" y="157"/>
                    <a:pt x="11" y="147"/>
                    <a:pt x="5" y="128"/>
                  </a:cubicBezTo>
                  <a:cubicBezTo>
                    <a:pt x="5" y="128"/>
                    <a:pt x="5" y="128"/>
                    <a:pt x="5" y="128"/>
                  </a:cubicBezTo>
                  <a:cubicBezTo>
                    <a:pt x="0" y="110"/>
                    <a:pt x="10" y="90"/>
                    <a:pt x="29" y="85"/>
                  </a:cubicBezTo>
                  <a:cubicBezTo>
                    <a:pt x="300" y="5"/>
                    <a:pt x="300" y="5"/>
                    <a:pt x="300" y="5"/>
                  </a:cubicBezTo>
                  <a:cubicBezTo>
                    <a:pt x="318" y="0"/>
                    <a:pt x="338" y="10"/>
                    <a:pt x="343" y="29"/>
                  </a:cubicBezTo>
                  <a:cubicBezTo>
                    <a:pt x="343" y="29"/>
                    <a:pt x="343" y="29"/>
                    <a:pt x="343" y="29"/>
                  </a:cubicBezTo>
                  <a:cubicBezTo>
                    <a:pt x="349" y="47"/>
                    <a:pt x="338" y="67"/>
                    <a:pt x="320" y="72"/>
                  </a:cubicBezTo>
                  <a:close/>
                </a:path>
              </a:pathLst>
            </a:custGeom>
            <a:solidFill>
              <a:srgbClr val="EBB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2" name="Freeform 106"/>
            <p:cNvSpPr/>
            <p:nvPr/>
          </p:nvSpPr>
          <p:spPr bwMode="auto">
            <a:xfrm>
              <a:off x="8366125" y="3538538"/>
              <a:ext cx="66675" cy="119063"/>
            </a:xfrm>
            <a:custGeom>
              <a:avLst/>
              <a:gdLst>
                <a:gd name="T0" fmla="*/ 21 w 42"/>
                <a:gd name="T1" fmla="*/ 75 h 75"/>
                <a:gd name="T2" fmla="*/ 42 w 42"/>
                <a:gd name="T3" fmla="*/ 69 h 75"/>
                <a:gd name="T4" fmla="*/ 22 w 42"/>
                <a:gd name="T5" fmla="*/ 0 h 75"/>
                <a:gd name="T6" fmla="*/ 0 w 42"/>
                <a:gd name="T7" fmla="*/ 6 h 75"/>
                <a:gd name="T8" fmla="*/ 21 w 42"/>
                <a:gd name="T9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75">
                  <a:moveTo>
                    <a:pt x="21" y="75"/>
                  </a:moveTo>
                  <a:lnTo>
                    <a:pt x="42" y="69"/>
                  </a:lnTo>
                  <a:lnTo>
                    <a:pt x="22" y="0"/>
                  </a:lnTo>
                  <a:lnTo>
                    <a:pt x="0" y="6"/>
                  </a:lnTo>
                  <a:lnTo>
                    <a:pt x="21" y="75"/>
                  </a:lnTo>
                  <a:close/>
                </a:path>
              </a:pathLst>
            </a:custGeom>
            <a:solidFill>
              <a:srgbClr val="C78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3" name="Freeform 107"/>
            <p:cNvSpPr/>
            <p:nvPr/>
          </p:nvSpPr>
          <p:spPr bwMode="auto">
            <a:xfrm>
              <a:off x="8469313" y="3506788"/>
              <a:ext cx="66675" cy="119063"/>
            </a:xfrm>
            <a:custGeom>
              <a:avLst/>
              <a:gdLst>
                <a:gd name="T0" fmla="*/ 21 w 42"/>
                <a:gd name="T1" fmla="*/ 0 h 75"/>
                <a:gd name="T2" fmla="*/ 0 w 42"/>
                <a:gd name="T3" fmla="*/ 6 h 75"/>
                <a:gd name="T4" fmla="*/ 20 w 42"/>
                <a:gd name="T5" fmla="*/ 75 h 75"/>
                <a:gd name="T6" fmla="*/ 42 w 42"/>
                <a:gd name="T7" fmla="*/ 69 h 75"/>
                <a:gd name="T8" fmla="*/ 21 w 42"/>
                <a:gd name="T9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75">
                  <a:moveTo>
                    <a:pt x="21" y="0"/>
                  </a:moveTo>
                  <a:lnTo>
                    <a:pt x="0" y="6"/>
                  </a:lnTo>
                  <a:lnTo>
                    <a:pt x="20" y="75"/>
                  </a:lnTo>
                  <a:lnTo>
                    <a:pt x="42" y="69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C78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4" name="Freeform 108"/>
            <p:cNvSpPr/>
            <p:nvPr/>
          </p:nvSpPr>
          <p:spPr bwMode="auto">
            <a:xfrm>
              <a:off x="8572500" y="3478213"/>
              <a:ext cx="66675" cy="119063"/>
            </a:xfrm>
            <a:custGeom>
              <a:avLst/>
              <a:gdLst>
                <a:gd name="T0" fmla="*/ 21 w 42"/>
                <a:gd name="T1" fmla="*/ 0 h 75"/>
                <a:gd name="T2" fmla="*/ 0 w 42"/>
                <a:gd name="T3" fmla="*/ 6 h 75"/>
                <a:gd name="T4" fmla="*/ 20 w 42"/>
                <a:gd name="T5" fmla="*/ 75 h 75"/>
                <a:gd name="T6" fmla="*/ 42 w 42"/>
                <a:gd name="T7" fmla="*/ 69 h 75"/>
                <a:gd name="T8" fmla="*/ 21 w 42"/>
                <a:gd name="T9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75">
                  <a:moveTo>
                    <a:pt x="21" y="0"/>
                  </a:moveTo>
                  <a:lnTo>
                    <a:pt x="0" y="6"/>
                  </a:lnTo>
                  <a:lnTo>
                    <a:pt x="20" y="75"/>
                  </a:lnTo>
                  <a:lnTo>
                    <a:pt x="42" y="69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C78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5" name="Freeform 109"/>
            <p:cNvSpPr/>
            <p:nvPr/>
          </p:nvSpPr>
          <p:spPr bwMode="auto">
            <a:xfrm>
              <a:off x="8674100" y="3446463"/>
              <a:ext cx="66675" cy="119063"/>
            </a:xfrm>
            <a:custGeom>
              <a:avLst/>
              <a:gdLst>
                <a:gd name="T0" fmla="*/ 22 w 42"/>
                <a:gd name="T1" fmla="*/ 0 h 75"/>
                <a:gd name="T2" fmla="*/ 0 w 42"/>
                <a:gd name="T3" fmla="*/ 6 h 75"/>
                <a:gd name="T4" fmla="*/ 21 w 42"/>
                <a:gd name="T5" fmla="*/ 75 h 75"/>
                <a:gd name="T6" fmla="*/ 42 w 42"/>
                <a:gd name="T7" fmla="*/ 69 h 75"/>
                <a:gd name="T8" fmla="*/ 22 w 42"/>
                <a:gd name="T9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75">
                  <a:moveTo>
                    <a:pt x="22" y="0"/>
                  </a:moveTo>
                  <a:lnTo>
                    <a:pt x="0" y="6"/>
                  </a:lnTo>
                  <a:lnTo>
                    <a:pt x="21" y="75"/>
                  </a:lnTo>
                  <a:lnTo>
                    <a:pt x="42" y="69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C78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6" name="Freeform 110"/>
            <p:cNvSpPr/>
            <p:nvPr/>
          </p:nvSpPr>
          <p:spPr bwMode="auto">
            <a:xfrm>
              <a:off x="8777288" y="3417888"/>
              <a:ext cx="66675" cy="119063"/>
            </a:xfrm>
            <a:custGeom>
              <a:avLst/>
              <a:gdLst>
                <a:gd name="T0" fmla="*/ 41 w 41"/>
                <a:gd name="T1" fmla="*/ 66 h 73"/>
                <a:gd name="T2" fmla="*/ 21 w 41"/>
                <a:gd name="T3" fmla="*/ 0 h 73"/>
                <a:gd name="T4" fmla="*/ 19 w 41"/>
                <a:gd name="T5" fmla="*/ 0 h 73"/>
                <a:gd name="T6" fmla="*/ 0 w 41"/>
                <a:gd name="T7" fmla="*/ 6 h 73"/>
                <a:gd name="T8" fmla="*/ 19 w 41"/>
                <a:gd name="T9" fmla="*/ 73 h 73"/>
                <a:gd name="T10" fmla="*/ 39 w 41"/>
                <a:gd name="T11" fmla="*/ 67 h 73"/>
                <a:gd name="T12" fmla="*/ 41 w 41"/>
                <a:gd name="T13" fmla="*/ 66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73">
                  <a:moveTo>
                    <a:pt x="41" y="66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20" y="0"/>
                    <a:pt x="20" y="0"/>
                    <a:pt x="19" y="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9" y="73"/>
                    <a:pt x="19" y="73"/>
                    <a:pt x="19" y="73"/>
                  </a:cubicBezTo>
                  <a:cubicBezTo>
                    <a:pt x="39" y="67"/>
                    <a:pt x="39" y="67"/>
                    <a:pt x="39" y="67"/>
                  </a:cubicBezTo>
                  <a:cubicBezTo>
                    <a:pt x="39" y="67"/>
                    <a:pt x="40" y="67"/>
                    <a:pt x="41" y="66"/>
                  </a:cubicBezTo>
                  <a:close/>
                </a:path>
              </a:pathLst>
            </a:custGeom>
            <a:solidFill>
              <a:srgbClr val="C78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7" name="Freeform 111"/>
            <p:cNvSpPr/>
            <p:nvPr/>
          </p:nvSpPr>
          <p:spPr bwMode="auto">
            <a:xfrm>
              <a:off x="7820025" y="735013"/>
              <a:ext cx="895350" cy="1100138"/>
            </a:xfrm>
            <a:custGeom>
              <a:avLst/>
              <a:gdLst>
                <a:gd name="T0" fmla="*/ 549 w 549"/>
                <a:gd name="T1" fmla="*/ 281 h 675"/>
                <a:gd name="T2" fmla="*/ 260 w 549"/>
                <a:gd name="T3" fmla="*/ 9 h 675"/>
                <a:gd name="T4" fmla="*/ 6 w 549"/>
                <a:gd name="T5" fmla="*/ 267 h 675"/>
                <a:gd name="T6" fmla="*/ 187 w 549"/>
                <a:gd name="T7" fmla="*/ 537 h 675"/>
                <a:gd name="T8" fmla="*/ 187 w 549"/>
                <a:gd name="T9" fmla="*/ 585 h 675"/>
                <a:gd name="T10" fmla="*/ 277 w 549"/>
                <a:gd name="T11" fmla="*/ 675 h 675"/>
                <a:gd name="T12" fmla="*/ 277 w 549"/>
                <a:gd name="T13" fmla="*/ 675 h 675"/>
                <a:gd name="T14" fmla="*/ 367 w 549"/>
                <a:gd name="T15" fmla="*/ 585 h 675"/>
                <a:gd name="T16" fmla="*/ 367 w 549"/>
                <a:gd name="T17" fmla="*/ 537 h 675"/>
                <a:gd name="T18" fmla="*/ 549 w 549"/>
                <a:gd name="T19" fmla="*/ 281 h 6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49" h="675">
                  <a:moveTo>
                    <a:pt x="549" y="281"/>
                  </a:moveTo>
                  <a:cubicBezTo>
                    <a:pt x="549" y="125"/>
                    <a:pt x="418" y="0"/>
                    <a:pt x="260" y="9"/>
                  </a:cubicBezTo>
                  <a:cubicBezTo>
                    <a:pt x="123" y="18"/>
                    <a:pt x="12" y="130"/>
                    <a:pt x="6" y="267"/>
                  </a:cubicBezTo>
                  <a:cubicBezTo>
                    <a:pt x="0" y="391"/>
                    <a:pt x="77" y="498"/>
                    <a:pt x="187" y="537"/>
                  </a:cubicBezTo>
                  <a:cubicBezTo>
                    <a:pt x="187" y="585"/>
                    <a:pt x="187" y="585"/>
                    <a:pt x="187" y="585"/>
                  </a:cubicBezTo>
                  <a:cubicBezTo>
                    <a:pt x="187" y="635"/>
                    <a:pt x="227" y="675"/>
                    <a:pt x="277" y="675"/>
                  </a:cubicBezTo>
                  <a:cubicBezTo>
                    <a:pt x="277" y="675"/>
                    <a:pt x="277" y="675"/>
                    <a:pt x="277" y="675"/>
                  </a:cubicBezTo>
                  <a:cubicBezTo>
                    <a:pt x="327" y="675"/>
                    <a:pt x="367" y="635"/>
                    <a:pt x="367" y="585"/>
                  </a:cubicBezTo>
                  <a:cubicBezTo>
                    <a:pt x="367" y="537"/>
                    <a:pt x="367" y="537"/>
                    <a:pt x="367" y="537"/>
                  </a:cubicBezTo>
                  <a:cubicBezTo>
                    <a:pt x="473" y="500"/>
                    <a:pt x="549" y="399"/>
                    <a:pt x="549" y="28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358" name="blank-blackboard_72189"/>
          <p:cNvSpPr>
            <a:spLocks noChangeAspect="1"/>
          </p:cNvSpPr>
          <p:nvPr/>
        </p:nvSpPr>
        <p:spPr bwMode="auto">
          <a:xfrm>
            <a:off x="4095661" y="1278902"/>
            <a:ext cx="5134078" cy="3429581"/>
          </a:xfrm>
          <a:custGeom>
            <a:avLst/>
            <a:gdLst>
              <a:gd name="T0" fmla="*/ 0 w 399"/>
              <a:gd name="T1" fmla="*/ 0 h 267"/>
              <a:gd name="T2" fmla="*/ 0 w 399"/>
              <a:gd name="T3" fmla="*/ 267 h 267"/>
              <a:gd name="T4" fmla="*/ 399 w 399"/>
              <a:gd name="T5" fmla="*/ 267 h 267"/>
              <a:gd name="T6" fmla="*/ 399 w 399"/>
              <a:gd name="T7" fmla="*/ 0 h 267"/>
              <a:gd name="T8" fmla="*/ 0 w 399"/>
              <a:gd name="T9" fmla="*/ 0 h 267"/>
              <a:gd name="T10" fmla="*/ 371 w 399"/>
              <a:gd name="T11" fmla="*/ 238 h 267"/>
              <a:gd name="T12" fmla="*/ 302 w 399"/>
              <a:gd name="T13" fmla="*/ 238 h 267"/>
              <a:gd name="T14" fmla="*/ 302 w 399"/>
              <a:gd name="T15" fmla="*/ 213 h 267"/>
              <a:gd name="T16" fmla="*/ 371 w 399"/>
              <a:gd name="T17" fmla="*/ 213 h 267"/>
              <a:gd name="T18" fmla="*/ 371 w 399"/>
              <a:gd name="T19" fmla="*/ 238 h 2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99" h="267">
                <a:moveTo>
                  <a:pt x="0" y="0"/>
                </a:moveTo>
                <a:lnTo>
                  <a:pt x="0" y="267"/>
                </a:lnTo>
                <a:lnTo>
                  <a:pt x="399" y="267"/>
                </a:lnTo>
                <a:lnTo>
                  <a:pt x="399" y="0"/>
                </a:lnTo>
                <a:lnTo>
                  <a:pt x="0" y="0"/>
                </a:lnTo>
                <a:close/>
                <a:moveTo>
                  <a:pt x="371" y="238"/>
                </a:moveTo>
                <a:lnTo>
                  <a:pt x="302" y="238"/>
                </a:lnTo>
                <a:lnTo>
                  <a:pt x="302" y="213"/>
                </a:lnTo>
                <a:lnTo>
                  <a:pt x="371" y="213"/>
                </a:lnTo>
                <a:lnTo>
                  <a:pt x="371" y="238"/>
                </a:lnTo>
                <a:close/>
              </a:path>
            </a:pathLst>
          </a:custGeom>
          <a:solidFill>
            <a:srgbClr val="F1FAFF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4308209" y="1873241"/>
            <a:ext cx="416398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04800" algn="just">
              <a:spcAft>
                <a:spcPts val="0"/>
              </a:spcAft>
            </a:pPr>
            <a:r>
              <a:rPr lang="zh-CN" altLang="en-US" sz="4000" kern="100" dirty="0">
                <a:solidFill>
                  <a:srgbClr val="00B0F0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  <a:cs typeface="Times New Roman" panose="02020603050405020304" pitchFamily="18" charset="0"/>
              </a:rPr>
              <a:t>还有什么意见，来和同学们聊聊</a:t>
            </a:r>
            <a:r>
              <a:rPr lang="zh-CN" altLang="zh-CN" sz="4000" kern="100" dirty="0">
                <a:solidFill>
                  <a:srgbClr val="00B0F0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  <a:cs typeface="Times New Roman" panose="02020603050405020304" pitchFamily="18" charset="0"/>
              </a:rPr>
              <a:t>。</a:t>
            </a:r>
            <a:endParaRPr lang="zh-CN" altLang="zh-CN" sz="2800" kern="100" dirty="0">
              <a:solidFill>
                <a:srgbClr val="00B0F0"/>
              </a:solidFill>
              <a:effectLst/>
              <a:latin typeface="方正卡通简体" panose="03000509000000000000" pitchFamily="65" charset="-122"/>
              <a:ea typeface="方正卡通简体" panose="03000509000000000000" pitchFamily="65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3D2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chalkboard_45966"/>
          <p:cNvSpPr>
            <a:spLocks noChangeAspect="1"/>
          </p:cNvSpPr>
          <p:nvPr/>
        </p:nvSpPr>
        <p:spPr bwMode="auto">
          <a:xfrm>
            <a:off x="3738849" y="1392543"/>
            <a:ext cx="5328829" cy="4032635"/>
          </a:xfrm>
          <a:custGeom>
            <a:avLst/>
            <a:gdLst>
              <a:gd name="connsiteX0" fmla="*/ 73107 w 607156"/>
              <a:gd name="connsiteY0" fmla="*/ 111730 h 564625"/>
              <a:gd name="connsiteX1" fmla="*/ 532440 w 607156"/>
              <a:gd name="connsiteY1" fmla="*/ 111730 h 564625"/>
              <a:gd name="connsiteX2" fmla="*/ 532440 w 607156"/>
              <a:gd name="connsiteY2" fmla="*/ 389674 h 564625"/>
              <a:gd name="connsiteX3" fmla="*/ 73107 w 607156"/>
              <a:gd name="connsiteY3" fmla="*/ 389674 h 564625"/>
              <a:gd name="connsiteX4" fmla="*/ 41625 w 607156"/>
              <a:gd name="connsiteY4" fmla="*/ 83117 h 564625"/>
              <a:gd name="connsiteX5" fmla="*/ 41625 w 607156"/>
              <a:gd name="connsiteY5" fmla="*/ 418453 h 564625"/>
              <a:gd name="connsiteX6" fmla="*/ 565531 w 607156"/>
              <a:gd name="connsiteY6" fmla="*/ 418453 h 564625"/>
              <a:gd name="connsiteX7" fmla="*/ 565531 w 607156"/>
              <a:gd name="connsiteY7" fmla="*/ 83117 h 564625"/>
              <a:gd name="connsiteX8" fmla="*/ 239705 w 607156"/>
              <a:gd name="connsiteY8" fmla="*/ 0 h 564625"/>
              <a:gd name="connsiteX9" fmla="*/ 367452 w 607156"/>
              <a:gd name="connsiteY9" fmla="*/ 0 h 564625"/>
              <a:gd name="connsiteX10" fmla="*/ 399029 w 607156"/>
              <a:gd name="connsiteY10" fmla="*/ 30094 h 564625"/>
              <a:gd name="connsiteX11" fmla="*/ 399029 w 607156"/>
              <a:gd name="connsiteY11" fmla="*/ 41558 h 564625"/>
              <a:gd name="connsiteX12" fmla="*/ 587061 w 607156"/>
              <a:gd name="connsiteY12" fmla="*/ 41558 h 564625"/>
              <a:gd name="connsiteX13" fmla="*/ 607156 w 607156"/>
              <a:gd name="connsiteY13" fmla="*/ 61621 h 564625"/>
              <a:gd name="connsiteX14" fmla="*/ 607156 w 607156"/>
              <a:gd name="connsiteY14" fmla="*/ 438516 h 564625"/>
              <a:gd name="connsiteX15" fmla="*/ 587061 w 607156"/>
              <a:gd name="connsiteY15" fmla="*/ 460012 h 564625"/>
              <a:gd name="connsiteX16" fmla="*/ 479409 w 607156"/>
              <a:gd name="connsiteY16" fmla="*/ 460012 h 564625"/>
              <a:gd name="connsiteX17" fmla="*/ 518164 w 607156"/>
              <a:gd name="connsiteY17" fmla="*/ 564625 h 564625"/>
              <a:gd name="connsiteX18" fmla="*/ 444961 w 607156"/>
              <a:gd name="connsiteY18" fmla="*/ 564625 h 564625"/>
              <a:gd name="connsiteX19" fmla="*/ 407642 w 607156"/>
              <a:gd name="connsiteY19" fmla="*/ 460012 h 564625"/>
              <a:gd name="connsiteX20" fmla="*/ 357404 w 607156"/>
              <a:gd name="connsiteY20" fmla="*/ 460012 h 564625"/>
              <a:gd name="connsiteX21" fmla="*/ 357404 w 607156"/>
              <a:gd name="connsiteY21" fmla="*/ 523067 h 564625"/>
              <a:gd name="connsiteX22" fmla="*/ 249752 w 607156"/>
              <a:gd name="connsiteY22" fmla="*/ 523067 h 564625"/>
              <a:gd name="connsiteX23" fmla="*/ 249752 w 607156"/>
              <a:gd name="connsiteY23" fmla="*/ 460012 h 564625"/>
              <a:gd name="connsiteX24" fmla="*/ 200950 w 607156"/>
              <a:gd name="connsiteY24" fmla="*/ 460012 h 564625"/>
              <a:gd name="connsiteX25" fmla="*/ 162196 w 607156"/>
              <a:gd name="connsiteY25" fmla="*/ 564625 h 564625"/>
              <a:gd name="connsiteX26" fmla="*/ 90428 w 607156"/>
              <a:gd name="connsiteY26" fmla="*/ 564625 h 564625"/>
              <a:gd name="connsiteX27" fmla="*/ 127747 w 607156"/>
              <a:gd name="connsiteY27" fmla="*/ 460012 h 564625"/>
              <a:gd name="connsiteX28" fmla="*/ 21530 w 607156"/>
              <a:gd name="connsiteY28" fmla="*/ 460012 h 564625"/>
              <a:gd name="connsiteX29" fmla="*/ 0 w 607156"/>
              <a:gd name="connsiteY29" fmla="*/ 438516 h 564625"/>
              <a:gd name="connsiteX30" fmla="*/ 0 w 607156"/>
              <a:gd name="connsiteY30" fmla="*/ 61621 h 564625"/>
              <a:gd name="connsiteX31" fmla="*/ 21530 w 607156"/>
              <a:gd name="connsiteY31" fmla="*/ 41558 h 564625"/>
              <a:gd name="connsiteX32" fmla="*/ 208127 w 607156"/>
              <a:gd name="connsiteY32" fmla="*/ 41558 h 564625"/>
              <a:gd name="connsiteX33" fmla="*/ 208127 w 607156"/>
              <a:gd name="connsiteY33" fmla="*/ 30094 h 564625"/>
              <a:gd name="connsiteX34" fmla="*/ 239705 w 607156"/>
              <a:gd name="connsiteY34" fmla="*/ 0 h 564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607156" h="564625">
                <a:moveTo>
                  <a:pt x="73107" y="111730"/>
                </a:moveTo>
                <a:lnTo>
                  <a:pt x="532440" y="111730"/>
                </a:lnTo>
                <a:lnTo>
                  <a:pt x="532440" y="389674"/>
                </a:lnTo>
                <a:lnTo>
                  <a:pt x="73107" y="389674"/>
                </a:lnTo>
                <a:close/>
                <a:moveTo>
                  <a:pt x="41625" y="83117"/>
                </a:moveTo>
                <a:lnTo>
                  <a:pt x="41625" y="418453"/>
                </a:lnTo>
                <a:lnTo>
                  <a:pt x="565531" y="418453"/>
                </a:lnTo>
                <a:lnTo>
                  <a:pt x="565531" y="83117"/>
                </a:lnTo>
                <a:close/>
                <a:moveTo>
                  <a:pt x="239705" y="0"/>
                </a:moveTo>
                <a:lnTo>
                  <a:pt x="367452" y="0"/>
                </a:lnTo>
                <a:cubicBezTo>
                  <a:pt x="384676" y="0"/>
                  <a:pt x="399029" y="12897"/>
                  <a:pt x="399029" y="30094"/>
                </a:cubicBezTo>
                <a:lnTo>
                  <a:pt x="399029" y="41558"/>
                </a:lnTo>
                <a:lnTo>
                  <a:pt x="587061" y="41558"/>
                </a:lnTo>
                <a:cubicBezTo>
                  <a:pt x="598544" y="41558"/>
                  <a:pt x="607156" y="50157"/>
                  <a:pt x="607156" y="61621"/>
                </a:cubicBezTo>
                <a:lnTo>
                  <a:pt x="607156" y="438516"/>
                </a:lnTo>
                <a:cubicBezTo>
                  <a:pt x="607156" y="449981"/>
                  <a:pt x="598544" y="460012"/>
                  <a:pt x="587061" y="460012"/>
                </a:cubicBezTo>
                <a:lnTo>
                  <a:pt x="479409" y="460012"/>
                </a:lnTo>
                <a:lnTo>
                  <a:pt x="518164" y="564625"/>
                </a:lnTo>
                <a:lnTo>
                  <a:pt x="444961" y="564625"/>
                </a:lnTo>
                <a:lnTo>
                  <a:pt x="407642" y="460012"/>
                </a:lnTo>
                <a:lnTo>
                  <a:pt x="357404" y="460012"/>
                </a:lnTo>
                <a:lnTo>
                  <a:pt x="357404" y="523067"/>
                </a:lnTo>
                <a:lnTo>
                  <a:pt x="249752" y="523067"/>
                </a:lnTo>
                <a:lnTo>
                  <a:pt x="249752" y="460012"/>
                </a:lnTo>
                <a:lnTo>
                  <a:pt x="200950" y="460012"/>
                </a:lnTo>
                <a:lnTo>
                  <a:pt x="162196" y="564625"/>
                </a:lnTo>
                <a:lnTo>
                  <a:pt x="90428" y="564625"/>
                </a:lnTo>
                <a:lnTo>
                  <a:pt x="127747" y="460012"/>
                </a:lnTo>
                <a:lnTo>
                  <a:pt x="21530" y="460012"/>
                </a:lnTo>
                <a:cubicBezTo>
                  <a:pt x="8612" y="460012"/>
                  <a:pt x="0" y="449981"/>
                  <a:pt x="0" y="438516"/>
                </a:cubicBezTo>
                <a:lnTo>
                  <a:pt x="0" y="61621"/>
                </a:lnTo>
                <a:cubicBezTo>
                  <a:pt x="0" y="50157"/>
                  <a:pt x="8612" y="41558"/>
                  <a:pt x="21530" y="41558"/>
                </a:cubicBezTo>
                <a:lnTo>
                  <a:pt x="208127" y="41558"/>
                </a:lnTo>
                <a:lnTo>
                  <a:pt x="208127" y="30094"/>
                </a:lnTo>
                <a:cubicBezTo>
                  <a:pt x="208127" y="12897"/>
                  <a:pt x="222481" y="0"/>
                  <a:pt x="239705" y="0"/>
                </a:cubicBezTo>
                <a:close/>
              </a:path>
            </a:pathLst>
          </a:custGeom>
          <a:solidFill>
            <a:srgbClr val="F1FAFF"/>
          </a:solidFill>
          <a:ln>
            <a:noFill/>
          </a:ln>
        </p:spPr>
      </p:sp>
      <p:sp>
        <p:nvSpPr>
          <p:cNvPr id="4" name="云形 3"/>
          <p:cNvSpPr/>
          <p:nvPr/>
        </p:nvSpPr>
        <p:spPr>
          <a:xfrm>
            <a:off x="-856343" y="5942818"/>
            <a:ext cx="13251766" cy="3137096"/>
          </a:xfrm>
          <a:prstGeom prst="cloud">
            <a:avLst/>
          </a:prstGeom>
          <a:solidFill>
            <a:srgbClr val="F1FAFF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六边形 9"/>
          <p:cNvSpPr/>
          <p:nvPr/>
        </p:nvSpPr>
        <p:spPr>
          <a:xfrm>
            <a:off x="0" y="215264"/>
            <a:ext cx="957918" cy="488121"/>
          </a:xfrm>
          <a:custGeom>
            <a:avLst/>
            <a:gdLst>
              <a:gd name="connsiteX0" fmla="*/ 0 w 2138289"/>
              <a:gd name="connsiteY0" fmla="*/ 562708 h 1125415"/>
              <a:gd name="connsiteX1" fmla="*/ 281354 w 2138289"/>
              <a:gd name="connsiteY1" fmla="*/ 0 h 1125415"/>
              <a:gd name="connsiteX2" fmla="*/ 1856935 w 2138289"/>
              <a:gd name="connsiteY2" fmla="*/ 0 h 1125415"/>
              <a:gd name="connsiteX3" fmla="*/ 2138289 w 2138289"/>
              <a:gd name="connsiteY3" fmla="*/ 562708 h 1125415"/>
              <a:gd name="connsiteX4" fmla="*/ 1856935 w 2138289"/>
              <a:gd name="connsiteY4" fmla="*/ 1125415 h 1125415"/>
              <a:gd name="connsiteX5" fmla="*/ 281354 w 2138289"/>
              <a:gd name="connsiteY5" fmla="*/ 1125415 h 1125415"/>
              <a:gd name="connsiteX6" fmla="*/ 0 w 2138289"/>
              <a:gd name="connsiteY6" fmla="*/ 562708 h 1125415"/>
              <a:gd name="connsiteX0-1" fmla="*/ 0 w 2138289"/>
              <a:gd name="connsiteY0-2" fmla="*/ 576775 h 1139482"/>
              <a:gd name="connsiteX1-3" fmla="*/ 281354 w 2138289"/>
              <a:gd name="connsiteY1-4" fmla="*/ 14067 h 1139482"/>
              <a:gd name="connsiteX2-5" fmla="*/ 1631851 w 2138289"/>
              <a:gd name="connsiteY2-6" fmla="*/ 0 h 1139482"/>
              <a:gd name="connsiteX3-7" fmla="*/ 2138289 w 2138289"/>
              <a:gd name="connsiteY3-8" fmla="*/ 576775 h 1139482"/>
              <a:gd name="connsiteX4-9" fmla="*/ 1856935 w 2138289"/>
              <a:gd name="connsiteY4-10" fmla="*/ 1139482 h 1139482"/>
              <a:gd name="connsiteX5-11" fmla="*/ 281354 w 2138289"/>
              <a:gd name="connsiteY5-12" fmla="*/ 1139482 h 1139482"/>
              <a:gd name="connsiteX6-13" fmla="*/ 0 w 2138289"/>
              <a:gd name="connsiteY6-14" fmla="*/ 576775 h 1139482"/>
              <a:gd name="connsiteX0-15" fmla="*/ 0 w 2138289"/>
              <a:gd name="connsiteY0-16" fmla="*/ 576775 h 1280159"/>
              <a:gd name="connsiteX1-17" fmla="*/ 281354 w 2138289"/>
              <a:gd name="connsiteY1-18" fmla="*/ 14067 h 1280159"/>
              <a:gd name="connsiteX2-19" fmla="*/ 1631851 w 2138289"/>
              <a:gd name="connsiteY2-20" fmla="*/ 0 h 1280159"/>
              <a:gd name="connsiteX3-21" fmla="*/ 2138289 w 2138289"/>
              <a:gd name="connsiteY3-22" fmla="*/ 576775 h 1280159"/>
              <a:gd name="connsiteX4-23" fmla="*/ 1026941 w 2138289"/>
              <a:gd name="connsiteY4-24" fmla="*/ 1280159 h 1280159"/>
              <a:gd name="connsiteX5-25" fmla="*/ 281354 w 2138289"/>
              <a:gd name="connsiteY5-26" fmla="*/ 1139482 h 1280159"/>
              <a:gd name="connsiteX6-27" fmla="*/ 0 w 2138289"/>
              <a:gd name="connsiteY6-28" fmla="*/ 576775 h 1280159"/>
              <a:gd name="connsiteX0-29" fmla="*/ 0 w 1744394"/>
              <a:gd name="connsiteY0-30" fmla="*/ 576775 h 1280159"/>
              <a:gd name="connsiteX1-31" fmla="*/ 281354 w 1744394"/>
              <a:gd name="connsiteY1-32" fmla="*/ 14067 h 1280159"/>
              <a:gd name="connsiteX2-33" fmla="*/ 1631851 w 1744394"/>
              <a:gd name="connsiteY2-34" fmla="*/ 0 h 1280159"/>
              <a:gd name="connsiteX3-35" fmla="*/ 1744394 w 1744394"/>
              <a:gd name="connsiteY3-36" fmla="*/ 900332 h 1280159"/>
              <a:gd name="connsiteX4-37" fmla="*/ 1026941 w 1744394"/>
              <a:gd name="connsiteY4-38" fmla="*/ 1280159 h 1280159"/>
              <a:gd name="connsiteX5-39" fmla="*/ 281354 w 1744394"/>
              <a:gd name="connsiteY5-40" fmla="*/ 1139482 h 1280159"/>
              <a:gd name="connsiteX6-41" fmla="*/ 0 w 1744394"/>
              <a:gd name="connsiteY6-42" fmla="*/ 576775 h 1280159"/>
              <a:gd name="connsiteX0-43" fmla="*/ 0 w 1744394"/>
              <a:gd name="connsiteY0-44" fmla="*/ 576775 h 1280159"/>
              <a:gd name="connsiteX1-45" fmla="*/ 281354 w 1744394"/>
              <a:gd name="connsiteY1-46" fmla="*/ 14067 h 1280159"/>
              <a:gd name="connsiteX2-47" fmla="*/ 1631851 w 1744394"/>
              <a:gd name="connsiteY2-48" fmla="*/ 0 h 1280159"/>
              <a:gd name="connsiteX3-49" fmla="*/ 1744394 w 1744394"/>
              <a:gd name="connsiteY3-50" fmla="*/ 900332 h 1280159"/>
              <a:gd name="connsiteX4-51" fmla="*/ 1026941 w 1744394"/>
              <a:gd name="connsiteY4-52" fmla="*/ 1280159 h 1280159"/>
              <a:gd name="connsiteX5-53" fmla="*/ 154745 w 1744394"/>
              <a:gd name="connsiteY5-54" fmla="*/ 942535 h 1280159"/>
              <a:gd name="connsiteX6-55" fmla="*/ 0 w 1744394"/>
              <a:gd name="connsiteY6-56" fmla="*/ 576775 h 1280159"/>
              <a:gd name="connsiteX0-57" fmla="*/ 0 w 1744394"/>
              <a:gd name="connsiteY0-58" fmla="*/ 717453 h 1420837"/>
              <a:gd name="connsiteX1-59" fmla="*/ 773724 w 1744394"/>
              <a:gd name="connsiteY1-60" fmla="*/ 0 h 1420837"/>
              <a:gd name="connsiteX2-61" fmla="*/ 1631851 w 1744394"/>
              <a:gd name="connsiteY2-62" fmla="*/ 140678 h 1420837"/>
              <a:gd name="connsiteX3-63" fmla="*/ 1744394 w 1744394"/>
              <a:gd name="connsiteY3-64" fmla="*/ 1041010 h 1420837"/>
              <a:gd name="connsiteX4-65" fmla="*/ 1026941 w 1744394"/>
              <a:gd name="connsiteY4-66" fmla="*/ 1420837 h 1420837"/>
              <a:gd name="connsiteX5-67" fmla="*/ 154745 w 1744394"/>
              <a:gd name="connsiteY5-68" fmla="*/ 1083213 h 1420837"/>
              <a:gd name="connsiteX6-69" fmla="*/ 0 w 1744394"/>
              <a:gd name="connsiteY6-70" fmla="*/ 717453 h 1420837"/>
              <a:gd name="connsiteX0-71" fmla="*/ 0 w 1659988"/>
              <a:gd name="connsiteY0-72" fmla="*/ 211016 h 1420837"/>
              <a:gd name="connsiteX1-73" fmla="*/ 689318 w 1659988"/>
              <a:gd name="connsiteY1-74" fmla="*/ 0 h 1420837"/>
              <a:gd name="connsiteX2-75" fmla="*/ 1547445 w 1659988"/>
              <a:gd name="connsiteY2-76" fmla="*/ 140678 h 1420837"/>
              <a:gd name="connsiteX3-77" fmla="*/ 1659988 w 1659988"/>
              <a:gd name="connsiteY3-78" fmla="*/ 1041010 h 1420837"/>
              <a:gd name="connsiteX4-79" fmla="*/ 942535 w 1659988"/>
              <a:gd name="connsiteY4-80" fmla="*/ 1420837 h 1420837"/>
              <a:gd name="connsiteX5-81" fmla="*/ 70339 w 1659988"/>
              <a:gd name="connsiteY5-82" fmla="*/ 1083213 h 1420837"/>
              <a:gd name="connsiteX6-83" fmla="*/ 0 w 1659988"/>
              <a:gd name="connsiteY6-84" fmla="*/ 211016 h 1420837"/>
              <a:gd name="connsiteX0-85" fmla="*/ 0 w 1659988"/>
              <a:gd name="connsiteY0-86" fmla="*/ 211016 h 1420837"/>
              <a:gd name="connsiteX1-87" fmla="*/ 689318 w 1659988"/>
              <a:gd name="connsiteY1-88" fmla="*/ 0 h 1420837"/>
              <a:gd name="connsiteX2-89" fmla="*/ 1547445 w 1659988"/>
              <a:gd name="connsiteY2-90" fmla="*/ 140678 h 1420837"/>
              <a:gd name="connsiteX3-91" fmla="*/ 1659988 w 1659988"/>
              <a:gd name="connsiteY3-92" fmla="*/ 1041010 h 1420837"/>
              <a:gd name="connsiteX4-93" fmla="*/ 942535 w 1659988"/>
              <a:gd name="connsiteY4-94" fmla="*/ 1420837 h 1420837"/>
              <a:gd name="connsiteX5-95" fmla="*/ 70339 w 1659988"/>
              <a:gd name="connsiteY5-96" fmla="*/ 1083213 h 1420837"/>
              <a:gd name="connsiteX6-97" fmla="*/ 0 w 1659988"/>
              <a:gd name="connsiteY6-98" fmla="*/ 211016 h 1420837"/>
              <a:gd name="connsiteX0-99" fmla="*/ 0 w 1659988"/>
              <a:gd name="connsiteY0-100" fmla="*/ 211016 h 1420837"/>
              <a:gd name="connsiteX1-101" fmla="*/ 689318 w 1659988"/>
              <a:gd name="connsiteY1-102" fmla="*/ 0 h 1420837"/>
              <a:gd name="connsiteX2-103" fmla="*/ 1547445 w 1659988"/>
              <a:gd name="connsiteY2-104" fmla="*/ 140678 h 1420837"/>
              <a:gd name="connsiteX3-105" fmla="*/ 1659988 w 1659988"/>
              <a:gd name="connsiteY3-106" fmla="*/ 1041010 h 1420837"/>
              <a:gd name="connsiteX4-107" fmla="*/ 942535 w 1659988"/>
              <a:gd name="connsiteY4-108" fmla="*/ 1420837 h 1420837"/>
              <a:gd name="connsiteX5-109" fmla="*/ 70339 w 1659988"/>
              <a:gd name="connsiteY5-110" fmla="*/ 1083213 h 1420837"/>
              <a:gd name="connsiteX6-111" fmla="*/ 0 w 1659988"/>
              <a:gd name="connsiteY6-112" fmla="*/ 211016 h 1420837"/>
              <a:gd name="connsiteX0-113" fmla="*/ 0 w 1659988"/>
              <a:gd name="connsiteY0-114" fmla="*/ 316298 h 1526119"/>
              <a:gd name="connsiteX1-115" fmla="*/ 689318 w 1659988"/>
              <a:gd name="connsiteY1-116" fmla="*/ 105282 h 1526119"/>
              <a:gd name="connsiteX2-117" fmla="*/ 1547445 w 1659988"/>
              <a:gd name="connsiteY2-118" fmla="*/ 245960 h 1526119"/>
              <a:gd name="connsiteX3-119" fmla="*/ 1659988 w 1659988"/>
              <a:gd name="connsiteY3-120" fmla="*/ 1146292 h 1526119"/>
              <a:gd name="connsiteX4-121" fmla="*/ 942535 w 1659988"/>
              <a:gd name="connsiteY4-122" fmla="*/ 1526119 h 1526119"/>
              <a:gd name="connsiteX5-123" fmla="*/ 70339 w 1659988"/>
              <a:gd name="connsiteY5-124" fmla="*/ 1188495 h 1526119"/>
              <a:gd name="connsiteX6-125" fmla="*/ 0 w 1659988"/>
              <a:gd name="connsiteY6-126" fmla="*/ 316298 h 1526119"/>
              <a:gd name="connsiteX0-127" fmla="*/ 0 w 1659988"/>
              <a:gd name="connsiteY0-128" fmla="*/ 368602 h 1578423"/>
              <a:gd name="connsiteX1-129" fmla="*/ 759656 w 1659988"/>
              <a:gd name="connsiteY1-130" fmla="*/ 87248 h 1578423"/>
              <a:gd name="connsiteX2-131" fmla="*/ 1547445 w 1659988"/>
              <a:gd name="connsiteY2-132" fmla="*/ 298264 h 1578423"/>
              <a:gd name="connsiteX3-133" fmla="*/ 1659988 w 1659988"/>
              <a:gd name="connsiteY3-134" fmla="*/ 1198596 h 1578423"/>
              <a:gd name="connsiteX4-135" fmla="*/ 942535 w 1659988"/>
              <a:gd name="connsiteY4-136" fmla="*/ 1578423 h 1578423"/>
              <a:gd name="connsiteX5-137" fmla="*/ 70339 w 1659988"/>
              <a:gd name="connsiteY5-138" fmla="*/ 1240799 h 1578423"/>
              <a:gd name="connsiteX6-139" fmla="*/ 0 w 1659988"/>
              <a:gd name="connsiteY6-140" fmla="*/ 368602 h 1578423"/>
              <a:gd name="connsiteX0-141" fmla="*/ 0 w 1659988"/>
              <a:gd name="connsiteY0-142" fmla="*/ 331411 h 1541232"/>
              <a:gd name="connsiteX1-143" fmla="*/ 759656 w 1659988"/>
              <a:gd name="connsiteY1-144" fmla="*/ 50057 h 1541232"/>
              <a:gd name="connsiteX2-145" fmla="*/ 1547445 w 1659988"/>
              <a:gd name="connsiteY2-146" fmla="*/ 261073 h 1541232"/>
              <a:gd name="connsiteX3-147" fmla="*/ 1659988 w 1659988"/>
              <a:gd name="connsiteY3-148" fmla="*/ 1161405 h 1541232"/>
              <a:gd name="connsiteX4-149" fmla="*/ 942535 w 1659988"/>
              <a:gd name="connsiteY4-150" fmla="*/ 1541232 h 1541232"/>
              <a:gd name="connsiteX5-151" fmla="*/ 70339 w 1659988"/>
              <a:gd name="connsiteY5-152" fmla="*/ 1203608 h 1541232"/>
              <a:gd name="connsiteX6-153" fmla="*/ 0 w 1659988"/>
              <a:gd name="connsiteY6-154" fmla="*/ 331411 h 1541232"/>
              <a:gd name="connsiteX0-155" fmla="*/ 0 w 1659988"/>
              <a:gd name="connsiteY0-156" fmla="*/ 400765 h 1610586"/>
              <a:gd name="connsiteX1-157" fmla="*/ 759656 w 1659988"/>
              <a:gd name="connsiteY1-158" fmla="*/ 119411 h 1610586"/>
              <a:gd name="connsiteX2-159" fmla="*/ 1547445 w 1659988"/>
              <a:gd name="connsiteY2-160" fmla="*/ 330427 h 1610586"/>
              <a:gd name="connsiteX3-161" fmla="*/ 1659988 w 1659988"/>
              <a:gd name="connsiteY3-162" fmla="*/ 1230759 h 1610586"/>
              <a:gd name="connsiteX4-163" fmla="*/ 942535 w 1659988"/>
              <a:gd name="connsiteY4-164" fmla="*/ 1610586 h 1610586"/>
              <a:gd name="connsiteX5-165" fmla="*/ 70339 w 1659988"/>
              <a:gd name="connsiteY5-166" fmla="*/ 1272962 h 1610586"/>
              <a:gd name="connsiteX6-167" fmla="*/ 0 w 1659988"/>
              <a:gd name="connsiteY6-168" fmla="*/ 400765 h 1610586"/>
              <a:gd name="connsiteX0-169" fmla="*/ 0 w 1659988"/>
              <a:gd name="connsiteY0-170" fmla="*/ 421889 h 1631710"/>
              <a:gd name="connsiteX1-171" fmla="*/ 759656 w 1659988"/>
              <a:gd name="connsiteY1-172" fmla="*/ 140535 h 1631710"/>
              <a:gd name="connsiteX2-173" fmla="*/ 1547445 w 1659988"/>
              <a:gd name="connsiteY2-174" fmla="*/ 351551 h 1631710"/>
              <a:gd name="connsiteX3-175" fmla="*/ 1659988 w 1659988"/>
              <a:gd name="connsiteY3-176" fmla="*/ 1251883 h 1631710"/>
              <a:gd name="connsiteX4-177" fmla="*/ 942535 w 1659988"/>
              <a:gd name="connsiteY4-178" fmla="*/ 1631710 h 1631710"/>
              <a:gd name="connsiteX5-179" fmla="*/ 70339 w 1659988"/>
              <a:gd name="connsiteY5-180" fmla="*/ 1294086 h 1631710"/>
              <a:gd name="connsiteX6-181" fmla="*/ 0 w 1659988"/>
              <a:gd name="connsiteY6-182" fmla="*/ 421889 h 1631710"/>
              <a:gd name="connsiteX0-183" fmla="*/ 0 w 1992538"/>
              <a:gd name="connsiteY0-184" fmla="*/ 421889 h 1631710"/>
              <a:gd name="connsiteX1-185" fmla="*/ 759656 w 1992538"/>
              <a:gd name="connsiteY1-186" fmla="*/ 140535 h 1631710"/>
              <a:gd name="connsiteX2-187" fmla="*/ 1547445 w 1992538"/>
              <a:gd name="connsiteY2-188" fmla="*/ 351551 h 1631710"/>
              <a:gd name="connsiteX3-189" fmla="*/ 1659988 w 1992538"/>
              <a:gd name="connsiteY3-190" fmla="*/ 1251883 h 1631710"/>
              <a:gd name="connsiteX4-191" fmla="*/ 942535 w 1992538"/>
              <a:gd name="connsiteY4-192" fmla="*/ 1631710 h 1631710"/>
              <a:gd name="connsiteX5-193" fmla="*/ 70339 w 1992538"/>
              <a:gd name="connsiteY5-194" fmla="*/ 1294086 h 1631710"/>
              <a:gd name="connsiteX6-195" fmla="*/ 0 w 1992538"/>
              <a:gd name="connsiteY6-196" fmla="*/ 421889 h 1631710"/>
              <a:gd name="connsiteX0-197" fmla="*/ 0 w 2005025"/>
              <a:gd name="connsiteY0-198" fmla="*/ 421889 h 1631710"/>
              <a:gd name="connsiteX1-199" fmla="*/ 759656 w 2005025"/>
              <a:gd name="connsiteY1-200" fmla="*/ 140535 h 1631710"/>
              <a:gd name="connsiteX2-201" fmla="*/ 1547445 w 2005025"/>
              <a:gd name="connsiteY2-202" fmla="*/ 351551 h 1631710"/>
              <a:gd name="connsiteX3-203" fmla="*/ 1702191 w 2005025"/>
              <a:gd name="connsiteY3-204" fmla="*/ 1265951 h 1631710"/>
              <a:gd name="connsiteX4-205" fmla="*/ 942535 w 2005025"/>
              <a:gd name="connsiteY4-206" fmla="*/ 1631710 h 1631710"/>
              <a:gd name="connsiteX5-207" fmla="*/ 70339 w 2005025"/>
              <a:gd name="connsiteY5-208" fmla="*/ 1294086 h 1631710"/>
              <a:gd name="connsiteX6-209" fmla="*/ 0 w 2005025"/>
              <a:gd name="connsiteY6-210" fmla="*/ 421889 h 1631710"/>
              <a:gd name="connsiteX0-211" fmla="*/ 0 w 2205243"/>
              <a:gd name="connsiteY0-212" fmla="*/ 421889 h 1631710"/>
              <a:gd name="connsiteX1-213" fmla="*/ 759656 w 2205243"/>
              <a:gd name="connsiteY1-214" fmla="*/ 140535 h 1631710"/>
              <a:gd name="connsiteX2-215" fmla="*/ 1547445 w 2205243"/>
              <a:gd name="connsiteY2-216" fmla="*/ 351551 h 1631710"/>
              <a:gd name="connsiteX3-217" fmla="*/ 1702191 w 2205243"/>
              <a:gd name="connsiteY3-218" fmla="*/ 1265951 h 1631710"/>
              <a:gd name="connsiteX4-219" fmla="*/ 942535 w 2205243"/>
              <a:gd name="connsiteY4-220" fmla="*/ 1631710 h 1631710"/>
              <a:gd name="connsiteX5-221" fmla="*/ 70339 w 2205243"/>
              <a:gd name="connsiteY5-222" fmla="*/ 1294086 h 1631710"/>
              <a:gd name="connsiteX6-223" fmla="*/ 0 w 2205243"/>
              <a:gd name="connsiteY6-224" fmla="*/ 421889 h 1631710"/>
              <a:gd name="connsiteX0-225" fmla="*/ 0 w 2205243"/>
              <a:gd name="connsiteY0-226" fmla="*/ 421889 h 1631710"/>
              <a:gd name="connsiteX1-227" fmla="*/ 759656 w 2205243"/>
              <a:gd name="connsiteY1-228" fmla="*/ 140535 h 1631710"/>
              <a:gd name="connsiteX2-229" fmla="*/ 1547445 w 2205243"/>
              <a:gd name="connsiteY2-230" fmla="*/ 351551 h 1631710"/>
              <a:gd name="connsiteX3-231" fmla="*/ 1702191 w 2205243"/>
              <a:gd name="connsiteY3-232" fmla="*/ 1265951 h 1631710"/>
              <a:gd name="connsiteX4-233" fmla="*/ 942535 w 2205243"/>
              <a:gd name="connsiteY4-234" fmla="*/ 1631710 h 1631710"/>
              <a:gd name="connsiteX5-235" fmla="*/ 70339 w 2205243"/>
              <a:gd name="connsiteY5-236" fmla="*/ 1294086 h 1631710"/>
              <a:gd name="connsiteX6-237" fmla="*/ 0 w 2205243"/>
              <a:gd name="connsiteY6-238" fmla="*/ 421889 h 1631710"/>
              <a:gd name="connsiteX0-239" fmla="*/ 0 w 2205243"/>
              <a:gd name="connsiteY0-240" fmla="*/ 421889 h 1707267"/>
              <a:gd name="connsiteX1-241" fmla="*/ 759656 w 2205243"/>
              <a:gd name="connsiteY1-242" fmla="*/ 140535 h 1707267"/>
              <a:gd name="connsiteX2-243" fmla="*/ 1547445 w 2205243"/>
              <a:gd name="connsiteY2-244" fmla="*/ 351551 h 1707267"/>
              <a:gd name="connsiteX3-245" fmla="*/ 1702191 w 2205243"/>
              <a:gd name="connsiteY3-246" fmla="*/ 1265951 h 1707267"/>
              <a:gd name="connsiteX4-247" fmla="*/ 942535 w 2205243"/>
              <a:gd name="connsiteY4-248" fmla="*/ 1631710 h 1707267"/>
              <a:gd name="connsiteX5-249" fmla="*/ 70339 w 2205243"/>
              <a:gd name="connsiteY5-250" fmla="*/ 1294086 h 1707267"/>
              <a:gd name="connsiteX6-251" fmla="*/ 0 w 2205243"/>
              <a:gd name="connsiteY6-252" fmla="*/ 421889 h 1707267"/>
              <a:gd name="connsiteX0-253" fmla="*/ 0 w 2205243"/>
              <a:gd name="connsiteY0-254" fmla="*/ 421889 h 1784748"/>
              <a:gd name="connsiteX1-255" fmla="*/ 759656 w 2205243"/>
              <a:gd name="connsiteY1-256" fmla="*/ 140535 h 1784748"/>
              <a:gd name="connsiteX2-257" fmla="*/ 1547445 w 2205243"/>
              <a:gd name="connsiteY2-258" fmla="*/ 351551 h 1784748"/>
              <a:gd name="connsiteX3-259" fmla="*/ 1702191 w 2205243"/>
              <a:gd name="connsiteY3-260" fmla="*/ 1265951 h 1784748"/>
              <a:gd name="connsiteX4-261" fmla="*/ 942535 w 2205243"/>
              <a:gd name="connsiteY4-262" fmla="*/ 1631710 h 1784748"/>
              <a:gd name="connsiteX5-263" fmla="*/ 70339 w 2205243"/>
              <a:gd name="connsiteY5-264" fmla="*/ 1294086 h 1784748"/>
              <a:gd name="connsiteX6-265" fmla="*/ 0 w 2205243"/>
              <a:gd name="connsiteY6-266" fmla="*/ 421889 h 1784748"/>
              <a:gd name="connsiteX0-267" fmla="*/ 0 w 2205243"/>
              <a:gd name="connsiteY0-268" fmla="*/ 421889 h 1786897"/>
              <a:gd name="connsiteX1-269" fmla="*/ 759656 w 2205243"/>
              <a:gd name="connsiteY1-270" fmla="*/ 140535 h 1786897"/>
              <a:gd name="connsiteX2-271" fmla="*/ 1547445 w 2205243"/>
              <a:gd name="connsiteY2-272" fmla="*/ 351551 h 1786897"/>
              <a:gd name="connsiteX3-273" fmla="*/ 1702191 w 2205243"/>
              <a:gd name="connsiteY3-274" fmla="*/ 1265951 h 1786897"/>
              <a:gd name="connsiteX4-275" fmla="*/ 942535 w 2205243"/>
              <a:gd name="connsiteY4-276" fmla="*/ 1631710 h 1786897"/>
              <a:gd name="connsiteX5-277" fmla="*/ 28136 w 2205243"/>
              <a:gd name="connsiteY5-278" fmla="*/ 1308153 h 1786897"/>
              <a:gd name="connsiteX6-279" fmla="*/ 0 w 2205243"/>
              <a:gd name="connsiteY6-280" fmla="*/ 421889 h 1786897"/>
              <a:gd name="connsiteX0-281" fmla="*/ 0 w 2205243"/>
              <a:gd name="connsiteY0-282" fmla="*/ 421889 h 1808739"/>
              <a:gd name="connsiteX1-283" fmla="*/ 759656 w 2205243"/>
              <a:gd name="connsiteY1-284" fmla="*/ 140535 h 1808739"/>
              <a:gd name="connsiteX2-285" fmla="*/ 1547445 w 2205243"/>
              <a:gd name="connsiteY2-286" fmla="*/ 351551 h 1808739"/>
              <a:gd name="connsiteX3-287" fmla="*/ 1702191 w 2205243"/>
              <a:gd name="connsiteY3-288" fmla="*/ 1265951 h 1808739"/>
              <a:gd name="connsiteX4-289" fmla="*/ 942535 w 2205243"/>
              <a:gd name="connsiteY4-290" fmla="*/ 1631710 h 1808739"/>
              <a:gd name="connsiteX5-291" fmla="*/ 28136 w 2205243"/>
              <a:gd name="connsiteY5-292" fmla="*/ 1308153 h 1808739"/>
              <a:gd name="connsiteX6-293" fmla="*/ 0 w 2205243"/>
              <a:gd name="connsiteY6-294" fmla="*/ 421889 h 1808739"/>
              <a:gd name="connsiteX0-295" fmla="*/ 0 w 2205243"/>
              <a:gd name="connsiteY0-296" fmla="*/ 421889 h 1801695"/>
              <a:gd name="connsiteX1-297" fmla="*/ 759656 w 2205243"/>
              <a:gd name="connsiteY1-298" fmla="*/ 140535 h 1801695"/>
              <a:gd name="connsiteX2-299" fmla="*/ 1547445 w 2205243"/>
              <a:gd name="connsiteY2-300" fmla="*/ 351551 h 1801695"/>
              <a:gd name="connsiteX3-301" fmla="*/ 1702191 w 2205243"/>
              <a:gd name="connsiteY3-302" fmla="*/ 1265951 h 1801695"/>
              <a:gd name="connsiteX4-303" fmla="*/ 942535 w 2205243"/>
              <a:gd name="connsiteY4-304" fmla="*/ 1631710 h 1801695"/>
              <a:gd name="connsiteX5-305" fmla="*/ 28136 w 2205243"/>
              <a:gd name="connsiteY5-306" fmla="*/ 1308153 h 1801695"/>
              <a:gd name="connsiteX6-307" fmla="*/ 0 w 2205243"/>
              <a:gd name="connsiteY6-308" fmla="*/ 421889 h 1801695"/>
              <a:gd name="connsiteX0-309" fmla="*/ 0 w 2205243"/>
              <a:gd name="connsiteY0-310" fmla="*/ 421889 h 1801695"/>
              <a:gd name="connsiteX1-311" fmla="*/ 759656 w 2205243"/>
              <a:gd name="connsiteY1-312" fmla="*/ 140535 h 1801695"/>
              <a:gd name="connsiteX2-313" fmla="*/ 1547445 w 2205243"/>
              <a:gd name="connsiteY2-314" fmla="*/ 351551 h 1801695"/>
              <a:gd name="connsiteX3-315" fmla="*/ 1702191 w 2205243"/>
              <a:gd name="connsiteY3-316" fmla="*/ 1265951 h 1801695"/>
              <a:gd name="connsiteX4-317" fmla="*/ 942535 w 2205243"/>
              <a:gd name="connsiteY4-318" fmla="*/ 1631710 h 1801695"/>
              <a:gd name="connsiteX5-319" fmla="*/ 28136 w 2205243"/>
              <a:gd name="connsiteY5-320" fmla="*/ 1308153 h 1801695"/>
              <a:gd name="connsiteX6-321" fmla="*/ 0 w 2205243"/>
              <a:gd name="connsiteY6-322" fmla="*/ 421889 h 1801695"/>
              <a:gd name="connsiteX0-323" fmla="*/ 0 w 2205243"/>
              <a:gd name="connsiteY0-324" fmla="*/ 421889 h 1711922"/>
              <a:gd name="connsiteX1-325" fmla="*/ 759656 w 2205243"/>
              <a:gd name="connsiteY1-326" fmla="*/ 140535 h 1711922"/>
              <a:gd name="connsiteX2-327" fmla="*/ 1547445 w 2205243"/>
              <a:gd name="connsiteY2-328" fmla="*/ 351551 h 1711922"/>
              <a:gd name="connsiteX3-329" fmla="*/ 1702191 w 2205243"/>
              <a:gd name="connsiteY3-330" fmla="*/ 1265951 h 1711922"/>
              <a:gd name="connsiteX4-331" fmla="*/ 942535 w 2205243"/>
              <a:gd name="connsiteY4-332" fmla="*/ 1631710 h 1711922"/>
              <a:gd name="connsiteX5-333" fmla="*/ 28136 w 2205243"/>
              <a:gd name="connsiteY5-334" fmla="*/ 1308153 h 1711922"/>
              <a:gd name="connsiteX6-335" fmla="*/ 0 w 2205243"/>
              <a:gd name="connsiteY6-336" fmla="*/ 421889 h 1711922"/>
              <a:gd name="connsiteX0-337" fmla="*/ 0 w 2205243"/>
              <a:gd name="connsiteY0-338" fmla="*/ 421889 h 1795525"/>
              <a:gd name="connsiteX1-339" fmla="*/ 759656 w 2205243"/>
              <a:gd name="connsiteY1-340" fmla="*/ 140535 h 1795525"/>
              <a:gd name="connsiteX2-341" fmla="*/ 1547445 w 2205243"/>
              <a:gd name="connsiteY2-342" fmla="*/ 351551 h 1795525"/>
              <a:gd name="connsiteX3-343" fmla="*/ 1702191 w 2205243"/>
              <a:gd name="connsiteY3-344" fmla="*/ 1265951 h 1795525"/>
              <a:gd name="connsiteX4-345" fmla="*/ 942535 w 2205243"/>
              <a:gd name="connsiteY4-346" fmla="*/ 1631710 h 1795525"/>
              <a:gd name="connsiteX5-347" fmla="*/ 28136 w 2205243"/>
              <a:gd name="connsiteY5-348" fmla="*/ 1308153 h 1795525"/>
              <a:gd name="connsiteX6-349" fmla="*/ 0 w 2205243"/>
              <a:gd name="connsiteY6-350" fmla="*/ 421889 h 1795525"/>
              <a:gd name="connsiteX0-351" fmla="*/ 0 w 2205243"/>
              <a:gd name="connsiteY0-352" fmla="*/ 421889 h 1751029"/>
              <a:gd name="connsiteX1-353" fmla="*/ 759656 w 2205243"/>
              <a:gd name="connsiteY1-354" fmla="*/ 140535 h 1751029"/>
              <a:gd name="connsiteX2-355" fmla="*/ 1547445 w 2205243"/>
              <a:gd name="connsiteY2-356" fmla="*/ 351551 h 1751029"/>
              <a:gd name="connsiteX3-357" fmla="*/ 1702191 w 2205243"/>
              <a:gd name="connsiteY3-358" fmla="*/ 1265951 h 1751029"/>
              <a:gd name="connsiteX4-359" fmla="*/ 942535 w 2205243"/>
              <a:gd name="connsiteY4-360" fmla="*/ 1631710 h 1751029"/>
              <a:gd name="connsiteX5-361" fmla="*/ 28136 w 2205243"/>
              <a:gd name="connsiteY5-362" fmla="*/ 1308153 h 1751029"/>
              <a:gd name="connsiteX6-363" fmla="*/ 0 w 2205243"/>
              <a:gd name="connsiteY6-364" fmla="*/ 421889 h 1751029"/>
              <a:gd name="connsiteX0-365" fmla="*/ 0 w 2205243"/>
              <a:gd name="connsiteY0-366" fmla="*/ 421889 h 1807298"/>
              <a:gd name="connsiteX1-367" fmla="*/ 759656 w 2205243"/>
              <a:gd name="connsiteY1-368" fmla="*/ 140535 h 1807298"/>
              <a:gd name="connsiteX2-369" fmla="*/ 1547445 w 2205243"/>
              <a:gd name="connsiteY2-370" fmla="*/ 351551 h 1807298"/>
              <a:gd name="connsiteX3-371" fmla="*/ 1702191 w 2205243"/>
              <a:gd name="connsiteY3-372" fmla="*/ 1265951 h 1807298"/>
              <a:gd name="connsiteX4-373" fmla="*/ 942535 w 2205243"/>
              <a:gd name="connsiteY4-374" fmla="*/ 1631710 h 1807298"/>
              <a:gd name="connsiteX5-375" fmla="*/ 28136 w 2205243"/>
              <a:gd name="connsiteY5-376" fmla="*/ 1308153 h 1807298"/>
              <a:gd name="connsiteX6-377" fmla="*/ 0 w 2205243"/>
              <a:gd name="connsiteY6-378" fmla="*/ 421889 h 1807298"/>
              <a:gd name="connsiteX0-379" fmla="*/ 237702 w 2442945"/>
              <a:gd name="connsiteY0-380" fmla="*/ 421889 h 1807298"/>
              <a:gd name="connsiteX1-381" fmla="*/ 997358 w 2442945"/>
              <a:gd name="connsiteY1-382" fmla="*/ 140535 h 1807298"/>
              <a:gd name="connsiteX2-383" fmla="*/ 1785147 w 2442945"/>
              <a:gd name="connsiteY2-384" fmla="*/ 351551 h 1807298"/>
              <a:gd name="connsiteX3-385" fmla="*/ 1939893 w 2442945"/>
              <a:gd name="connsiteY3-386" fmla="*/ 1265951 h 1807298"/>
              <a:gd name="connsiteX4-387" fmla="*/ 1180237 w 2442945"/>
              <a:gd name="connsiteY4-388" fmla="*/ 1631710 h 1807298"/>
              <a:gd name="connsiteX5-389" fmla="*/ 265838 w 2442945"/>
              <a:gd name="connsiteY5-390" fmla="*/ 1308153 h 1807298"/>
              <a:gd name="connsiteX6-391" fmla="*/ 237702 w 2442945"/>
              <a:gd name="connsiteY6-392" fmla="*/ 421889 h 1807298"/>
              <a:gd name="connsiteX0-393" fmla="*/ 342317 w 2547560"/>
              <a:gd name="connsiteY0-394" fmla="*/ 421889 h 1807298"/>
              <a:gd name="connsiteX1-395" fmla="*/ 1101973 w 2547560"/>
              <a:gd name="connsiteY1-396" fmla="*/ 140535 h 1807298"/>
              <a:gd name="connsiteX2-397" fmla="*/ 1889762 w 2547560"/>
              <a:gd name="connsiteY2-398" fmla="*/ 351551 h 1807298"/>
              <a:gd name="connsiteX3-399" fmla="*/ 2044508 w 2547560"/>
              <a:gd name="connsiteY3-400" fmla="*/ 1265951 h 1807298"/>
              <a:gd name="connsiteX4-401" fmla="*/ 1284852 w 2547560"/>
              <a:gd name="connsiteY4-402" fmla="*/ 1631710 h 1807298"/>
              <a:gd name="connsiteX5-403" fmla="*/ 370453 w 2547560"/>
              <a:gd name="connsiteY5-404" fmla="*/ 1308153 h 1807298"/>
              <a:gd name="connsiteX6-405" fmla="*/ 342317 w 2547560"/>
              <a:gd name="connsiteY6-406" fmla="*/ 421889 h 180729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2547560" h="1807298">
                <a:moveTo>
                  <a:pt x="342317" y="421889"/>
                </a:moveTo>
                <a:cubicBezTo>
                  <a:pt x="487684" y="98331"/>
                  <a:pt x="914404" y="27994"/>
                  <a:pt x="1101973" y="140535"/>
                </a:cubicBezTo>
                <a:cubicBezTo>
                  <a:pt x="1477110" y="-197089"/>
                  <a:pt x="1950723" y="154603"/>
                  <a:pt x="1889762" y="351551"/>
                </a:cubicBezTo>
                <a:cubicBezTo>
                  <a:pt x="2841676" y="32683"/>
                  <a:pt x="2640040" y="1401939"/>
                  <a:pt x="2044508" y="1265951"/>
                </a:cubicBezTo>
                <a:cubicBezTo>
                  <a:pt x="1946034" y="1711428"/>
                  <a:pt x="1552139" y="1791144"/>
                  <a:pt x="1284852" y="1631710"/>
                </a:cubicBezTo>
                <a:cubicBezTo>
                  <a:pt x="740902" y="1997469"/>
                  <a:pt x="492373" y="1744249"/>
                  <a:pt x="370453" y="1308153"/>
                </a:cubicBezTo>
                <a:cubicBezTo>
                  <a:pt x="-215701" y="1139341"/>
                  <a:pt x="-14064" y="661039"/>
                  <a:pt x="342317" y="421889"/>
                </a:cubicBezTo>
                <a:close/>
              </a:path>
            </a:pathLst>
          </a:custGeom>
          <a:solidFill>
            <a:srgbClr val="F1FA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957918" y="74603"/>
            <a:ext cx="301396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400" b="1" dirty="0">
                <a:solidFill>
                  <a:schemeClr val="bg1">
                    <a:lumMod val="50000"/>
                  </a:schemeClr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rPr>
              <a:t>启发的思考</a:t>
            </a:r>
            <a:endParaRPr lang="zh-CN" altLang="zh-CN" sz="4400" b="1" dirty="0">
              <a:solidFill>
                <a:schemeClr val="bg1">
                  <a:lumMod val="50000"/>
                </a:schemeClr>
              </a:solidFill>
              <a:latin typeface="方正卡通简体" panose="03000509000000000000" pitchFamily="65" charset="-122"/>
              <a:ea typeface="方正卡通简体" panose="03000509000000000000" pitchFamily="65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006139" y="2353471"/>
            <a:ext cx="301396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zh-CN" altLang="en-US" sz="4000" kern="100" dirty="0">
                <a:solidFill>
                  <a:srgbClr val="00B0F0"/>
                </a:solidFill>
                <a:effectLst/>
                <a:latin typeface="方正卡通简体" panose="03000509000000000000" pitchFamily="65" charset="-122"/>
                <a:ea typeface="方正卡通简体" panose="03000509000000000000" pitchFamily="65" charset="-122"/>
                <a:cs typeface="Times New Roman" panose="02020603050405020304" pitchFamily="18" charset="0"/>
              </a:rPr>
              <a:t>再多想一想，动动脑筋。</a:t>
            </a:r>
            <a:endParaRPr lang="zh-CN" altLang="zh-CN" sz="2800" kern="100" dirty="0">
              <a:solidFill>
                <a:srgbClr val="00B0F0"/>
              </a:solidFill>
              <a:effectLst/>
              <a:latin typeface="方正卡通简体" panose="03000509000000000000" pitchFamily="65" charset="-122"/>
              <a:ea typeface="方正卡通简体" panose="03000509000000000000" pitchFamily="65" charset="-122"/>
              <a:cs typeface="Times New Roman" panose="02020603050405020304" pitchFamily="18" charset="0"/>
            </a:endParaRPr>
          </a:p>
        </p:txBody>
      </p:sp>
      <p:grpSp>
        <p:nvGrpSpPr>
          <p:cNvPr id="133" name="组合 132"/>
          <p:cNvGrpSpPr/>
          <p:nvPr/>
        </p:nvGrpSpPr>
        <p:grpSpPr>
          <a:xfrm flipH="1">
            <a:off x="442309" y="3379857"/>
            <a:ext cx="1457065" cy="1605550"/>
            <a:chOff x="9550580" y="3328687"/>
            <a:chExt cx="2232617" cy="2521901"/>
          </a:xfrm>
        </p:grpSpPr>
        <p:sp>
          <p:nvSpPr>
            <p:cNvPr id="134" name="Freeform 6"/>
            <p:cNvSpPr/>
            <p:nvPr/>
          </p:nvSpPr>
          <p:spPr bwMode="auto">
            <a:xfrm flipH="1">
              <a:off x="10651448" y="4756741"/>
              <a:ext cx="779538" cy="1093847"/>
            </a:xfrm>
            <a:custGeom>
              <a:avLst/>
              <a:gdLst>
                <a:gd name="T0" fmla="*/ 916 w 1113"/>
                <a:gd name="T1" fmla="*/ 1064 h 1572"/>
                <a:gd name="T2" fmla="*/ 466 w 1113"/>
                <a:gd name="T3" fmla="*/ 0 h 1572"/>
                <a:gd name="T4" fmla="*/ 304 w 1113"/>
                <a:gd name="T5" fmla="*/ 68 h 1572"/>
                <a:gd name="T6" fmla="*/ 162 w 1113"/>
                <a:gd name="T7" fmla="*/ 128 h 1572"/>
                <a:gd name="T8" fmla="*/ 0 w 1113"/>
                <a:gd name="T9" fmla="*/ 197 h 1572"/>
                <a:gd name="T10" fmla="*/ 450 w 1113"/>
                <a:gd name="T11" fmla="*/ 1261 h 1572"/>
                <a:gd name="T12" fmla="*/ 431 w 1113"/>
                <a:gd name="T13" fmla="*/ 1481 h 1572"/>
                <a:gd name="T14" fmla="*/ 591 w 1113"/>
                <a:gd name="T15" fmla="*/ 1546 h 1572"/>
                <a:gd name="T16" fmla="*/ 735 w 1113"/>
                <a:gd name="T17" fmla="*/ 1485 h 1572"/>
                <a:gd name="T18" fmla="*/ 878 w 1113"/>
                <a:gd name="T19" fmla="*/ 1425 h 1572"/>
                <a:gd name="T20" fmla="*/ 1021 w 1113"/>
                <a:gd name="T21" fmla="*/ 1364 h 1572"/>
                <a:gd name="T22" fmla="*/ 1087 w 1113"/>
                <a:gd name="T23" fmla="*/ 1203 h 1572"/>
                <a:gd name="T24" fmla="*/ 916 w 1113"/>
                <a:gd name="T25" fmla="*/ 1064 h 1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3" h="1572">
                  <a:moveTo>
                    <a:pt x="916" y="1064"/>
                  </a:moveTo>
                  <a:cubicBezTo>
                    <a:pt x="466" y="0"/>
                    <a:pt x="466" y="0"/>
                    <a:pt x="466" y="0"/>
                  </a:cubicBezTo>
                  <a:cubicBezTo>
                    <a:pt x="304" y="68"/>
                    <a:pt x="304" y="68"/>
                    <a:pt x="304" y="68"/>
                  </a:cubicBezTo>
                  <a:cubicBezTo>
                    <a:pt x="162" y="128"/>
                    <a:pt x="162" y="128"/>
                    <a:pt x="162" y="128"/>
                  </a:cubicBezTo>
                  <a:cubicBezTo>
                    <a:pt x="0" y="197"/>
                    <a:pt x="0" y="197"/>
                    <a:pt x="0" y="197"/>
                  </a:cubicBezTo>
                  <a:cubicBezTo>
                    <a:pt x="450" y="1261"/>
                    <a:pt x="450" y="1261"/>
                    <a:pt x="450" y="1261"/>
                  </a:cubicBezTo>
                  <a:cubicBezTo>
                    <a:pt x="450" y="1261"/>
                    <a:pt x="507" y="1448"/>
                    <a:pt x="431" y="1481"/>
                  </a:cubicBezTo>
                  <a:cubicBezTo>
                    <a:pt x="457" y="1543"/>
                    <a:pt x="529" y="1572"/>
                    <a:pt x="591" y="1546"/>
                  </a:cubicBezTo>
                  <a:cubicBezTo>
                    <a:pt x="735" y="1485"/>
                    <a:pt x="735" y="1485"/>
                    <a:pt x="735" y="1485"/>
                  </a:cubicBezTo>
                  <a:cubicBezTo>
                    <a:pt x="878" y="1425"/>
                    <a:pt x="878" y="1425"/>
                    <a:pt x="878" y="1425"/>
                  </a:cubicBezTo>
                  <a:cubicBezTo>
                    <a:pt x="1021" y="1364"/>
                    <a:pt x="1021" y="1364"/>
                    <a:pt x="1021" y="1364"/>
                  </a:cubicBezTo>
                  <a:cubicBezTo>
                    <a:pt x="1084" y="1338"/>
                    <a:pt x="1113" y="1266"/>
                    <a:pt x="1087" y="1203"/>
                  </a:cubicBezTo>
                  <a:cubicBezTo>
                    <a:pt x="1010" y="1236"/>
                    <a:pt x="916" y="1064"/>
                    <a:pt x="916" y="1064"/>
                  </a:cubicBezTo>
                </a:path>
              </a:pathLst>
            </a:custGeom>
            <a:solidFill>
              <a:srgbClr val="1C75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5" name="Freeform 8"/>
            <p:cNvSpPr/>
            <p:nvPr/>
          </p:nvSpPr>
          <p:spPr bwMode="auto">
            <a:xfrm flipH="1">
              <a:off x="10878465" y="4959091"/>
              <a:ext cx="500774" cy="879887"/>
            </a:xfrm>
            <a:custGeom>
              <a:avLst/>
              <a:gdLst>
                <a:gd name="T0" fmla="*/ 217 w 714"/>
                <a:gd name="T1" fmla="*/ 0 h 1265"/>
                <a:gd name="T2" fmla="*/ 0 w 714"/>
                <a:gd name="T3" fmla="*/ 81 h 1265"/>
                <a:gd name="T4" fmla="*/ 376 w 714"/>
                <a:gd name="T5" fmla="*/ 971 h 1265"/>
                <a:gd name="T6" fmla="*/ 396 w 714"/>
                <a:gd name="T7" fmla="*/ 1099 h 1265"/>
                <a:gd name="T8" fmla="*/ 357 w 714"/>
                <a:gd name="T9" fmla="*/ 1191 h 1265"/>
                <a:gd name="T10" fmla="*/ 470 w 714"/>
                <a:gd name="T11" fmla="*/ 1265 h 1265"/>
                <a:gd name="T12" fmla="*/ 517 w 714"/>
                <a:gd name="T13" fmla="*/ 1256 h 1265"/>
                <a:gd name="T14" fmla="*/ 661 w 714"/>
                <a:gd name="T15" fmla="*/ 1195 h 1265"/>
                <a:gd name="T16" fmla="*/ 714 w 714"/>
                <a:gd name="T17" fmla="*/ 1173 h 1265"/>
                <a:gd name="T18" fmla="*/ 217 w 714"/>
                <a:gd name="T19" fmla="*/ 0 h 1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14" h="1265">
                  <a:moveTo>
                    <a:pt x="217" y="0"/>
                  </a:moveTo>
                  <a:cubicBezTo>
                    <a:pt x="0" y="81"/>
                    <a:pt x="0" y="81"/>
                    <a:pt x="0" y="81"/>
                  </a:cubicBezTo>
                  <a:cubicBezTo>
                    <a:pt x="376" y="971"/>
                    <a:pt x="376" y="971"/>
                    <a:pt x="376" y="971"/>
                  </a:cubicBezTo>
                  <a:cubicBezTo>
                    <a:pt x="376" y="971"/>
                    <a:pt x="396" y="1038"/>
                    <a:pt x="396" y="1099"/>
                  </a:cubicBezTo>
                  <a:cubicBezTo>
                    <a:pt x="396" y="1140"/>
                    <a:pt x="387" y="1178"/>
                    <a:pt x="357" y="1191"/>
                  </a:cubicBezTo>
                  <a:cubicBezTo>
                    <a:pt x="377" y="1237"/>
                    <a:pt x="422" y="1265"/>
                    <a:pt x="470" y="1265"/>
                  </a:cubicBezTo>
                  <a:cubicBezTo>
                    <a:pt x="486" y="1265"/>
                    <a:pt x="502" y="1262"/>
                    <a:pt x="517" y="1256"/>
                  </a:cubicBezTo>
                  <a:cubicBezTo>
                    <a:pt x="661" y="1195"/>
                    <a:pt x="661" y="1195"/>
                    <a:pt x="661" y="1195"/>
                  </a:cubicBezTo>
                  <a:cubicBezTo>
                    <a:pt x="714" y="1173"/>
                    <a:pt x="714" y="1173"/>
                    <a:pt x="714" y="1173"/>
                  </a:cubicBezTo>
                  <a:cubicBezTo>
                    <a:pt x="217" y="0"/>
                    <a:pt x="217" y="0"/>
                    <a:pt x="217" y="0"/>
                  </a:cubicBezTo>
                </a:path>
              </a:pathLst>
            </a:custGeom>
            <a:solidFill>
              <a:srgbClr val="1866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6" name="Freeform 9"/>
            <p:cNvSpPr/>
            <p:nvPr/>
          </p:nvSpPr>
          <p:spPr bwMode="auto">
            <a:xfrm flipH="1">
              <a:off x="9550580" y="3328687"/>
              <a:ext cx="2099912" cy="1691772"/>
            </a:xfrm>
            <a:custGeom>
              <a:avLst/>
              <a:gdLst>
                <a:gd name="T0" fmla="*/ 2746 w 2998"/>
                <a:gd name="T1" fmla="*/ 919 h 2432"/>
                <a:gd name="T2" fmla="*/ 2740 w 2998"/>
                <a:gd name="T3" fmla="*/ 905 h 2432"/>
                <a:gd name="T4" fmla="*/ 2740 w 2998"/>
                <a:gd name="T5" fmla="*/ 906 h 2432"/>
                <a:gd name="T6" fmla="*/ 2018 w 2998"/>
                <a:gd name="T7" fmla="*/ 27 h 2432"/>
                <a:gd name="T8" fmla="*/ 1855 w 2998"/>
                <a:gd name="T9" fmla="*/ 87 h 2432"/>
                <a:gd name="T10" fmla="*/ 384 w 2998"/>
                <a:gd name="T11" fmla="*/ 1393 h 2432"/>
                <a:gd name="T12" fmla="*/ 0 w 2998"/>
                <a:gd name="T13" fmla="*/ 1536 h 2432"/>
                <a:gd name="T14" fmla="*/ 189 w 2998"/>
                <a:gd name="T15" fmla="*/ 1984 h 2432"/>
                <a:gd name="T16" fmla="*/ 201 w 2998"/>
                <a:gd name="T17" fmla="*/ 2011 h 2432"/>
                <a:gd name="T18" fmla="*/ 379 w 2998"/>
                <a:gd name="T19" fmla="*/ 2432 h 2432"/>
                <a:gd name="T20" fmla="*/ 749 w 2998"/>
                <a:gd name="T21" fmla="*/ 2256 h 2432"/>
                <a:gd name="T22" fmla="*/ 2715 w 2998"/>
                <a:gd name="T23" fmla="*/ 2112 h 2432"/>
                <a:gd name="T24" fmla="*/ 2869 w 2998"/>
                <a:gd name="T25" fmla="*/ 2043 h 2432"/>
                <a:gd name="T26" fmla="*/ 2751 w 2998"/>
                <a:gd name="T27" fmla="*/ 932 h 2432"/>
                <a:gd name="T28" fmla="*/ 2752 w 2998"/>
                <a:gd name="T29" fmla="*/ 932 h 2432"/>
                <a:gd name="T30" fmla="*/ 2746 w 2998"/>
                <a:gd name="T31" fmla="*/ 919 h 2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998" h="2432">
                  <a:moveTo>
                    <a:pt x="2746" y="919"/>
                  </a:moveTo>
                  <a:cubicBezTo>
                    <a:pt x="2744" y="914"/>
                    <a:pt x="2742" y="910"/>
                    <a:pt x="2740" y="905"/>
                  </a:cubicBezTo>
                  <a:cubicBezTo>
                    <a:pt x="2740" y="906"/>
                    <a:pt x="2740" y="906"/>
                    <a:pt x="2740" y="906"/>
                  </a:cubicBezTo>
                  <a:cubicBezTo>
                    <a:pt x="2482" y="311"/>
                    <a:pt x="2181" y="101"/>
                    <a:pt x="2018" y="27"/>
                  </a:cubicBezTo>
                  <a:cubicBezTo>
                    <a:pt x="1956" y="0"/>
                    <a:pt x="1884" y="26"/>
                    <a:pt x="1855" y="87"/>
                  </a:cubicBezTo>
                  <a:cubicBezTo>
                    <a:pt x="1430" y="987"/>
                    <a:pt x="384" y="1393"/>
                    <a:pt x="384" y="1393"/>
                  </a:cubicBezTo>
                  <a:cubicBezTo>
                    <a:pt x="0" y="1536"/>
                    <a:pt x="0" y="1536"/>
                    <a:pt x="0" y="1536"/>
                  </a:cubicBezTo>
                  <a:cubicBezTo>
                    <a:pt x="189" y="1984"/>
                    <a:pt x="189" y="1984"/>
                    <a:pt x="189" y="1984"/>
                  </a:cubicBezTo>
                  <a:cubicBezTo>
                    <a:pt x="201" y="2011"/>
                    <a:pt x="201" y="2011"/>
                    <a:pt x="201" y="2011"/>
                  </a:cubicBezTo>
                  <a:cubicBezTo>
                    <a:pt x="379" y="2432"/>
                    <a:pt x="379" y="2432"/>
                    <a:pt x="379" y="2432"/>
                  </a:cubicBezTo>
                  <a:cubicBezTo>
                    <a:pt x="749" y="2256"/>
                    <a:pt x="749" y="2256"/>
                    <a:pt x="749" y="2256"/>
                  </a:cubicBezTo>
                  <a:cubicBezTo>
                    <a:pt x="749" y="2256"/>
                    <a:pt x="1772" y="1788"/>
                    <a:pt x="2715" y="2112"/>
                  </a:cubicBezTo>
                  <a:cubicBezTo>
                    <a:pt x="2777" y="2133"/>
                    <a:pt x="2845" y="2103"/>
                    <a:pt x="2869" y="2043"/>
                  </a:cubicBezTo>
                  <a:cubicBezTo>
                    <a:pt x="2933" y="1883"/>
                    <a:pt x="2998" y="1532"/>
                    <a:pt x="2751" y="932"/>
                  </a:cubicBezTo>
                  <a:cubicBezTo>
                    <a:pt x="2752" y="932"/>
                    <a:pt x="2752" y="932"/>
                    <a:pt x="2752" y="932"/>
                  </a:cubicBezTo>
                  <a:cubicBezTo>
                    <a:pt x="2750" y="927"/>
                    <a:pt x="2748" y="923"/>
                    <a:pt x="2746" y="919"/>
                  </a:cubicBezTo>
                  <a:close/>
                </a:path>
              </a:pathLst>
            </a:custGeom>
            <a:solidFill>
              <a:srgbClr val="1866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/>
            </a:p>
          </p:txBody>
        </p:sp>
        <p:sp>
          <p:nvSpPr>
            <p:cNvPr id="137" name="Freeform 11"/>
            <p:cNvSpPr/>
            <p:nvPr/>
          </p:nvSpPr>
          <p:spPr bwMode="auto">
            <a:xfrm flipH="1">
              <a:off x="11004493" y="4214379"/>
              <a:ext cx="778704" cy="855837"/>
            </a:xfrm>
            <a:custGeom>
              <a:avLst/>
              <a:gdLst>
                <a:gd name="T0" fmla="*/ 698 w 1111"/>
                <a:gd name="T1" fmla="*/ 0 h 1230"/>
                <a:gd name="T2" fmla="*/ 1111 w 1111"/>
                <a:gd name="T3" fmla="*/ 977 h 1230"/>
                <a:gd name="T4" fmla="*/ 569 w 1111"/>
                <a:gd name="T5" fmla="*/ 1206 h 1230"/>
                <a:gd name="T6" fmla="*/ 397 w 1111"/>
                <a:gd name="T7" fmla="*/ 1190 h 1230"/>
                <a:gd name="T8" fmla="*/ 89 w 1111"/>
                <a:gd name="T9" fmla="*/ 984 h 1230"/>
                <a:gd name="T10" fmla="*/ 5 w 1111"/>
                <a:gd name="T11" fmla="*/ 829 h 1230"/>
                <a:gd name="T12" fmla="*/ 1 w 1111"/>
                <a:gd name="T13" fmla="*/ 418 h 1230"/>
                <a:gd name="T14" fmla="*/ 113 w 1111"/>
                <a:gd name="T15" fmla="*/ 248 h 1230"/>
                <a:gd name="T16" fmla="*/ 698 w 1111"/>
                <a:gd name="T17" fmla="*/ 0 h 1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11" h="1230">
                  <a:moveTo>
                    <a:pt x="698" y="0"/>
                  </a:moveTo>
                  <a:cubicBezTo>
                    <a:pt x="1111" y="977"/>
                    <a:pt x="1111" y="977"/>
                    <a:pt x="1111" y="977"/>
                  </a:cubicBezTo>
                  <a:cubicBezTo>
                    <a:pt x="569" y="1206"/>
                    <a:pt x="569" y="1206"/>
                    <a:pt x="569" y="1206"/>
                  </a:cubicBezTo>
                  <a:cubicBezTo>
                    <a:pt x="513" y="1230"/>
                    <a:pt x="448" y="1224"/>
                    <a:pt x="397" y="1190"/>
                  </a:cubicBezTo>
                  <a:cubicBezTo>
                    <a:pt x="89" y="984"/>
                    <a:pt x="89" y="984"/>
                    <a:pt x="89" y="984"/>
                  </a:cubicBezTo>
                  <a:cubicBezTo>
                    <a:pt x="37" y="949"/>
                    <a:pt x="6" y="892"/>
                    <a:pt x="5" y="829"/>
                  </a:cubicBezTo>
                  <a:cubicBezTo>
                    <a:pt x="1" y="418"/>
                    <a:pt x="1" y="418"/>
                    <a:pt x="1" y="418"/>
                  </a:cubicBezTo>
                  <a:cubicBezTo>
                    <a:pt x="0" y="344"/>
                    <a:pt x="44" y="276"/>
                    <a:pt x="113" y="248"/>
                  </a:cubicBezTo>
                  <a:lnTo>
                    <a:pt x="69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8" name="Freeform 12"/>
            <p:cNvSpPr/>
            <p:nvPr/>
          </p:nvSpPr>
          <p:spPr bwMode="auto">
            <a:xfrm flipH="1">
              <a:off x="9675773" y="3764899"/>
              <a:ext cx="421485" cy="544850"/>
            </a:xfrm>
            <a:custGeom>
              <a:avLst/>
              <a:gdLst>
                <a:gd name="T0" fmla="*/ 257 w 505"/>
                <a:gd name="T1" fmla="*/ 657 h 657"/>
                <a:gd name="T2" fmla="*/ 505 w 505"/>
                <a:gd name="T3" fmla="*/ 409 h 657"/>
                <a:gd name="T4" fmla="*/ 332 w 505"/>
                <a:gd name="T5" fmla="*/ 0 h 657"/>
                <a:gd name="T6" fmla="*/ 0 w 505"/>
                <a:gd name="T7" fmla="*/ 49 h 657"/>
                <a:gd name="T8" fmla="*/ 257 w 505"/>
                <a:gd name="T9" fmla="*/ 657 h 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5" h="657">
                  <a:moveTo>
                    <a:pt x="257" y="657"/>
                  </a:moveTo>
                  <a:lnTo>
                    <a:pt x="505" y="409"/>
                  </a:lnTo>
                  <a:lnTo>
                    <a:pt x="332" y="0"/>
                  </a:lnTo>
                  <a:lnTo>
                    <a:pt x="0" y="49"/>
                  </a:lnTo>
                  <a:lnTo>
                    <a:pt x="257" y="65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9" name="Freeform 14"/>
            <p:cNvSpPr/>
            <p:nvPr/>
          </p:nvSpPr>
          <p:spPr bwMode="auto">
            <a:xfrm flipH="1">
              <a:off x="9668262" y="3832901"/>
              <a:ext cx="135209" cy="191569"/>
            </a:xfrm>
            <a:custGeom>
              <a:avLst/>
              <a:gdLst>
                <a:gd name="T0" fmla="*/ 165 w 193"/>
                <a:gd name="T1" fmla="*/ 109 h 275"/>
                <a:gd name="T2" fmla="*/ 148 w 193"/>
                <a:gd name="T3" fmla="*/ 259 h 275"/>
                <a:gd name="T4" fmla="*/ 28 w 193"/>
                <a:gd name="T5" fmla="*/ 166 h 275"/>
                <a:gd name="T6" fmla="*/ 45 w 193"/>
                <a:gd name="T7" fmla="*/ 16 h 275"/>
                <a:gd name="T8" fmla="*/ 165 w 193"/>
                <a:gd name="T9" fmla="*/ 109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275">
                  <a:moveTo>
                    <a:pt x="165" y="109"/>
                  </a:moveTo>
                  <a:cubicBezTo>
                    <a:pt x="193" y="176"/>
                    <a:pt x="186" y="243"/>
                    <a:pt x="148" y="259"/>
                  </a:cubicBezTo>
                  <a:cubicBezTo>
                    <a:pt x="110" y="275"/>
                    <a:pt x="56" y="234"/>
                    <a:pt x="28" y="166"/>
                  </a:cubicBezTo>
                  <a:cubicBezTo>
                    <a:pt x="0" y="99"/>
                    <a:pt x="7" y="32"/>
                    <a:pt x="45" y="16"/>
                  </a:cubicBezTo>
                  <a:cubicBezTo>
                    <a:pt x="83" y="0"/>
                    <a:pt x="136" y="41"/>
                    <a:pt x="165" y="10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0" name="Freeform 16"/>
            <p:cNvSpPr/>
            <p:nvPr/>
          </p:nvSpPr>
          <p:spPr bwMode="auto">
            <a:xfrm flipH="1">
              <a:off x="10942731" y="4194476"/>
              <a:ext cx="351377" cy="699929"/>
            </a:xfrm>
            <a:custGeom>
              <a:avLst/>
              <a:gdLst>
                <a:gd name="T0" fmla="*/ 437 w 502"/>
                <a:gd name="T1" fmla="*/ 996 h 1006"/>
                <a:gd name="T2" fmla="*/ 413 w 502"/>
                <a:gd name="T3" fmla="*/ 1006 h 1006"/>
                <a:gd name="T4" fmla="*/ 0 w 502"/>
                <a:gd name="T5" fmla="*/ 29 h 1006"/>
                <a:gd name="T6" fmla="*/ 24 w 502"/>
                <a:gd name="T7" fmla="*/ 19 h 1006"/>
                <a:gd name="T8" fmla="*/ 137 w 502"/>
                <a:gd name="T9" fmla="*/ 65 h 1006"/>
                <a:gd name="T10" fmla="*/ 483 w 502"/>
                <a:gd name="T11" fmla="*/ 883 h 1006"/>
                <a:gd name="T12" fmla="*/ 437 w 502"/>
                <a:gd name="T13" fmla="*/ 996 h 10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2" h="1006">
                  <a:moveTo>
                    <a:pt x="437" y="996"/>
                  </a:moveTo>
                  <a:cubicBezTo>
                    <a:pt x="413" y="1006"/>
                    <a:pt x="413" y="1006"/>
                    <a:pt x="413" y="1006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24" y="19"/>
                    <a:pt x="24" y="19"/>
                    <a:pt x="24" y="19"/>
                  </a:cubicBezTo>
                  <a:cubicBezTo>
                    <a:pt x="68" y="0"/>
                    <a:pt x="119" y="21"/>
                    <a:pt x="137" y="65"/>
                  </a:cubicBezTo>
                  <a:cubicBezTo>
                    <a:pt x="483" y="883"/>
                    <a:pt x="483" y="883"/>
                    <a:pt x="483" y="883"/>
                  </a:cubicBezTo>
                  <a:cubicBezTo>
                    <a:pt x="502" y="927"/>
                    <a:pt x="481" y="978"/>
                    <a:pt x="437" y="996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42" name="rounded-cloud_20581"/>
          <p:cNvSpPr>
            <a:spLocks noChangeAspect="1"/>
          </p:cNvSpPr>
          <p:nvPr/>
        </p:nvSpPr>
        <p:spPr bwMode="auto">
          <a:xfrm>
            <a:off x="9541007" y="-56412"/>
            <a:ext cx="3348549" cy="1561099"/>
          </a:xfrm>
          <a:custGeom>
            <a:avLst/>
            <a:gdLst>
              <a:gd name="T0" fmla="*/ 372171 w 604011"/>
              <a:gd name="T1" fmla="*/ 372171 w 604011"/>
              <a:gd name="T2" fmla="*/ 372171 w 604011"/>
              <a:gd name="T3" fmla="*/ 372171 w 604011"/>
              <a:gd name="T4" fmla="*/ 372171 w 604011"/>
              <a:gd name="T5" fmla="*/ 372171 w 604011"/>
              <a:gd name="T6" fmla="*/ 372171 w 604011"/>
              <a:gd name="T7" fmla="*/ 372171 w 604011"/>
              <a:gd name="T8" fmla="*/ 372171 w 604011"/>
              <a:gd name="T9" fmla="*/ 372171 w 604011"/>
              <a:gd name="T10" fmla="*/ 372171 w 604011"/>
              <a:gd name="T11" fmla="*/ 372171 w 604011"/>
              <a:gd name="T12" fmla="*/ 372171 w 604011"/>
              <a:gd name="T13" fmla="*/ 372171 w 604011"/>
              <a:gd name="T14" fmla="*/ 372171 w 604011"/>
              <a:gd name="T15" fmla="*/ 372171 w 604011"/>
              <a:gd name="T16" fmla="*/ 372171 w 604011"/>
              <a:gd name="T17" fmla="*/ 372171 w 604011"/>
              <a:gd name="T18" fmla="*/ 372171 w 604011"/>
              <a:gd name="T19" fmla="*/ 372171 w 604011"/>
              <a:gd name="T20" fmla="*/ 372171 w 604011"/>
              <a:gd name="T21" fmla="*/ 372171 w 604011"/>
              <a:gd name="T22" fmla="*/ 372171 w 604011"/>
              <a:gd name="T23" fmla="*/ 372171 w 604011"/>
              <a:gd name="T24" fmla="*/ 372171 w 604011"/>
              <a:gd name="T25" fmla="*/ 372171 w 604011"/>
              <a:gd name="T26" fmla="*/ 372171 w 604011"/>
              <a:gd name="T27" fmla="*/ 372171 w 604011"/>
              <a:gd name="T28" fmla="*/ 372171 w 604011"/>
              <a:gd name="T29" fmla="*/ 372171 w 6040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4164" h="3461">
                <a:moveTo>
                  <a:pt x="2255" y="3461"/>
                </a:moveTo>
                <a:cubicBezTo>
                  <a:pt x="1907" y="3461"/>
                  <a:pt x="1571" y="3322"/>
                  <a:pt x="1324" y="3077"/>
                </a:cubicBezTo>
                <a:cubicBezTo>
                  <a:pt x="1241" y="3112"/>
                  <a:pt x="1151" y="3131"/>
                  <a:pt x="1061" y="3131"/>
                </a:cubicBezTo>
                <a:cubicBezTo>
                  <a:pt x="695" y="3131"/>
                  <a:pt x="398" y="2834"/>
                  <a:pt x="398" y="2468"/>
                </a:cubicBezTo>
                <a:cubicBezTo>
                  <a:pt x="398" y="2429"/>
                  <a:pt x="402" y="2389"/>
                  <a:pt x="409" y="2350"/>
                </a:cubicBezTo>
                <a:cubicBezTo>
                  <a:pt x="152" y="2159"/>
                  <a:pt x="0" y="1860"/>
                  <a:pt x="0" y="1539"/>
                </a:cubicBezTo>
                <a:cubicBezTo>
                  <a:pt x="0" y="1034"/>
                  <a:pt x="382" y="604"/>
                  <a:pt x="878" y="540"/>
                </a:cubicBezTo>
                <a:cubicBezTo>
                  <a:pt x="1002" y="215"/>
                  <a:pt x="1312" y="0"/>
                  <a:pt x="1665" y="0"/>
                </a:cubicBezTo>
                <a:cubicBezTo>
                  <a:pt x="1972" y="0"/>
                  <a:pt x="2254" y="168"/>
                  <a:pt x="2401" y="434"/>
                </a:cubicBezTo>
                <a:cubicBezTo>
                  <a:pt x="2507" y="397"/>
                  <a:pt x="2618" y="378"/>
                  <a:pt x="2732" y="378"/>
                </a:cubicBezTo>
                <a:cubicBezTo>
                  <a:pt x="3291" y="378"/>
                  <a:pt x="3746" y="833"/>
                  <a:pt x="3746" y="1393"/>
                </a:cubicBezTo>
                <a:cubicBezTo>
                  <a:pt x="3746" y="1416"/>
                  <a:pt x="3745" y="1440"/>
                  <a:pt x="3743" y="1465"/>
                </a:cubicBezTo>
                <a:cubicBezTo>
                  <a:pt x="3994" y="1563"/>
                  <a:pt x="4164" y="1808"/>
                  <a:pt x="4164" y="2082"/>
                </a:cubicBezTo>
                <a:cubicBezTo>
                  <a:pt x="4164" y="2470"/>
                  <a:pt x="3826" y="2781"/>
                  <a:pt x="3433" y="2741"/>
                </a:cubicBezTo>
                <a:cubicBezTo>
                  <a:pt x="3207" y="3180"/>
                  <a:pt x="2751" y="3461"/>
                  <a:pt x="2255" y="3461"/>
                </a:cubicBezTo>
                <a:close/>
              </a:path>
            </a:pathLst>
          </a:custGeom>
          <a:solidFill>
            <a:srgbClr val="F1FAFF"/>
          </a:solidFill>
          <a:ln>
            <a:noFill/>
          </a:ln>
        </p:spPr>
      </p:sp>
      <p:grpSp>
        <p:nvGrpSpPr>
          <p:cNvPr id="141" name="组合 140"/>
          <p:cNvGrpSpPr>
            <a:grpSpLocks noChangeAspect="1"/>
          </p:cNvGrpSpPr>
          <p:nvPr/>
        </p:nvGrpSpPr>
        <p:grpSpPr>
          <a:xfrm>
            <a:off x="2078658" y="4573039"/>
            <a:ext cx="1017403" cy="1824095"/>
            <a:chOff x="2956131" y="0"/>
            <a:chExt cx="3705225" cy="6643074"/>
          </a:xfrm>
        </p:grpSpPr>
        <p:grpSp>
          <p:nvGrpSpPr>
            <p:cNvPr id="143" name="组合 142"/>
            <p:cNvGrpSpPr/>
            <p:nvPr/>
          </p:nvGrpSpPr>
          <p:grpSpPr>
            <a:xfrm>
              <a:off x="3062854" y="593486"/>
              <a:ext cx="2587624" cy="6049588"/>
              <a:chOff x="5127626" y="-3175"/>
              <a:chExt cx="2786061" cy="6513513"/>
            </a:xfrm>
          </p:grpSpPr>
          <p:sp>
            <p:nvSpPr>
              <p:cNvPr id="158" name="Freeform 69"/>
              <p:cNvSpPr/>
              <p:nvPr/>
            </p:nvSpPr>
            <p:spPr bwMode="auto">
              <a:xfrm>
                <a:off x="5610225" y="4106863"/>
                <a:ext cx="1039812" cy="758825"/>
              </a:xfrm>
              <a:custGeom>
                <a:avLst/>
                <a:gdLst>
                  <a:gd name="T0" fmla="*/ 419 w 838"/>
                  <a:gd name="T1" fmla="*/ 613 h 613"/>
                  <a:gd name="T2" fmla="*/ 419 w 838"/>
                  <a:gd name="T3" fmla="*/ 613 h 613"/>
                  <a:gd name="T4" fmla="*/ 838 w 838"/>
                  <a:gd name="T5" fmla="*/ 194 h 613"/>
                  <a:gd name="T6" fmla="*/ 838 w 838"/>
                  <a:gd name="T7" fmla="*/ 138 h 613"/>
                  <a:gd name="T8" fmla="*/ 700 w 838"/>
                  <a:gd name="T9" fmla="*/ 0 h 613"/>
                  <a:gd name="T10" fmla="*/ 139 w 838"/>
                  <a:gd name="T11" fmla="*/ 0 h 613"/>
                  <a:gd name="T12" fmla="*/ 0 w 838"/>
                  <a:gd name="T13" fmla="*/ 138 h 613"/>
                  <a:gd name="T14" fmla="*/ 0 w 838"/>
                  <a:gd name="T15" fmla="*/ 194 h 613"/>
                  <a:gd name="T16" fmla="*/ 419 w 838"/>
                  <a:gd name="T17" fmla="*/ 613 h 6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38" h="613">
                    <a:moveTo>
                      <a:pt x="419" y="613"/>
                    </a:moveTo>
                    <a:cubicBezTo>
                      <a:pt x="419" y="613"/>
                      <a:pt x="419" y="613"/>
                      <a:pt x="419" y="613"/>
                    </a:cubicBezTo>
                    <a:cubicBezTo>
                      <a:pt x="650" y="613"/>
                      <a:pt x="838" y="425"/>
                      <a:pt x="838" y="194"/>
                    </a:cubicBezTo>
                    <a:cubicBezTo>
                      <a:pt x="838" y="138"/>
                      <a:pt x="838" y="138"/>
                      <a:pt x="838" y="138"/>
                    </a:cubicBezTo>
                    <a:cubicBezTo>
                      <a:pt x="838" y="62"/>
                      <a:pt x="776" y="0"/>
                      <a:pt x="700" y="0"/>
                    </a:cubicBezTo>
                    <a:cubicBezTo>
                      <a:pt x="139" y="0"/>
                      <a:pt x="139" y="0"/>
                      <a:pt x="139" y="0"/>
                    </a:cubicBezTo>
                    <a:cubicBezTo>
                      <a:pt x="62" y="0"/>
                      <a:pt x="0" y="62"/>
                      <a:pt x="0" y="138"/>
                    </a:cubicBezTo>
                    <a:cubicBezTo>
                      <a:pt x="0" y="194"/>
                      <a:pt x="0" y="194"/>
                      <a:pt x="0" y="194"/>
                    </a:cubicBezTo>
                    <a:cubicBezTo>
                      <a:pt x="0" y="425"/>
                      <a:pt x="188" y="613"/>
                      <a:pt x="419" y="613"/>
                    </a:cubicBezTo>
                    <a:close/>
                  </a:path>
                </a:pathLst>
              </a:custGeom>
              <a:solidFill>
                <a:srgbClr val="2D33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9" name="Freeform 70"/>
              <p:cNvSpPr/>
              <p:nvPr/>
            </p:nvSpPr>
            <p:spPr bwMode="auto">
              <a:xfrm>
                <a:off x="5383213" y="5935663"/>
                <a:ext cx="260350" cy="219075"/>
              </a:xfrm>
              <a:custGeom>
                <a:avLst/>
                <a:gdLst>
                  <a:gd name="T0" fmla="*/ 15 w 164"/>
                  <a:gd name="T1" fmla="*/ 0 h 138"/>
                  <a:gd name="T2" fmla="*/ 164 w 164"/>
                  <a:gd name="T3" fmla="*/ 19 h 138"/>
                  <a:gd name="T4" fmla="*/ 147 w 164"/>
                  <a:gd name="T5" fmla="*/ 138 h 138"/>
                  <a:gd name="T6" fmla="*/ 0 w 164"/>
                  <a:gd name="T7" fmla="*/ 119 h 138"/>
                  <a:gd name="T8" fmla="*/ 15 w 164"/>
                  <a:gd name="T9" fmla="*/ 0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4" h="138">
                    <a:moveTo>
                      <a:pt x="15" y="0"/>
                    </a:moveTo>
                    <a:lnTo>
                      <a:pt x="164" y="19"/>
                    </a:lnTo>
                    <a:lnTo>
                      <a:pt x="147" y="138"/>
                    </a:lnTo>
                    <a:lnTo>
                      <a:pt x="0" y="119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FFBA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0" name="Freeform 71"/>
              <p:cNvSpPr/>
              <p:nvPr/>
            </p:nvSpPr>
            <p:spPr bwMode="auto">
              <a:xfrm>
                <a:off x="5286375" y="6049963"/>
                <a:ext cx="685800" cy="387350"/>
              </a:xfrm>
              <a:custGeom>
                <a:avLst/>
                <a:gdLst>
                  <a:gd name="T0" fmla="*/ 541 w 554"/>
                  <a:gd name="T1" fmla="*/ 311 h 312"/>
                  <a:gd name="T2" fmla="*/ 30 w 554"/>
                  <a:gd name="T3" fmla="*/ 244 h 312"/>
                  <a:gd name="T4" fmla="*/ 2 w 554"/>
                  <a:gd name="T5" fmla="*/ 207 h 312"/>
                  <a:gd name="T6" fmla="*/ 24 w 554"/>
                  <a:gd name="T7" fmla="*/ 45 h 312"/>
                  <a:gd name="T8" fmla="*/ 79 w 554"/>
                  <a:gd name="T9" fmla="*/ 3 h 312"/>
                  <a:gd name="T10" fmla="*/ 309 w 554"/>
                  <a:gd name="T11" fmla="*/ 34 h 312"/>
                  <a:gd name="T12" fmla="*/ 305 w 554"/>
                  <a:gd name="T13" fmla="*/ 60 h 312"/>
                  <a:gd name="T14" fmla="*/ 356 w 554"/>
                  <a:gd name="T15" fmla="*/ 74 h 312"/>
                  <a:gd name="T16" fmla="*/ 546 w 554"/>
                  <a:gd name="T17" fmla="*/ 272 h 312"/>
                  <a:gd name="T18" fmla="*/ 552 w 554"/>
                  <a:gd name="T19" fmla="*/ 299 h 312"/>
                  <a:gd name="T20" fmla="*/ 541 w 554"/>
                  <a:gd name="T21" fmla="*/ 311 h 3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54" h="312">
                    <a:moveTo>
                      <a:pt x="541" y="311"/>
                    </a:moveTo>
                    <a:cubicBezTo>
                      <a:pt x="30" y="244"/>
                      <a:pt x="30" y="244"/>
                      <a:pt x="30" y="244"/>
                    </a:cubicBezTo>
                    <a:cubicBezTo>
                      <a:pt x="12" y="241"/>
                      <a:pt x="0" y="225"/>
                      <a:pt x="2" y="207"/>
                    </a:cubicBezTo>
                    <a:cubicBezTo>
                      <a:pt x="24" y="45"/>
                      <a:pt x="24" y="45"/>
                      <a:pt x="24" y="45"/>
                    </a:cubicBezTo>
                    <a:cubicBezTo>
                      <a:pt x="27" y="18"/>
                      <a:pt x="52" y="0"/>
                      <a:pt x="79" y="3"/>
                    </a:cubicBezTo>
                    <a:cubicBezTo>
                      <a:pt x="309" y="34"/>
                      <a:pt x="309" y="34"/>
                      <a:pt x="309" y="34"/>
                    </a:cubicBezTo>
                    <a:cubicBezTo>
                      <a:pt x="305" y="60"/>
                      <a:pt x="305" y="60"/>
                      <a:pt x="305" y="60"/>
                    </a:cubicBezTo>
                    <a:cubicBezTo>
                      <a:pt x="356" y="74"/>
                      <a:pt x="356" y="74"/>
                      <a:pt x="356" y="74"/>
                    </a:cubicBezTo>
                    <a:cubicBezTo>
                      <a:pt x="450" y="101"/>
                      <a:pt x="523" y="176"/>
                      <a:pt x="546" y="272"/>
                    </a:cubicBezTo>
                    <a:cubicBezTo>
                      <a:pt x="552" y="299"/>
                      <a:pt x="552" y="299"/>
                      <a:pt x="552" y="299"/>
                    </a:cubicBezTo>
                    <a:cubicBezTo>
                      <a:pt x="554" y="306"/>
                      <a:pt x="548" y="312"/>
                      <a:pt x="541" y="311"/>
                    </a:cubicBezTo>
                    <a:close/>
                  </a:path>
                </a:pathLst>
              </a:custGeom>
              <a:solidFill>
                <a:srgbClr val="F1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1" name="Freeform 72"/>
              <p:cNvSpPr/>
              <p:nvPr/>
            </p:nvSpPr>
            <p:spPr bwMode="auto">
              <a:xfrm>
                <a:off x="5614988" y="6048375"/>
                <a:ext cx="276225" cy="211138"/>
              </a:xfrm>
              <a:custGeom>
                <a:avLst/>
                <a:gdLst>
                  <a:gd name="T0" fmla="*/ 74 w 222"/>
                  <a:gd name="T1" fmla="*/ 7 h 171"/>
                  <a:gd name="T2" fmla="*/ 41 w 222"/>
                  <a:gd name="T3" fmla="*/ 2 h 171"/>
                  <a:gd name="T4" fmla="*/ 9 w 222"/>
                  <a:gd name="T5" fmla="*/ 26 h 171"/>
                  <a:gd name="T6" fmla="*/ 0 w 222"/>
                  <a:gd name="T7" fmla="*/ 99 h 171"/>
                  <a:gd name="T8" fmla="*/ 175 w 222"/>
                  <a:gd name="T9" fmla="*/ 171 h 171"/>
                  <a:gd name="T10" fmla="*/ 222 w 222"/>
                  <a:gd name="T11" fmla="*/ 145 h 171"/>
                  <a:gd name="T12" fmla="*/ 95 w 222"/>
                  <a:gd name="T13" fmla="*/ 57 h 171"/>
                  <a:gd name="T14" fmla="*/ 98 w 222"/>
                  <a:gd name="T15" fmla="*/ 39 h 171"/>
                  <a:gd name="T16" fmla="*/ 74 w 222"/>
                  <a:gd name="T17" fmla="*/ 7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22" h="171">
                    <a:moveTo>
                      <a:pt x="74" y="7"/>
                    </a:moveTo>
                    <a:cubicBezTo>
                      <a:pt x="41" y="2"/>
                      <a:pt x="41" y="2"/>
                      <a:pt x="41" y="2"/>
                    </a:cubicBezTo>
                    <a:cubicBezTo>
                      <a:pt x="25" y="0"/>
                      <a:pt x="11" y="11"/>
                      <a:pt x="9" y="26"/>
                    </a:cubicBezTo>
                    <a:cubicBezTo>
                      <a:pt x="0" y="99"/>
                      <a:pt x="0" y="99"/>
                      <a:pt x="0" y="99"/>
                    </a:cubicBezTo>
                    <a:cubicBezTo>
                      <a:pt x="0" y="99"/>
                      <a:pt x="107" y="91"/>
                      <a:pt x="175" y="171"/>
                    </a:cubicBezTo>
                    <a:cubicBezTo>
                      <a:pt x="222" y="145"/>
                      <a:pt x="222" y="145"/>
                      <a:pt x="222" y="145"/>
                    </a:cubicBezTo>
                    <a:cubicBezTo>
                      <a:pt x="222" y="145"/>
                      <a:pt x="181" y="79"/>
                      <a:pt x="95" y="57"/>
                    </a:cubicBezTo>
                    <a:cubicBezTo>
                      <a:pt x="98" y="39"/>
                      <a:pt x="98" y="39"/>
                      <a:pt x="98" y="39"/>
                    </a:cubicBezTo>
                    <a:cubicBezTo>
                      <a:pt x="100" y="24"/>
                      <a:pt x="90" y="9"/>
                      <a:pt x="74" y="7"/>
                    </a:cubicBezTo>
                    <a:close/>
                  </a:path>
                </a:pathLst>
              </a:custGeom>
              <a:solidFill>
                <a:srgbClr val="0B92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2" name="Freeform 73"/>
              <p:cNvSpPr/>
              <p:nvPr/>
            </p:nvSpPr>
            <p:spPr bwMode="auto">
              <a:xfrm>
                <a:off x="5264150" y="6300788"/>
                <a:ext cx="747712" cy="176213"/>
              </a:xfrm>
              <a:custGeom>
                <a:avLst/>
                <a:gdLst>
                  <a:gd name="T0" fmla="*/ 19 w 603"/>
                  <a:gd name="T1" fmla="*/ 67 h 143"/>
                  <a:gd name="T2" fmla="*/ 575 w 603"/>
                  <a:gd name="T3" fmla="*/ 141 h 143"/>
                  <a:gd name="T4" fmla="*/ 598 w 603"/>
                  <a:gd name="T5" fmla="*/ 124 h 143"/>
                  <a:gd name="T6" fmla="*/ 602 w 603"/>
                  <a:gd name="T7" fmla="*/ 98 h 143"/>
                  <a:gd name="T8" fmla="*/ 584 w 603"/>
                  <a:gd name="T9" fmla="*/ 75 h 143"/>
                  <a:gd name="T10" fmla="*/ 28 w 603"/>
                  <a:gd name="T11" fmla="*/ 2 h 143"/>
                  <a:gd name="T12" fmla="*/ 5 w 603"/>
                  <a:gd name="T13" fmla="*/ 19 h 143"/>
                  <a:gd name="T14" fmla="*/ 2 w 603"/>
                  <a:gd name="T15" fmla="*/ 45 h 143"/>
                  <a:gd name="T16" fmla="*/ 19 w 603"/>
                  <a:gd name="T17" fmla="*/ 67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3" h="143">
                    <a:moveTo>
                      <a:pt x="19" y="67"/>
                    </a:moveTo>
                    <a:cubicBezTo>
                      <a:pt x="575" y="141"/>
                      <a:pt x="575" y="141"/>
                      <a:pt x="575" y="141"/>
                    </a:cubicBezTo>
                    <a:cubicBezTo>
                      <a:pt x="587" y="143"/>
                      <a:pt x="597" y="135"/>
                      <a:pt x="598" y="124"/>
                    </a:cubicBezTo>
                    <a:cubicBezTo>
                      <a:pt x="602" y="98"/>
                      <a:pt x="602" y="98"/>
                      <a:pt x="602" y="98"/>
                    </a:cubicBezTo>
                    <a:cubicBezTo>
                      <a:pt x="603" y="87"/>
                      <a:pt x="595" y="77"/>
                      <a:pt x="584" y="75"/>
                    </a:cubicBezTo>
                    <a:cubicBezTo>
                      <a:pt x="28" y="2"/>
                      <a:pt x="28" y="2"/>
                      <a:pt x="28" y="2"/>
                    </a:cubicBezTo>
                    <a:cubicBezTo>
                      <a:pt x="17" y="0"/>
                      <a:pt x="7" y="8"/>
                      <a:pt x="5" y="19"/>
                    </a:cubicBezTo>
                    <a:cubicBezTo>
                      <a:pt x="2" y="45"/>
                      <a:pt x="2" y="45"/>
                      <a:pt x="2" y="45"/>
                    </a:cubicBezTo>
                    <a:cubicBezTo>
                      <a:pt x="0" y="56"/>
                      <a:pt x="8" y="66"/>
                      <a:pt x="19" y="67"/>
                    </a:cubicBezTo>
                    <a:close/>
                  </a:path>
                </a:pathLst>
              </a:custGeom>
              <a:solidFill>
                <a:srgbClr val="7F77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3" name="Freeform 74"/>
              <p:cNvSpPr/>
              <p:nvPr/>
            </p:nvSpPr>
            <p:spPr bwMode="auto">
              <a:xfrm>
                <a:off x="6588125" y="6007100"/>
                <a:ext cx="263525" cy="225425"/>
              </a:xfrm>
              <a:custGeom>
                <a:avLst/>
                <a:gdLst>
                  <a:gd name="T0" fmla="*/ 0 w 166"/>
                  <a:gd name="T1" fmla="*/ 23 h 142"/>
                  <a:gd name="T2" fmla="*/ 147 w 166"/>
                  <a:gd name="T3" fmla="*/ 0 h 142"/>
                  <a:gd name="T4" fmla="*/ 166 w 166"/>
                  <a:gd name="T5" fmla="*/ 119 h 142"/>
                  <a:gd name="T6" fmla="*/ 18 w 166"/>
                  <a:gd name="T7" fmla="*/ 142 h 142"/>
                  <a:gd name="T8" fmla="*/ 0 w 166"/>
                  <a:gd name="T9" fmla="*/ 23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6" h="142">
                    <a:moveTo>
                      <a:pt x="0" y="23"/>
                    </a:moveTo>
                    <a:lnTo>
                      <a:pt x="147" y="0"/>
                    </a:lnTo>
                    <a:lnTo>
                      <a:pt x="166" y="119"/>
                    </a:lnTo>
                    <a:lnTo>
                      <a:pt x="18" y="142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FFBA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4" name="Freeform 75"/>
              <p:cNvSpPr/>
              <p:nvPr/>
            </p:nvSpPr>
            <p:spPr bwMode="auto">
              <a:xfrm>
                <a:off x="6543675" y="6121400"/>
                <a:ext cx="725487" cy="349250"/>
              </a:xfrm>
              <a:custGeom>
                <a:avLst/>
                <a:gdLst>
                  <a:gd name="T0" fmla="*/ 576 w 586"/>
                  <a:gd name="T1" fmla="*/ 200 h 283"/>
                  <a:gd name="T2" fmla="*/ 67 w 586"/>
                  <a:gd name="T3" fmla="*/ 280 h 283"/>
                  <a:gd name="T4" fmla="*/ 30 w 586"/>
                  <a:gd name="T5" fmla="*/ 253 h 283"/>
                  <a:gd name="T6" fmla="*/ 4 w 586"/>
                  <a:gd name="T7" fmla="*/ 92 h 283"/>
                  <a:gd name="T8" fmla="*/ 45 w 586"/>
                  <a:gd name="T9" fmla="*/ 36 h 283"/>
                  <a:gd name="T10" fmla="*/ 274 w 586"/>
                  <a:gd name="T11" fmla="*/ 0 h 283"/>
                  <a:gd name="T12" fmla="*/ 279 w 586"/>
                  <a:gd name="T13" fmla="*/ 26 h 283"/>
                  <a:gd name="T14" fmla="*/ 331 w 586"/>
                  <a:gd name="T15" fmla="*/ 25 h 283"/>
                  <a:gd name="T16" fmla="*/ 569 w 586"/>
                  <a:gd name="T17" fmla="*/ 161 h 283"/>
                  <a:gd name="T18" fmla="*/ 583 w 586"/>
                  <a:gd name="T19" fmla="*/ 185 h 283"/>
                  <a:gd name="T20" fmla="*/ 576 w 586"/>
                  <a:gd name="T21" fmla="*/ 200 h 2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86" h="283">
                    <a:moveTo>
                      <a:pt x="576" y="200"/>
                    </a:moveTo>
                    <a:cubicBezTo>
                      <a:pt x="67" y="280"/>
                      <a:pt x="67" y="280"/>
                      <a:pt x="67" y="280"/>
                    </a:cubicBezTo>
                    <a:cubicBezTo>
                      <a:pt x="49" y="283"/>
                      <a:pt x="32" y="271"/>
                      <a:pt x="30" y="253"/>
                    </a:cubicBezTo>
                    <a:cubicBezTo>
                      <a:pt x="4" y="92"/>
                      <a:pt x="4" y="92"/>
                      <a:pt x="4" y="92"/>
                    </a:cubicBezTo>
                    <a:cubicBezTo>
                      <a:pt x="0" y="65"/>
                      <a:pt x="18" y="40"/>
                      <a:pt x="45" y="36"/>
                    </a:cubicBezTo>
                    <a:cubicBezTo>
                      <a:pt x="274" y="0"/>
                      <a:pt x="274" y="0"/>
                      <a:pt x="274" y="0"/>
                    </a:cubicBezTo>
                    <a:cubicBezTo>
                      <a:pt x="279" y="26"/>
                      <a:pt x="279" y="26"/>
                      <a:pt x="279" y="26"/>
                    </a:cubicBezTo>
                    <a:cubicBezTo>
                      <a:pt x="331" y="25"/>
                      <a:pt x="331" y="25"/>
                      <a:pt x="331" y="25"/>
                    </a:cubicBezTo>
                    <a:cubicBezTo>
                      <a:pt x="429" y="24"/>
                      <a:pt x="520" y="76"/>
                      <a:pt x="569" y="161"/>
                    </a:cubicBezTo>
                    <a:cubicBezTo>
                      <a:pt x="583" y="185"/>
                      <a:pt x="583" y="185"/>
                      <a:pt x="583" y="185"/>
                    </a:cubicBezTo>
                    <a:cubicBezTo>
                      <a:pt x="586" y="191"/>
                      <a:pt x="583" y="199"/>
                      <a:pt x="576" y="200"/>
                    </a:cubicBezTo>
                    <a:close/>
                  </a:path>
                </a:pathLst>
              </a:custGeom>
              <a:solidFill>
                <a:srgbClr val="F1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5" name="Freeform 76"/>
              <p:cNvSpPr/>
              <p:nvPr/>
            </p:nvSpPr>
            <p:spPr bwMode="auto">
              <a:xfrm>
                <a:off x="6837363" y="6072188"/>
                <a:ext cx="296862" cy="161925"/>
              </a:xfrm>
              <a:custGeom>
                <a:avLst/>
                <a:gdLst>
                  <a:gd name="T0" fmla="*/ 59 w 240"/>
                  <a:gd name="T1" fmla="*/ 2 h 131"/>
                  <a:gd name="T2" fmla="*/ 26 w 240"/>
                  <a:gd name="T3" fmla="*/ 7 h 131"/>
                  <a:gd name="T4" fmla="*/ 3 w 240"/>
                  <a:gd name="T5" fmla="*/ 39 h 131"/>
                  <a:gd name="T6" fmla="*/ 14 w 240"/>
                  <a:gd name="T7" fmla="*/ 112 h 131"/>
                  <a:gd name="T8" fmla="*/ 202 w 240"/>
                  <a:gd name="T9" fmla="*/ 131 h 131"/>
                  <a:gd name="T10" fmla="*/ 240 w 240"/>
                  <a:gd name="T11" fmla="*/ 92 h 131"/>
                  <a:gd name="T12" fmla="*/ 93 w 240"/>
                  <a:gd name="T13" fmla="*/ 44 h 131"/>
                  <a:gd name="T14" fmla="*/ 91 w 240"/>
                  <a:gd name="T15" fmla="*/ 26 h 131"/>
                  <a:gd name="T16" fmla="*/ 59 w 240"/>
                  <a:gd name="T17" fmla="*/ 2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0" h="131">
                    <a:moveTo>
                      <a:pt x="59" y="2"/>
                    </a:moveTo>
                    <a:cubicBezTo>
                      <a:pt x="26" y="7"/>
                      <a:pt x="26" y="7"/>
                      <a:pt x="26" y="7"/>
                    </a:cubicBezTo>
                    <a:cubicBezTo>
                      <a:pt x="11" y="10"/>
                      <a:pt x="0" y="24"/>
                      <a:pt x="3" y="39"/>
                    </a:cubicBezTo>
                    <a:cubicBezTo>
                      <a:pt x="14" y="112"/>
                      <a:pt x="14" y="112"/>
                      <a:pt x="14" y="112"/>
                    </a:cubicBezTo>
                    <a:cubicBezTo>
                      <a:pt x="14" y="112"/>
                      <a:pt x="114" y="74"/>
                      <a:pt x="202" y="131"/>
                    </a:cubicBezTo>
                    <a:cubicBezTo>
                      <a:pt x="240" y="92"/>
                      <a:pt x="240" y="92"/>
                      <a:pt x="240" y="92"/>
                    </a:cubicBezTo>
                    <a:cubicBezTo>
                      <a:pt x="240" y="92"/>
                      <a:pt x="182" y="41"/>
                      <a:pt x="93" y="44"/>
                    </a:cubicBezTo>
                    <a:cubicBezTo>
                      <a:pt x="91" y="26"/>
                      <a:pt x="91" y="26"/>
                      <a:pt x="91" y="26"/>
                    </a:cubicBezTo>
                    <a:cubicBezTo>
                      <a:pt x="89" y="11"/>
                      <a:pt x="75" y="0"/>
                      <a:pt x="59" y="2"/>
                    </a:cubicBezTo>
                    <a:close/>
                  </a:path>
                </a:pathLst>
              </a:custGeom>
              <a:solidFill>
                <a:srgbClr val="0B92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6" name="Freeform 77"/>
              <p:cNvSpPr/>
              <p:nvPr/>
            </p:nvSpPr>
            <p:spPr bwMode="auto">
              <a:xfrm>
                <a:off x="6564313" y="6318250"/>
                <a:ext cx="746125" cy="192088"/>
              </a:xfrm>
              <a:custGeom>
                <a:avLst/>
                <a:gdLst>
                  <a:gd name="T0" fmla="*/ 29 w 602"/>
                  <a:gd name="T1" fmla="*/ 154 h 156"/>
                  <a:gd name="T2" fmla="*/ 584 w 602"/>
                  <a:gd name="T3" fmla="*/ 67 h 156"/>
                  <a:gd name="T4" fmla="*/ 600 w 602"/>
                  <a:gd name="T5" fmla="*/ 43 h 156"/>
                  <a:gd name="T6" fmla="*/ 596 w 602"/>
                  <a:gd name="T7" fmla="*/ 18 h 156"/>
                  <a:gd name="T8" fmla="*/ 573 w 602"/>
                  <a:gd name="T9" fmla="*/ 1 h 156"/>
                  <a:gd name="T10" fmla="*/ 19 w 602"/>
                  <a:gd name="T11" fmla="*/ 89 h 156"/>
                  <a:gd name="T12" fmla="*/ 2 w 602"/>
                  <a:gd name="T13" fmla="*/ 112 h 156"/>
                  <a:gd name="T14" fmla="*/ 6 w 602"/>
                  <a:gd name="T15" fmla="*/ 137 h 156"/>
                  <a:gd name="T16" fmla="*/ 29 w 602"/>
                  <a:gd name="T17" fmla="*/ 154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2" h="156">
                    <a:moveTo>
                      <a:pt x="29" y="154"/>
                    </a:moveTo>
                    <a:cubicBezTo>
                      <a:pt x="584" y="67"/>
                      <a:pt x="584" y="67"/>
                      <a:pt x="584" y="67"/>
                    </a:cubicBezTo>
                    <a:cubicBezTo>
                      <a:pt x="595" y="65"/>
                      <a:pt x="602" y="55"/>
                      <a:pt x="600" y="43"/>
                    </a:cubicBezTo>
                    <a:cubicBezTo>
                      <a:pt x="596" y="18"/>
                      <a:pt x="596" y="18"/>
                      <a:pt x="596" y="18"/>
                    </a:cubicBezTo>
                    <a:cubicBezTo>
                      <a:pt x="595" y="7"/>
                      <a:pt x="584" y="0"/>
                      <a:pt x="573" y="1"/>
                    </a:cubicBezTo>
                    <a:cubicBezTo>
                      <a:pt x="19" y="89"/>
                      <a:pt x="19" y="89"/>
                      <a:pt x="19" y="89"/>
                    </a:cubicBezTo>
                    <a:cubicBezTo>
                      <a:pt x="8" y="90"/>
                      <a:pt x="0" y="101"/>
                      <a:pt x="2" y="112"/>
                    </a:cubicBezTo>
                    <a:cubicBezTo>
                      <a:pt x="6" y="137"/>
                      <a:pt x="6" y="137"/>
                      <a:pt x="6" y="137"/>
                    </a:cubicBezTo>
                    <a:cubicBezTo>
                      <a:pt x="8" y="148"/>
                      <a:pt x="18" y="156"/>
                      <a:pt x="29" y="154"/>
                    </a:cubicBezTo>
                    <a:close/>
                  </a:path>
                </a:pathLst>
              </a:custGeom>
              <a:solidFill>
                <a:srgbClr val="7F77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7" name="Freeform 78"/>
              <p:cNvSpPr/>
              <p:nvPr/>
            </p:nvSpPr>
            <p:spPr bwMode="auto">
              <a:xfrm>
                <a:off x="6264275" y="4479925"/>
                <a:ext cx="620712" cy="1590675"/>
              </a:xfrm>
              <a:custGeom>
                <a:avLst/>
                <a:gdLst>
                  <a:gd name="T0" fmla="*/ 163 w 391"/>
                  <a:gd name="T1" fmla="*/ 1002 h 1002"/>
                  <a:gd name="T2" fmla="*/ 391 w 391"/>
                  <a:gd name="T3" fmla="*/ 963 h 1002"/>
                  <a:gd name="T4" fmla="*/ 229 w 391"/>
                  <a:gd name="T5" fmla="*/ 0 h 1002"/>
                  <a:gd name="T6" fmla="*/ 0 w 391"/>
                  <a:gd name="T7" fmla="*/ 38 h 1002"/>
                  <a:gd name="T8" fmla="*/ 163 w 391"/>
                  <a:gd name="T9" fmla="*/ 1002 h 10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1" h="1002">
                    <a:moveTo>
                      <a:pt x="163" y="1002"/>
                    </a:moveTo>
                    <a:lnTo>
                      <a:pt x="391" y="963"/>
                    </a:lnTo>
                    <a:lnTo>
                      <a:pt x="229" y="0"/>
                    </a:lnTo>
                    <a:lnTo>
                      <a:pt x="0" y="38"/>
                    </a:lnTo>
                    <a:lnTo>
                      <a:pt x="163" y="1002"/>
                    </a:lnTo>
                    <a:close/>
                  </a:path>
                </a:pathLst>
              </a:custGeom>
              <a:solidFill>
                <a:srgbClr val="2D33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/>
              </a:p>
            </p:txBody>
          </p:sp>
          <p:sp>
            <p:nvSpPr>
              <p:cNvPr id="168" name="Freeform 79"/>
              <p:cNvSpPr/>
              <p:nvPr/>
            </p:nvSpPr>
            <p:spPr bwMode="auto">
              <a:xfrm>
                <a:off x="5343525" y="4384675"/>
                <a:ext cx="638175" cy="1617663"/>
              </a:xfrm>
              <a:custGeom>
                <a:avLst/>
                <a:gdLst>
                  <a:gd name="T0" fmla="*/ 228 w 402"/>
                  <a:gd name="T1" fmla="*/ 1019 h 1019"/>
                  <a:gd name="T2" fmla="*/ 402 w 402"/>
                  <a:gd name="T3" fmla="*/ 40 h 1019"/>
                  <a:gd name="T4" fmla="*/ 174 w 402"/>
                  <a:gd name="T5" fmla="*/ 0 h 1019"/>
                  <a:gd name="T6" fmla="*/ 0 w 402"/>
                  <a:gd name="T7" fmla="*/ 978 h 1019"/>
                  <a:gd name="T8" fmla="*/ 228 w 402"/>
                  <a:gd name="T9" fmla="*/ 1019 h 10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2" h="1019">
                    <a:moveTo>
                      <a:pt x="228" y="1019"/>
                    </a:moveTo>
                    <a:lnTo>
                      <a:pt x="402" y="40"/>
                    </a:lnTo>
                    <a:lnTo>
                      <a:pt x="174" y="0"/>
                    </a:lnTo>
                    <a:lnTo>
                      <a:pt x="0" y="978"/>
                    </a:lnTo>
                    <a:lnTo>
                      <a:pt x="228" y="1019"/>
                    </a:lnTo>
                    <a:close/>
                  </a:path>
                </a:pathLst>
              </a:custGeom>
              <a:solidFill>
                <a:srgbClr val="2D33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9" name="Freeform 80"/>
              <p:cNvSpPr/>
              <p:nvPr/>
            </p:nvSpPr>
            <p:spPr bwMode="auto">
              <a:xfrm>
                <a:off x="5343525" y="4106863"/>
                <a:ext cx="833437" cy="1895475"/>
              </a:xfrm>
              <a:custGeom>
                <a:avLst/>
                <a:gdLst>
                  <a:gd name="T0" fmla="*/ 216 w 673"/>
                  <a:gd name="T1" fmla="*/ 194 h 1530"/>
                  <a:gd name="T2" fmla="*/ 216 w 673"/>
                  <a:gd name="T3" fmla="*/ 138 h 1530"/>
                  <a:gd name="T4" fmla="*/ 355 w 673"/>
                  <a:gd name="T5" fmla="*/ 0 h 1530"/>
                  <a:gd name="T6" fmla="*/ 673 w 673"/>
                  <a:gd name="T7" fmla="*/ 0 h 1530"/>
                  <a:gd name="T8" fmla="*/ 673 w 673"/>
                  <a:gd name="T9" fmla="*/ 611 h 1530"/>
                  <a:gd name="T10" fmla="*/ 635 w 673"/>
                  <a:gd name="T11" fmla="*/ 613 h 1530"/>
                  <a:gd name="T12" fmla="*/ 635 w 673"/>
                  <a:gd name="T13" fmla="*/ 613 h 1530"/>
                  <a:gd name="T14" fmla="*/ 462 w 673"/>
                  <a:gd name="T15" fmla="*/ 575 h 1530"/>
                  <a:gd name="T16" fmla="*/ 292 w 673"/>
                  <a:gd name="T17" fmla="*/ 1530 h 1530"/>
                  <a:gd name="T18" fmla="*/ 0 w 673"/>
                  <a:gd name="T19" fmla="*/ 1478 h 1530"/>
                  <a:gd name="T20" fmla="*/ 219 w 673"/>
                  <a:gd name="T21" fmla="*/ 243 h 1530"/>
                  <a:gd name="T22" fmla="*/ 216 w 673"/>
                  <a:gd name="T23" fmla="*/ 194 h 15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73" h="1530">
                    <a:moveTo>
                      <a:pt x="216" y="194"/>
                    </a:moveTo>
                    <a:cubicBezTo>
                      <a:pt x="216" y="138"/>
                      <a:pt x="216" y="138"/>
                      <a:pt x="216" y="138"/>
                    </a:cubicBezTo>
                    <a:cubicBezTo>
                      <a:pt x="216" y="62"/>
                      <a:pt x="278" y="0"/>
                      <a:pt x="355" y="0"/>
                    </a:cubicBezTo>
                    <a:cubicBezTo>
                      <a:pt x="673" y="0"/>
                      <a:pt x="673" y="0"/>
                      <a:pt x="673" y="0"/>
                    </a:cubicBezTo>
                    <a:cubicBezTo>
                      <a:pt x="673" y="611"/>
                      <a:pt x="673" y="611"/>
                      <a:pt x="673" y="611"/>
                    </a:cubicBezTo>
                    <a:cubicBezTo>
                      <a:pt x="660" y="612"/>
                      <a:pt x="648" y="613"/>
                      <a:pt x="635" y="613"/>
                    </a:cubicBezTo>
                    <a:cubicBezTo>
                      <a:pt x="635" y="613"/>
                      <a:pt x="635" y="613"/>
                      <a:pt x="635" y="613"/>
                    </a:cubicBezTo>
                    <a:cubicBezTo>
                      <a:pt x="573" y="613"/>
                      <a:pt x="515" y="599"/>
                      <a:pt x="462" y="575"/>
                    </a:cubicBezTo>
                    <a:cubicBezTo>
                      <a:pt x="292" y="1530"/>
                      <a:pt x="292" y="1530"/>
                      <a:pt x="292" y="1530"/>
                    </a:cubicBezTo>
                    <a:cubicBezTo>
                      <a:pt x="0" y="1478"/>
                      <a:pt x="0" y="1478"/>
                      <a:pt x="0" y="1478"/>
                    </a:cubicBezTo>
                    <a:cubicBezTo>
                      <a:pt x="219" y="243"/>
                      <a:pt x="219" y="243"/>
                      <a:pt x="219" y="243"/>
                    </a:cubicBezTo>
                    <a:cubicBezTo>
                      <a:pt x="218" y="227"/>
                      <a:pt x="216" y="211"/>
                      <a:pt x="216" y="194"/>
                    </a:cubicBezTo>
                    <a:close/>
                  </a:path>
                </a:pathLst>
              </a:custGeom>
              <a:solidFill>
                <a:srgbClr val="2226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0" name="Freeform 81"/>
              <p:cNvSpPr/>
              <p:nvPr/>
            </p:nvSpPr>
            <p:spPr bwMode="auto">
              <a:xfrm>
                <a:off x="5343525" y="4106863"/>
                <a:ext cx="468312" cy="1835150"/>
              </a:xfrm>
              <a:custGeom>
                <a:avLst/>
                <a:gdLst>
                  <a:gd name="T0" fmla="*/ 219 w 378"/>
                  <a:gd name="T1" fmla="*/ 243 h 1482"/>
                  <a:gd name="T2" fmla="*/ 216 w 378"/>
                  <a:gd name="T3" fmla="*/ 194 h 1482"/>
                  <a:gd name="T4" fmla="*/ 216 w 378"/>
                  <a:gd name="T5" fmla="*/ 138 h 1482"/>
                  <a:gd name="T6" fmla="*/ 355 w 378"/>
                  <a:gd name="T7" fmla="*/ 0 h 1482"/>
                  <a:gd name="T8" fmla="*/ 378 w 378"/>
                  <a:gd name="T9" fmla="*/ 0 h 1482"/>
                  <a:gd name="T10" fmla="*/ 240 w 378"/>
                  <a:gd name="T11" fmla="*/ 138 h 1482"/>
                  <a:gd name="T12" fmla="*/ 240 w 378"/>
                  <a:gd name="T13" fmla="*/ 194 h 1482"/>
                  <a:gd name="T14" fmla="*/ 243 w 378"/>
                  <a:gd name="T15" fmla="*/ 243 h 1482"/>
                  <a:gd name="T16" fmla="*/ 23 w 378"/>
                  <a:gd name="T17" fmla="*/ 1482 h 1482"/>
                  <a:gd name="T18" fmla="*/ 0 w 378"/>
                  <a:gd name="T19" fmla="*/ 1478 h 1482"/>
                  <a:gd name="T20" fmla="*/ 219 w 378"/>
                  <a:gd name="T21" fmla="*/ 243 h 14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78" h="1482">
                    <a:moveTo>
                      <a:pt x="219" y="243"/>
                    </a:moveTo>
                    <a:cubicBezTo>
                      <a:pt x="218" y="227"/>
                      <a:pt x="216" y="211"/>
                      <a:pt x="216" y="194"/>
                    </a:cubicBezTo>
                    <a:cubicBezTo>
                      <a:pt x="216" y="138"/>
                      <a:pt x="216" y="138"/>
                      <a:pt x="216" y="138"/>
                    </a:cubicBezTo>
                    <a:cubicBezTo>
                      <a:pt x="216" y="62"/>
                      <a:pt x="278" y="0"/>
                      <a:pt x="355" y="0"/>
                    </a:cubicBezTo>
                    <a:cubicBezTo>
                      <a:pt x="378" y="0"/>
                      <a:pt x="378" y="0"/>
                      <a:pt x="378" y="0"/>
                    </a:cubicBezTo>
                    <a:cubicBezTo>
                      <a:pt x="302" y="0"/>
                      <a:pt x="240" y="62"/>
                      <a:pt x="240" y="138"/>
                    </a:cubicBezTo>
                    <a:cubicBezTo>
                      <a:pt x="240" y="194"/>
                      <a:pt x="240" y="194"/>
                      <a:pt x="240" y="194"/>
                    </a:cubicBezTo>
                    <a:cubicBezTo>
                      <a:pt x="240" y="211"/>
                      <a:pt x="241" y="227"/>
                      <a:pt x="243" y="243"/>
                    </a:cubicBezTo>
                    <a:cubicBezTo>
                      <a:pt x="23" y="1482"/>
                      <a:pt x="23" y="1482"/>
                      <a:pt x="23" y="1482"/>
                    </a:cubicBezTo>
                    <a:cubicBezTo>
                      <a:pt x="0" y="1478"/>
                      <a:pt x="0" y="1478"/>
                      <a:pt x="0" y="1478"/>
                    </a:cubicBezTo>
                    <a:lnTo>
                      <a:pt x="219" y="243"/>
                    </a:lnTo>
                    <a:close/>
                  </a:path>
                </a:pathLst>
              </a:custGeom>
              <a:solidFill>
                <a:srgbClr val="2D33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1" name="Freeform 82"/>
              <p:cNvSpPr/>
              <p:nvPr/>
            </p:nvSpPr>
            <p:spPr bwMode="auto">
              <a:xfrm>
                <a:off x="5845175" y="2030413"/>
                <a:ext cx="912812" cy="1220788"/>
              </a:xfrm>
              <a:custGeom>
                <a:avLst/>
                <a:gdLst>
                  <a:gd name="T0" fmla="*/ 0 w 737"/>
                  <a:gd name="T1" fmla="*/ 986 h 986"/>
                  <a:gd name="T2" fmla="*/ 397 w 737"/>
                  <a:gd name="T3" fmla="*/ 986 h 986"/>
                  <a:gd name="T4" fmla="*/ 737 w 737"/>
                  <a:gd name="T5" fmla="*/ 646 h 986"/>
                  <a:gd name="T6" fmla="*/ 737 w 737"/>
                  <a:gd name="T7" fmla="*/ 0 h 986"/>
                  <a:gd name="T8" fmla="*/ 0 w 737"/>
                  <a:gd name="T9" fmla="*/ 0 h 986"/>
                  <a:gd name="T10" fmla="*/ 0 w 737"/>
                  <a:gd name="T11" fmla="*/ 986 h 9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37" h="986">
                    <a:moveTo>
                      <a:pt x="0" y="986"/>
                    </a:moveTo>
                    <a:cubicBezTo>
                      <a:pt x="397" y="986"/>
                      <a:pt x="397" y="986"/>
                      <a:pt x="397" y="986"/>
                    </a:cubicBezTo>
                    <a:cubicBezTo>
                      <a:pt x="585" y="986"/>
                      <a:pt x="737" y="834"/>
                      <a:pt x="737" y="646"/>
                    </a:cubicBezTo>
                    <a:cubicBezTo>
                      <a:pt x="737" y="0"/>
                      <a:pt x="737" y="0"/>
                      <a:pt x="737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986"/>
                    </a:lnTo>
                    <a:close/>
                  </a:path>
                </a:pathLst>
              </a:custGeom>
              <a:solidFill>
                <a:srgbClr val="FFC4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2" name="Freeform 83"/>
              <p:cNvSpPr/>
              <p:nvPr/>
            </p:nvSpPr>
            <p:spPr bwMode="auto">
              <a:xfrm>
                <a:off x="5521325" y="2432050"/>
                <a:ext cx="268287" cy="407988"/>
              </a:xfrm>
              <a:custGeom>
                <a:avLst/>
                <a:gdLst>
                  <a:gd name="T0" fmla="*/ 190 w 217"/>
                  <a:gd name="T1" fmla="*/ 0 h 330"/>
                  <a:gd name="T2" fmla="*/ 81 w 217"/>
                  <a:gd name="T3" fmla="*/ 0 h 330"/>
                  <a:gd name="T4" fmla="*/ 15 w 217"/>
                  <a:gd name="T5" fmla="*/ 91 h 330"/>
                  <a:gd name="T6" fmla="*/ 33 w 217"/>
                  <a:gd name="T7" fmla="*/ 147 h 330"/>
                  <a:gd name="T8" fmla="*/ 194 w 217"/>
                  <a:gd name="T9" fmla="*/ 321 h 330"/>
                  <a:gd name="T10" fmla="*/ 217 w 217"/>
                  <a:gd name="T11" fmla="*/ 330 h 330"/>
                  <a:gd name="T12" fmla="*/ 190 w 217"/>
                  <a:gd name="T13" fmla="*/ 0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7" h="330">
                    <a:moveTo>
                      <a:pt x="190" y="0"/>
                    </a:moveTo>
                    <a:cubicBezTo>
                      <a:pt x="81" y="0"/>
                      <a:pt x="81" y="0"/>
                      <a:pt x="81" y="0"/>
                    </a:cubicBezTo>
                    <a:cubicBezTo>
                      <a:pt x="34" y="0"/>
                      <a:pt x="0" y="46"/>
                      <a:pt x="15" y="91"/>
                    </a:cubicBezTo>
                    <a:cubicBezTo>
                      <a:pt x="33" y="147"/>
                      <a:pt x="33" y="147"/>
                      <a:pt x="33" y="147"/>
                    </a:cubicBezTo>
                    <a:cubicBezTo>
                      <a:pt x="58" y="226"/>
                      <a:pt x="117" y="290"/>
                      <a:pt x="194" y="321"/>
                    </a:cubicBezTo>
                    <a:cubicBezTo>
                      <a:pt x="217" y="330"/>
                      <a:pt x="217" y="330"/>
                      <a:pt x="217" y="330"/>
                    </a:cubicBezTo>
                    <a:lnTo>
                      <a:pt x="190" y="0"/>
                    </a:lnTo>
                    <a:close/>
                  </a:path>
                </a:pathLst>
              </a:custGeom>
              <a:solidFill>
                <a:srgbClr val="FFC4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3" name="Freeform 84"/>
              <p:cNvSpPr/>
              <p:nvPr/>
            </p:nvSpPr>
            <p:spPr bwMode="auto">
              <a:xfrm>
                <a:off x="5614988" y="1497013"/>
                <a:ext cx="1458912" cy="1754188"/>
              </a:xfrm>
              <a:custGeom>
                <a:avLst/>
                <a:gdLst>
                  <a:gd name="T0" fmla="*/ 186 w 1177"/>
                  <a:gd name="T1" fmla="*/ 1417 h 1417"/>
                  <a:gd name="T2" fmla="*/ 186 w 1177"/>
                  <a:gd name="T3" fmla="*/ 739 h 1417"/>
                  <a:gd name="T4" fmla="*/ 923 w 1177"/>
                  <a:gd name="T5" fmla="*/ 431 h 1417"/>
                  <a:gd name="T6" fmla="*/ 1086 w 1177"/>
                  <a:gd name="T7" fmla="*/ 352 h 1417"/>
                  <a:gd name="T8" fmla="*/ 1064 w 1177"/>
                  <a:gd name="T9" fmla="*/ 150 h 1417"/>
                  <a:gd name="T10" fmla="*/ 543 w 1177"/>
                  <a:gd name="T11" fmla="*/ 27 h 1417"/>
                  <a:gd name="T12" fmla="*/ 276 w 1177"/>
                  <a:gd name="T13" fmla="*/ 169 h 1417"/>
                  <a:gd name="T14" fmla="*/ 186 w 1177"/>
                  <a:gd name="T15" fmla="*/ 410 h 1417"/>
                  <a:gd name="T16" fmla="*/ 186 w 1177"/>
                  <a:gd name="T17" fmla="*/ 410 h 1417"/>
                  <a:gd name="T18" fmla="*/ 23 w 1177"/>
                  <a:gd name="T19" fmla="*/ 674 h 1417"/>
                  <a:gd name="T20" fmla="*/ 36 w 1177"/>
                  <a:gd name="T21" fmla="*/ 739 h 1417"/>
                  <a:gd name="T22" fmla="*/ 186 w 1177"/>
                  <a:gd name="T23" fmla="*/ 1417 h 14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177" h="1417">
                    <a:moveTo>
                      <a:pt x="186" y="1417"/>
                    </a:moveTo>
                    <a:cubicBezTo>
                      <a:pt x="186" y="739"/>
                      <a:pt x="186" y="739"/>
                      <a:pt x="186" y="739"/>
                    </a:cubicBezTo>
                    <a:cubicBezTo>
                      <a:pt x="923" y="431"/>
                      <a:pt x="923" y="431"/>
                      <a:pt x="923" y="431"/>
                    </a:cubicBezTo>
                    <a:cubicBezTo>
                      <a:pt x="1086" y="352"/>
                      <a:pt x="1086" y="352"/>
                      <a:pt x="1086" y="352"/>
                    </a:cubicBezTo>
                    <a:cubicBezTo>
                      <a:pt x="1177" y="307"/>
                      <a:pt x="1162" y="173"/>
                      <a:pt x="1064" y="150"/>
                    </a:cubicBezTo>
                    <a:cubicBezTo>
                      <a:pt x="543" y="27"/>
                      <a:pt x="543" y="27"/>
                      <a:pt x="543" y="27"/>
                    </a:cubicBezTo>
                    <a:cubicBezTo>
                      <a:pt x="431" y="0"/>
                      <a:pt x="317" y="61"/>
                      <a:pt x="276" y="169"/>
                    </a:cubicBezTo>
                    <a:cubicBezTo>
                      <a:pt x="186" y="410"/>
                      <a:pt x="186" y="410"/>
                      <a:pt x="186" y="410"/>
                    </a:cubicBezTo>
                    <a:cubicBezTo>
                      <a:pt x="186" y="410"/>
                      <a:pt x="186" y="410"/>
                      <a:pt x="186" y="410"/>
                    </a:cubicBezTo>
                    <a:cubicBezTo>
                      <a:pt x="71" y="442"/>
                      <a:pt x="0" y="557"/>
                      <a:pt x="23" y="674"/>
                    </a:cubicBezTo>
                    <a:cubicBezTo>
                      <a:pt x="36" y="739"/>
                      <a:pt x="36" y="739"/>
                      <a:pt x="36" y="739"/>
                    </a:cubicBezTo>
                    <a:lnTo>
                      <a:pt x="186" y="1417"/>
                    </a:lnTo>
                    <a:close/>
                  </a:path>
                </a:pathLst>
              </a:custGeom>
              <a:solidFill>
                <a:srgbClr val="4C31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4" name="Oval 85"/>
              <p:cNvSpPr>
                <a:spLocks noChangeArrowheads="1"/>
              </p:cNvSpPr>
              <p:nvPr/>
            </p:nvSpPr>
            <p:spPr bwMode="auto">
              <a:xfrm>
                <a:off x="6426200" y="2352675"/>
                <a:ext cx="249237" cy="333375"/>
              </a:xfrm>
              <a:prstGeom prst="ellipse">
                <a:avLst/>
              </a:prstGeom>
              <a:solidFill>
                <a:srgbClr val="4C31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5" name="Oval 86"/>
              <p:cNvSpPr>
                <a:spLocks noChangeArrowheads="1"/>
              </p:cNvSpPr>
              <p:nvPr/>
            </p:nvSpPr>
            <p:spPr bwMode="auto">
              <a:xfrm>
                <a:off x="6051550" y="2352675"/>
                <a:ext cx="249237" cy="333375"/>
              </a:xfrm>
              <a:prstGeom prst="ellipse">
                <a:avLst/>
              </a:prstGeom>
              <a:solidFill>
                <a:srgbClr val="4C31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6" name="Freeform 87"/>
              <p:cNvSpPr/>
              <p:nvPr/>
            </p:nvSpPr>
            <p:spPr bwMode="auto">
              <a:xfrm>
                <a:off x="6281738" y="2597150"/>
                <a:ext cx="279400" cy="314325"/>
              </a:xfrm>
              <a:custGeom>
                <a:avLst/>
                <a:gdLst>
                  <a:gd name="T0" fmla="*/ 117 w 226"/>
                  <a:gd name="T1" fmla="*/ 0 h 253"/>
                  <a:gd name="T2" fmla="*/ 203 w 226"/>
                  <a:gd name="T3" fmla="*/ 157 h 253"/>
                  <a:gd name="T4" fmla="*/ 146 w 226"/>
                  <a:gd name="T5" fmla="*/ 253 h 253"/>
                  <a:gd name="T6" fmla="*/ 0 w 226"/>
                  <a:gd name="T7" fmla="*/ 253 h 253"/>
                  <a:gd name="T8" fmla="*/ 117 w 226"/>
                  <a:gd name="T9" fmla="*/ 0 h 2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6" h="253">
                    <a:moveTo>
                      <a:pt x="117" y="0"/>
                    </a:moveTo>
                    <a:cubicBezTo>
                      <a:pt x="203" y="157"/>
                      <a:pt x="203" y="157"/>
                      <a:pt x="203" y="157"/>
                    </a:cubicBezTo>
                    <a:cubicBezTo>
                      <a:pt x="226" y="200"/>
                      <a:pt x="195" y="253"/>
                      <a:pt x="146" y="253"/>
                    </a:cubicBezTo>
                    <a:cubicBezTo>
                      <a:pt x="0" y="253"/>
                      <a:pt x="0" y="253"/>
                      <a:pt x="0" y="253"/>
                    </a:cubicBezTo>
                    <a:lnTo>
                      <a:pt x="117" y="0"/>
                    </a:lnTo>
                    <a:close/>
                  </a:path>
                </a:pathLst>
              </a:custGeom>
              <a:solidFill>
                <a:srgbClr val="F08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7" name="Freeform 88"/>
              <p:cNvSpPr/>
              <p:nvPr/>
            </p:nvSpPr>
            <p:spPr bwMode="auto">
              <a:xfrm>
                <a:off x="6456363" y="2230438"/>
                <a:ext cx="247650" cy="84138"/>
              </a:xfrm>
              <a:custGeom>
                <a:avLst/>
                <a:gdLst>
                  <a:gd name="T0" fmla="*/ 23 w 200"/>
                  <a:gd name="T1" fmla="*/ 67 h 67"/>
                  <a:gd name="T2" fmla="*/ 26 w 200"/>
                  <a:gd name="T3" fmla="*/ 67 h 67"/>
                  <a:gd name="T4" fmla="*/ 180 w 200"/>
                  <a:gd name="T5" fmla="*/ 44 h 67"/>
                  <a:gd name="T6" fmla="*/ 198 w 200"/>
                  <a:gd name="T7" fmla="*/ 20 h 67"/>
                  <a:gd name="T8" fmla="*/ 174 w 200"/>
                  <a:gd name="T9" fmla="*/ 2 h 67"/>
                  <a:gd name="T10" fmla="*/ 20 w 200"/>
                  <a:gd name="T11" fmla="*/ 25 h 67"/>
                  <a:gd name="T12" fmla="*/ 2 w 200"/>
                  <a:gd name="T13" fmla="*/ 49 h 67"/>
                  <a:gd name="T14" fmla="*/ 23 w 200"/>
                  <a:gd name="T15" fmla="*/ 67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0" h="67">
                    <a:moveTo>
                      <a:pt x="23" y="67"/>
                    </a:moveTo>
                    <a:cubicBezTo>
                      <a:pt x="24" y="67"/>
                      <a:pt x="25" y="67"/>
                      <a:pt x="26" y="67"/>
                    </a:cubicBezTo>
                    <a:cubicBezTo>
                      <a:pt x="180" y="44"/>
                      <a:pt x="180" y="44"/>
                      <a:pt x="180" y="44"/>
                    </a:cubicBezTo>
                    <a:cubicBezTo>
                      <a:pt x="192" y="42"/>
                      <a:pt x="200" y="31"/>
                      <a:pt x="198" y="20"/>
                    </a:cubicBezTo>
                    <a:cubicBezTo>
                      <a:pt x="196" y="8"/>
                      <a:pt x="185" y="0"/>
                      <a:pt x="174" y="2"/>
                    </a:cubicBezTo>
                    <a:cubicBezTo>
                      <a:pt x="20" y="25"/>
                      <a:pt x="20" y="25"/>
                      <a:pt x="20" y="25"/>
                    </a:cubicBezTo>
                    <a:cubicBezTo>
                      <a:pt x="8" y="27"/>
                      <a:pt x="0" y="38"/>
                      <a:pt x="2" y="49"/>
                    </a:cubicBezTo>
                    <a:cubicBezTo>
                      <a:pt x="4" y="60"/>
                      <a:pt x="13" y="67"/>
                      <a:pt x="23" y="67"/>
                    </a:cubicBezTo>
                    <a:close/>
                  </a:path>
                </a:pathLst>
              </a:custGeom>
              <a:solidFill>
                <a:srgbClr val="4C31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8" name="Freeform 89"/>
              <p:cNvSpPr/>
              <p:nvPr/>
            </p:nvSpPr>
            <p:spPr bwMode="auto">
              <a:xfrm>
                <a:off x="6053138" y="2230438"/>
                <a:ext cx="246062" cy="84138"/>
              </a:xfrm>
              <a:custGeom>
                <a:avLst/>
                <a:gdLst>
                  <a:gd name="T0" fmla="*/ 177 w 199"/>
                  <a:gd name="T1" fmla="*/ 67 h 67"/>
                  <a:gd name="T2" fmla="*/ 174 w 199"/>
                  <a:gd name="T3" fmla="*/ 67 h 67"/>
                  <a:gd name="T4" fmla="*/ 20 w 199"/>
                  <a:gd name="T5" fmla="*/ 44 h 67"/>
                  <a:gd name="T6" fmla="*/ 2 w 199"/>
                  <a:gd name="T7" fmla="*/ 20 h 67"/>
                  <a:gd name="T8" fmla="*/ 26 w 199"/>
                  <a:gd name="T9" fmla="*/ 2 h 67"/>
                  <a:gd name="T10" fmla="*/ 180 w 199"/>
                  <a:gd name="T11" fmla="*/ 25 h 67"/>
                  <a:gd name="T12" fmla="*/ 198 w 199"/>
                  <a:gd name="T13" fmla="*/ 49 h 67"/>
                  <a:gd name="T14" fmla="*/ 177 w 199"/>
                  <a:gd name="T15" fmla="*/ 67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9" h="67">
                    <a:moveTo>
                      <a:pt x="177" y="67"/>
                    </a:moveTo>
                    <a:cubicBezTo>
                      <a:pt x="176" y="67"/>
                      <a:pt x="175" y="67"/>
                      <a:pt x="174" y="67"/>
                    </a:cubicBezTo>
                    <a:cubicBezTo>
                      <a:pt x="20" y="44"/>
                      <a:pt x="20" y="44"/>
                      <a:pt x="20" y="44"/>
                    </a:cubicBezTo>
                    <a:cubicBezTo>
                      <a:pt x="8" y="42"/>
                      <a:pt x="0" y="31"/>
                      <a:pt x="2" y="20"/>
                    </a:cubicBezTo>
                    <a:cubicBezTo>
                      <a:pt x="4" y="8"/>
                      <a:pt x="15" y="0"/>
                      <a:pt x="26" y="2"/>
                    </a:cubicBezTo>
                    <a:cubicBezTo>
                      <a:pt x="180" y="25"/>
                      <a:pt x="180" y="25"/>
                      <a:pt x="180" y="25"/>
                    </a:cubicBezTo>
                    <a:cubicBezTo>
                      <a:pt x="191" y="27"/>
                      <a:pt x="199" y="38"/>
                      <a:pt x="198" y="49"/>
                    </a:cubicBezTo>
                    <a:cubicBezTo>
                      <a:pt x="196" y="60"/>
                      <a:pt x="187" y="67"/>
                      <a:pt x="177" y="67"/>
                    </a:cubicBezTo>
                    <a:close/>
                  </a:path>
                </a:pathLst>
              </a:custGeom>
              <a:solidFill>
                <a:srgbClr val="4C31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9" name="Freeform 90"/>
              <p:cNvSpPr/>
              <p:nvPr/>
            </p:nvSpPr>
            <p:spPr bwMode="auto">
              <a:xfrm>
                <a:off x="6176963" y="2952750"/>
                <a:ext cx="376237" cy="168275"/>
              </a:xfrm>
              <a:custGeom>
                <a:avLst/>
                <a:gdLst>
                  <a:gd name="T0" fmla="*/ 301 w 303"/>
                  <a:gd name="T1" fmla="*/ 0 h 136"/>
                  <a:gd name="T2" fmla="*/ 0 w 303"/>
                  <a:gd name="T3" fmla="*/ 0 h 136"/>
                  <a:gd name="T4" fmla="*/ 167 w 303"/>
                  <a:gd name="T5" fmla="*/ 136 h 136"/>
                  <a:gd name="T6" fmla="*/ 301 w 303"/>
                  <a:gd name="T7" fmla="*/ 0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3" h="136">
                    <a:moveTo>
                      <a:pt x="30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32" y="136"/>
                      <a:pt x="167" y="136"/>
                    </a:cubicBezTo>
                    <a:cubicBezTo>
                      <a:pt x="303" y="136"/>
                      <a:pt x="301" y="0"/>
                      <a:pt x="301" y="0"/>
                    </a:cubicBezTo>
                    <a:close/>
                  </a:path>
                </a:pathLst>
              </a:custGeom>
              <a:solidFill>
                <a:srgbClr val="7266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0" name="Freeform 91"/>
              <p:cNvSpPr/>
              <p:nvPr/>
            </p:nvSpPr>
            <p:spPr bwMode="auto">
              <a:xfrm>
                <a:off x="5610225" y="3289300"/>
                <a:ext cx="1039812" cy="1336675"/>
              </a:xfrm>
              <a:custGeom>
                <a:avLst/>
                <a:gdLst>
                  <a:gd name="T0" fmla="*/ 319 w 838"/>
                  <a:gd name="T1" fmla="*/ 1080 h 1080"/>
                  <a:gd name="T2" fmla="*/ 519 w 838"/>
                  <a:gd name="T3" fmla="*/ 1080 h 1080"/>
                  <a:gd name="T4" fmla="*/ 838 w 838"/>
                  <a:gd name="T5" fmla="*/ 761 h 1080"/>
                  <a:gd name="T6" fmla="*/ 838 w 838"/>
                  <a:gd name="T7" fmla="*/ 0 h 1080"/>
                  <a:gd name="T8" fmla="*/ 0 w 838"/>
                  <a:gd name="T9" fmla="*/ 0 h 1080"/>
                  <a:gd name="T10" fmla="*/ 0 w 838"/>
                  <a:gd name="T11" fmla="*/ 761 h 1080"/>
                  <a:gd name="T12" fmla="*/ 319 w 838"/>
                  <a:gd name="T13" fmla="*/ 1080 h 10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38" h="1080">
                    <a:moveTo>
                      <a:pt x="319" y="1080"/>
                    </a:moveTo>
                    <a:cubicBezTo>
                      <a:pt x="519" y="1080"/>
                      <a:pt x="519" y="1080"/>
                      <a:pt x="519" y="1080"/>
                    </a:cubicBezTo>
                    <a:cubicBezTo>
                      <a:pt x="695" y="1080"/>
                      <a:pt x="838" y="937"/>
                      <a:pt x="838" y="761"/>
                    </a:cubicBezTo>
                    <a:cubicBezTo>
                      <a:pt x="838" y="0"/>
                      <a:pt x="838" y="0"/>
                      <a:pt x="83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761"/>
                      <a:pt x="0" y="761"/>
                      <a:pt x="0" y="761"/>
                    </a:cubicBezTo>
                    <a:cubicBezTo>
                      <a:pt x="0" y="937"/>
                      <a:pt x="143" y="1080"/>
                      <a:pt x="319" y="1080"/>
                    </a:cubicBezTo>
                    <a:close/>
                  </a:path>
                </a:pathLst>
              </a:custGeom>
              <a:solidFill>
                <a:srgbClr val="0B92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1" name="Freeform 92"/>
              <p:cNvSpPr/>
              <p:nvPr/>
            </p:nvSpPr>
            <p:spPr bwMode="auto">
              <a:xfrm>
                <a:off x="5610225" y="3289300"/>
                <a:ext cx="566737" cy="1336675"/>
              </a:xfrm>
              <a:custGeom>
                <a:avLst/>
                <a:gdLst>
                  <a:gd name="T0" fmla="*/ 457 w 457"/>
                  <a:gd name="T1" fmla="*/ 1080 h 1080"/>
                  <a:gd name="T2" fmla="*/ 319 w 457"/>
                  <a:gd name="T3" fmla="*/ 1080 h 1080"/>
                  <a:gd name="T4" fmla="*/ 0 w 457"/>
                  <a:gd name="T5" fmla="*/ 761 h 1080"/>
                  <a:gd name="T6" fmla="*/ 0 w 457"/>
                  <a:gd name="T7" fmla="*/ 0 h 1080"/>
                  <a:gd name="T8" fmla="*/ 457 w 457"/>
                  <a:gd name="T9" fmla="*/ 0 h 1080"/>
                  <a:gd name="T10" fmla="*/ 457 w 457"/>
                  <a:gd name="T11" fmla="*/ 1080 h 10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57" h="1080">
                    <a:moveTo>
                      <a:pt x="457" y="1080"/>
                    </a:moveTo>
                    <a:cubicBezTo>
                      <a:pt x="319" y="1080"/>
                      <a:pt x="319" y="1080"/>
                      <a:pt x="319" y="1080"/>
                    </a:cubicBezTo>
                    <a:cubicBezTo>
                      <a:pt x="143" y="1080"/>
                      <a:pt x="0" y="937"/>
                      <a:pt x="0" y="76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57" y="0"/>
                      <a:pt x="457" y="0"/>
                      <a:pt x="457" y="0"/>
                    </a:cubicBezTo>
                    <a:lnTo>
                      <a:pt x="457" y="1080"/>
                    </a:lnTo>
                    <a:close/>
                  </a:path>
                </a:pathLst>
              </a:custGeom>
              <a:solidFill>
                <a:srgbClr val="0978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2" name="Freeform 93"/>
              <p:cNvSpPr/>
              <p:nvPr/>
            </p:nvSpPr>
            <p:spPr bwMode="auto">
              <a:xfrm>
                <a:off x="6650038" y="2489200"/>
                <a:ext cx="1250950" cy="1163638"/>
              </a:xfrm>
              <a:custGeom>
                <a:avLst/>
                <a:gdLst>
                  <a:gd name="T0" fmla="*/ 0 w 1009"/>
                  <a:gd name="T1" fmla="*/ 940 h 940"/>
                  <a:gd name="T2" fmla="*/ 608 w 1009"/>
                  <a:gd name="T3" fmla="*/ 940 h 940"/>
                  <a:gd name="T4" fmla="*/ 1009 w 1009"/>
                  <a:gd name="T5" fmla="*/ 539 h 940"/>
                  <a:gd name="T6" fmla="*/ 1009 w 1009"/>
                  <a:gd name="T7" fmla="*/ 0 h 940"/>
                  <a:gd name="T8" fmla="*/ 713 w 1009"/>
                  <a:gd name="T9" fmla="*/ 0 h 940"/>
                  <a:gd name="T10" fmla="*/ 713 w 1009"/>
                  <a:gd name="T11" fmla="*/ 539 h 940"/>
                  <a:gd name="T12" fmla="*/ 608 w 1009"/>
                  <a:gd name="T13" fmla="*/ 643 h 940"/>
                  <a:gd name="T14" fmla="*/ 0 w 1009"/>
                  <a:gd name="T15" fmla="*/ 643 h 940"/>
                  <a:gd name="T16" fmla="*/ 0 w 1009"/>
                  <a:gd name="T17" fmla="*/ 940 h 9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09" h="940">
                    <a:moveTo>
                      <a:pt x="0" y="940"/>
                    </a:moveTo>
                    <a:cubicBezTo>
                      <a:pt x="608" y="940"/>
                      <a:pt x="608" y="940"/>
                      <a:pt x="608" y="940"/>
                    </a:cubicBezTo>
                    <a:cubicBezTo>
                      <a:pt x="829" y="940"/>
                      <a:pt x="1009" y="760"/>
                      <a:pt x="1009" y="539"/>
                    </a:cubicBezTo>
                    <a:cubicBezTo>
                      <a:pt x="1009" y="0"/>
                      <a:pt x="1009" y="0"/>
                      <a:pt x="1009" y="0"/>
                    </a:cubicBezTo>
                    <a:cubicBezTo>
                      <a:pt x="713" y="0"/>
                      <a:pt x="713" y="0"/>
                      <a:pt x="713" y="0"/>
                    </a:cubicBezTo>
                    <a:cubicBezTo>
                      <a:pt x="713" y="539"/>
                      <a:pt x="713" y="539"/>
                      <a:pt x="713" y="539"/>
                    </a:cubicBezTo>
                    <a:cubicBezTo>
                      <a:pt x="713" y="596"/>
                      <a:pt x="666" y="643"/>
                      <a:pt x="608" y="643"/>
                    </a:cubicBezTo>
                    <a:cubicBezTo>
                      <a:pt x="0" y="643"/>
                      <a:pt x="0" y="643"/>
                      <a:pt x="0" y="643"/>
                    </a:cubicBezTo>
                    <a:lnTo>
                      <a:pt x="0" y="940"/>
                    </a:lnTo>
                    <a:close/>
                  </a:path>
                </a:pathLst>
              </a:custGeom>
              <a:solidFill>
                <a:srgbClr val="0B92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3" name="Freeform 94"/>
              <p:cNvSpPr/>
              <p:nvPr/>
            </p:nvSpPr>
            <p:spPr bwMode="auto">
              <a:xfrm>
                <a:off x="7518400" y="2130425"/>
                <a:ext cx="395287" cy="515938"/>
              </a:xfrm>
              <a:custGeom>
                <a:avLst/>
                <a:gdLst>
                  <a:gd name="T0" fmla="*/ 319 w 319"/>
                  <a:gd name="T1" fmla="*/ 30 h 416"/>
                  <a:gd name="T2" fmla="*/ 290 w 319"/>
                  <a:gd name="T3" fmla="*/ 0 h 416"/>
                  <a:gd name="T4" fmla="*/ 260 w 319"/>
                  <a:gd name="T5" fmla="*/ 0 h 416"/>
                  <a:gd name="T6" fmla="*/ 230 w 319"/>
                  <a:gd name="T7" fmla="*/ 30 h 416"/>
                  <a:gd name="T8" fmla="*/ 230 w 319"/>
                  <a:gd name="T9" fmla="*/ 113 h 416"/>
                  <a:gd name="T10" fmla="*/ 160 w 319"/>
                  <a:gd name="T11" fmla="*/ 97 h 416"/>
                  <a:gd name="T12" fmla="*/ 0 w 319"/>
                  <a:gd name="T13" fmla="*/ 256 h 416"/>
                  <a:gd name="T14" fmla="*/ 160 w 319"/>
                  <a:gd name="T15" fmla="*/ 416 h 416"/>
                  <a:gd name="T16" fmla="*/ 319 w 319"/>
                  <a:gd name="T17" fmla="*/ 256 h 416"/>
                  <a:gd name="T18" fmla="*/ 319 w 319"/>
                  <a:gd name="T19" fmla="*/ 241 h 416"/>
                  <a:gd name="T20" fmla="*/ 319 w 319"/>
                  <a:gd name="T21" fmla="*/ 241 h 416"/>
                  <a:gd name="T22" fmla="*/ 319 w 319"/>
                  <a:gd name="T23" fmla="*/ 30 h 4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19" h="416">
                    <a:moveTo>
                      <a:pt x="319" y="30"/>
                    </a:moveTo>
                    <a:cubicBezTo>
                      <a:pt x="319" y="14"/>
                      <a:pt x="306" y="0"/>
                      <a:pt x="290" y="0"/>
                    </a:cubicBezTo>
                    <a:cubicBezTo>
                      <a:pt x="260" y="0"/>
                      <a:pt x="260" y="0"/>
                      <a:pt x="260" y="0"/>
                    </a:cubicBezTo>
                    <a:cubicBezTo>
                      <a:pt x="244" y="0"/>
                      <a:pt x="230" y="14"/>
                      <a:pt x="230" y="30"/>
                    </a:cubicBezTo>
                    <a:cubicBezTo>
                      <a:pt x="230" y="113"/>
                      <a:pt x="230" y="113"/>
                      <a:pt x="230" y="113"/>
                    </a:cubicBezTo>
                    <a:cubicBezTo>
                      <a:pt x="209" y="103"/>
                      <a:pt x="185" y="97"/>
                      <a:pt x="160" y="97"/>
                    </a:cubicBezTo>
                    <a:cubicBezTo>
                      <a:pt x="72" y="97"/>
                      <a:pt x="0" y="168"/>
                      <a:pt x="0" y="256"/>
                    </a:cubicBezTo>
                    <a:cubicBezTo>
                      <a:pt x="0" y="345"/>
                      <a:pt x="72" y="416"/>
                      <a:pt x="160" y="416"/>
                    </a:cubicBezTo>
                    <a:cubicBezTo>
                      <a:pt x="248" y="416"/>
                      <a:pt x="319" y="345"/>
                      <a:pt x="319" y="256"/>
                    </a:cubicBezTo>
                    <a:cubicBezTo>
                      <a:pt x="319" y="251"/>
                      <a:pt x="319" y="246"/>
                      <a:pt x="319" y="241"/>
                    </a:cubicBezTo>
                    <a:cubicBezTo>
                      <a:pt x="319" y="241"/>
                      <a:pt x="319" y="241"/>
                      <a:pt x="319" y="241"/>
                    </a:cubicBezTo>
                    <a:lnTo>
                      <a:pt x="319" y="30"/>
                    </a:lnTo>
                    <a:close/>
                  </a:path>
                </a:pathLst>
              </a:custGeom>
              <a:solidFill>
                <a:srgbClr val="FFC4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4" name="Freeform 95"/>
              <p:cNvSpPr/>
              <p:nvPr/>
            </p:nvSpPr>
            <p:spPr bwMode="auto">
              <a:xfrm>
                <a:off x="5789613" y="3240088"/>
                <a:ext cx="642937" cy="128588"/>
              </a:xfrm>
              <a:custGeom>
                <a:avLst/>
                <a:gdLst>
                  <a:gd name="T0" fmla="*/ 52 w 518"/>
                  <a:gd name="T1" fmla="*/ 103 h 103"/>
                  <a:gd name="T2" fmla="*/ 466 w 518"/>
                  <a:gd name="T3" fmla="*/ 103 h 103"/>
                  <a:gd name="T4" fmla="*/ 518 w 518"/>
                  <a:gd name="T5" fmla="*/ 51 h 103"/>
                  <a:gd name="T6" fmla="*/ 518 w 518"/>
                  <a:gd name="T7" fmla="*/ 51 h 103"/>
                  <a:gd name="T8" fmla="*/ 466 w 518"/>
                  <a:gd name="T9" fmla="*/ 0 h 103"/>
                  <a:gd name="T10" fmla="*/ 52 w 518"/>
                  <a:gd name="T11" fmla="*/ 0 h 103"/>
                  <a:gd name="T12" fmla="*/ 0 w 518"/>
                  <a:gd name="T13" fmla="*/ 51 h 103"/>
                  <a:gd name="T14" fmla="*/ 0 w 518"/>
                  <a:gd name="T15" fmla="*/ 51 h 103"/>
                  <a:gd name="T16" fmla="*/ 52 w 518"/>
                  <a:gd name="T17" fmla="*/ 103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18" h="103">
                    <a:moveTo>
                      <a:pt x="52" y="103"/>
                    </a:moveTo>
                    <a:cubicBezTo>
                      <a:pt x="466" y="103"/>
                      <a:pt x="466" y="103"/>
                      <a:pt x="466" y="103"/>
                    </a:cubicBezTo>
                    <a:cubicBezTo>
                      <a:pt x="495" y="103"/>
                      <a:pt x="518" y="80"/>
                      <a:pt x="518" y="51"/>
                    </a:cubicBezTo>
                    <a:cubicBezTo>
                      <a:pt x="518" y="51"/>
                      <a:pt x="518" y="51"/>
                      <a:pt x="518" y="51"/>
                    </a:cubicBezTo>
                    <a:cubicBezTo>
                      <a:pt x="518" y="23"/>
                      <a:pt x="495" y="0"/>
                      <a:pt x="466" y="0"/>
                    </a:cubicBezTo>
                    <a:cubicBezTo>
                      <a:pt x="52" y="0"/>
                      <a:pt x="52" y="0"/>
                      <a:pt x="52" y="0"/>
                    </a:cubicBezTo>
                    <a:cubicBezTo>
                      <a:pt x="23" y="0"/>
                      <a:pt x="0" y="23"/>
                      <a:pt x="0" y="51"/>
                    </a:cubicBezTo>
                    <a:cubicBezTo>
                      <a:pt x="0" y="51"/>
                      <a:pt x="0" y="51"/>
                      <a:pt x="0" y="51"/>
                    </a:cubicBezTo>
                    <a:cubicBezTo>
                      <a:pt x="0" y="80"/>
                      <a:pt x="23" y="103"/>
                      <a:pt x="52" y="103"/>
                    </a:cubicBezTo>
                    <a:close/>
                  </a:path>
                </a:pathLst>
              </a:custGeom>
              <a:solidFill>
                <a:srgbClr val="0EBA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5" name="Rectangle 96"/>
              <p:cNvSpPr>
                <a:spLocks noChangeArrowheads="1"/>
              </p:cNvSpPr>
              <p:nvPr/>
            </p:nvSpPr>
            <p:spPr bwMode="auto">
              <a:xfrm>
                <a:off x="6327775" y="3240088"/>
                <a:ext cx="39687" cy="128588"/>
              </a:xfrm>
              <a:prstGeom prst="rect">
                <a:avLst/>
              </a:prstGeom>
              <a:solidFill>
                <a:srgbClr val="0CA1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6" name="Rectangle 97"/>
              <p:cNvSpPr>
                <a:spLocks noChangeArrowheads="1"/>
              </p:cNvSpPr>
              <p:nvPr/>
            </p:nvSpPr>
            <p:spPr bwMode="auto">
              <a:xfrm>
                <a:off x="6208713" y="3240088"/>
                <a:ext cx="39687" cy="128588"/>
              </a:xfrm>
              <a:prstGeom prst="rect">
                <a:avLst/>
              </a:prstGeom>
              <a:solidFill>
                <a:srgbClr val="0CA1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7" name="Rectangle 98"/>
              <p:cNvSpPr>
                <a:spLocks noChangeArrowheads="1"/>
              </p:cNvSpPr>
              <p:nvPr/>
            </p:nvSpPr>
            <p:spPr bwMode="auto">
              <a:xfrm>
                <a:off x="6089650" y="3240088"/>
                <a:ext cx="39687" cy="128588"/>
              </a:xfrm>
              <a:prstGeom prst="rect">
                <a:avLst/>
              </a:prstGeom>
              <a:solidFill>
                <a:srgbClr val="0CA1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8" name="Rectangle 99"/>
              <p:cNvSpPr>
                <a:spLocks noChangeArrowheads="1"/>
              </p:cNvSpPr>
              <p:nvPr/>
            </p:nvSpPr>
            <p:spPr bwMode="auto">
              <a:xfrm>
                <a:off x="5970588" y="3240088"/>
                <a:ext cx="39687" cy="128588"/>
              </a:xfrm>
              <a:prstGeom prst="rect">
                <a:avLst/>
              </a:prstGeom>
              <a:solidFill>
                <a:srgbClr val="0CA1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9" name="Freeform 100"/>
              <p:cNvSpPr/>
              <p:nvPr/>
            </p:nvSpPr>
            <p:spPr bwMode="auto">
              <a:xfrm>
                <a:off x="5851525" y="3240088"/>
                <a:ext cx="39687" cy="128588"/>
              </a:xfrm>
              <a:custGeom>
                <a:avLst/>
                <a:gdLst>
                  <a:gd name="T0" fmla="*/ 0 w 32"/>
                  <a:gd name="T1" fmla="*/ 102 h 103"/>
                  <a:gd name="T2" fmla="*/ 0 w 32"/>
                  <a:gd name="T3" fmla="*/ 0 h 103"/>
                  <a:gd name="T4" fmla="*/ 3 w 32"/>
                  <a:gd name="T5" fmla="*/ 0 h 103"/>
                  <a:gd name="T6" fmla="*/ 32 w 32"/>
                  <a:gd name="T7" fmla="*/ 0 h 103"/>
                  <a:gd name="T8" fmla="*/ 32 w 32"/>
                  <a:gd name="T9" fmla="*/ 103 h 103"/>
                  <a:gd name="T10" fmla="*/ 3 w 32"/>
                  <a:gd name="T11" fmla="*/ 103 h 103"/>
                  <a:gd name="T12" fmla="*/ 0 w 32"/>
                  <a:gd name="T13" fmla="*/ 102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" h="103">
                    <a:moveTo>
                      <a:pt x="0" y="102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2" y="0"/>
                      <a:pt x="3" y="0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32" y="103"/>
                      <a:pt x="32" y="103"/>
                      <a:pt x="32" y="103"/>
                    </a:cubicBezTo>
                    <a:cubicBezTo>
                      <a:pt x="3" y="103"/>
                      <a:pt x="3" y="103"/>
                      <a:pt x="3" y="103"/>
                    </a:cubicBezTo>
                    <a:cubicBezTo>
                      <a:pt x="2" y="103"/>
                      <a:pt x="1" y="102"/>
                      <a:pt x="0" y="102"/>
                    </a:cubicBezTo>
                    <a:close/>
                  </a:path>
                </a:pathLst>
              </a:custGeom>
              <a:solidFill>
                <a:srgbClr val="0CA1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0" name="Freeform 101"/>
              <p:cNvSpPr/>
              <p:nvPr/>
            </p:nvSpPr>
            <p:spPr bwMode="auto">
              <a:xfrm>
                <a:off x="5157788" y="369888"/>
                <a:ext cx="638175" cy="3421063"/>
              </a:xfrm>
              <a:custGeom>
                <a:avLst/>
                <a:gdLst>
                  <a:gd name="T0" fmla="*/ 299 w 515"/>
                  <a:gd name="T1" fmla="*/ 0 h 2762"/>
                  <a:gd name="T2" fmla="*/ 0 w 515"/>
                  <a:gd name="T3" fmla="*/ 27 h 2762"/>
                  <a:gd name="T4" fmla="*/ 191 w 515"/>
                  <a:gd name="T5" fmla="*/ 2157 h 2762"/>
                  <a:gd name="T6" fmla="*/ 338 w 515"/>
                  <a:gd name="T7" fmla="*/ 2684 h 2762"/>
                  <a:gd name="T8" fmla="*/ 365 w 515"/>
                  <a:gd name="T9" fmla="*/ 2741 h 2762"/>
                  <a:gd name="T10" fmla="*/ 502 w 515"/>
                  <a:gd name="T11" fmla="*/ 2762 h 2762"/>
                  <a:gd name="T12" fmla="*/ 515 w 515"/>
                  <a:gd name="T13" fmla="*/ 2407 h 2762"/>
                  <a:gd name="T14" fmla="*/ 299 w 515"/>
                  <a:gd name="T15" fmla="*/ 0 h 27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15" h="2762">
                    <a:moveTo>
                      <a:pt x="299" y="0"/>
                    </a:moveTo>
                    <a:cubicBezTo>
                      <a:pt x="0" y="27"/>
                      <a:pt x="0" y="27"/>
                      <a:pt x="0" y="27"/>
                    </a:cubicBezTo>
                    <a:cubicBezTo>
                      <a:pt x="191" y="2157"/>
                      <a:pt x="191" y="2157"/>
                      <a:pt x="191" y="2157"/>
                    </a:cubicBezTo>
                    <a:cubicBezTo>
                      <a:pt x="207" y="2340"/>
                      <a:pt x="257" y="2519"/>
                      <a:pt x="338" y="2684"/>
                    </a:cubicBezTo>
                    <a:cubicBezTo>
                      <a:pt x="365" y="2741"/>
                      <a:pt x="365" y="2741"/>
                      <a:pt x="365" y="2741"/>
                    </a:cubicBezTo>
                    <a:cubicBezTo>
                      <a:pt x="502" y="2762"/>
                      <a:pt x="502" y="2762"/>
                      <a:pt x="502" y="2762"/>
                    </a:cubicBezTo>
                    <a:cubicBezTo>
                      <a:pt x="515" y="2407"/>
                      <a:pt x="515" y="2407"/>
                      <a:pt x="515" y="2407"/>
                    </a:cubicBezTo>
                    <a:lnTo>
                      <a:pt x="299" y="0"/>
                    </a:lnTo>
                    <a:close/>
                  </a:path>
                </a:pathLst>
              </a:custGeom>
              <a:solidFill>
                <a:srgbClr val="0978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1" name="Freeform 102"/>
              <p:cNvSpPr/>
              <p:nvPr/>
            </p:nvSpPr>
            <p:spPr bwMode="auto">
              <a:xfrm>
                <a:off x="5157788" y="369888"/>
                <a:ext cx="876300" cy="4256088"/>
              </a:xfrm>
              <a:custGeom>
                <a:avLst/>
                <a:gdLst>
                  <a:gd name="T0" fmla="*/ 387 w 706"/>
                  <a:gd name="T1" fmla="*/ 3118 h 3437"/>
                  <a:gd name="T2" fmla="*/ 387 w 706"/>
                  <a:gd name="T3" fmla="*/ 2741 h 3437"/>
                  <a:gd name="T4" fmla="*/ 360 w 706"/>
                  <a:gd name="T5" fmla="*/ 2684 h 3437"/>
                  <a:gd name="T6" fmla="*/ 213 w 706"/>
                  <a:gd name="T7" fmla="*/ 2157 h 3437"/>
                  <a:gd name="T8" fmla="*/ 22 w 706"/>
                  <a:gd name="T9" fmla="*/ 27 h 3437"/>
                  <a:gd name="T10" fmla="*/ 299 w 706"/>
                  <a:gd name="T11" fmla="*/ 2 h 3437"/>
                  <a:gd name="T12" fmla="*/ 299 w 706"/>
                  <a:gd name="T13" fmla="*/ 0 h 3437"/>
                  <a:gd name="T14" fmla="*/ 0 w 706"/>
                  <a:gd name="T15" fmla="*/ 27 h 3437"/>
                  <a:gd name="T16" fmla="*/ 191 w 706"/>
                  <a:gd name="T17" fmla="*/ 2157 h 3437"/>
                  <a:gd name="T18" fmla="*/ 338 w 706"/>
                  <a:gd name="T19" fmla="*/ 2684 h 3437"/>
                  <a:gd name="T20" fmla="*/ 365 w 706"/>
                  <a:gd name="T21" fmla="*/ 2741 h 3437"/>
                  <a:gd name="T22" fmla="*/ 365 w 706"/>
                  <a:gd name="T23" fmla="*/ 3118 h 3437"/>
                  <a:gd name="T24" fmla="*/ 684 w 706"/>
                  <a:gd name="T25" fmla="*/ 3437 h 3437"/>
                  <a:gd name="T26" fmla="*/ 706 w 706"/>
                  <a:gd name="T27" fmla="*/ 3437 h 3437"/>
                  <a:gd name="T28" fmla="*/ 387 w 706"/>
                  <a:gd name="T29" fmla="*/ 3118 h 34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06" h="3437">
                    <a:moveTo>
                      <a:pt x="387" y="3118"/>
                    </a:moveTo>
                    <a:cubicBezTo>
                      <a:pt x="387" y="2741"/>
                      <a:pt x="387" y="2741"/>
                      <a:pt x="387" y="2741"/>
                    </a:cubicBezTo>
                    <a:cubicBezTo>
                      <a:pt x="360" y="2684"/>
                      <a:pt x="360" y="2684"/>
                      <a:pt x="360" y="2684"/>
                    </a:cubicBezTo>
                    <a:cubicBezTo>
                      <a:pt x="279" y="2519"/>
                      <a:pt x="229" y="2340"/>
                      <a:pt x="213" y="2157"/>
                    </a:cubicBezTo>
                    <a:cubicBezTo>
                      <a:pt x="22" y="27"/>
                      <a:pt x="22" y="27"/>
                      <a:pt x="22" y="27"/>
                    </a:cubicBezTo>
                    <a:cubicBezTo>
                      <a:pt x="299" y="2"/>
                      <a:pt x="299" y="2"/>
                      <a:pt x="299" y="2"/>
                    </a:cubicBezTo>
                    <a:cubicBezTo>
                      <a:pt x="299" y="0"/>
                      <a:pt x="299" y="0"/>
                      <a:pt x="299" y="0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191" y="2157"/>
                      <a:pt x="191" y="2157"/>
                      <a:pt x="191" y="2157"/>
                    </a:cubicBezTo>
                    <a:cubicBezTo>
                      <a:pt x="207" y="2340"/>
                      <a:pt x="257" y="2519"/>
                      <a:pt x="338" y="2684"/>
                    </a:cubicBezTo>
                    <a:cubicBezTo>
                      <a:pt x="365" y="2741"/>
                      <a:pt x="365" y="2741"/>
                      <a:pt x="365" y="2741"/>
                    </a:cubicBezTo>
                    <a:cubicBezTo>
                      <a:pt x="365" y="3118"/>
                      <a:pt x="365" y="3118"/>
                      <a:pt x="365" y="3118"/>
                    </a:cubicBezTo>
                    <a:cubicBezTo>
                      <a:pt x="365" y="3294"/>
                      <a:pt x="508" y="3437"/>
                      <a:pt x="684" y="3437"/>
                    </a:cubicBezTo>
                    <a:cubicBezTo>
                      <a:pt x="706" y="3437"/>
                      <a:pt x="706" y="3437"/>
                      <a:pt x="706" y="3437"/>
                    </a:cubicBezTo>
                    <a:cubicBezTo>
                      <a:pt x="530" y="3437"/>
                      <a:pt x="387" y="3294"/>
                      <a:pt x="387" y="3118"/>
                    </a:cubicBezTo>
                    <a:close/>
                  </a:path>
                </a:pathLst>
              </a:custGeom>
              <a:solidFill>
                <a:srgbClr val="0B92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2" name="Freeform 103"/>
              <p:cNvSpPr/>
              <p:nvPr/>
            </p:nvSpPr>
            <p:spPr bwMode="auto">
              <a:xfrm>
                <a:off x="5127626" y="-3175"/>
                <a:ext cx="436562" cy="569913"/>
              </a:xfrm>
              <a:custGeom>
                <a:avLst/>
                <a:gdLst>
                  <a:gd name="T0" fmla="*/ 75 w 352"/>
                  <a:gd name="T1" fmla="*/ 26 h 459"/>
                  <a:gd name="T2" fmla="*/ 111 w 352"/>
                  <a:gd name="T3" fmla="*/ 4 h 459"/>
                  <a:gd name="T4" fmla="*/ 139 w 352"/>
                  <a:gd name="T5" fmla="*/ 11 h 459"/>
                  <a:gd name="T6" fmla="*/ 161 w 352"/>
                  <a:gd name="T7" fmla="*/ 47 h 459"/>
                  <a:gd name="T8" fmla="*/ 142 w 352"/>
                  <a:gd name="T9" fmla="*/ 128 h 459"/>
                  <a:gd name="T10" fmla="*/ 214 w 352"/>
                  <a:gd name="T11" fmla="*/ 128 h 459"/>
                  <a:gd name="T12" fmla="*/ 331 w 352"/>
                  <a:gd name="T13" fmla="*/ 321 h 459"/>
                  <a:gd name="T14" fmla="*/ 138 w 352"/>
                  <a:gd name="T15" fmla="*/ 438 h 459"/>
                  <a:gd name="T16" fmla="*/ 21 w 352"/>
                  <a:gd name="T17" fmla="*/ 245 h 459"/>
                  <a:gd name="T18" fmla="*/ 25 w 352"/>
                  <a:gd name="T19" fmla="*/ 231 h 459"/>
                  <a:gd name="T20" fmla="*/ 25 w 352"/>
                  <a:gd name="T21" fmla="*/ 231 h 459"/>
                  <a:gd name="T22" fmla="*/ 75 w 352"/>
                  <a:gd name="T23" fmla="*/ 26 h 4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2" h="459">
                    <a:moveTo>
                      <a:pt x="75" y="26"/>
                    </a:moveTo>
                    <a:cubicBezTo>
                      <a:pt x="79" y="10"/>
                      <a:pt x="95" y="0"/>
                      <a:pt x="111" y="4"/>
                    </a:cubicBezTo>
                    <a:cubicBezTo>
                      <a:pt x="139" y="11"/>
                      <a:pt x="139" y="11"/>
                      <a:pt x="139" y="11"/>
                    </a:cubicBezTo>
                    <a:cubicBezTo>
                      <a:pt x="155" y="15"/>
                      <a:pt x="165" y="31"/>
                      <a:pt x="161" y="47"/>
                    </a:cubicBezTo>
                    <a:cubicBezTo>
                      <a:pt x="142" y="128"/>
                      <a:pt x="142" y="128"/>
                      <a:pt x="142" y="128"/>
                    </a:cubicBezTo>
                    <a:cubicBezTo>
                      <a:pt x="165" y="122"/>
                      <a:pt x="189" y="122"/>
                      <a:pt x="214" y="128"/>
                    </a:cubicBezTo>
                    <a:cubicBezTo>
                      <a:pt x="300" y="149"/>
                      <a:pt x="352" y="236"/>
                      <a:pt x="331" y="321"/>
                    </a:cubicBezTo>
                    <a:cubicBezTo>
                      <a:pt x="310" y="407"/>
                      <a:pt x="224" y="459"/>
                      <a:pt x="138" y="438"/>
                    </a:cubicBezTo>
                    <a:cubicBezTo>
                      <a:pt x="52" y="417"/>
                      <a:pt x="0" y="331"/>
                      <a:pt x="21" y="245"/>
                    </a:cubicBezTo>
                    <a:cubicBezTo>
                      <a:pt x="22" y="240"/>
                      <a:pt x="24" y="236"/>
                      <a:pt x="25" y="231"/>
                    </a:cubicBezTo>
                    <a:cubicBezTo>
                      <a:pt x="25" y="231"/>
                      <a:pt x="25" y="231"/>
                      <a:pt x="25" y="231"/>
                    </a:cubicBezTo>
                    <a:lnTo>
                      <a:pt x="75" y="26"/>
                    </a:lnTo>
                    <a:close/>
                  </a:path>
                </a:pathLst>
              </a:custGeom>
              <a:solidFill>
                <a:srgbClr val="FFC4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144" name="组合 143"/>
            <p:cNvGrpSpPr/>
            <p:nvPr/>
          </p:nvGrpSpPr>
          <p:grpSpPr>
            <a:xfrm>
              <a:off x="2956131" y="0"/>
              <a:ext cx="3705225" cy="3441700"/>
              <a:chOff x="3000376" y="17463"/>
              <a:chExt cx="3705225" cy="3441700"/>
            </a:xfrm>
          </p:grpSpPr>
          <p:sp>
            <p:nvSpPr>
              <p:cNvPr id="145" name="Freeform 107"/>
              <p:cNvSpPr/>
              <p:nvPr/>
            </p:nvSpPr>
            <p:spPr bwMode="auto">
              <a:xfrm>
                <a:off x="3546476" y="531813"/>
                <a:ext cx="2598738" cy="2400300"/>
              </a:xfrm>
              <a:custGeom>
                <a:avLst/>
                <a:gdLst>
                  <a:gd name="T0" fmla="*/ 192 w 1637"/>
                  <a:gd name="T1" fmla="*/ 0 h 1512"/>
                  <a:gd name="T2" fmla="*/ 0 w 1637"/>
                  <a:gd name="T3" fmla="*/ 215 h 1512"/>
                  <a:gd name="T4" fmla="*/ 1445 w 1637"/>
                  <a:gd name="T5" fmla="*/ 1512 h 1512"/>
                  <a:gd name="T6" fmla="*/ 1637 w 1637"/>
                  <a:gd name="T7" fmla="*/ 1298 h 1512"/>
                  <a:gd name="T8" fmla="*/ 192 w 1637"/>
                  <a:gd name="T9" fmla="*/ 0 h 15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37" h="1512">
                    <a:moveTo>
                      <a:pt x="192" y="0"/>
                    </a:moveTo>
                    <a:lnTo>
                      <a:pt x="0" y="215"/>
                    </a:lnTo>
                    <a:lnTo>
                      <a:pt x="1445" y="1512"/>
                    </a:lnTo>
                    <a:lnTo>
                      <a:pt x="1637" y="129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rgbClr val="5962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6" name="Freeform 108"/>
              <p:cNvSpPr/>
              <p:nvPr/>
            </p:nvSpPr>
            <p:spPr bwMode="auto">
              <a:xfrm>
                <a:off x="3546476" y="531813"/>
                <a:ext cx="2598738" cy="2400300"/>
              </a:xfrm>
              <a:custGeom>
                <a:avLst/>
                <a:gdLst>
                  <a:gd name="T0" fmla="*/ 192 w 1637"/>
                  <a:gd name="T1" fmla="*/ 0 h 1512"/>
                  <a:gd name="T2" fmla="*/ 0 w 1637"/>
                  <a:gd name="T3" fmla="*/ 215 h 1512"/>
                  <a:gd name="T4" fmla="*/ 1445 w 1637"/>
                  <a:gd name="T5" fmla="*/ 1512 h 1512"/>
                  <a:gd name="T6" fmla="*/ 1637 w 1637"/>
                  <a:gd name="T7" fmla="*/ 1298 h 1512"/>
                  <a:gd name="T8" fmla="*/ 192 w 1637"/>
                  <a:gd name="T9" fmla="*/ 0 h 15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37" h="1512">
                    <a:moveTo>
                      <a:pt x="192" y="0"/>
                    </a:moveTo>
                    <a:lnTo>
                      <a:pt x="0" y="215"/>
                    </a:lnTo>
                    <a:lnTo>
                      <a:pt x="1445" y="1512"/>
                    </a:lnTo>
                    <a:lnTo>
                      <a:pt x="1637" y="1298"/>
                    </a:lnTo>
                    <a:lnTo>
                      <a:pt x="19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7" name="Freeform 109"/>
              <p:cNvSpPr/>
              <p:nvPr/>
            </p:nvSpPr>
            <p:spPr bwMode="auto">
              <a:xfrm>
                <a:off x="3000376" y="17463"/>
                <a:ext cx="1055688" cy="1063625"/>
              </a:xfrm>
              <a:custGeom>
                <a:avLst/>
                <a:gdLst>
                  <a:gd name="T0" fmla="*/ 610 w 735"/>
                  <a:gd name="T1" fmla="*/ 588 h 739"/>
                  <a:gd name="T2" fmla="*/ 583 w 735"/>
                  <a:gd name="T3" fmla="*/ 108 h 739"/>
                  <a:gd name="T4" fmla="*/ 234 w 735"/>
                  <a:gd name="T5" fmla="*/ 45 h 739"/>
                  <a:gd name="T6" fmla="*/ 456 w 735"/>
                  <a:gd name="T7" fmla="*/ 244 h 739"/>
                  <a:gd name="T8" fmla="*/ 428 w 735"/>
                  <a:gd name="T9" fmla="*/ 433 h 739"/>
                  <a:gd name="T10" fmla="*/ 244 w 735"/>
                  <a:gd name="T11" fmla="*/ 481 h 739"/>
                  <a:gd name="T12" fmla="*/ 26 w 735"/>
                  <a:gd name="T13" fmla="*/ 286 h 739"/>
                  <a:gd name="T14" fmla="*/ 130 w 735"/>
                  <a:gd name="T15" fmla="*/ 614 h 739"/>
                  <a:gd name="T16" fmla="*/ 610 w 735"/>
                  <a:gd name="T17" fmla="*/ 588 h 7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35" h="739">
                    <a:moveTo>
                      <a:pt x="610" y="588"/>
                    </a:moveTo>
                    <a:cubicBezTo>
                      <a:pt x="735" y="448"/>
                      <a:pt x="723" y="234"/>
                      <a:pt x="583" y="108"/>
                    </a:cubicBezTo>
                    <a:cubicBezTo>
                      <a:pt x="485" y="20"/>
                      <a:pt x="350" y="0"/>
                      <a:pt x="234" y="45"/>
                    </a:cubicBezTo>
                    <a:cubicBezTo>
                      <a:pt x="456" y="244"/>
                      <a:pt x="456" y="244"/>
                      <a:pt x="456" y="244"/>
                    </a:cubicBezTo>
                    <a:cubicBezTo>
                      <a:pt x="428" y="433"/>
                      <a:pt x="428" y="433"/>
                      <a:pt x="428" y="433"/>
                    </a:cubicBezTo>
                    <a:cubicBezTo>
                      <a:pt x="244" y="481"/>
                      <a:pt x="244" y="481"/>
                      <a:pt x="244" y="481"/>
                    </a:cubicBezTo>
                    <a:cubicBezTo>
                      <a:pt x="26" y="286"/>
                      <a:pt x="26" y="286"/>
                      <a:pt x="26" y="286"/>
                    </a:cubicBezTo>
                    <a:cubicBezTo>
                      <a:pt x="0" y="402"/>
                      <a:pt x="36" y="529"/>
                      <a:pt x="130" y="614"/>
                    </a:cubicBezTo>
                    <a:cubicBezTo>
                      <a:pt x="270" y="739"/>
                      <a:pt x="484" y="727"/>
                      <a:pt x="610" y="588"/>
                    </a:cubicBezTo>
                  </a:path>
                </a:pathLst>
              </a:custGeom>
              <a:solidFill>
                <a:srgbClr val="F1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8" name="Freeform 110"/>
              <p:cNvSpPr/>
              <p:nvPr/>
            </p:nvSpPr>
            <p:spPr bwMode="auto">
              <a:xfrm>
                <a:off x="3025776" y="50800"/>
                <a:ext cx="754063" cy="771525"/>
              </a:xfrm>
              <a:custGeom>
                <a:avLst/>
                <a:gdLst>
                  <a:gd name="T0" fmla="*/ 216 w 525"/>
                  <a:gd name="T1" fmla="*/ 537 h 537"/>
                  <a:gd name="T2" fmla="*/ 484 w 525"/>
                  <a:gd name="T3" fmla="*/ 466 h 537"/>
                  <a:gd name="T4" fmla="*/ 525 w 525"/>
                  <a:gd name="T5" fmla="*/ 192 h 537"/>
                  <a:gd name="T6" fmla="*/ 311 w 525"/>
                  <a:gd name="T7" fmla="*/ 0 h 537"/>
                  <a:gd name="T8" fmla="*/ 216 w 525"/>
                  <a:gd name="T9" fmla="*/ 22 h 537"/>
                  <a:gd name="T10" fmla="*/ 438 w 525"/>
                  <a:gd name="T11" fmla="*/ 221 h 537"/>
                  <a:gd name="T12" fmla="*/ 410 w 525"/>
                  <a:gd name="T13" fmla="*/ 410 h 537"/>
                  <a:gd name="T14" fmla="*/ 226 w 525"/>
                  <a:gd name="T15" fmla="*/ 458 h 537"/>
                  <a:gd name="T16" fmla="*/ 8 w 525"/>
                  <a:gd name="T17" fmla="*/ 263 h 537"/>
                  <a:gd name="T18" fmla="*/ 0 w 525"/>
                  <a:gd name="T19" fmla="*/ 344 h 537"/>
                  <a:gd name="T20" fmla="*/ 216 w 525"/>
                  <a:gd name="T21" fmla="*/ 537 h 5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25" h="537">
                    <a:moveTo>
                      <a:pt x="216" y="537"/>
                    </a:moveTo>
                    <a:cubicBezTo>
                      <a:pt x="484" y="466"/>
                      <a:pt x="484" y="466"/>
                      <a:pt x="484" y="466"/>
                    </a:cubicBezTo>
                    <a:cubicBezTo>
                      <a:pt x="525" y="192"/>
                      <a:pt x="525" y="192"/>
                      <a:pt x="525" y="192"/>
                    </a:cubicBezTo>
                    <a:cubicBezTo>
                      <a:pt x="311" y="0"/>
                      <a:pt x="311" y="0"/>
                      <a:pt x="311" y="0"/>
                    </a:cubicBezTo>
                    <a:cubicBezTo>
                      <a:pt x="279" y="3"/>
                      <a:pt x="247" y="10"/>
                      <a:pt x="216" y="22"/>
                    </a:cubicBezTo>
                    <a:cubicBezTo>
                      <a:pt x="438" y="221"/>
                      <a:pt x="438" y="221"/>
                      <a:pt x="438" y="221"/>
                    </a:cubicBezTo>
                    <a:cubicBezTo>
                      <a:pt x="410" y="410"/>
                      <a:pt x="410" y="410"/>
                      <a:pt x="410" y="410"/>
                    </a:cubicBezTo>
                    <a:cubicBezTo>
                      <a:pt x="226" y="458"/>
                      <a:pt x="226" y="458"/>
                      <a:pt x="226" y="458"/>
                    </a:cubicBezTo>
                    <a:cubicBezTo>
                      <a:pt x="8" y="263"/>
                      <a:pt x="8" y="263"/>
                      <a:pt x="8" y="263"/>
                    </a:cubicBezTo>
                    <a:cubicBezTo>
                      <a:pt x="2" y="290"/>
                      <a:pt x="0" y="317"/>
                      <a:pt x="0" y="344"/>
                    </a:cubicBezTo>
                    <a:cubicBezTo>
                      <a:pt x="216" y="537"/>
                      <a:pt x="216" y="537"/>
                      <a:pt x="216" y="537"/>
                    </a:cubicBezTo>
                  </a:path>
                </a:pathLst>
              </a:custGeom>
              <a:solidFill>
                <a:srgbClr val="D1D3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9" name="Freeform 111"/>
              <p:cNvSpPr/>
              <p:nvPr/>
            </p:nvSpPr>
            <p:spPr bwMode="auto">
              <a:xfrm>
                <a:off x="5649913" y="2397125"/>
                <a:ext cx="1055688" cy="1062038"/>
              </a:xfrm>
              <a:custGeom>
                <a:avLst/>
                <a:gdLst>
                  <a:gd name="T0" fmla="*/ 278 w 735"/>
                  <a:gd name="T1" fmla="*/ 494 h 738"/>
                  <a:gd name="T2" fmla="*/ 307 w 735"/>
                  <a:gd name="T3" fmla="*/ 306 h 738"/>
                  <a:gd name="T4" fmla="*/ 491 w 735"/>
                  <a:gd name="T5" fmla="*/ 257 h 738"/>
                  <a:gd name="T6" fmla="*/ 708 w 735"/>
                  <a:gd name="T7" fmla="*/ 452 h 738"/>
                  <a:gd name="T8" fmla="*/ 604 w 735"/>
                  <a:gd name="T9" fmla="*/ 125 h 738"/>
                  <a:gd name="T10" fmla="*/ 125 w 735"/>
                  <a:gd name="T11" fmla="*/ 151 h 738"/>
                  <a:gd name="T12" fmla="*/ 151 w 735"/>
                  <a:gd name="T13" fmla="*/ 630 h 738"/>
                  <a:gd name="T14" fmla="*/ 500 w 735"/>
                  <a:gd name="T15" fmla="*/ 694 h 738"/>
                  <a:gd name="T16" fmla="*/ 278 w 735"/>
                  <a:gd name="T17" fmla="*/ 494 h 7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35" h="738">
                    <a:moveTo>
                      <a:pt x="278" y="494"/>
                    </a:moveTo>
                    <a:cubicBezTo>
                      <a:pt x="307" y="306"/>
                      <a:pt x="307" y="306"/>
                      <a:pt x="307" y="306"/>
                    </a:cubicBezTo>
                    <a:cubicBezTo>
                      <a:pt x="491" y="257"/>
                      <a:pt x="491" y="257"/>
                      <a:pt x="491" y="257"/>
                    </a:cubicBezTo>
                    <a:cubicBezTo>
                      <a:pt x="708" y="452"/>
                      <a:pt x="708" y="452"/>
                      <a:pt x="708" y="452"/>
                    </a:cubicBezTo>
                    <a:cubicBezTo>
                      <a:pt x="735" y="336"/>
                      <a:pt x="699" y="210"/>
                      <a:pt x="604" y="125"/>
                    </a:cubicBezTo>
                    <a:cubicBezTo>
                      <a:pt x="465" y="0"/>
                      <a:pt x="250" y="11"/>
                      <a:pt x="125" y="151"/>
                    </a:cubicBezTo>
                    <a:cubicBezTo>
                      <a:pt x="0" y="290"/>
                      <a:pt x="12" y="505"/>
                      <a:pt x="151" y="630"/>
                    </a:cubicBezTo>
                    <a:cubicBezTo>
                      <a:pt x="249" y="718"/>
                      <a:pt x="385" y="738"/>
                      <a:pt x="500" y="694"/>
                    </a:cubicBezTo>
                    <a:cubicBezTo>
                      <a:pt x="278" y="494"/>
                      <a:pt x="278" y="494"/>
                      <a:pt x="278" y="494"/>
                    </a:cubicBezTo>
                  </a:path>
                </a:pathLst>
              </a:custGeom>
              <a:solidFill>
                <a:srgbClr val="F1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0" name="Freeform 112"/>
              <p:cNvSpPr/>
              <p:nvPr/>
            </p:nvSpPr>
            <p:spPr bwMode="auto">
              <a:xfrm>
                <a:off x="5924551" y="2654300"/>
                <a:ext cx="755650" cy="771525"/>
              </a:xfrm>
              <a:custGeom>
                <a:avLst/>
                <a:gdLst>
                  <a:gd name="T0" fmla="*/ 310 w 526"/>
                  <a:gd name="T1" fmla="*/ 0 h 537"/>
                  <a:gd name="T2" fmla="*/ 41 w 526"/>
                  <a:gd name="T3" fmla="*/ 71 h 537"/>
                  <a:gd name="T4" fmla="*/ 0 w 526"/>
                  <a:gd name="T5" fmla="*/ 345 h 537"/>
                  <a:gd name="T6" fmla="*/ 214 w 526"/>
                  <a:gd name="T7" fmla="*/ 537 h 537"/>
                  <a:gd name="T8" fmla="*/ 309 w 526"/>
                  <a:gd name="T9" fmla="*/ 515 h 537"/>
                  <a:gd name="T10" fmla="*/ 87 w 526"/>
                  <a:gd name="T11" fmla="*/ 316 h 537"/>
                  <a:gd name="T12" fmla="*/ 115 w 526"/>
                  <a:gd name="T13" fmla="*/ 128 h 537"/>
                  <a:gd name="T14" fmla="*/ 300 w 526"/>
                  <a:gd name="T15" fmla="*/ 79 h 537"/>
                  <a:gd name="T16" fmla="*/ 517 w 526"/>
                  <a:gd name="T17" fmla="*/ 274 h 537"/>
                  <a:gd name="T18" fmla="*/ 525 w 526"/>
                  <a:gd name="T19" fmla="*/ 194 h 537"/>
                  <a:gd name="T20" fmla="*/ 310 w 526"/>
                  <a:gd name="T21" fmla="*/ 0 h 5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26" h="537">
                    <a:moveTo>
                      <a:pt x="310" y="0"/>
                    </a:moveTo>
                    <a:cubicBezTo>
                      <a:pt x="41" y="71"/>
                      <a:pt x="41" y="71"/>
                      <a:pt x="41" y="71"/>
                    </a:cubicBezTo>
                    <a:cubicBezTo>
                      <a:pt x="0" y="345"/>
                      <a:pt x="0" y="345"/>
                      <a:pt x="0" y="345"/>
                    </a:cubicBezTo>
                    <a:cubicBezTo>
                      <a:pt x="214" y="537"/>
                      <a:pt x="214" y="537"/>
                      <a:pt x="214" y="537"/>
                    </a:cubicBezTo>
                    <a:cubicBezTo>
                      <a:pt x="246" y="534"/>
                      <a:pt x="279" y="527"/>
                      <a:pt x="309" y="515"/>
                    </a:cubicBezTo>
                    <a:cubicBezTo>
                      <a:pt x="87" y="316"/>
                      <a:pt x="87" y="316"/>
                      <a:pt x="87" y="316"/>
                    </a:cubicBezTo>
                    <a:cubicBezTo>
                      <a:pt x="115" y="128"/>
                      <a:pt x="115" y="128"/>
                      <a:pt x="115" y="128"/>
                    </a:cubicBezTo>
                    <a:cubicBezTo>
                      <a:pt x="300" y="79"/>
                      <a:pt x="300" y="79"/>
                      <a:pt x="300" y="79"/>
                    </a:cubicBezTo>
                    <a:cubicBezTo>
                      <a:pt x="517" y="274"/>
                      <a:pt x="517" y="274"/>
                      <a:pt x="517" y="274"/>
                    </a:cubicBezTo>
                    <a:cubicBezTo>
                      <a:pt x="523" y="248"/>
                      <a:pt x="526" y="221"/>
                      <a:pt x="525" y="194"/>
                    </a:cubicBezTo>
                    <a:cubicBezTo>
                      <a:pt x="310" y="0"/>
                      <a:pt x="310" y="0"/>
                      <a:pt x="310" y="0"/>
                    </a:cubicBezTo>
                  </a:path>
                </a:pathLst>
              </a:custGeom>
              <a:solidFill>
                <a:srgbClr val="D1D3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1" name="Freeform 113"/>
              <p:cNvSpPr/>
              <p:nvPr/>
            </p:nvSpPr>
            <p:spPr bwMode="auto">
              <a:xfrm>
                <a:off x="3186113" y="900113"/>
                <a:ext cx="9525" cy="6350"/>
              </a:xfrm>
              <a:custGeom>
                <a:avLst/>
                <a:gdLst>
                  <a:gd name="T0" fmla="*/ 0 w 6"/>
                  <a:gd name="T1" fmla="*/ 0 h 4"/>
                  <a:gd name="T2" fmla="*/ 6 w 6"/>
                  <a:gd name="T3" fmla="*/ 4 h 4"/>
                  <a:gd name="T4" fmla="*/ 0 w 6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4">
                    <a:moveTo>
                      <a:pt x="0" y="0"/>
                    </a:moveTo>
                    <a:cubicBezTo>
                      <a:pt x="2" y="1"/>
                      <a:pt x="4" y="3"/>
                      <a:pt x="6" y="4"/>
                    </a:cubicBezTo>
                    <a:cubicBezTo>
                      <a:pt x="4" y="3"/>
                      <a:pt x="2" y="1"/>
                      <a:pt x="0" y="0"/>
                    </a:cubicBezTo>
                  </a:path>
                </a:pathLst>
              </a:custGeom>
              <a:solidFill>
                <a:srgbClr val="DEDE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2" name="Freeform 114"/>
              <p:cNvSpPr/>
              <p:nvPr/>
            </p:nvSpPr>
            <p:spPr bwMode="auto">
              <a:xfrm>
                <a:off x="3681413" y="863600"/>
                <a:ext cx="2147888" cy="1960563"/>
              </a:xfrm>
              <a:custGeom>
                <a:avLst/>
                <a:gdLst>
                  <a:gd name="T0" fmla="*/ 136 w 1494"/>
                  <a:gd name="T1" fmla="*/ 0 h 1363"/>
                  <a:gd name="T2" fmla="*/ 136 w 1494"/>
                  <a:gd name="T3" fmla="*/ 0 h 1363"/>
                  <a:gd name="T4" fmla="*/ 0 w 1494"/>
                  <a:gd name="T5" fmla="*/ 92 h 1363"/>
                  <a:gd name="T6" fmla="*/ 1417 w 1494"/>
                  <a:gd name="T7" fmla="*/ 1363 h 1363"/>
                  <a:gd name="T8" fmla="*/ 1494 w 1494"/>
                  <a:gd name="T9" fmla="*/ 1218 h 1363"/>
                  <a:gd name="T10" fmla="*/ 1494 w 1494"/>
                  <a:gd name="T11" fmla="*/ 1218 h 1363"/>
                  <a:gd name="T12" fmla="*/ 136 w 1494"/>
                  <a:gd name="T13" fmla="*/ 0 h 13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94" h="1363">
                    <a:moveTo>
                      <a:pt x="136" y="0"/>
                    </a:moveTo>
                    <a:cubicBezTo>
                      <a:pt x="136" y="0"/>
                      <a:pt x="136" y="0"/>
                      <a:pt x="136" y="0"/>
                    </a:cubicBezTo>
                    <a:cubicBezTo>
                      <a:pt x="97" y="42"/>
                      <a:pt x="50" y="73"/>
                      <a:pt x="0" y="92"/>
                    </a:cubicBezTo>
                    <a:cubicBezTo>
                      <a:pt x="1417" y="1363"/>
                      <a:pt x="1417" y="1363"/>
                      <a:pt x="1417" y="1363"/>
                    </a:cubicBezTo>
                    <a:cubicBezTo>
                      <a:pt x="1430" y="1311"/>
                      <a:pt x="1456" y="1261"/>
                      <a:pt x="1494" y="1218"/>
                    </a:cubicBezTo>
                    <a:cubicBezTo>
                      <a:pt x="1494" y="1218"/>
                      <a:pt x="1494" y="1218"/>
                      <a:pt x="1494" y="1218"/>
                    </a:cubicBezTo>
                    <a:cubicBezTo>
                      <a:pt x="136" y="0"/>
                      <a:pt x="136" y="0"/>
                      <a:pt x="136" y="0"/>
                    </a:cubicBezTo>
                  </a:path>
                </a:pathLst>
              </a:custGeom>
              <a:solidFill>
                <a:srgbClr val="4E55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3" name="Freeform 115"/>
              <p:cNvSpPr/>
              <p:nvPr/>
            </p:nvSpPr>
            <p:spPr bwMode="auto">
              <a:xfrm>
                <a:off x="3000376" y="428625"/>
                <a:ext cx="876300" cy="595313"/>
              </a:xfrm>
              <a:custGeom>
                <a:avLst/>
                <a:gdLst>
                  <a:gd name="T0" fmla="*/ 26 w 610"/>
                  <a:gd name="T1" fmla="*/ 0 h 414"/>
                  <a:gd name="T2" fmla="*/ 26 w 610"/>
                  <a:gd name="T3" fmla="*/ 0 h 414"/>
                  <a:gd name="T4" fmla="*/ 130 w 610"/>
                  <a:gd name="T5" fmla="*/ 328 h 414"/>
                  <a:gd name="T6" fmla="*/ 130 w 610"/>
                  <a:gd name="T7" fmla="*/ 328 h 414"/>
                  <a:gd name="T8" fmla="*/ 136 w 610"/>
                  <a:gd name="T9" fmla="*/ 332 h 414"/>
                  <a:gd name="T10" fmla="*/ 357 w 610"/>
                  <a:gd name="T11" fmla="*/ 414 h 414"/>
                  <a:gd name="T12" fmla="*/ 474 w 610"/>
                  <a:gd name="T13" fmla="*/ 394 h 414"/>
                  <a:gd name="T14" fmla="*/ 474 w 610"/>
                  <a:gd name="T15" fmla="*/ 394 h 414"/>
                  <a:gd name="T16" fmla="*/ 610 w 610"/>
                  <a:gd name="T17" fmla="*/ 302 h 414"/>
                  <a:gd name="T18" fmla="*/ 610 w 610"/>
                  <a:gd name="T19" fmla="*/ 302 h 414"/>
                  <a:gd name="T20" fmla="*/ 500 w 610"/>
                  <a:gd name="T21" fmla="*/ 204 h 414"/>
                  <a:gd name="T22" fmla="*/ 234 w 610"/>
                  <a:gd name="T23" fmla="*/ 274 h 414"/>
                  <a:gd name="T24" fmla="*/ 18 w 610"/>
                  <a:gd name="T25" fmla="*/ 81 h 414"/>
                  <a:gd name="T26" fmla="*/ 26 w 610"/>
                  <a:gd name="T27" fmla="*/ 0 h 4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10" h="414">
                    <a:moveTo>
                      <a:pt x="26" y="0"/>
                    </a:moveTo>
                    <a:cubicBezTo>
                      <a:pt x="26" y="0"/>
                      <a:pt x="26" y="0"/>
                      <a:pt x="26" y="0"/>
                    </a:cubicBezTo>
                    <a:cubicBezTo>
                      <a:pt x="0" y="116"/>
                      <a:pt x="36" y="243"/>
                      <a:pt x="130" y="328"/>
                    </a:cubicBezTo>
                    <a:cubicBezTo>
                      <a:pt x="130" y="328"/>
                      <a:pt x="130" y="328"/>
                      <a:pt x="130" y="328"/>
                    </a:cubicBezTo>
                    <a:cubicBezTo>
                      <a:pt x="132" y="329"/>
                      <a:pt x="134" y="331"/>
                      <a:pt x="136" y="332"/>
                    </a:cubicBezTo>
                    <a:cubicBezTo>
                      <a:pt x="200" y="387"/>
                      <a:pt x="278" y="414"/>
                      <a:pt x="357" y="414"/>
                    </a:cubicBezTo>
                    <a:cubicBezTo>
                      <a:pt x="396" y="414"/>
                      <a:pt x="436" y="407"/>
                      <a:pt x="474" y="394"/>
                    </a:cubicBezTo>
                    <a:cubicBezTo>
                      <a:pt x="474" y="394"/>
                      <a:pt x="474" y="394"/>
                      <a:pt x="474" y="394"/>
                    </a:cubicBezTo>
                    <a:cubicBezTo>
                      <a:pt x="524" y="375"/>
                      <a:pt x="571" y="344"/>
                      <a:pt x="610" y="302"/>
                    </a:cubicBezTo>
                    <a:cubicBezTo>
                      <a:pt x="610" y="302"/>
                      <a:pt x="610" y="302"/>
                      <a:pt x="610" y="302"/>
                    </a:cubicBezTo>
                    <a:cubicBezTo>
                      <a:pt x="500" y="204"/>
                      <a:pt x="500" y="204"/>
                      <a:pt x="500" y="204"/>
                    </a:cubicBezTo>
                    <a:cubicBezTo>
                      <a:pt x="234" y="274"/>
                      <a:pt x="234" y="274"/>
                      <a:pt x="234" y="274"/>
                    </a:cubicBezTo>
                    <a:cubicBezTo>
                      <a:pt x="18" y="81"/>
                      <a:pt x="18" y="81"/>
                      <a:pt x="18" y="81"/>
                    </a:cubicBezTo>
                    <a:cubicBezTo>
                      <a:pt x="18" y="54"/>
                      <a:pt x="20" y="27"/>
                      <a:pt x="26" y="0"/>
                    </a:cubicBezTo>
                  </a:path>
                </a:pathLst>
              </a:custGeom>
              <a:solidFill>
                <a:srgbClr val="D2D2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4" name="Freeform 116"/>
              <p:cNvSpPr/>
              <p:nvPr/>
            </p:nvSpPr>
            <p:spPr bwMode="auto">
              <a:xfrm>
                <a:off x="3025776" y="428625"/>
                <a:ext cx="692150" cy="393700"/>
              </a:xfrm>
              <a:custGeom>
                <a:avLst/>
                <a:gdLst>
                  <a:gd name="T0" fmla="*/ 8 w 482"/>
                  <a:gd name="T1" fmla="*/ 0 h 274"/>
                  <a:gd name="T2" fmla="*/ 8 w 482"/>
                  <a:gd name="T3" fmla="*/ 0 h 274"/>
                  <a:gd name="T4" fmla="*/ 0 w 482"/>
                  <a:gd name="T5" fmla="*/ 81 h 274"/>
                  <a:gd name="T6" fmla="*/ 216 w 482"/>
                  <a:gd name="T7" fmla="*/ 274 h 274"/>
                  <a:gd name="T8" fmla="*/ 482 w 482"/>
                  <a:gd name="T9" fmla="*/ 204 h 274"/>
                  <a:gd name="T10" fmla="*/ 411 w 482"/>
                  <a:gd name="T11" fmla="*/ 140 h 274"/>
                  <a:gd name="T12" fmla="*/ 410 w 482"/>
                  <a:gd name="T13" fmla="*/ 147 h 274"/>
                  <a:gd name="T14" fmla="*/ 226 w 482"/>
                  <a:gd name="T15" fmla="*/ 195 h 274"/>
                  <a:gd name="T16" fmla="*/ 8 w 482"/>
                  <a:gd name="T17" fmla="*/ 0 h 2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82" h="274">
                    <a:moveTo>
                      <a:pt x="8" y="0"/>
                    </a:moveTo>
                    <a:cubicBezTo>
                      <a:pt x="8" y="0"/>
                      <a:pt x="8" y="0"/>
                      <a:pt x="8" y="0"/>
                    </a:cubicBezTo>
                    <a:cubicBezTo>
                      <a:pt x="2" y="27"/>
                      <a:pt x="0" y="54"/>
                      <a:pt x="0" y="81"/>
                    </a:cubicBezTo>
                    <a:cubicBezTo>
                      <a:pt x="216" y="274"/>
                      <a:pt x="216" y="274"/>
                      <a:pt x="216" y="274"/>
                    </a:cubicBezTo>
                    <a:cubicBezTo>
                      <a:pt x="482" y="204"/>
                      <a:pt x="482" y="204"/>
                      <a:pt x="482" y="204"/>
                    </a:cubicBezTo>
                    <a:cubicBezTo>
                      <a:pt x="411" y="140"/>
                      <a:pt x="411" y="140"/>
                      <a:pt x="411" y="140"/>
                    </a:cubicBezTo>
                    <a:cubicBezTo>
                      <a:pt x="410" y="147"/>
                      <a:pt x="410" y="147"/>
                      <a:pt x="410" y="147"/>
                    </a:cubicBezTo>
                    <a:cubicBezTo>
                      <a:pt x="226" y="195"/>
                      <a:pt x="226" y="195"/>
                      <a:pt x="226" y="195"/>
                    </a:cubicBezTo>
                    <a:cubicBezTo>
                      <a:pt x="8" y="0"/>
                      <a:pt x="8" y="0"/>
                      <a:pt x="8" y="0"/>
                    </a:cubicBezTo>
                  </a:path>
                </a:pathLst>
              </a:custGeom>
              <a:solidFill>
                <a:srgbClr val="B6B7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5" name="Freeform 117"/>
              <p:cNvSpPr>
                <a:spLocks noEditPoints="1"/>
              </p:cNvSpPr>
              <p:nvPr/>
            </p:nvSpPr>
            <p:spPr bwMode="auto">
              <a:xfrm>
                <a:off x="6049963" y="2847975"/>
                <a:ext cx="319088" cy="547688"/>
              </a:xfrm>
              <a:custGeom>
                <a:avLst/>
                <a:gdLst>
                  <a:gd name="T0" fmla="*/ 222 w 222"/>
                  <a:gd name="T1" fmla="*/ 380 h 381"/>
                  <a:gd name="T2" fmla="*/ 222 w 222"/>
                  <a:gd name="T3" fmla="*/ 380 h 381"/>
                  <a:gd name="T4" fmla="*/ 222 w 222"/>
                  <a:gd name="T5" fmla="*/ 381 h 381"/>
                  <a:gd name="T6" fmla="*/ 222 w 222"/>
                  <a:gd name="T7" fmla="*/ 381 h 381"/>
                  <a:gd name="T8" fmla="*/ 222 w 222"/>
                  <a:gd name="T9" fmla="*/ 380 h 381"/>
                  <a:gd name="T10" fmla="*/ 28 w 222"/>
                  <a:gd name="T11" fmla="*/ 0 h 381"/>
                  <a:gd name="T12" fmla="*/ 0 w 222"/>
                  <a:gd name="T13" fmla="*/ 181 h 381"/>
                  <a:gd name="T14" fmla="*/ 0 w 222"/>
                  <a:gd name="T15" fmla="*/ 181 h 381"/>
                  <a:gd name="T16" fmla="*/ 28 w 222"/>
                  <a:gd name="T17" fmla="*/ 0 h 3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22" h="381">
                    <a:moveTo>
                      <a:pt x="222" y="380"/>
                    </a:moveTo>
                    <a:cubicBezTo>
                      <a:pt x="222" y="380"/>
                      <a:pt x="222" y="380"/>
                      <a:pt x="222" y="380"/>
                    </a:cubicBezTo>
                    <a:cubicBezTo>
                      <a:pt x="222" y="381"/>
                      <a:pt x="222" y="381"/>
                      <a:pt x="222" y="381"/>
                    </a:cubicBezTo>
                    <a:cubicBezTo>
                      <a:pt x="222" y="381"/>
                      <a:pt x="222" y="381"/>
                      <a:pt x="222" y="381"/>
                    </a:cubicBezTo>
                    <a:cubicBezTo>
                      <a:pt x="222" y="380"/>
                      <a:pt x="222" y="380"/>
                      <a:pt x="222" y="380"/>
                    </a:cubicBezTo>
                    <a:moveTo>
                      <a:pt x="28" y="0"/>
                    </a:moveTo>
                    <a:cubicBezTo>
                      <a:pt x="0" y="181"/>
                      <a:pt x="0" y="181"/>
                      <a:pt x="0" y="181"/>
                    </a:cubicBezTo>
                    <a:cubicBezTo>
                      <a:pt x="0" y="181"/>
                      <a:pt x="0" y="181"/>
                      <a:pt x="0" y="181"/>
                    </a:cubicBezTo>
                    <a:cubicBezTo>
                      <a:pt x="28" y="0"/>
                      <a:pt x="28" y="0"/>
                      <a:pt x="28" y="0"/>
                    </a:cubicBezTo>
                  </a:path>
                </a:pathLst>
              </a:custGeom>
              <a:solidFill>
                <a:srgbClr val="DEDE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6" name="Freeform 118"/>
              <p:cNvSpPr>
                <a:spLocks noEditPoints="1"/>
              </p:cNvSpPr>
              <p:nvPr/>
            </p:nvSpPr>
            <p:spPr bwMode="auto">
              <a:xfrm>
                <a:off x="5676901" y="2614613"/>
                <a:ext cx="692150" cy="814388"/>
              </a:xfrm>
              <a:custGeom>
                <a:avLst/>
                <a:gdLst>
                  <a:gd name="T0" fmla="*/ 286 w 481"/>
                  <a:gd name="T1" fmla="*/ 162 h 566"/>
                  <a:gd name="T2" fmla="*/ 259 w 481"/>
                  <a:gd name="T3" fmla="*/ 343 h 566"/>
                  <a:gd name="T4" fmla="*/ 259 w 481"/>
                  <a:gd name="T5" fmla="*/ 343 h 566"/>
                  <a:gd name="T6" fmla="*/ 287 w 481"/>
                  <a:gd name="T7" fmla="*/ 162 h 566"/>
                  <a:gd name="T8" fmla="*/ 286 w 481"/>
                  <a:gd name="T9" fmla="*/ 162 h 566"/>
                  <a:gd name="T10" fmla="*/ 106 w 481"/>
                  <a:gd name="T11" fmla="*/ 0 h 566"/>
                  <a:gd name="T12" fmla="*/ 106 w 481"/>
                  <a:gd name="T13" fmla="*/ 0 h 566"/>
                  <a:gd name="T14" fmla="*/ 29 w 481"/>
                  <a:gd name="T15" fmla="*/ 145 h 566"/>
                  <a:gd name="T16" fmla="*/ 29 w 481"/>
                  <a:gd name="T17" fmla="*/ 145 h 566"/>
                  <a:gd name="T18" fmla="*/ 132 w 481"/>
                  <a:gd name="T19" fmla="*/ 479 h 566"/>
                  <a:gd name="T20" fmla="*/ 358 w 481"/>
                  <a:gd name="T21" fmla="*/ 566 h 566"/>
                  <a:gd name="T22" fmla="*/ 481 w 481"/>
                  <a:gd name="T23" fmla="*/ 543 h 566"/>
                  <a:gd name="T24" fmla="*/ 481 w 481"/>
                  <a:gd name="T25" fmla="*/ 542 h 566"/>
                  <a:gd name="T26" fmla="*/ 386 w 481"/>
                  <a:gd name="T27" fmla="*/ 564 h 566"/>
                  <a:gd name="T28" fmla="*/ 172 w 481"/>
                  <a:gd name="T29" fmla="*/ 372 h 566"/>
                  <a:gd name="T30" fmla="*/ 213 w 481"/>
                  <a:gd name="T31" fmla="*/ 98 h 566"/>
                  <a:gd name="T32" fmla="*/ 215 w 481"/>
                  <a:gd name="T33" fmla="*/ 97 h 566"/>
                  <a:gd name="T34" fmla="*/ 106 w 481"/>
                  <a:gd name="T35" fmla="*/ 0 h 5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81" h="566">
                    <a:moveTo>
                      <a:pt x="286" y="162"/>
                    </a:moveTo>
                    <a:cubicBezTo>
                      <a:pt x="259" y="343"/>
                      <a:pt x="259" y="343"/>
                      <a:pt x="259" y="343"/>
                    </a:cubicBezTo>
                    <a:cubicBezTo>
                      <a:pt x="259" y="343"/>
                      <a:pt x="259" y="343"/>
                      <a:pt x="259" y="343"/>
                    </a:cubicBezTo>
                    <a:cubicBezTo>
                      <a:pt x="287" y="162"/>
                      <a:pt x="287" y="162"/>
                      <a:pt x="287" y="162"/>
                    </a:cubicBezTo>
                    <a:cubicBezTo>
                      <a:pt x="286" y="162"/>
                      <a:pt x="286" y="162"/>
                      <a:pt x="286" y="162"/>
                    </a:cubicBezTo>
                    <a:moveTo>
                      <a:pt x="106" y="0"/>
                    </a:moveTo>
                    <a:cubicBezTo>
                      <a:pt x="106" y="0"/>
                      <a:pt x="106" y="0"/>
                      <a:pt x="106" y="0"/>
                    </a:cubicBezTo>
                    <a:cubicBezTo>
                      <a:pt x="68" y="43"/>
                      <a:pt x="42" y="93"/>
                      <a:pt x="29" y="145"/>
                    </a:cubicBezTo>
                    <a:cubicBezTo>
                      <a:pt x="29" y="145"/>
                      <a:pt x="29" y="145"/>
                      <a:pt x="29" y="145"/>
                    </a:cubicBezTo>
                    <a:cubicBezTo>
                      <a:pt x="0" y="263"/>
                      <a:pt x="35" y="392"/>
                      <a:pt x="132" y="479"/>
                    </a:cubicBezTo>
                    <a:cubicBezTo>
                      <a:pt x="197" y="537"/>
                      <a:pt x="278" y="566"/>
                      <a:pt x="358" y="566"/>
                    </a:cubicBezTo>
                    <a:cubicBezTo>
                      <a:pt x="400" y="566"/>
                      <a:pt x="442" y="558"/>
                      <a:pt x="481" y="543"/>
                    </a:cubicBezTo>
                    <a:cubicBezTo>
                      <a:pt x="481" y="542"/>
                      <a:pt x="481" y="542"/>
                      <a:pt x="481" y="542"/>
                    </a:cubicBezTo>
                    <a:cubicBezTo>
                      <a:pt x="450" y="554"/>
                      <a:pt x="418" y="561"/>
                      <a:pt x="386" y="564"/>
                    </a:cubicBezTo>
                    <a:cubicBezTo>
                      <a:pt x="172" y="372"/>
                      <a:pt x="172" y="372"/>
                      <a:pt x="172" y="372"/>
                    </a:cubicBezTo>
                    <a:cubicBezTo>
                      <a:pt x="213" y="98"/>
                      <a:pt x="213" y="98"/>
                      <a:pt x="213" y="98"/>
                    </a:cubicBezTo>
                    <a:cubicBezTo>
                      <a:pt x="215" y="97"/>
                      <a:pt x="215" y="97"/>
                      <a:pt x="215" y="97"/>
                    </a:cubicBezTo>
                    <a:cubicBezTo>
                      <a:pt x="106" y="0"/>
                      <a:pt x="106" y="0"/>
                      <a:pt x="106" y="0"/>
                    </a:cubicBezTo>
                  </a:path>
                </a:pathLst>
              </a:custGeom>
              <a:solidFill>
                <a:srgbClr val="D2D2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7" name="Freeform 119"/>
              <p:cNvSpPr/>
              <p:nvPr/>
            </p:nvSpPr>
            <p:spPr bwMode="auto">
              <a:xfrm>
                <a:off x="5924551" y="2754313"/>
                <a:ext cx="444500" cy="671513"/>
              </a:xfrm>
              <a:custGeom>
                <a:avLst/>
                <a:gdLst>
                  <a:gd name="T0" fmla="*/ 43 w 309"/>
                  <a:gd name="T1" fmla="*/ 0 h 467"/>
                  <a:gd name="T2" fmla="*/ 41 w 309"/>
                  <a:gd name="T3" fmla="*/ 1 h 467"/>
                  <a:gd name="T4" fmla="*/ 0 w 309"/>
                  <a:gd name="T5" fmla="*/ 275 h 467"/>
                  <a:gd name="T6" fmla="*/ 214 w 309"/>
                  <a:gd name="T7" fmla="*/ 467 h 467"/>
                  <a:gd name="T8" fmla="*/ 309 w 309"/>
                  <a:gd name="T9" fmla="*/ 445 h 467"/>
                  <a:gd name="T10" fmla="*/ 309 w 309"/>
                  <a:gd name="T11" fmla="*/ 445 h 467"/>
                  <a:gd name="T12" fmla="*/ 87 w 309"/>
                  <a:gd name="T13" fmla="*/ 246 h 467"/>
                  <a:gd name="T14" fmla="*/ 87 w 309"/>
                  <a:gd name="T15" fmla="*/ 246 h 467"/>
                  <a:gd name="T16" fmla="*/ 87 w 309"/>
                  <a:gd name="T17" fmla="*/ 246 h 467"/>
                  <a:gd name="T18" fmla="*/ 87 w 309"/>
                  <a:gd name="T19" fmla="*/ 246 h 467"/>
                  <a:gd name="T20" fmla="*/ 114 w 309"/>
                  <a:gd name="T21" fmla="*/ 65 h 467"/>
                  <a:gd name="T22" fmla="*/ 43 w 309"/>
                  <a:gd name="T23" fmla="*/ 0 h 4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09" h="467">
                    <a:moveTo>
                      <a:pt x="43" y="0"/>
                    </a:moveTo>
                    <a:cubicBezTo>
                      <a:pt x="41" y="1"/>
                      <a:pt x="41" y="1"/>
                      <a:pt x="41" y="1"/>
                    </a:cubicBezTo>
                    <a:cubicBezTo>
                      <a:pt x="0" y="275"/>
                      <a:pt x="0" y="275"/>
                      <a:pt x="0" y="275"/>
                    </a:cubicBezTo>
                    <a:cubicBezTo>
                      <a:pt x="214" y="467"/>
                      <a:pt x="214" y="467"/>
                      <a:pt x="214" y="467"/>
                    </a:cubicBezTo>
                    <a:cubicBezTo>
                      <a:pt x="246" y="464"/>
                      <a:pt x="278" y="457"/>
                      <a:pt x="309" y="445"/>
                    </a:cubicBezTo>
                    <a:cubicBezTo>
                      <a:pt x="309" y="445"/>
                      <a:pt x="309" y="445"/>
                      <a:pt x="309" y="445"/>
                    </a:cubicBezTo>
                    <a:cubicBezTo>
                      <a:pt x="87" y="246"/>
                      <a:pt x="87" y="246"/>
                      <a:pt x="87" y="246"/>
                    </a:cubicBezTo>
                    <a:cubicBezTo>
                      <a:pt x="87" y="246"/>
                      <a:pt x="87" y="246"/>
                      <a:pt x="87" y="246"/>
                    </a:cubicBezTo>
                    <a:cubicBezTo>
                      <a:pt x="87" y="246"/>
                      <a:pt x="87" y="246"/>
                      <a:pt x="87" y="246"/>
                    </a:cubicBezTo>
                    <a:cubicBezTo>
                      <a:pt x="87" y="246"/>
                      <a:pt x="87" y="246"/>
                      <a:pt x="87" y="246"/>
                    </a:cubicBezTo>
                    <a:cubicBezTo>
                      <a:pt x="114" y="65"/>
                      <a:pt x="114" y="65"/>
                      <a:pt x="114" y="65"/>
                    </a:cubicBezTo>
                    <a:cubicBezTo>
                      <a:pt x="43" y="0"/>
                      <a:pt x="43" y="0"/>
                      <a:pt x="43" y="0"/>
                    </a:cubicBezTo>
                  </a:path>
                </a:pathLst>
              </a:custGeom>
              <a:solidFill>
                <a:srgbClr val="B6B7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193" name="组合 192"/>
          <p:cNvGrpSpPr>
            <a:grpSpLocks noChangeAspect="1"/>
          </p:cNvGrpSpPr>
          <p:nvPr/>
        </p:nvGrpSpPr>
        <p:grpSpPr>
          <a:xfrm>
            <a:off x="4227036" y="4786215"/>
            <a:ext cx="1123996" cy="1920100"/>
            <a:chOff x="7560650" y="147290"/>
            <a:chExt cx="3928345" cy="6710710"/>
          </a:xfrm>
        </p:grpSpPr>
        <p:grpSp>
          <p:nvGrpSpPr>
            <p:cNvPr id="194" name="组合 193"/>
            <p:cNvGrpSpPr/>
            <p:nvPr/>
          </p:nvGrpSpPr>
          <p:grpSpPr>
            <a:xfrm>
              <a:off x="8124057" y="2368068"/>
              <a:ext cx="3214688" cy="4489932"/>
              <a:chOff x="-2185988" y="1196975"/>
              <a:chExt cx="9888538" cy="13811250"/>
            </a:xfrm>
          </p:grpSpPr>
          <p:sp>
            <p:nvSpPr>
              <p:cNvPr id="219" name="Freeform 5"/>
              <p:cNvSpPr/>
              <p:nvPr/>
            </p:nvSpPr>
            <p:spPr bwMode="auto">
              <a:xfrm>
                <a:off x="2025650" y="8897938"/>
                <a:ext cx="2673350" cy="1955800"/>
              </a:xfrm>
              <a:custGeom>
                <a:avLst/>
                <a:gdLst>
                  <a:gd name="T0" fmla="*/ 356 w 712"/>
                  <a:gd name="T1" fmla="*/ 521 h 521"/>
                  <a:gd name="T2" fmla="*/ 356 w 712"/>
                  <a:gd name="T3" fmla="*/ 521 h 521"/>
                  <a:gd name="T4" fmla="*/ 0 w 712"/>
                  <a:gd name="T5" fmla="*/ 165 h 521"/>
                  <a:gd name="T6" fmla="*/ 0 w 712"/>
                  <a:gd name="T7" fmla="*/ 117 h 521"/>
                  <a:gd name="T8" fmla="*/ 117 w 712"/>
                  <a:gd name="T9" fmla="*/ 0 h 521"/>
                  <a:gd name="T10" fmla="*/ 595 w 712"/>
                  <a:gd name="T11" fmla="*/ 0 h 521"/>
                  <a:gd name="T12" fmla="*/ 712 w 712"/>
                  <a:gd name="T13" fmla="*/ 117 h 521"/>
                  <a:gd name="T14" fmla="*/ 712 w 712"/>
                  <a:gd name="T15" fmla="*/ 165 h 521"/>
                  <a:gd name="T16" fmla="*/ 356 w 712"/>
                  <a:gd name="T17" fmla="*/ 521 h 5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12" h="521">
                    <a:moveTo>
                      <a:pt x="356" y="521"/>
                    </a:moveTo>
                    <a:cubicBezTo>
                      <a:pt x="356" y="521"/>
                      <a:pt x="356" y="521"/>
                      <a:pt x="356" y="521"/>
                    </a:cubicBezTo>
                    <a:cubicBezTo>
                      <a:pt x="159" y="521"/>
                      <a:pt x="0" y="362"/>
                      <a:pt x="0" y="165"/>
                    </a:cubicBezTo>
                    <a:cubicBezTo>
                      <a:pt x="0" y="117"/>
                      <a:pt x="0" y="117"/>
                      <a:pt x="0" y="117"/>
                    </a:cubicBezTo>
                    <a:cubicBezTo>
                      <a:pt x="0" y="52"/>
                      <a:pt x="53" y="0"/>
                      <a:pt x="117" y="0"/>
                    </a:cubicBezTo>
                    <a:cubicBezTo>
                      <a:pt x="595" y="0"/>
                      <a:pt x="595" y="0"/>
                      <a:pt x="595" y="0"/>
                    </a:cubicBezTo>
                    <a:cubicBezTo>
                      <a:pt x="660" y="0"/>
                      <a:pt x="712" y="52"/>
                      <a:pt x="712" y="117"/>
                    </a:cubicBezTo>
                    <a:cubicBezTo>
                      <a:pt x="712" y="165"/>
                      <a:pt x="712" y="165"/>
                      <a:pt x="712" y="165"/>
                    </a:cubicBezTo>
                    <a:cubicBezTo>
                      <a:pt x="712" y="362"/>
                      <a:pt x="553" y="521"/>
                      <a:pt x="356" y="521"/>
                    </a:cubicBezTo>
                    <a:close/>
                  </a:path>
                </a:pathLst>
              </a:custGeom>
              <a:solidFill>
                <a:srgbClr val="2D33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0" name="Freeform 6"/>
              <p:cNvSpPr/>
              <p:nvPr/>
            </p:nvSpPr>
            <p:spPr bwMode="auto">
              <a:xfrm>
                <a:off x="4619625" y="13608050"/>
                <a:ext cx="671513" cy="569913"/>
              </a:xfrm>
              <a:custGeom>
                <a:avLst/>
                <a:gdLst>
                  <a:gd name="T0" fmla="*/ 381 w 423"/>
                  <a:gd name="T1" fmla="*/ 0 h 359"/>
                  <a:gd name="T2" fmla="*/ 0 w 423"/>
                  <a:gd name="T3" fmla="*/ 52 h 359"/>
                  <a:gd name="T4" fmla="*/ 40 w 423"/>
                  <a:gd name="T5" fmla="*/ 359 h 359"/>
                  <a:gd name="T6" fmla="*/ 423 w 423"/>
                  <a:gd name="T7" fmla="*/ 307 h 359"/>
                  <a:gd name="T8" fmla="*/ 381 w 423"/>
                  <a:gd name="T9" fmla="*/ 0 h 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3" h="359">
                    <a:moveTo>
                      <a:pt x="381" y="0"/>
                    </a:moveTo>
                    <a:lnTo>
                      <a:pt x="0" y="52"/>
                    </a:lnTo>
                    <a:lnTo>
                      <a:pt x="40" y="359"/>
                    </a:lnTo>
                    <a:lnTo>
                      <a:pt x="423" y="307"/>
                    </a:lnTo>
                    <a:lnTo>
                      <a:pt x="381" y="0"/>
                    </a:lnTo>
                    <a:close/>
                  </a:path>
                </a:pathLst>
              </a:custGeom>
              <a:solidFill>
                <a:srgbClr val="FFBA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1" name="Freeform 7"/>
              <p:cNvSpPr/>
              <p:nvPr/>
            </p:nvSpPr>
            <p:spPr bwMode="auto">
              <a:xfrm>
                <a:off x="3767138" y="13904913"/>
                <a:ext cx="1773238" cy="998538"/>
              </a:xfrm>
              <a:custGeom>
                <a:avLst/>
                <a:gdLst>
                  <a:gd name="T0" fmla="*/ 11 w 472"/>
                  <a:gd name="T1" fmla="*/ 265 h 266"/>
                  <a:gd name="T2" fmla="*/ 446 w 472"/>
                  <a:gd name="T3" fmla="*/ 208 h 266"/>
                  <a:gd name="T4" fmla="*/ 470 w 472"/>
                  <a:gd name="T5" fmla="*/ 177 h 266"/>
                  <a:gd name="T6" fmla="*/ 451 w 472"/>
                  <a:gd name="T7" fmla="*/ 39 h 266"/>
                  <a:gd name="T8" fmla="*/ 405 w 472"/>
                  <a:gd name="T9" fmla="*/ 3 h 266"/>
                  <a:gd name="T10" fmla="*/ 209 w 472"/>
                  <a:gd name="T11" fmla="*/ 29 h 266"/>
                  <a:gd name="T12" fmla="*/ 212 w 472"/>
                  <a:gd name="T13" fmla="*/ 52 h 266"/>
                  <a:gd name="T14" fmla="*/ 169 w 472"/>
                  <a:gd name="T15" fmla="*/ 64 h 266"/>
                  <a:gd name="T16" fmla="*/ 7 w 472"/>
                  <a:gd name="T17" fmla="*/ 232 h 266"/>
                  <a:gd name="T18" fmla="*/ 2 w 472"/>
                  <a:gd name="T19" fmla="*/ 255 h 266"/>
                  <a:gd name="T20" fmla="*/ 11 w 472"/>
                  <a:gd name="T21" fmla="*/ 265 h 2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72" h="266">
                    <a:moveTo>
                      <a:pt x="11" y="265"/>
                    </a:moveTo>
                    <a:cubicBezTo>
                      <a:pt x="446" y="208"/>
                      <a:pt x="446" y="208"/>
                      <a:pt x="446" y="208"/>
                    </a:cubicBezTo>
                    <a:cubicBezTo>
                      <a:pt x="461" y="206"/>
                      <a:pt x="472" y="192"/>
                      <a:pt x="470" y="177"/>
                    </a:cubicBezTo>
                    <a:cubicBezTo>
                      <a:pt x="451" y="39"/>
                      <a:pt x="451" y="39"/>
                      <a:pt x="451" y="39"/>
                    </a:cubicBezTo>
                    <a:cubicBezTo>
                      <a:pt x="448" y="16"/>
                      <a:pt x="428" y="0"/>
                      <a:pt x="405" y="3"/>
                    </a:cubicBezTo>
                    <a:cubicBezTo>
                      <a:pt x="209" y="29"/>
                      <a:pt x="209" y="29"/>
                      <a:pt x="209" y="29"/>
                    </a:cubicBezTo>
                    <a:cubicBezTo>
                      <a:pt x="212" y="52"/>
                      <a:pt x="212" y="52"/>
                      <a:pt x="212" y="52"/>
                    </a:cubicBezTo>
                    <a:cubicBezTo>
                      <a:pt x="169" y="64"/>
                      <a:pt x="169" y="64"/>
                      <a:pt x="169" y="64"/>
                    </a:cubicBezTo>
                    <a:cubicBezTo>
                      <a:pt x="88" y="86"/>
                      <a:pt x="26" y="151"/>
                      <a:pt x="7" y="232"/>
                    </a:cubicBezTo>
                    <a:cubicBezTo>
                      <a:pt x="2" y="255"/>
                      <a:pt x="2" y="255"/>
                      <a:pt x="2" y="255"/>
                    </a:cubicBezTo>
                    <a:cubicBezTo>
                      <a:pt x="0" y="261"/>
                      <a:pt x="5" y="266"/>
                      <a:pt x="11" y="265"/>
                    </a:cubicBezTo>
                    <a:close/>
                  </a:path>
                </a:pathLst>
              </a:custGeom>
              <a:solidFill>
                <a:srgbClr val="F1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2" name="Freeform 8"/>
              <p:cNvSpPr/>
              <p:nvPr/>
            </p:nvSpPr>
            <p:spPr bwMode="auto">
              <a:xfrm>
                <a:off x="3981450" y="13901738"/>
                <a:ext cx="709613" cy="542925"/>
              </a:xfrm>
              <a:custGeom>
                <a:avLst/>
                <a:gdLst>
                  <a:gd name="T0" fmla="*/ 125 w 189"/>
                  <a:gd name="T1" fmla="*/ 6 h 145"/>
                  <a:gd name="T2" fmla="*/ 154 w 189"/>
                  <a:gd name="T3" fmla="*/ 2 h 145"/>
                  <a:gd name="T4" fmla="*/ 180 w 189"/>
                  <a:gd name="T5" fmla="*/ 22 h 145"/>
                  <a:gd name="T6" fmla="*/ 189 w 189"/>
                  <a:gd name="T7" fmla="*/ 84 h 145"/>
                  <a:gd name="T8" fmla="*/ 39 w 189"/>
                  <a:gd name="T9" fmla="*/ 145 h 145"/>
                  <a:gd name="T10" fmla="*/ 0 w 189"/>
                  <a:gd name="T11" fmla="*/ 123 h 145"/>
                  <a:gd name="T12" fmla="*/ 108 w 189"/>
                  <a:gd name="T13" fmla="*/ 48 h 145"/>
                  <a:gd name="T14" fmla="*/ 105 w 189"/>
                  <a:gd name="T15" fmla="*/ 33 h 145"/>
                  <a:gd name="T16" fmla="*/ 125 w 189"/>
                  <a:gd name="T17" fmla="*/ 6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9" h="145">
                    <a:moveTo>
                      <a:pt x="125" y="6"/>
                    </a:moveTo>
                    <a:cubicBezTo>
                      <a:pt x="154" y="2"/>
                      <a:pt x="154" y="2"/>
                      <a:pt x="154" y="2"/>
                    </a:cubicBezTo>
                    <a:cubicBezTo>
                      <a:pt x="167" y="0"/>
                      <a:pt x="179" y="9"/>
                      <a:pt x="180" y="22"/>
                    </a:cubicBezTo>
                    <a:cubicBezTo>
                      <a:pt x="189" y="84"/>
                      <a:pt x="189" y="84"/>
                      <a:pt x="189" y="84"/>
                    </a:cubicBezTo>
                    <a:cubicBezTo>
                      <a:pt x="189" y="84"/>
                      <a:pt x="97" y="77"/>
                      <a:pt x="39" y="145"/>
                    </a:cubicBezTo>
                    <a:cubicBezTo>
                      <a:pt x="0" y="123"/>
                      <a:pt x="0" y="123"/>
                      <a:pt x="0" y="123"/>
                    </a:cubicBezTo>
                    <a:cubicBezTo>
                      <a:pt x="0" y="123"/>
                      <a:pt x="34" y="67"/>
                      <a:pt x="108" y="48"/>
                    </a:cubicBezTo>
                    <a:cubicBezTo>
                      <a:pt x="105" y="33"/>
                      <a:pt x="105" y="33"/>
                      <a:pt x="105" y="33"/>
                    </a:cubicBezTo>
                    <a:cubicBezTo>
                      <a:pt x="103" y="20"/>
                      <a:pt x="112" y="7"/>
                      <a:pt x="125" y="6"/>
                    </a:cubicBezTo>
                    <a:close/>
                  </a:path>
                </a:pathLst>
              </a:custGeom>
              <a:solidFill>
                <a:srgbClr val="0B92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3" name="Freeform 9"/>
              <p:cNvSpPr/>
              <p:nvPr/>
            </p:nvSpPr>
            <p:spPr bwMode="auto">
              <a:xfrm>
                <a:off x="3670300" y="14554200"/>
                <a:ext cx="1925638" cy="454025"/>
              </a:xfrm>
              <a:custGeom>
                <a:avLst/>
                <a:gdLst>
                  <a:gd name="T0" fmla="*/ 497 w 513"/>
                  <a:gd name="T1" fmla="*/ 57 h 121"/>
                  <a:gd name="T2" fmla="*/ 23 w 513"/>
                  <a:gd name="T3" fmla="*/ 119 h 121"/>
                  <a:gd name="T4" fmla="*/ 4 w 513"/>
                  <a:gd name="T5" fmla="*/ 105 h 121"/>
                  <a:gd name="T6" fmla="*/ 1 w 513"/>
                  <a:gd name="T7" fmla="*/ 83 h 121"/>
                  <a:gd name="T8" fmla="*/ 16 w 513"/>
                  <a:gd name="T9" fmla="*/ 64 h 121"/>
                  <a:gd name="T10" fmla="*/ 489 w 513"/>
                  <a:gd name="T11" fmla="*/ 1 h 121"/>
                  <a:gd name="T12" fmla="*/ 509 w 513"/>
                  <a:gd name="T13" fmla="*/ 16 h 121"/>
                  <a:gd name="T14" fmla="*/ 512 w 513"/>
                  <a:gd name="T15" fmla="*/ 37 h 121"/>
                  <a:gd name="T16" fmla="*/ 497 w 513"/>
                  <a:gd name="T17" fmla="*/ 57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13" h="121">
                    <a:moveTo>
                      <a:pt x="497" y="57"/>
                    </a:moveTo>
                    <a:cubicBezTo>
                      <a:pt x="23" y="119"/>
                      <a:pt x="23" y="119"/>
                      <a:pt x="23" y="119"/>
                    </a:cubicBezTo>
                    <a:cubicBezTo>
                      <a:pt x="14" y="121"/>
                      <a:pt x="5" y="114"/>
                      <a:pt x="4" y="105"/>
                    </a:cubicBezTo>
                    <a:cubicBezTo>
                      <a:pt x="1" y="83"/>
                      <a:pt x="1" y="83"/>
                      <a:pt x="1" y="83"/>
                    </a:cubicBezTo>
                    <a:cubicBezTo>
                      <a:pt x="0" y="74"/>
                      <a:pt x="6" y="65"/>
                      <a:pt x="16" y="64"/>
                    </a:cubicBezTo>
                    <a:cubicBezTo>
                      <a:pt x="489" y="1"/>
                      <a:pt x="489" y="1"/>
                      <a:pt x="489" y="1"/>
                    </a:cubicBezTo>
                    <a:cubicBezTo>
                      <a:pt x="499" y="0"/>
                      <a:pt x="507" y="6"/>
                      <a:pt x="509" y="16"/>
                    </a:cubicBezTo>
                    <a:cubicBezTo>
                      <a:pt x="512" y="37"/>
                      <a:pt x="512" y="37"/>
                      <a:pt x="512" y="37"/>
                    </a:cubicBezTo>
                    <a:cubicBezTo>
                      <a:pt x="513" y="47"/>
                      <a:pt x="506" y="56"/>
                      <a:pt x="497" y="57"/>
                    </a:cubicBezTo>
                    <a:close/>
                  </a:path>
                </a:pathLst>
              </a:custGeom>
              <a:solidFill>
                <a:srgbClr val="7F77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4" name="Freeform 10"/>
              <p:cNvSpPr/>
              <p:nvPr/>
            </p:nvSpPr>
            <p:spPr bwMode="auto">
              <a:xfrm>
                <a:off x="-989013" y="12152313"/>
                <a:ext cx="762000" cy="784225"/>
              </a:xfrm>
              <a:custGeom>
                <a:avLst/>
                <a:gdLst>
                  <a:gd name="T0" fmla="*/ 480 w 480"/>
                  <a:gd name="T1" fmla="*/ 307 h 494"/>
                  <a:gd name="T2" fmla="*/ 248 w 480"/>
                  <a:gd name="T3" fmla="*/ 0 h 494"/>
                  <a:gd name="T4" fmla="*/ 0 w 480"/>
                  <a:gd name="T5" fmla="*/ 189 h 494"/>
                  <a:gd name="T6" fmla="*/ 234 w 480"/>
                  <a:gd name="T7" fmla="*/ 494 h 494"/>
                  <a:gd name="T8" fmla="*/ 480 w 480"/>
                  <a:gd name="T9" fmla="*/ 307 h 4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0" h="494">
                    <a:moveTo>
                      <a:pt x="480" y="307"/>
                    </a:moveTo>
                    <a:lnTo>
                      <a:pt x="248" y="0"/>
                    </a:lnTo>
                    <a:lnTo>
                      <a:pt x="0" y="189"/>
                    </a:lnTo>
                    <a:lnTo>
                      <a:pt x="234" y="494"/>
                    </a:lnTo>
                    <a:lnTo>
                      <a:pt x="480" y="307"/>
                    </a:lnTo>
                    <a:close/>
                  </a:path>
                </a:pathLst>
              </a:custGeom>
              <a:solidFill>
                <a:srgbClr val="FFBA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5" name="Freeform 11"/>
              <p:cNvSpPr/>
              <p:nvPr/>
            </p:nvSpPr>
            <p:spPr bwMode="auto">
              <a:xfrm>
                <a:off x="-2062163" y="11885613"/>
                <a:ext cx="1651000" cy="1527175"/>
              </a:xfrm>
              <a:custGeom>
                <a:avLst/>
                <a:gdLst>
                  <a:gd name="T0" fmla="*/ 3 w 440"/>
                  <a:gd name="T1" fmla="*/ 43 h 407"/>
                  <a:gd name="T2" fmla="*/ 269 w 440"/>
                  <a:gd name="T3" fmla="*/ 393 h 407"/>
                  <a:gd name="T4" fmla="*/ 307 w 440"/>
                  <a:gd name="T5" fmla="*/ 398 h 407"/>
                  <a:gd name="T6" fmla="*/ 418 w 440"/>
                  <a:gd name="T7" fmla="*/ 314 h 407"/>
                  <a:gd name="T8" fmla="*/ 426 w 440"/>
                  <a:gd name="T9" fmla="*/ 256 h 407"/>
                  <a:gd name="T10" fmla="*/ 307 w 440"/>
                  <a:gd name="T11" fmla="*/ 98 h 407"/>
                  <a:gd name="T12" fmla="*/ 288 w 440"/>
                  <a:gd name="T13" fmla="*/ 112 h 407"/>
                  <a:gd name="T14" fmla="*/ 257 w 440"/>
                  <a:gd name="T15" fmla="*/ 81 h 407"/>
                  <a:gd name="T16" fmla="*/ 31 w 440"/>
                  <a:gd name="T17" fmla="*/ 23 h 407"/>
                  <a:gd name="T18" fmla="*/ 8 w 440"/>
                  <a:gd name="T19" fmla="*/ 30 h 407"/>
                  <a:gd name="T20" fmla="*/ 3 w 440"/>
                  <a:gd name="T21" fmla="*/ 43 h 4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40" h="407">
                    <a:moveTo>
                      <a:pt x="3" y="43"/>
                    </a:moveTo>
                    <a:cubicBezTo>
                      <a:pt x="269" y="393"/>
                      <a:pt x="269" y="393"/>
                      <a:pt x="269" y="393"/>
                    </a:cubicBezTo>
                    <a:cubicBezTo>
                      <a:pt x="278" y="405"/>
                      <a:pt x="295" y="407"/>
                      <a:pt x="307" y="398"/>
                    </a:cubicBezTo>
                    <a:cubicBezTo>
                      <a:pt x="418" y="314"/>
                      <a:pt x="418" y="314"/>
                      <a:pt x="418" y="314"/>
                    </a:cubicBezTo>
                    <a:cubicBezTo>
                      <a:pt x="436" y="300"/>
                      <a:pt x="440" y="274"/>
                      <a:pt x="426" y="256"/>
                    </a:cubicBezTo>
                    <a:cubicBezTo>
                      <a:pt x="307" y="98"/>
                      <a:pt x="307" y="98"/>
                      <a:pt x="307" y="98"/>
                    </a:cubicBezTo>
                    <a:cubicBezTo>
                      <a:pt x="288" y="112"/>
                      <a:pt x="288" y="112"/>
                      <a:pt x="288" y="112"/>
                    </a:cubicBezTo>
                    <a:cubicBezTo>
                      <a:pt x="257" y="81"/>
                      <a:pt x="257" y="81"/>
                      <a:pt x="257" y="81"/>
                    </a:cubicBezTo>
                    <a:cubicBezTo>
                      <a:pt x="198" y="22"/>
                      <a:pt x="111" y="0"/>
                      <a:pt x="31" y="23"/>
                    </a:cubicBezTo>
                    <a:cubicBezTo>
                      <a:pt x="8" y="30"/>
                      <a:pt x="8" y="30"/>
                      <a:pt x="8" y="30"/>
                    </a:cubicBezTo>
                    <a:cubicBezTo>
                      <a:pt x="2" y="32"/>
                      <a:pt x="0" y="39"/>
                      <a:pt x="3" y="43"/>
                    </a:cubicBezTo>
                    <a:close/>
                  </a:path>
                </a:pathLst>
              </a:custGeom>
              <a:solidFill>
                <a:srgbClr val="F1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6" name="Freeform 12"/>
              <p:cNvSpPr/>
              <p:nvPr/>
            </p:nvSpPr>
            <p:spPr bwMode="auto">
              <a:xfrm>
                <a:off x="-1495425" y="11930063"/>
                <a:ext cx="709613" cy="544513"/>
              </a:xfrm>
              <a:custGeom>
                <a:avLst/>
                <a:gdLst>
                  <a:gd name="T0" fmla="*/ 164 w 189"/>
                  <a:gd name="T1" fmla="*/ 51 h 145"/>
                  <a:gd name="T2" fmla="*/ 181 w 189"/>
                  <a:gd name="T3" fmla="*/ 74 h 145"/>
                  <a:gd name="T4" fmla="*/ 177 w 189"/>
                  <a:gd name="T5" fmla="*/ 107 h 145"/>
                  <a:gd name="T6" fmla="*/ 127 w 189"/>
                  <a:gd name="T7" fmla="*/ 145 h 145"/>
                  <a:gd name="T8" fmla="*/ 0 w 189"/>
                  <a:gd name="T9" fmla="*/ 46 h 145"/>
                  <a:gd name="T10" fmla="*/ 0 w 189"/>
                  <a:gd name="T11" fmla="*/ 0 h 145"/>
                  <a:gd name="T12" fmla="*/ 118 w 189"/>
                  <a:gd name="T13" fmla="*/ 57 h 145"/>
                  <a:gd name="T14" fmla="*/ 130 w 189"/>
                  <a:gd name="T15" fmla="*/ 47 h 145"/>
                  <a:gd name="T16" fmla="*/ 164 w 189"/>
                  <a:gd name="T17" fmla="*/ 51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9" h="145">
                    <a:moveTo>
                      <a:pt x="164" y="51"/>
                    </a:moveTo>
                    <a:cubicBezTo>
                      <a:pt x="181" y="74"/>
                      <a:pt x="181" y="74"/>
                      <a:pt x="181" y="74"/>
                    </a:cubicBezTo>
                    <a:cubicBezTo>
                      <a:pt x="189" y="84"/>
                      <a:pt x="187" y="99"/>
                      <a:pt x="177" y="107"/>
                    </a:cubicBezTo>
                    <a:cubicBezTo>
                      <a:pt x="127" y="145"/>
                      <a:pt x="127" y="145"/>
                      <a:pt x="127" y="145"/>
                    </a:cubicBezTo>
                    <a:cubicBezTo>
                      <a:pt x="127" y="145"/>
                      <a:pt x="88" y="62"/>
                      <a:pt x="0" y="4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65" y="2"/>
                      <a:pt x="118" y="57"/>
                    </a:cubicBezTo>
                    <a:cubicBezTo>
                      <a:pt x="130" y="47"/>
                      <a:pt x="130" y="47"/>
                      <a:pt x="130" y="47"/>
                    </a:cubicBezTo>
                    <a:cubicBezTo>
                      <a:pt x="140" y="39"/>
                      <a:pt x="156" y="40"/>
                      <a:pt x="164" y="51"/>
                    </a:cubicBezTo>
                    <a:close/>
                  </a:path>
                </a:pathLst>
              </a:custGeom>
              <a:solidFill>
                <a:srgbClr val="0B92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7" name="Freeform 13"/>
              <p:cNvSpPr/>
              <p:nvPr/>
            </p:nvSpPr>
            <p:spPr bwMode="auto">
              <a:xfrm>
                <a:off x="-2185988" y="11893550"/>
                <a:ext cx="1293813" cy="1620838"/>
              </a:xfrm>
              <a:custGeom>
                <a:avLst/>
                <a:gdLst>
                  <a:gd name="T0" fmla="*/ 295 w 345"/>
                  <a:gd name="T1" fmla="*/ 423 h 432"/>
                  <a:gd name="T2" fmla="*/ 6 w 345"/>
                  <a:gd name="T3" fmla="*/ 43 h 432"/>
                  <a:gd name="T4" fmla="*/ 10 w 345"/>
                  <a:gd name="T5" fmla="*/ 18 h 432"/>
                  <a:gd name="T6" fmla="*/ 27 w 345"/>
                  <a:gd name="T7" fmla="*/ 5 h 432"/>
                  <a:gd name="T8" fmla="*/ 51 w 345"/>
                  <a:gd name="T9" fmla="*/ 9 h 432"/>
                  <a:gd name="T10" fmla="*/ 340 w 345"/>
                  <a:gd name="T11" fmla="*/ 389 h 432"/>
                  <a:gd name="T12" fmla="*/ 336 w 345"/>
                  <a:gd name="T13" fmla="*/ 413 h 432"/>
                  <a:gd name="T14" fmla="*/ 319 w 345"/>
                  <a:gd name="T15" fmla="*/ 426 h 432"/>
                  <a:gd name="T16" fmla="*/ 295 w 345"/>
                  <a:gd name="T17" fmla="*/ 423 h 4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5" h="432">
                    <a:moveTo>
                      <a:pt x="295" y="423"/>
                    </a:moveTo>
                    <a:cubicBezTo>
                      <a:pt x="6" y="43"/>
                      <a:pt x="6" y="43"/>
                      <a:pt x="6" y="43"/>
                    </a:cubicBezTo>
                    <a:cubicBezTo>
                      <a:pt x="0" y="35"/>
                      <a:pt x="2" y="24"/>
                      <a:pt x="10" y="18"/>
                    </a:cubicBezTo>
                    <a:cubicBezTo>
                      <a:pt x="27" y="5"/>
                      <a:pt x="27" y="5"/>
                      <a:pt x="27" y="5"/>
                    </a:cubicBezTo>
                    <a:cubicBezTo>
                      <a:pt x="34" y="0"/>
                      <a:pt x="45" y="1"/>
                      <a:pt x="51" y="9"/>
                    </a:cubicBezTo>
                    <a:cubicBezTo>
                      <a:pt x="340" y="389"/>
                      <a:pt x="340" y="389"/>
                      <a:pt x="340" y="389"/>
                    </a:cubicBezTo>
                    <a:cubicBezTo>
                      <a:pt x="345" y="397"/>
                      <a:pt x="344" y="407"/>
                      <a:pt x="336" y="413"/>
                    </a:cubicBezTo>
                    <a:cubicBezTo>
                      <a:pt x="319" y="426"/>
                      <a:pt x="319" y="426"/>
                      <a:pt x="319" y="426"/>
                    </a:cubicBezTo>
                    <a:cubicBezTo>
                      <a:pt x="311" y="432"/>
                      <a:pt x="301" y="431"/>
                      <a:pt x="295" y="423"/>
                    </a:cubicBezTo>
                    <a:close/>
                  </a:path>
                </a:pathLst>
              </a:custGeom>
              <a:solidFill>
                <a:srgbClr val="7F77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8" name="Freeform 14"/>
              <p:cNvSpPr/>
              <p:nvPr/>
            </p:nvSpPr>
            <p:spPr bwMode="auto">
              <a:xfrm>
                <a:off x="-719138" y="9855200"/>
                <a:ext cx="3506788" cy="2949575"/>
              </a:xfrm>
              <a:custGeom>
                <a:avLst/>
                <a:gdLst>
                  <a:gd name="T0" fmla="*/ 357 w 2209"/>
                  <a:gd name="T1" fmla="*/ 1858 h 1858"/>
                  <a:gd name="T2" fmla="*/ 0 w 2209"/>
                  <a:gd name="T3" fmla="*/ 1378 h 1858"/>
                  <a:gd name="T4" fmla="*/ 1854 w 2209"/>
                  <a:gd name="T5" fmla="*/ 0 h 1858"/>
                  <a:gd name="T6" fmla="*/ 2209 w 2209"/>
                  <a:gd name="T7" fmla="*/ 480 h 1858"/>
                  <a:gd name="T8" fmla="*/ 357 w 2209"/>
                  <a:gd name="T9" fmla="*/ 1858 h 18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09" h="1858">
                    <a:moveTo>
                      <a:pt x="357" y="1858"/>
                    </a:moveTo>
                    <a:lnTo>
                      <a:pt x="0" y="1378"/>
                    </a:lnTo>
                    <a:lnTo>
                      <a:pt x="1854" y="0"/>
                    </a:lnTo>
                    <a:lnTo>
                      <a:pt x="2209" y="480"/>
                    </a:lnTo>
                    <a:lnTo>
                      <a:pt x="357" y="1858"/>
                    </a:lnTo>
                    <a:close/>
                  </a:path>
                </a:pathLst>
              </a:custGeom>
              <a:solidFill>
                <a:srgbClr val="2D33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9" name="Freeform 15"/>
              <p:cNvSpPr/>
              <p:nvPr/>
            </p:nvSpPr>
            <p:spPr bwMode="auto">
              <a:xfrm>
                <a:off x="3744913" y="9610725"/>
                <a:ext cx="1644650" cy="4170363"/>
              </a:xfrm>
              <a:custGeom>
                <a:avLst/>
                <a:gdLst>
                  <a:gd name="T0" fmla="*/ 449 w 1036"/>
                  <a:gd name="T1" fmla="*/ 2627 h 2627"/>
                  <a:gd name="T2" fmla="*/ 0 w 1036"/>
                  <a:gd name="T3" fmla="*/ 104 h 2627"/>
                  <a:gd name="T4" fmla="*/ 589 w 1036"/>
                  <a:gd name="T5" fmla="*/ 0 h 2627"/>
                  <a:gd name="T6" fmla="*/ 1036 w 1036"/>
                  <a:gd name="T7" fmla="*/ 2523 h 2627"/>
                  <a:gd name="T8" fmla="*/ 449 w 1036"/>
                  <a:gd name="T9" fmla="*/ 2627 h 26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36" h="2627">
                    <a:moveTo>
                      <a:pt x="449" y="2627"/>
                    </a:moveTo>
                    <a:lnTo>
                      <a:pt x="0" y="104"/>
                    </a:lnTo>
                    <a:lnTo>
                      <a:pt x="589" y="0"/>
                    </a:lnTo>
                    <a:lnTo>
                      <a:pt x="1036" y="2523"/>
                    </a:lnTo>
                    <a:lnTo>
                      <a:pt x="449" y="2627"/>
                    </a:lnTo>
                    <a:close/>
                  </a:path>
                </a:pathLst>
              </a:custGeom>
              <a:solidFill>
                <a:srgbClr val="2D33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0" name="Freeform 16"/>
              <p:cNvSpPr/>
              <p:nvPr/>
            </p:nvSpPr>
            <p:spPr bwMode="auto">
              <a:xfrm>
                <a:off x="3241675" y="8897938"/>
                <a:ext cx="2147888" cy="4883150"/>
              </a:xfrm>
              <a:custGeom>
                <a:avLst/>
                <a:gdLst>
                  <a:gd name="T0" fmla="*/ 388 w 572"/>
                  <a:gd name="T1" fmla="*/ 165 h 1301"/>
                  <a:gd name="T2" fmla="*/ 388 w 572"/>
                  <a:gd name="T3" fmla="*/ 117 h 1301"/>
                  <a:gd name="T4" fmla="*/ 271 w 572"/>
                  <a:gd name="T5" fmla="*/ 0 h 1301"/>
                  <a:gd name="T6" fmla="*/ 0 w 572"/>
                  <a:gd name="T7" fmla="*/ 0 h 1301"/>
                  <a:gd name="T8" fmla="*/ 0 w 572"/>
                  <a:gd name="T9" fmla="*/ 519 h 1301"/>
                  <a:gd name="T10" fmla="*/ 32 w 572"/>
                  <a:gd name="T11" fmla="*/ 521 h 1301"/>
                  <a:gd name="T12" fmla="*/ 32 w 572"/>
                  <a:gd name="T13" fmla="*/ 521 h 1301"/>
                  <a:gd name="T14" fmla="*/ 180 w 572"/>
                  <a:gd name="T15" fmla="*/ 489 h 1301"/>
                  <a:gd name="T16" fmla="*/ 324 w 572"/>
                  <a:gd name="T17" fmla="*/ 1301 h 1301"/>
                  <a:gd name="T18" fmla="*/ 572 w 572"/>
                  <a:gd name="T19" fmla="*/ 1257 h 1301"/>
                  <a:gd name="T20" fmla="*/ 386 w 572"/>
                  <a:gd name="T21" fmla="*/ 206 h 1301"/>
                  <a:gd name="T22" fmla="*/ 388 w 572"/>
                  <a:gd name="T23" fmla="*/ 165 h 13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72" h="1301">
                    <a:moveTo>
                      <a:pt x="388" y="165"/>
                    </a:moveTo>
                    <a:cubicBezTo>
                      <a:pt x="388" y="117"/>
                      <a:pt x="388" y="117"/>
                      <a:pt x="388" y="117"/>
                    </a:cubicBezTo>
                    <a:cubicBezTo>
                      <a:pt x="388" y="52"/>
                      <a:pt x="336" y="0"/>
                      <a:pt x="27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519"/>
                      <a:pt x="0" y="519"/>
                      <a:pt x="0" y="519"/>
                    </a:cubicBezTo>
                    <a:cubicBezTo>
                      <a:pt x="11" y="520"/>
                      <a:pt x="21" y="521"/>
                      <a:pt x="32" y="521"/>
                    </a:cubicBezTo>
                    <a:cubicBezTo>
                      <a:pt x="32" y="521"/>
                      <a:pt x="32" y="521"/>
                      <a:pt x="32" y="521"/>
                    </a:cubicBezTo>
                    <a:cubicBezTo>
                      <a:pt x="85" y="521"/>
                      <a:pt x="135" y="509"/>
                      <a:pt x="180" y="489"/>
                    </a:cubicBezTo>
                    <a:cubicBezTo>
                      <a:pt x="324" y="1301"/>
                      <a:pt x="324" y="1301"/>
                      <a:pt x="324" y="1301"/>
                    </a:cubicBezTo>
                    <a:cubicBezTo>
                      <a:pt x="572" y="1257"/>
                      <a:pt x="572" y="1257"/>
                      <a:pt x="572" y="1257"/>
                    </a:cubicBezTo>
                    <a:cubicBezTo>
                      <a:pt x="386" y="206"/>
                      <a:pt x="386" y="206"/>
                      <a:pt x="386" y="206"/>
                    </a:cubicBezTo>
                    <a:cubicBezTo>
                      <a:pt x="387" y="192"/>
                      <a:pt x="388" y="179"/>
                      <a:pt x="388" y="165"/>
                    </a:cubicBezTo>
                    <a:close/>
                  </a:path>
                </a:pathLst>
              </a:custGeom>
              <a:solidFill>
                <a:srgbClr val="2226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1" name="Freeform 17"/>
              <p:cNvSpPr/>
              <p:nvPr/>
            </p:nvSpPr>
            <p:spPr bwMode="auto">
              <a:xfrm>
                <a:off x="4184650" y="8897938"/>
                <a:ext cx="1204913" cy="4729163"/>
              </a:xfrm>
              <a:custGeom>
                <a:avLst/>
                <a:gdLst>
                  <a:gd name="T0" fmla="*/ 135 w 321"/>
                  <a:gd name="T1" fmla="*/ 206 h 1260"/>
                  <a:gd name="T2" fmla="*/ 137 w 321"/>
                  <a:gd name="T3" fmla="*/ 165 h 1260"/>
                  <a:gd name="T4" fmla="*/ 137 w 321"/>
                  <a:gd name="T5" fmla="*/ 117 h 1260"/>
                  <a:gd name="T6" fmla="*/ 20 w 321"/>
                  <a:gd name="T7" fmla="*/ 0 h 1260"/>
                  <a:gd name="T8" fmla="*/ 0 w 321"/>
                  <a:gd name="T9" fmla="*/ 0 h 1260"/>
                  <a:gd name="T10" fmla="*/ 117 w 321"/>
                  <a:gd name="T11" fmla="*/ 117 h 1260"/>
                  <a:gd name="T12" fmla="*/ 117 w 321"/>
                  <a:gd name="T13" fmla="*/ 165 h 1260"/>
                  <a:gd name="T14" fmla="*/ 115 w 321"/>
                  <a:gd name="T15" fmla="*/ 206 h 1260"/>
                  <a:gd name="T16" fmla="*/ 302 w 321"/>
                  <a:gd name="T17" fmla="*/ 1260 h 1260"/>
                  <a:gd name="T18" fmla="*/ 321 w 321"/>
                  <a:gd name="T19" fmla="*/ 1257 h 1260"/>
                  <a:gd name="T20" fmla="*/ 135 w 321"/>
                  <a:gd name="T21" fmla="*/ 206 h 1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21" h="1260">
                    <a:moveTo>
                      <a:pt x="135" y="206"/>
                    </a:moveTo>
                    <a:cubicBezTo>
                      <a:pt x="136" y="192"/>
                      <a:pt x="137" y="179"/>
                      <a:pt x="137" y="165"/>
                    </a:cubicBezTo>
                    <a:cubicBezTo>
                      <a:pt x="137" y="117"/>
                      <a:pt x="137" y="117"/>
                      <a:pt x="137" y="117"/>
                    </a:cubicBezTo>
                    <a:cubicBezTo>
                      <a:pt x="137" y="52"/>
                      <a:pt x="85" y="0"/>
                      <a:pt x="2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65" y="0"/>
                      <a:pt x="117" y="52"/>
                      <a:pt x="117" y="117"/>
                    </a:cubicBezTo>
                    <a:cubicBezTo>
                      <a:pt x="117" y="165"/>
                      <a:pt x="117" y="165"/>
                      <a:pt x="117" y="165"/>
                    </a:cubicBezTo>
                    <a:cubicBezTo>
                      <a:pt x="117" y="179"/>
                      <a:pt x="116" y="192"/>
                      <a:pt x="115" y="206"/>
                    </a:cubicBezTo>
                    <a:cubicBezTo>
                      <a:pt x="302" y="1260"/>
                      <a:pt x="302" y="1260"/>
                      <a:pt x="302" y="1260"/>
                    </a:cubicBezTo>
                    <a:cubicBezTo>
                      <a:pt x="321" y="1257"/>
                      <a:pt x="321" y="1257"/>
                      <a:pt x="321" y="1257"/>
                    </a:cubicBezTo>
                    <a:lnTo>
                      <a:pt x="135" y="206"/>
                    </a:lnTo>
                    <a:close/>
                  </a:path>
                </a:pathLst>
              </a:custGeom>
              <a:solidFill>
                <a:srgbClr val="2D33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2" name="Freeform 18"/>
              <p:cNvSpPr/>
              <p:nvPr/>
            </p:nvSpPr>
            <p:spPr bwMode="auto">
              <a:xfrm>
                <a:off x="1744663" y="3543300"/>
                <a:ext cx="2352675" cy="3152775"/>
              </a:xfrm>
              <a:custGeom>
                <a:avLst/>
                <a:gdLst>
                  <a:gd name="T0" fmla="*/ 627 w 627"/>
                  <a:gd name="T1" fmla="*/ 840 h 840"/>
                  <a:gd name="T2" fmla="*/ 289 w 627"/>
                  <a:gd name="T3" fmla="*/ 840 h 840"/>
                  <a:gd name="T4" fmla="*/ 0 w 627"/>
                  <a:gd name="T5" fmla="*/ 550 h 840"/>
                  <a:gd name="T6" fmla="*/ 0 w 627"/>
                  <a:gd name="T7" fmla="*/ 0 h 840"/>
                  <a:gd name="T8" fmla="*/ 627 w 627"/>
                  <a:gd name="T9" fmla="*/ 0 h 840"/>
                  <a:gd name="T10" fmla="*/ 627 w 627"/>
                  <a:gd name="T11" fmla="*/ 840 h 8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27" h="840">
                    <a:moveTo>
                      <a:pt x="627" y="840"/>
                    </a:moveTo>
                    <a:cubicBezTo>
                      <a:pt x="289" y="840"/>
                      <a:pt x="289" y="840"/>
                      <a:pt x="289" y="840"/>
                    </a:cubicBezTo>
                    <a:cubicBezTo>
                      <a:pt x="129" y="840"/>
                      <a:pt x="0" y="710"/>
                      <a:pt x="0" y="55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627" y="0"/>
                      <a:pt x="627" y="0"/>
                      <a:pt x="627" y="0"/>
                    </a:cubicBezTo>
                    <a:lnTo>
                      <a:pt x="627" y="840"/>
                    </a:lnTo>
                    <a:close/>
                  </a:path>
                </a:pathLst>
              </a:custGeom>
              <a:solidFill>
                <a:srgbClr val="FFC4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3" name="Freeform 19"/>
              <p:cNvSpPr/>
              <p:nvPr/>
            </p:nvSpPr>
            <p:spPr bwMode="auto">
              <a:xfrm>
                <a:off x="4237038" y="4578350"/>
                <a:ext cx="693738" cy="1055688"/>
              </a:xfrm>
              <a:custGeom>
                <a:avLst/>
                <a:gdLst>
                  <a:gd name="T0" fmla="*/ 23 w 185"/>
                  <a:gd name="T1" fmla="*/ 0 h 281"/>
                  <a:gd name="T2" fmla="*/ 116 w 185"/>
                  <a:gd name="T3" fmla="*/ 0 h 281"/>
                  <a:gd name="T4" fmla="*/ 173 w 185"/>
                  <a:gd name="T5" fmla="*/ 78 h 281"/>
                  <a:gd name="T6" fmla="*/ 157 w 185"/>
                  <a:gd name="T7" fmla="*/ 126 h 281"/>
                  <a:gd name="T8" fmla="*/ 20 w 185"/>
                  <a:gd name="T9" fmla="*/ 273 h 281"/>
                  <a:gd name="T10" fmla="*/ 0 w 185"/>
                  <a:gd name="T11" fmla="*/ 281 h 281"/>
                  <a:gd name="T12" fmla="*/ 23 w 185"/>
                  <a:gd name="T13" fmla="*/ 0 h 2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5" h="281">
                    <a:moveTo>
                      <a:pt x="23" y="0"/>
                    </a:moveTo>
                    <a:cubicBezTo>
                      <a:pt x="116" y="0"/>
                      <a:pt x="116" y="0"/>
                      <a:pt x="116" y="0"/>
                    </a:cubicBezTo>
                    <a:cubicBezTo>
                      <a:pt x="156" y="0"/>
                      <a:pt x="185" y="39"/>
                      <a:pt x="173" y="78"/>
                    </a:cubicBezTo>
                    <a:cubicBezTo>
                      <a:pt x="157" y="126"/>
                      <a:pt x="157" y="126"/>
                      <a:pt x="157" y="126"/>
                    </a:cubicBezTo>
                    <a:cubicBezTo>
                      <a:pt x="136" y="193"/>
                      <a:pt x="85" y="247"/>
                      <a:pt x="20" y="273"/>
                    </a:cubicBezTo>
                    <a:cubicBezTo>
                      <a:pt x="0" y="281"/>
                      <a:pt x="0" y="281"/>
                      <a:pt x="0" y="281"/>
                    </a:cubicBez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FFC4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4" name="Freeform 20"/>
              <p:cNvSpPr/>
              <p:nvPr/>
            </p:nvSpPr>
            <p:spPr bwMode="auto">
              <a:xfrm>
                <a:off x="933450" y="2170113"/>
                <a:ext cx="3757613" cy="4525963"/>
              </a:xfrm>
              <a:custGeom>
                <a:avLst/>
                <a:gdLst>
                  <a:gd name="T0" fmla="*/ 843 w 1001"/>
                  <a:gd name="T1" fmla="*/ 1206 h 1206"/>
                  <a:gd name="T2" fmla="*/ 843 w 1001"/>
                  <a:gd name="T3" fmla="*/ 628 h 1206"/>
                  <a:gd name="T4" fmla="*/ 216 w 1001"/>
                  <a:gd name="T5" fmla="*/ 366 h 1206"/>
                  <a:gd name="T6" fmla="*/ 77 w 1001"/>
                  <a:gd name="T7" fmla="*/ 299 h 1206"/>
                  <a:gd name="T8" fmla="*/ 96 w 1001"/>
                  <a:gd name="T9" fmla="*/ 128 h 1206"/>
                  <a:gd name="T10" fmla="*/ 539 w 1001"/>
                  <a:gd name="T11" fmla="*/ 23 h 1206"/>
                  <a:gd name="T12" fmla="*/ 766 w 1001"/>
                  <a:gd name="T13" fmla="*/ 143 h 1206"/>
                  <a:gd name="T14" fmla="*/ 843 w 1001"/>
                  <a:gd name="T15" fmla="*/ 348 h 1206"/>
                  <a:gd name="T16" fmla="*/ 843 w 1001"/>
                  <a:gd name="T17" fmla="*/ 348 h 1206"/>
                  <a:gd name="T18" fmla="*/ 982 w 1001"/>
                  <a:gd name="T19" fmla="*/ 573 h 1206"/>
                  <a:gd name="T20" fmla="*/ 971 w 1001"/>
                  <a:gd name="T21" fmla="*/ 628 h 1206"/>
                  <a:gd name="T22" fmla="*/ 843 w 1001"/>
                  <a:gd name="T23" fmla="*/ 1206 h 1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001" h="1206">
                    <a:moveTo>
                      <a:pt x="843" y="1206"/>
                    </a:moveTo>
                    <a:cubicBezTo>
                      <a:pt x="843" y="628"/>
                      <a:pt x="843" y="628"/>
                      <a:pt x="843" y="628"/>
                    </a:cubicBezTo>
                    <a:cubicBezTo>
                      <a:pt x="216" y="366"/>
                      <a:pt x="216" y="366"/>
                      <a:pt x="216" y="366"/>
                    </a:cubicBezTo>
                    <a:cubicBezTo>
                      <a:pt x="77" y="299"/>
                      <a:pt x="77" y="299"/>
                      <a:pt x="77" y="299"/>
                    </a:cubicBezTo>
                    <a:cubicBezTo>
                      <a:pt x="0" y="261"/>
                      <a:pt x="12" y="147"/>
                      <a:pt x="96" y="128"/>
                    </a:cubicBezTo>
                    <a:cubicBezTo>
                      <a:pt x="539" y="23"/>
                      <a:pt x="539" y="23"/>
                      <a:pt x="539" y="23"/>
                    </a:cubicBezTo>
                    <a:cubicBezTo>
                      <a:pt x="634" y="0"/>
                      <a:pt x="732" y="52"/>
                      <a:pt x="766" y="143"/>
                    </a:cubicBezTo>
                    <a:cubicBezTo>
                      <a:pt x="843" y="348"/>
                      <a:pt x="843" y="348"/>
                      <a:pt x="843" y="348"/>
                    </a:cubicBezTo>
                    <a:cubicBezTo>
                      <a:pt x="843" y="348"/>
                      <a:pt x="843" y="348"/>
                      <a:pt x="843" y="348"/>
                    </a:cubicBezTo>
                    <a:cubicBezTo>
                      <a:pt x="941" y="376"/>
                      <a:pt x="1001" y="473"/>
                      <a:pt x="982" y="573"/>
                    </a:cubicBezTo>
                    <a:cubicBezTo>
                      <a:pt x="971" y="628"/>
                      <a:pt x="971" y="628"/>
                      <a:pt x="971" y="628"/>
                    </a:cubicBezTo>
                    <a:lnTo>
                      <a:pt x="843" y="1206"/>
                    </a:lnTo>
                    <a:close/>
                  </a:path>
                </a:pathLst>
              </a:custGeom>
              <a:solidFill>
                <a:srgbClr val="4C31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5" name="Oval 21"/>
              <p:cNvSpPr>
                <a:spLocks noChangeArrowheads="1"/>
              </p:cNvSpPr>
              <p:nvPr/>
            </p:nvSpPr>
            <p:spPr bwMode="auto">
              <a:xfrm>
                <a:off x="1957388" y="4371975"/>
                <a:ext cx="642938" cy="863600"/>
              </a:xfrm>
              <a:prstGeom prst="ellipse">
                <a:avLst/>
              </a:prstGeom>
              <a:solidFill>
                <a:srgbClr val="4C31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6" name="Oval 22"/>
              <p:cNvSpPr>
                <a:spLocks noChangeArrowheads="1"/>
              </p:cNvSpPr>
              <p:nvPr/>
            </p:nvSpPr>
            <p:spPr bwMode="auto">
              <a:xfrm>
                <a:off x="2919413" y="4371975"/>
                <a:ext cx="646113" cy="863600"/>
              </a:xfrm>
              <a:prstGeom prst="ellipse">
                <a:avLst/>
              </a:prstGeom>
              <a:solidFill>
                <a:srgbClr val="4C31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7" name="Freeform 23"/>
              <p:cNvSpPr/>
              <p:nvPr/>
            </p:nvSpPr>
            <p:spPr bwMode="auto">
              <a:xfrm>
                <a:off x="2251075" y="5006975"/>
                <a:ext cx="720725" cy="806450"/>
              </a:xfrm>
              <a:custGeom>
                <a:avLst/>
                <a:gdLst>
                  <a:gd name="T0" fmla="*/ 93 w 192"/>
                  <a:gd name="T1" fmla="*/ 0 h 215"/>
                  <a:gd name="T2" fmla="*/ 20 w 192"/>
                  <a:gd name="T3" fmla="*/ 134 h 215"/>
                  <a:gd name="T4" fmla="*/ 68 w 192"/>
                  <a:gd name="T5" fmla="*/ 215 h 215"/>
                  <a:gd name="T6" fmla="*/ 192 w 192"/>
                  <a:gd name="T7" fmla="*/ 215 h 215"/>
                  <a:gd name="T8" fmla="*/ 93 w 192"/>
                  <a:gd name="T9" fmla="*/ 0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2" h="215">
                    <a:moveTo>
                      <a:pt x="93" y="0"/>
                    </a:moveTo>
                    <a:cubicBezTo>
                      <a:pt x="20" y="134"/>
                      <a:pt x="20" y="134"/>
                      <a:pt x="20" y="134"/>
                    </a:cubicBezTo>
                    <a:cubicBezTo>
                      <a:pt x="0" y="170"/>
                      <a:pt x="26" y="215"/>
                      <a:pt x="68" y="215"/>
                    </a:cubicBezTo>
                    <a:cubicBezTo>
                      <a:pt x="192" y="215"/>
                      <a:pt x="192" y="215"/>
                      <a:pt x="192" y="215"/>
                    </a:cubicBezTo>
                    <a:lnTo>
                      <a:pt x="93" y="0"/>
                    </a:lnTo>
                    <a:close/>
                  </a:path>
                </a:pathLst>
              </a:custGeom>
              <a:solidFill>
                <a:srgbClr val="F08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8" name="Freeform 24"/>
              <p:cNvSpPr/>
              <p:nvPr/>
            </p:nvSpPr>
            <p:spPr bwMode="auto">
              <a:xfrm>
                <a:off x="1885950" y="4060825"/>
                <a:ext cx="635000" cy="217488"/>
              </a:xfrm>
              <a:custGeom>
                <a:avLst/>
                <a:gdLst>
                  <a:gd name="T0" fmla="*/ 150 w 169"/>
                  <a:gd name="T1" fmla="*/ 58 h 58"/>
                  <a:gd name="T2" fmla="*/ 147 w 169"/>
                  <a:gd name="T3" fmla="*/ 57 h 58"/>
                  <a:gd name="T4" fmla="*/ 16 w 169"/>
                  <a:gd name="T5" fmla="*/ 38 h 58"/>
                  <a:gd name="T6" fmla="*/ 1 w 169"/>
                  <a:gd name="T7" fmla="*/ 17 h 58"/>
                  <a:gd name="T8" fmla="*/ 22 w 169"/>
                  <a:gd name="T9" fmla="*/ 2 h 58"/>
                  <a:gd name="T10" fmla="*/ 152 w 169"/>
                  <a:gd name="T11" fmla="*/ 22 h 58"/>
                  <a:gd name="T12" fmla="*/ 168 w 169"/>
                  <a:gd name="T13" fmla="*/ 42 h 58"/>
                  <a:gd name="T14" fmla="*/ 150 w 169"/>
                  <a:gd name="T15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9" h="58">
                    <a:moveTo>
                      <a:pt x="150" y="58"/>
                    </a:moveTo>
                    <a:cubicBezTo>
                      <a:pt x="149" y="58"/>
                      <a:pt x="148" y="58"/>
                      <a:pt x="147" y="57"/>
                    </a:cubicBezTo>
                    <a:cubicBezTo>
                      <a:pt x="16" y="38"/>
                      <a:pt x="16" y="38"/>
                      <a:pt x="16" y="38"/>
                    </a:cubicBezTo>
                    <a:cubicBezTo>
                      <a:pt x="6" y="36"/>
                      <a:pt x="0" y="27"/>
                      <a:pt x="1" y="17"/>
                    </a:cubicBezTo>
                    <a:cubicBezTo>
                      <a:pt x="3" y="7"/>
                      <a:pt x="12" y="0"/>
                      <a:pt x="22" y="2"/>
                    </a:cubicBezTo>
                    <a:cubicBezTo>
                      <a:pt x="152" y="22"/>
                      <a:pt x="152" y="22"/>
                      <a:pt x="152" y="22"/>
                    </a:cubicBezTo>
                    <a:cubicBezTo>
                      <a:pt x="162" y="23"/>
                      <a:pt x="169" y="33"/>
                      <a:pt x="168" y="42"/>
                    </a:cubicBezTo>
                    <a:cubicBezTo>
                      <a:pt x="166" y="51"/>
                      <a:pt x="159" y="58"/>
                      <a:pt x="150" y="58"/>
                    </a:cubicBezTo>
                    <a:close/>
                  </a:path>
                </a:pathLst>
              </a:custGeom>
              <a:solidFill>
                <a:srgbClr val="4C31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9" name="Freeform 25"/>
              <p:cNvSpPr/>
              <p:nvPr/>
            </p:nvSpPr>
            <p:spPr bwMode="auto">
              <a:xfrm>
                <a:off x="2922588" y="4060825"/>
                <a:ext cx="638175" cy="217488"/>
              </a:xfrm>
              <a:custGeom>
                <a:avLst/>
                <a:gdLst>
                  <a:gd name="T0" fmla="*/ 20 w 170"/>
                  <a:gd name="T1" fmla="*/ 58 h 58"/>
                  <a:gd name="T2" fmla="*/ 22 w 170"/>
                  <a:gd name="T3" fmla="*/ 57 h 58"/>
                  <a:gd name="T4" fmla="*/ 153 w 170"/>
                  <a:gd name="T5" fmla="*/ 38 h 58"/>
                  <a:gd name="T6" fmla="*/ 168 w 170"/>
                  <a:gd name="T7" fmla="*/ 17 h 58"/>
                  <a:gd name="T8" fmla="*/ 148 w 170"/>
                  <a:gd name="T9" fmla="*/ 2 h 58"/>
                  <a:gd name="T10" fmla="*/ 17 w 170"/>
                  <a:gd name="T11" fmla="*/ 22 h 58"/>
                  <a:gd name="T12" fmla="*/ 2 w 170"/>
                  <a:gd name="T13" fmla="*/ 42 h 58"/>
                  <a:gd name="T14" fmla="*/ 20 w 170"/>
                  <a:gd name="T15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0" h="58">
                    <a:moveTo>
                      <a:pt x="20" y="58"/>
                    </a:moveTo>
                    <a:cubicBezTo>
                      <a:pt x="20" y="58"/>
                      <a:pt x="21" y="58"/>
                      <a:pt x="22" y="57"/>
                    </a:cubicBezTo>
                    <a:cubicBezTo>
                      <a:pt x="153" y="38"/>
                      <a:pt x="153" y="38"/>
                      <a:pt x="153" y="38"/>
                    </a:cubicBezTo>
                    <a:cubicBezTo>
                      <a:pt x="163" y="36"/>
                      <a:pt x="170" y="27"/>
                      <a:pt x="168" y="17"/>
                    </a:cubicBezTo>
                    <a:cubicBezTo>
                      <a:pt x="167" y="7"/>
                      <a:pt x="157" y="0"/>
                      <a:pt x="148" y="2"/>
                    </a:cubicBezTo>
                    <a:cubicBezTo>
                      <a:pt x="17" y="22"/>
                      <a:pt x="17" y="22"/>
                      <a:pt x="17" y="22"/>
                    </a:cubicBezTo>
                    <a:cubicBezTo>
                      <a:pt x="7" y="23"/>
                      <a:pt x="0" y="33"/>
                      <a:pt x="2" y="42"/>
                    </a:cubicBezTo>
                    <a:cubicBezTo>
                      <a:pt x="3" y="51"/>
                      <a:pt x="11" y="58"/>
                      <a:pt x="20" y="58"/>
                    </a:cubicBezTo>
                    <a:close/>
                  </a:path>
                </a:pathLst>
              </a:custGeom>
              <a:solidFill>
                <a:srgbClr val="4C31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0" name="Freeform 26"/>
              <p:cNvSpPr/>
              <p:nvPr/>
            </p:nvSpPr>
            <p:spPr bwMode="auto">
              <a:xfrm>
                <a:off x="2273300" y="5922963"/>
                <a:ext cx="968375" cy="431800"/>
              </a:xfrm>
              <a:custGeom>
                <a:avLst/>
                <a:gdLst>
                  <a:gd name="T0" fmla="*/ 2 w 258"/>
                  <a:gd name="T1" fmla="*/ 0 h 115"/>
                  <a:gd name="T2" fmla="*/ 258 w 258"/>
                  <a:gd name="T3" fmla="*/ 0 h 115"/>
                  <a:gd name="T4" fmla="*/ 115 w 258"/>
                  <a:gd name="T5" fmla="*/ 115 h 115"/>
                  <a:gd name="T6" fmla="*/ 2 w 258"/>
                  <a:gd name="T7" fmla="*/ 0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15">
                    <a:moveTo>
                      <a:pt x="2" y="0"/>
                    </a:moveTo>
                    <a:cubicBezTo>
                      <a:pt x="258" y="0"/>
                      <a:pt x="258" y="0"/>
                      <a:pt x="258" y="0"/>
                    </a:cubicBezTo>
                    <a:cubicBezTo>
                      <a:pt x="258" y="0"/>
                      <a:pt x="231" y="115"/>
                      <a:pt x="115" y="115"/>
                    </a:cubicBezTo>
                    <a:cubicBezTo>
                      <a:pt x="0" y="115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7266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1" name="Freeform 27"/>
              <p:cNvSpPr/>
              <p:nvPr/>
            </p:nvSpPr>
            <p:spPr bwMode="auto">
              <a:xfrm>
                <a:off x="2025650" y="6789738"/>
                <a:ext cx="2673350" cy="3448050"/>
              </a:xfrm>
              <a:custGeom>
                <a:avLst/>
                <a:gdLst>
                  <a:gd name="T0" fmla="*/ 441 w 712"/>
                  <a:gd name="T1" fmla="*/ 919 h 919"/>
                  <a:gd name="T2" fmla="*/ 271 w 712"/>
                  <a:gd name="T3" fmla="*/ 919 h 919"/>
                  <a:gd name="T4" fmla="*/ 0 w 712"/>
                  <a:gd name="T5" fmla="*/ 647 h 919"/>
                  <a:gd name="T6" fmla="*/ 0 w 712"/>
                  <a:gd name="T7" fmla="*/ 0 h 919"/>
                  <a:gd name="T8" fmla="*/ 712 w 712"/>
                  <a:gd name="T9" fmla="*/ 0 h 919"/>
                  <a:gd name="T10" fmla="*/ 712 w 712"/>
                  <a:gd name="T11" fmla="*/ 647 h 919"/>
                  <a:gd name="T12" fmla="*/ 441 w 712"/>
                  <a:gd name="T13" fmla="*/ 919 h 9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12" h="919">
                    <a:moveTo>
                      <a:pt x="441" y="919"/>
                    </a:moveTo>
                    <a:cubicBezTo>
                      <a:pt x="271" y="919"/>
                      <a:pt x="271" y="919"/>
                      <a:pt x="271" y="919"/>
                    </a:cubicBezTo>
                    <a:cubicBezTo>
                      <a:pt x="121" y="919"/>
                      <a:pt x="0" y="797"/>
                      <a:pt x="0" y="64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712" y="0"/>
                      <a:pt x="712" y="0"/>
                      <a:pt x="712" y="0"/>
                    </a:cubicBezTo>
                    <a:cubicBezTo>
                      <a:pt x="712" y="647"/>
                      <a:pt x="712" y="647"/>
                      <a:pt x="712" y="647"/>
                    </a:cubicBezTo>
                    <a:cubicBezTo>
                      <a:pt x="712" y="797"/>
                      <a:pt x="591" y="919"/>
                      <a:pt x="441" y="919"/>
                    </a:cubicBezTo>
                    <a:close/>
                  </a:path>
                </a:pathLst>
              </a:custGeom>
              <a:solidFill>
                <a:srgbClr val="1C75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2" name="Freeform 28"/>
              <p:cNvSpPr/>
              <p:nvPr/>
            </p:nvSpPr>
            <p:spPr bwMode="auto">
              <a:xfrm>
                <a:off x="3241675" y="6789738"/>
                <a:ext cx="1457325" cy="3448050"/>
              </a:xfrm>
              <a:custGeom>
                <a:avLst/>
                <a:gdLst>
                  <a:gd name="T0" fmla="*/ 0 w 388"/>
                  <a:gd name="T1" fmla="*/ 919 h 919"/>
                  <a:gd name="T2" fmla="*/ 117 w 388"/>
                  <a:gd name="T3" fmla="*/ 919 h 919"/>
                  <a:gd name="T4" fmla="*/ 388 w 388"/>
                  <a:gd name="T5" fmla="*/ 647 h 919"/>
                  <a:gd name="T6" fmla="*/ 388 w 388"/>
                  <a:gd name="T7" fmla="*/ 0 h 919"/>
                  <a:gd name="T8" fmla="*/ 0 w 388"/>
                  <a:gd name="T9" fmla="*/ 0 h 919"/>
                  <a:gd name="T10" fmla="*/ 0 w 388"/>
                  <a:gd name="T11" fmla="*/ 919 h 9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88" h="919">
                    <a:moveTo>
                      <a:pt x="0" y="919"/>
                    </a:moveTo>
                    <a:cubicBezTo>
                      <a:pt x="117" y="919"/>
                      <a:pt x="117" y="919"/>
                      <a:pt x="117" y="919"/>
                    </a:cubicBezTo>
                    <a:cubicBezTo>
                      <a:pt x="267" y="919"/>
                      <a:pt x="388" y="797"/>
                      <a:pt x="388" y="647"/>
                    </a:cubicBezTo>
                    <a:cubicBezTo>
                      <a:pt x="388" y="0"/>
                      <a:pt x="388" y="0"/>
                      <a:pt x="388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919"/>
                    </a:lnTo>
                    <a:close/>
                  </a:path>
                </a:pathLst>
              </a:custGeom>
              <a:solidFill>
                <a:srgbClr val="1866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3" name="Freeform 29"/>
              <p:cNvSpPr/>
              <p:nvPr/>
            </p:nvSpPr>
            <p:spPr bwMode="auto">
              <a:xfrm>
                <a:off x="-1198563" y="4725988"/>
                <a:ext cx="3224213" cy="3001963"/>
              </a:xfrm>
              <a:custGeom>
                <a:avLst/>
                <a:gdLst>
                  <a:gd name="T0" fmla="*/ 859 w 859"/>
                  <a:gd name="T1" fmla="*/ 800 h 800"/>
                  <a:gd name="T2" fmla="*/ 341 w 859"/>
                  <a:gd name="T3" fmla="*/ 800 h 800"/>
                  <a:gd name="T4" fmla="*/ 0 w 859"/>
                  <a:gd name="T5" fmla="*/ 459 h 800"/>
                  <a:gd name="T6" fmla="*/ 0 w 859"/>
                  <a:gd name="T7" fmla="*/ 0 h 800"/>
                  <a:gd name="T8" fmla="*/ 252 w 859"/>
                  <a:gd name="T9" fmla="*/ 0 h 800"/>
                  <a:gd name="T10" fmla="*/ 252 w 859"/>
                  <a:gd name="T11" fmla="*/ 459 h 800"/>
                  <a:gd name="T12" fmla="*/ 341 w 859"/>
                  <a:gd name="T13" fmla="*/ 547 h 800"/>
                  <a:gd name="T14" fmla="*/ 859 w 859"/>
                  <a:gd name="T15" fmla="*/ 547 h 800"/>
                  <a:gd name="T16" fmla="*/ 859 w 859"/>
                  <a:gd name="T17" fmla="*/ 800 h 8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9" h="800">
                    <a:moveTo>
                      <a:pt x="859" y="800"/>
                    </a:moveTo>
                    <a:cubicBezTo>
                      <a:pt x="341" y="800"/>
                      <a:pt x="341" y="800"/>
                      <a:pt x="341" y="800"/>
                    </a:cubicBezTo>
                    <a:cubicBezTo>
                      <a:pt x="153" y="800"/>
                      <a:pt x="0" y="647"/>
                      <a:pt x="0" y="459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52" y="0"/>
                      <a:pt x="252" y="0"/>
                      <a:pt x="252" y="0"/>
                    </a:cubicBezTo>
                    <a:cubicBezTo>
                      <a:pt x="252" y="459"/>
                      <a:pt x="252" y="459"/>
                      <a:pt x="252" y="459"/>
                    </a:cubicBezTo>
                    <a:cubicBezTo>
                      <a:pt x="252" y="508"/>
                      <a:pt x="292" y="547"/>
                      <a:pt x="341" y="547"/>
                    </a:cubicBezTo>
                    <a:cubicBezTo>
                      <a:pt x="859" y="547"/>
                      <a:pt x="859" y="547"/>
                      <a:pt x="859" y="547"/>
                    </a:cubicBezTo>
                    <a:lnTo>
                      <a:pt x="859" y="800"/>
                    </a:lnTo>
                    <a:close/>
                  </a:path>
                </a:pathLst>
              </a:custGeom>
              <a:solidFill>
                <a:srgbClr val="1866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4" name="Freeform 30"/>
              <p:cNvSpPr/>
              <p:nvPr/>
            </p:nvSpPr>
            <p:spPr bwMode="auto">
              <a:xfrm>
                <a:off x="3857625" y="1922463"/>
                <a:ext cx="3679825" cy="5842000"/>
              </a:xfrm>
              <a:custGeom>
                <a:avLst/>
                <a:gdLst>
                  <a:gd name="T0" fmla="*/ 527 w 2318"/>
                  <a:gd name="T1" fmla="*/ 3680 h 3680"/>
                  <a:gd name="T2" fmla="*/ 0 w 2318"/>
                  <a:gd name="T3" fmla="*/ 3401 h 3680"/>
                  <a:gd name="T4" fmla="*/ 1788 w 2318"/>
                  <a:gd name="T5" fmla="*/ 0 h 3680"/>
                  <a:gd name="T6" fmla="*/ 2318 w 2318"/>
                  <a:gd name="T7" fmla="*/ 279 h 3680"/>
                  <a:gd name="T8" fmla="*/ 527 w 2318"/>
                  <a:gd name="T9" fmla="*/ 3680 h 36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18" h="3680">
                    <a:moveTo>
                      <a:pt x="527" y="3680"/>
                    </a:moveTo>
                    <a:lnTo>
                      <a:pt x="0" y="3401"/>
                    </a:lnTo>
                    <a:lnTo>
                      <a:pt x="1788" y="0"/>
                    </a:lnTo>
                    <a:lnTo>
                      <a:pt x="2318" y="279"/>
                    </a:lnTo>
                    <a:lnTo>
                      <a:pt x="527" y="3680"/>
                    </a:lnTo>
                    <a:close/>
                  </a:path>
                </a:pathLst>
              </a:custGeom>
              <a:solidFill>
                <a:srgbClr val="1866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5" name="Freeform 31"/>
              <p:cNvSpPr/>
              <p:nvPr/>
            </p:nvSpPr>
            <p:spPr bwMode="auto">
              <a:xfrm>
                <a:off x="3241675" y="2319338"/>
                <a:ext cx="4295775" cy="7953375"/>
              </a:xfrm>
              <a:custGeom>
                <a:avLst/>
                <a:gdLst>
                  <a:gd name="T0" fmla="*/ 1122 w 1144"/>
                  <a:gd name="T1" fmla="*/ 0 h 2119"/>
                  <a:gd name="T2" fmla="*/ 367 w 1144"/>
                  <a:gd name="T3" fmla="*/ 1438 h 2119"/>
                  <a:gd name="T4" fmla="*/ 367 w 1144"/>
                  <a:gd name="T5" fmla="*/ 1827 h 2119"/>
                  <a:gd name="T6" fmla="*/ 0 w 1144"/>
                  <a:gd name="T7" fmla="*/ 2110 h 2119"/>
                  <a:gd name="T8" fmla="*/ 117 w 1144"/>
                  <a:gd name="T9" fmla="*/ 2110 h 2119"/>
                  <a:gd name="T10" fmla="*/ 388 w 1144"/>
                  <a:gd name="T11" fmla="*/ 1838 h 2119"/>
                  <a:gd name="T12" fmla="*/ 388 w 1144"/>
                  <a:gd name="T13" fmla="*/ 1449 h 2119"/>
                  <a:gd name="T14" fmla="*/ 1144 w 1144"/>
                  <a:gd name="T15" fmla="*/ 12 h 2119"/>
                  <a:gd name="T16" fmla="*/ 1122 w 1144"/>
                  <a:gd name="T17" fmla="*/ 0 h 2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44" h="2119">
                    <a:moveTo>
                      <a:pt x="1122" y="0"/>
                    </a:moveTo>
                    <a:cubicBezTo>
                      <a:pt x="367" y="1438"/>
                      <a:pt x="367" y="1438"/>
                      <a:pt x="367" y="1438"/>
                    </a:cubicBezTo>
                    <a:cubicBezTo>
                      <a:pt x="367" y="1827"/>
                      <a:pt x="367" y="1827"/>
                      <a:pt x="367" y="1827"/>
                    </a:cubicBezTo>
                    <a:cubicBezTo>
                      <a:pt x="370" y="2119"/>
                      <a:pt x="0" y="2110"/>
                      <a:pt x="0" y="2110"/>
                    </a:cubicBezTo>
                    <a:cubicBezTo>
                      <a:pt x="117" y="2110"/>
                      <a:pt x="117" y="2110"/>
                      <a:pt x="117" y="2110"/>
                    </a:cubicBezTo>
                    <a:cubicBezTo>
                      <a:pt x="267" y="2110"/>
                      <a:pt x="388" y="1988"/>
                      <a:pt x="388" y="1838"/>
                    </a:cubicBezTo>
                    <a:cubicBezTo>
                      <a:pt x="388" y="1449"/>
                      <a:pt x="388" y="1449"/>
                      <a:pt x="388" y="1449"/>
                    </a:cubicBezTo>
                    <a:cubicBezTo>
                      <a:pt x="1144" y="12"/>
                      <a:pt x="1144" y="12"/>
                      <a:pt x="1144" y="12"/>
                    </a:cubicBezTo>
                    <a:lnTo>
                      <a:pt x="1122" y="0"/>
                    </a:lnTo>
                    <a:close/>
                  </a:path>
                </a:pathLst>
              </a:custGeom>
              <a:solidFill>
                <a:srgbClr val="1866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6" name="Freeform 32"/>
              <p:cNvSpPr/>
              <p:nvPr/>
            </p:nvSpPr>
            <p:spPr bwMode="auto">
              <a:xfrm>
                <a:off x="6680200" y="1196975"/>
                <a:ext cx="1022350" cy="1328738"/>
              </a:xfrm>
              <a:custGeom>
                <a:avLst/>
                <a:gdLst>
                  <a:gd name="T0" fmla="*/ 272 w 272"/>
                  <a:gd name="T1" fmla="*/ 26 h 354"/>
                  <a:gd name="T2" fmla="*/ 246 w 272"/>
                  <a:gd name="T3" fmla="*/ 0 h 354"/>
                  <a:gd name="T4" fmla="*/ 221 w 272"/>
                  <a:gd name="T5" fmla="*/ 0 h 354"/>
                  <a:gd name="T6" fmla="*/ 196 w 272"/>
                  <a:gd name="T7" fmla="*/ 26 h 354"/>
                  <a:gd name="T8" fmla="*/ 196 w 272"/>
                  <a:gd name="T9" fmla="*/ 96 h 354"/>
                  <a:gd name="T10" fmla="*/ 136 w 272"/>
                  <a:gd name="T11" fmla="*/ 82 h 354"/>
                  <a:gd name="T12" fmla="*/ 0 w 272"/>
                  <a:gd name="T13" fmla="*/ 218 h 354"/>
                  <a:gd name="T14" fmla="*/ 136 w 272"/>
                  <a:gd name="T15" fmla="*/ 354 h 354"/>
                  <a:gd name="T16" fmla="*/ 272 w 272"/>
                  <a:gd name="T17" fmla="*/ 218 h 354"/>
                  <a:gd name="T18" fmla="*/ 271 w 272"/>
                  <a:gd name="T19" fmla="*/ 205 h 354"/>
                  <a:gd name="T20" fmla="*/ 272 w 272"/>
                  <a:gd name="T21" fmla="*/ 205 h 354"/>
                  <a:gd name="T22" fmla="*/ 272 w 272"/>
                  <a:gd name="T23" fmla="*/ 26 h 3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72" h="354">
                    <a:moveTo>
                      <a:pt x="272" y="26"/>
                    </a:moveTo>
                    <a:cubicBezTo>
                      <a:pt x="272" y="12"/>
                      <a:pt x="260" y="0"/>
                      <a:pt x="246" y="0"/>
                    </a:cubicBezTo>
                    <a:cubicBezTo>
                      <a:pt x="221" y="0"/>
                      <a:pt x="221" y="0"/>
                      <a:pt x="221" y="0"/>
                    </a:cubicBezTo>
                    <a:cubicBezTo>
                      <a:pt x="207" y="0"/>
                      <a:pt x="196" y="12"/>
                      <a:pt x="196" y="26"/>
                    </a:cubicBezTo>
                    <a:cubicBezTo>
                      <a:pt x="196" y="96"/>
                      <a:pt x="196" y="96"/>
                      <a:pt x="196" y="96"/>
                    </a:cubicBezTo>
                    <a:cubicBezTo>
                      <a:pt x="178" y="87"/>
                      <a:pt x="157" y="82"/>
                      <a:pt x="136" y="82"/>
                    </a:cubicBezTo>
                    <a:cubicBezTo>
                      <a:pt x="61" y="82"/>
                      <a:pt x="0" y="143"/>
                      <a:pt x="0" y="218"/>
                    </a:cubicBezTo>
                    <a:cubicBezTo>
                      <a:pt x="0" y="293"/>
                      <a:pt x="61" y="354"/>
                      <a:pt x="136" y="354"/>
                    </a:cubicBezTo>
                    <a:cubicBezTo>
                      <a:pt x="211" y="354"/>
                      <a:pt x="272" y="293"/>
                      <a:pt x="272" y="218"/>
                    </a:cubicBezTo>
                    <a:cubicBezTo>
                      <a:pt x="272" y="214"/>
                      <a:pt x="271" y="210"/>
                      <a:pt x="271" y="205"/>
                    </a:cubicBezTo>
                    <a:cubicBezTo>
                      <a:pt x="272" y="205"/>
                      <a:pt x="272" y="205"/>
                      <a:pt x="272" y="205"/>
                    </a:cubicBezTo>
                    <a:lnTo>
                      <a:pt x="272" y="26"/>
                    </a:lnTo>
                    <a:close/>
                  </a:path>
                </a:pathLst>
              </a:custGeom>
              <a:solidFill>
                <a:srgbClr val="FFC4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7" name="Freeform 33"/>
              <p:cNvSpPr/>
              <p:nvPr/>
            </p:nvSpPr>
            <p:spPr bwMode="auto">
              <a:xfrm>
                <a:off x="-1236663" y="3805238"/>
                <a:ext cx="1020763" cy="1325563"/>
              </a:xfrm>
              <a:custGeom>
                <a:avLst/>
                <a:gdLst>
                  <a:gd name="T0" fmla="*/ 0 w 272"/>
                  <a:gd name="T1" fmla="*/ 25 h 353"/>
                  <a:gd name="T2" fmla="*/ 26 w 272"/>
                  <a:gd name="T3" fmla="*/ 0 h 353"/>
                  <a:gd name="T4" fmla="*/ 51 w 272"/>
                  <a:gd name="T5" fmla="*/ 0 h 353"/>
                  <a:gd name="T6" fmla="*/ 76 w 272"/>
                  <a:gd name="T7" fmla="*/ 25 h 353"/>
                  <a:gd name="T8" fmla="*/ 76 w 272"/>
                  <a:gd name="T9" fmla="*/ 96 h 353"/>
                  <a:gd name="T10" fmla="*/ 136 w 272"/>
                  <a:gd name="T11" fmla="*/ 82 h 353"/>
                  <a:gd name="T12" fmla="*/ 272 w 272"/>
                  <a:gd name="T13" fmla="*/ 218 h 353"/>
                  <a:gd name="T14" fmla="*/ 136 w 272"/>
                  <a:gd name="T15" fmla="*/ 353 h 353"/>
                  <a:gd name="T16" fmla="*/ 0 w 272"/>
                  <a:gd name="T17" fmla="*/ 218 h 353"/>
                  <a:gd name="T18" fmla="*/ 1 w 272"/>
                  <a:gd name="T19" fmla="*/ 205 h 353"/>
                  <a:gd name="T20" fmla="*/ 0 w 272"/>
                  <a:gd name="T21" fmla="*/ 205 h 353"/>
                  <a:gd name="T22" fmla="*/ 0 w 272"/>
                  <a:gd name="T23" fmla="*/ 25 h 3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72" h="353">
                    <a:moveTo>
                      <a:pt x="0" y="25"/>
                    </a:moveTo>
                    <a:cubicBezTo>
                      <a:pt x="0" y="11"/>
                      <a:pt x="12" y="0"/>
                      <a:pt x="26" y="0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65" y="0"/>
                      <a:pt x="76" y="11"/>
                      <a:pt x="76" y="25"/>
                    </a:cubicBezTo>
                    <a:cubicBezTo>
                      <a:pt x="76" y="96"/>
                      <a:pt x="76" y="96"/>
                      <a:pt x="76" y="96"/>
                    </a:cubicBezTo>
                    <a:cubicBezTo>
                      <a:pt x="94" y="87"/>
                      <a:pt x="115" y="82"/>
                      <a:pt x="136" y="82"/>
                    </a:cubicBezTo>
                    <a:cubicBezTo>
                      <a:pt x="211" y="82"/>
                      <a:pt x="272" y="143"/>
                      <a:pt x="272" y="218"/>
                    </a:cubicBezTo>
                    <a:cubicBezTo>
                      <a:pt x="272" y="293"/>
                      <a:pt x="211" y="353"/>
                      <a:pt x="136" y="353"/>
                    </a:cubicBezTo>
                    <a:cubicBezTo>
                      <a:pt x="61" y="353"/>
                      <a:pt x="0" y="293"/>
                      <a:pt x="0" y="218"/>
                    </a:cubicBezTo>
                    <a:cubicBezTo>
                      <a:pt x="0" y="213"/>
                      <a:pt x="1" y="209"/>
                      <a:pt x="1" y="205"/>
                    </a:cubicBezTo>
                    <a:cubicBezTo>
                      <a:pt x="0" y="205"/>
                      <a:pt x="0" y="205"/>
                      <a:pt x="0" y="205"/>
                    </a:cubicBez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FFC4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8" name="Freeform 34"/>
              <p:cNvSpPr/>
              <p:nvPr/>
            </p:nvSpPr>
            <p:spPr bwMode="auto">
              <a:xfrm>
                <a:off x="2584450" y="6665913"/>
                <a:ext cx="1652588" cy="325438"/>
              </a:xfrm>
              <a:custGeom>
                <a:avLst/>
                <a:gdLst>
                  <a:gd name="T0" fmla="*/ 396 w 440"/>
                  <a:gd name="T1" fmla="*/ 87 h 87"/>
                  <a:gd name="T2" fmla="*/ 43 w 440"/>
                  <a:gd name="T3" fmla="*/ 87 h 87"/>
                  <a:gd name="T4" fmla="*/ 0 w 440"/>
                  <a:gd name="T5" fmla="*/ 44 h 87"/>
                  <a:gd name="T6" fmla="*/ 0 w 440"/>
                  <a:gd name="T7" fmla="*/ 44 h 87"/>
                  <a:gd name="T8" fmla="*/ 43 w 440"/>
                  <a:gd name="T9" fmla="*/ 0 h 87"/>
                  <a:gd name="T10" fmla="*/ 396 w 440"/>
                  <a:gd name="T11" fmla="*/ 0 h 87"/>
                  <a:gd name="T12" fmla="*/ 440 w 440"/>
                  <a:gd name="T13" fmla="*/ 44 h 87"/>
                  <a:gd name="T14" fmla="*/ 440 w 440"/>
                  <a:gd name="T15" fmla="*/ 44 h 87"/>
                  <a:gd name="T16" fmla="*/ 396 w 440"/>
                  <a:gd name="T17" fmla="*/ 87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40" h="87">
                    <a:moveTo>
                      <a:pt x="396" y="87"/>
                    </a:moveTo>
                    <a:cubicBezTo>
                      <a:pt x="43" y="87"/>
                      <a:pt x="43" y="87"/>
                      <a:pt x="43" y="87"/>
                    </a:cubicBezTo>
                    <a:cubicBezTo>
                      <a:pt x="19" y="87"/>
                      <a:pt x="0" y="68"/>
                      <a:pt x="0" y="44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0" y="19"/>
                      <a:pt x="19" y="0"/>
                      <a:pt x="43" y="0"/>
                    </a:cubicBezTo>
                    <a:cubicBezTo>
                      <a:pt x="396" y="0"/>
                      <a:pt x="396" y="0"/>
                      <a:pt x="396" y="0"/>
                    </a:cubicBezTo>
                    <a:cubicBezTo>
                      <a:pt x="420" y="0"/>
                      <a:pt x="440" y="19"/>
                      <a:pt x="440" y="44"/>
                    </a:cubicBezTo>
                    <a:cubicBezTo>
                      <a:pt x="440" y="44"/>
                      <a:pt x="440" y="44"/>
                      <a:pt x="440" y="44"/>
                    </a:cubicBezTo>
                    <a:cubicBezTo>
                      <a:pt x="440" y="68"/>
                      <a:pt x="420" y="87"/>
                      <a:pt x="396" y="87"/>
                    </a:cubicBezTo>
                    <a:close/>
                  </a:path>
                </a:pathLst>
              </a:custGeom>
              <a:solidFill>
                <a:srgbClr val="EBB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9" name="Rectangle 35"/>
              <p:cNvSpPr>
                <a:spLocks noChangeArrowheads="1"/>
              </p:cNvSpPr>
              <p:nvPr/>
            </p:nvSpPr>
            <p:spPr bwMode="auto">
              <a:xfrm>
                <a:off x="2749550" y="6665913"/>
                <a:ext cx="106363" cy="325438"/>
              </a:xfrm>
              <a:prstGeom prst="rect">
                <a:avLst/>
              </a:prstGeom>
              <a:solidFill>
                <a:srgbClr val="C78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0" name="Rectangle 36"/>
              <p:cNvSpPr>
                <a:spLocks noChangeArrowheads="1"/>
              </p:cNvSpPr>
              <p:nvPr/>
            </p:nvSpPr>
            <p:spPr bwMode="auto">
              <a:xfrm>
                <a:off x="3057525" y="6665913"/>
                <a:ext cx="101600" cy="325438"/>
              </a:xfrm>
              <a:prstGeom prst="rect">
                <a:avLst/>
              </a:prstGeom>
              <a:solidFill>
                <a:srgbClr val="C78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1" name="Rectangle 37"/>
              <p:cNvSpPr>
                <a:spLocks noChangeArrowheads="1"/>
              </p:cNvSpPr>
              <p:nvPr/>
            </p:nvSpPr>
            <p:spPr bwMode="auto">
              <a:xfrm>
                <a:off x="3365500" y="6665913"/>
                <a:ext cx="101600" cy="325438"/>
              </a:xfrm>
              <a:prstGeom prst="rect">
                <a:avLst/>
              </a:prstGeom>
              <a:solidFill>
                <a:srgbClr val="C78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2" name="Rectangle 38"/>
              <p:cNvSpPr>
                <a:spLocks noChangeArrowheads="1"/>
              </p:cNvSpPr>
              <p:nvPr/>
            </p:nvSpPr>
            <p:spPr bwMode="auto">
              <a:xfrm>
                <a:off x="3670300" y="6665913"/>
                <a:ext cx="104775" cy="325438"/>
              </a:xfrm>
              <a:prstGeom prst="rect">
                <a:avLst/>
              </a:prstGeom>
              <a:solidFill>
                <a:srgbClr val="C78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3" name="Freeform 39"/>
              <p:cNvSpPr/>
              <p:nvPr/>
            </p:nvSpPr>
            <p:spPr bwMode="auto">
              <a:xfrm>
                <a:off x="3978275" y="6665913"/>
                <a:ext cx="104775" cy="325438"/>
              </a:xfrm>
              <a:custGeom>
                <a:avLst/>
                <a:gdLst>
                  <a:gd name="T0" fmla="*/ 28 w 28"/>
                  <a:gd name="T1" fmla="*/ 87 h 87"/>
                  <a:gd name="T2" fmla="*/ 28 w 28"/>
                  <a:gd name="T3" fmla="*/ 0 h 87"/>
                  <a:gd name="T4" fmla="*/ 25 w 28"/>
                  <a:gd name="T5" fmla="*/ 0 h 87"/>
                  <a:gd name="T6" fmla="*/ 0 w 28"/>
                  <a:gd name="T7" fmla="*/ 0 h 87"/>
                  <a:gd name="T8" fmla="*/ 0 w 28"/>
                  <a:gd name="T9" fmla="*/ 87 h 87"/>
                  <a:gd name="T10" fmla="*/ 25 w 28"/>
                  <a:gd name="T11" fmla="*/ 87 h 87"/>
                  <a:gd name="T12" fmla="*/ 28 w 28"/>
                  <a:gd name="T13" fmla="*/ 87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" h="87">
                    <a:moveTo>
                      <a:pt x="28" y="87"/>
                    </a:moveTo>
                    <a:cubicBezTo>
                      <a:pt x="28" y="0"/>
                      <a:pt x="28" y="0"/>
                      <a:pt x="28" y="0"/>
                    </a:cubicBezTo>
                    <a:cubicBezTo>
                      <a:pt x="27" y="0"/>
                      <a:pt x="26" y="0"/>
                      <a:pt x="25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87"/>
                      <a:pt x="0" y="87"/>
                      <a:pt x="0" y="87"/>
                    </a:cubicBezTo>
                    <a:cubicBezTo>
                      <a:pt x="25" y="87"/>
                      <a:pt x="25" y="87"/>
                      <a:pt x="25" y="87"/>
                    </a:cubicBezTo>
                    <a:cubicBezTo>
                      <a:pt x="26" y="87"/>
                      <a:pt x="27" y="87"/>
                      <a:pt x="28" y="87"/>
                    </a:cubicBezTo>
                    <a:close/>
                  </a:path>
                </a:pathLst>
              </a:custGeom>
              <a:solidFill>
                <a:srgbClr val="C78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195" name="组合 194"/>
            <p:cNvGrpSpPr/>
            <p:nvPr/>
          </p:nvGrpSpPr>
          <p:grpSpPr>
            <a:xfrm>
              <a:off x="7560650" y="147290"/>
              <a:ext cx="3928345" cy="3281710"/>
              <a:chOff x="1044627" y="1413354"/>
              <a:chExt cx="4456062" cy="3722561"/>
            </a:xfrm>
          </p:grpSpPr>
          <p:sp>
            <p:nvSpPr>
              <p:cNvPr id="196" name="Freeform 43"/>
              <p:cNvSpPr>
                <a:spLocks noEditPoints="1"/>
              </p:cNvSpPr>
              <p:nvPr/>
            </p:nvSpPr>
            <p:spPr bwMode="auto">
              <a:xfrm>
                <a:off x="2746762" y="1413354"/>
                <a:ext cx="2753927" cy="2755073"/>
              </a:xfrm>
              <a:custGeom>
                <a:avLst/>
                <a:gdLst>
                  <a:gd name="T0" fmla="*/ 1746 w 2031"/>
                  <a:gd name="T1" fmla="*/ 500 h 2031"/>
                  <a:gd name="T2" fmla="*/ 500 w 2031"/>
                  <a:gd name="T3" fmla="*/ 284 h 2031"/>
                  <a:gd name="T4" fmla="*/ 284 w 2031"/>
                  <a:gd name="T5" fmla="*/ 1531 h 2031"/>
                  <a:gd name="T6" fmla="*/ 1531 w 2031"/>
                  <a:gd name="T7" fmla="*/ 1746 h 2031"/>
                  <a:gd name="T8" fmla="*/ 1746 w 2031"/>
                  <a:gd name="T9" fmla="*/ 500 h 2031"/>
                  <a:gd name="T10" fmla="*/ 602 w 2031"/>
                  <a:gd name="T11" fmla="*/ 1307 h 2031"/>
                  <a:gd name="T12" fmla="*/ 724 w 2031"/>
                  <a:gd name="T13" fmla="*/ 602 h 2031"/>
                  <a:gd name="T14" fmla="*/ 1428 w 2031"/>
                  <a:gd name="T15" fmla="*/ 724 h 2031"/>
                  <a:gd name="T16" fmla="*/ 1307 w 2031"/>
                  <a:gd name="T17" fmla="*/ 1428 h 2031"/>
                  <a:gd name="T18" fmla="*/ 602 w 2031"/>
                  <a:gd name="T19" fmla="*/ 1307 h 20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31" h="2031">
                    <a:moveTo>
                      <a:pt x="1746" y="500"/>
                    </a:moveTo>
                    <a:cubicBezTo>
                      <a:pt x="1462" y="96"/>
                      <a:pt x="903" y="0"/>
                      <a:pt x="500" y="284"/>
                    </a:cubicBezTo>
                    <a:cubicBezTo>
                      <a:pt x="96" y="569"/>
                      <a:pt x="0" y="1127"/>
                      <a:pt x="284" y="1531"/>
                    </a:cubicBezTo>
                    <a:cubicBezTo>
                      <a:pt x="569" y="1935"/>
                      <a:pt x="1127" y="2031"/>
                      <a:pt x="1531" y="1746"/>
                    </a:cubicBezTo>
                    <a:cubicBezTo>
                      <a:pt x="1935" y="1462"/>
                      <a:pt x="2031" y="904"/>
                      <a:pt x="1746" y="500"/>
                    </a:cubicBezTo>
                    <a:moveTo>
                      <a:pt x="602" y="1307"/>
                    </a:moveTo>
                    <a:cubicBezTo>
                      <a:pt x="441" y="1078"/>
                      <a:pt x="496" y="763"/>
                      <a:pt x="724" y="602"/>
                    </a:cubicBezTo>
                    <a:cubicBezTo>
                      <a:pt x="952" y="441"/>
                      <a:pt x="1267" y="496"/>
                      <a:pt x="1428" y="724"/>
                    </a:cubicBezTo>
                    <a:cubicBezTo>
                      <a:pt x="1589" y="952"/>
                      <a:pt x="1535" y="1268"/>
                      <a:pt x="1307" y="1428"/>
                    </a:cubicBezTo>
                    <a:cubicBezTo>
                      <a:pt x="1078" y="1589"/>
                      <a:pt x="763" y="1535"/>
                      <a:pt x="602" y="1307"/>
                    </a:cubicBezTo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7" name="Freeform 44"/>
              <p:cNvSpPr/>
              <p:nvPr/>
            </p:nvSpPr>
            <p:spPr bwMode="auto">
              <a:xfrm>
                <a:off x="1356609" y="3050684"/>
                <a:ext cx="2250971" cy="1784145"/>
              </a:xfrm>
              <a:custGeom>
                <a:avLst/>
                <a:gdLst>
                  <a:gd name="T0" fmla="*/ 480 w 3925"/>
                  <a:gd name="T1" fmla="*/ 3111 h 3111"/>
                  <a:gd name="T2" fmla="*/ 0 w 3925"/>
                  <a:gd name="T3" fmla="*/ 2432 h 3111"/>
                  <a:gd name="T4" fmla="*/ 3448 w 3925"/>
                  <a:gd name="T5" fmla="*/ 0 h 3111"/>
                  <a:gd name="T6" fmla="*/ 3925 w 3925"/>
                  <a:gd name="T7" fmla="*/ 681 h 3111"/>
                  <a:gd name="T8" fmla="*/ 480 w 3925"/>
                  <a:gd name="T9" fmla="*/ 3111 h 3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25" h="3111">
                    <a:moveTo>
                      <a:pt x="480" y="3111"/>
                    </a:moveTo>
                    <a:lnTo>
                      <a:pt x="0" y="2432"/>
                    </a:lnTo>
                    <a:lnTo>
                      <a:pt x="3448" y="0"/>
                    </a:lnTo>
                    <a:lnTo>
                      <a:pt x="3925" y="681"/>
                    </a:lnTo>
                    <a:lnTo>
                      <a:pt x="480" y="311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8" name="Freeform 45"/>
              <p:cNvSpPr/>
              <p:nvPr/>
            </p:nvSpPr>
            <p:spPr bwMode="auto">
              <a:xfrm>
                <a:off x="1356609" y="3050684"/>
                <a:ext cx="2250971" cy="1784145"/>
              </a:xfrm>
              <a:custGeom>
                <a:avLst/>
                <a:gdLst>
                  <a:gd name="T0" fmla="*/ 480 w 3925"/>
                  <a:gd name="T1" fmla="*/ 3111 h 3111"/>
                  <a:gd name="T2" fmla="*/ 0 w 3925"/>
                  <a:gd name="T3" fmla="*/ 2432 h 3111"/>
                  <a:gd name="T4" fmla="*/ 3448 w 3925"/>
                  <a:gd name="T5" fmla="*/ 0 h 3111"/>
                  <a:gd name="T6" fmla="*/ 3925 w 3925"/>
                  <a:gd name="T7" fmla="*/ 681 h 3111"/>
                  <a:gd name="T8" fmla="*/ 480 w 3925"/>
                  <a:gd name="T9" fmla="*/ 3111 h 3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25" h="3111">
                    <a:moveTo>
                      <a:pt x="480" y="3111"/>
                    </a:moveTo>
                    <a:lnTo>
                      <a:pt x="0" y="2432"/>
                    </a:lnTo>
                    <a:lnTo>
                      <a:pt x="3448" y="0"/>
                    </a:lnTo>
                    <a:lnTo>
                      <a:pt x="3925" y="681"/>
                    </a:lnTo>
                    <a:lnTo>
                      <a:pt x="480" y="3111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9" name="Freeform 46"/>
              <p:cNvSpPr/>
              <p:nvPr/>
            </p:nvSpPr>
            <p:spPr bwMode="auto">
              <a:xfrm>
                <a:off x="1044627" y="3589197"/>
                <a:ext cx="1783572" cy="1546718"/>
              </a:xfrm>
              <a:custGeom>
                <a:avLst/>
                <a:gdLst>
                  <a:gd name="T0" fmla="*/ 1113 w 1315"/>
                  <a:gd name="T1" fmla="*/ 9 h 1140"/>
                  <a:gd name="T2" fmla="*/ 1315 w 1315"/>
                  <a:gd name="T3" fmla="*/ 296 h 1140"/>
                  <a:gd name="T4" fmla="*/ 1271 w 1315"/>
                  <a:gd name="T5" fmla="*/ 473 h 1140"/>
                  <a:gd name="T6" fmla="*/ 501 w 1315"/>
                  <a:gd name="T7" fmla="*/ 1016 h 1140"/>
                  <a:gd name="T8" fmla="*/ 148 w 1315"/>
                  <a:gd name="T9" fmla="*/ 931 h 1140"/>
                  <a:gd name="T10" fmla="*/ 163 w 1315"/>
                  <a:gd name="T11" fmla="*/ 535 h 1140"/>
                  <a:gd name="T12" fmla="*/ 922 w 1315"/>
                  <a:gd name="T13" fmla="*/ 0 h 1140"/>
                  <a:gd name="T14" fmla="*/ 1113 w 1315"/>
                  <a:gd name="T15" fmla="*/ 9 h 1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15" h="1140">
                    <a:moveTo>
                      <a:pt x="1113" y="9"/>
                    </a:moveTo>
                    <a:cubicBezTo>
                      <a:pt x="1315" y="296"/>
                      <a:pt x="1315" y="296"/>
                      <a:pt x="1315" y="296"/>
                    </a:cubicBezTo>
                    <a:cubicBezTo>
                      <a:pt x="1271" y="473"/>
                      <a:pt x="1271" y="473"/>
                      <a:pt x="1271" y="473"/>
                    </a:cubicBezTo>
                    <a:cubicBezTo>
                      <a:pt x="501" y="1016"/>
                      <a:pt x="501" y="1016"/>
                      <a:pt x="501" y="1016"/>
                    </a:cubicBezTo>
                    <a:cubicBezTo>
                      <a:pt x="501" y="1016"/>
                      <a:pt x="295" y="1140"/>
                      <a:pt x="148" y="931"/>
                    </a:cubicBezTo>
                    <a:cubicBezTo>
                      <a:pt x="0" y="722"/>
                      <a:pt x="121" y="565"/>
                      <a:pt x="163" y="535"/>
                    </a:cubicBezTo>
                    <a:cubicBezTo>
                      <a:pt x="922" y="0"/>
                      <a:pt x="922" y="0"/>
                      <a:pt x="922" y="0"/>
                    </a:cubicBezTo>
                    <a:cubicBezTo>
                      <a:pt x="1113" y="9"/>
                      <a:pt x="1113" y="9"/>
                      <a:pt x="1113" y="9"/>
                    </a:cubicBezTo>
                  </a:path>
                </a:pathLst>
              </a:custGeom>
              <a:solidFill>
                <a:srgbClr val="1C75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0" name="Freeform 47"/>
              <p:cNvSpPr/>
              <p:nvPr/>
            </p:nvSpPr>
            <p:spPr bwMode="auto">
              <a:xfrm>
                <a:off x="2309759" y="3578300"/>
                <a:ext cx="518440" cy="652638"/>
              </a:xfrm>
              <a:custGeom>
                <a:avLst/>
                <a:gdLst>
                  <a:gd name="T0" fmla="*/ 426 w 904"/>
                  <a:gd name="T1" fmla="*/ 41 h 1138"/>
                  <a:gd name="T2" fmla="*/ 0 w 904"/>
                  <a:gd name="T3" fmla="*/ 0 h 1138"/>
                  <a:gd name="T4" fmla="*/ 799 w 904"/>
                  <a:gd name="T5" fmla="*/ 1138 h 1138"/>
                  <a:gd name="T6" fmla="*/ 904 w 904"/>
                  <a:gd name="T7" fmla="*/ 719 h 1138"/>
                  <a:gd name="T8" fmla="*/ 426 w 904"/>
                  <a:gd name="T9" fmla="*/ 41 h 1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4" h="1138">
                    <a:moveTo>
                      <a:pt x="426" y="41"/>
                    </a:moveTo>
                    <a:lnTo>
                      <a:pt x="0" y="0"/>
                    </a:lnTo>
                    <a:lnTo>
                      <a:pt x="799" y="1138"/>
                    </a:lnTo>
                    <a:lnTo>
                      <a:pt x="904" y="719"/>
                    </a:lnTo>
                    <a:lnTo>
                      <a:pt x="426" y="41"/>
                    </a:lnTo>
                    <a:close/>
                  </a:path>
                </a:pathLst>
              </a:custGeom>
              <a:solidFill>
                <a:srgbClr val="1146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1" name="Freeform 48"/>
              <p:cNvSpPr/>
              <p:nvPr/>
            </p:nvSpPr>
            <p:spPr bwMode="auto">
              <a:xfrm>
                <a:off x="2309759" y="3578300"/>
                <a:ext cx="518440" cy="652638"/>
              </a:xfrm>
              <a:custGeom>
                <a:avLst/>
                <a:gdLst>
                  <a:gd name="T0" fmla="*/ 426 w 904"/>
                  <a:gd name="T1" fmla="*/ 41 h 1138"/>
                  <a:gd name="T2" fmla="*/ 0 w 904"/>
                  <a:gd name="T3" fmla="*/ 0 h 1138"/>
                  <a:gd name="T4" fmla="*/ 799 w 904"/>
                  <a:gd name="T5" fmla="*/ 1138 h 1138"/>
                  <a:gd name="T6" fmla="*/ 904 w 904"/>
                  <a:gd name="T7" fmla="*/ 719 h 1138"/>
                  <a:gd name="T8" fmla="*/ 426 w 904"/>
                  <a:gd name="T9" fmla="*/ 41 h 1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4" h="1138">
                    <a:moveTo>
                      <a:pt x="426" y="41"/>
                    </a:moveTo>
                    <a:lnTo>
                      <a:pt x="0" y="0"/>
                    </a:lnTo>
                    <a:lnTo>
                      <a:pt x="799" y="1138"/>
                    </a:lnTo>
                    <a:lnTo>
                      <a:pt x="904" y="719"/>
                    </a:lnTo>
                    <a:lnTo>
                      <a:pt x="426" y="41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2" name="Freeform 49"/>
              <p:cNvSpPr/>
              <p:nvPr/>
            </p:nvSpPr>
            <p:spPr bwMode="auto">
              <a:xfrm>
                <a:off x="2130828" y="3578300"/>
                <a:ext cx="637154" cy="777660"/>
              </a:xfrm>
              <a:custGeom>
                <a:avLst/>
                <a:gdLst>
                  <a:gd name="T0" fmla="*/ 802 w 1111"/>
                  <a:gd name="T1" fmla="*/ 1356 h 1356"/>
                  <a:gd name="T2" fmla="*/ 0 w 1111"/>
                  <a:gd name="T3" fmla="*/ 220 h 1356"/>
                  <a:gd name="T4" fmla="*/ 312 w 1111"/>
                  <a:gd name="T5" fmla="*/ 0 h 1356"/>
                  <a:gd name="T6" fmla="*/ 1111 w 1111"/>
                  <a:gd name="T7" fmla="*/ 1138 h 1356"/>
                  <a:gd name="T8" fmla="*/ 802 w 1111"/>
                  <a:gd name="T9" fmla="*/ 1356 h 1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11" h="1356">
                    <a:moveTo>
                      <a:pt x="802" y="1356"/>
                    </a:moveTo>
                    <a:lnTo>
                      <a:pt x="0" y="220"/>
                    </a:lnTo>
                    <a:lnTo>
                      <a:pt x="312" y="0"/>
                    </a:lnTo>
                    <a:lnTo>
                      <a:pt x="1111" y="1138"/>
                    </a:lnTo>
                    <a:lnTo>
                      <a:pt x="802" y="135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3" name="Freeform 50"/>
              <p:cNvSpPr/>
              <p:nvPr/>
            </p:nvSpPr>
            <p:spPr bwMode="auto">
              <a:xfrm>
                <a:off x="2130828" y="3578300"/>
                <a:ext cx="637154" cy="777660"/>
              </a:xfrm>
              <a:custGeom>
                <a:avLst/>
                <a:gdLst>
                  <a:gd name="T0" fmla="*/ 802 w 1111"/>
                  <a:gd name="T1" fmla="*/ 1356 h 1356"/>
                  <a:gd name="T2" fmla="*/ 0 w 1111"/>
                  <a:gd name="T3" fmla="*/ 220 h 1356"/>
                  <a:gd name="T4" fmla="*/ 312 w 1111"/>
                  <a:gd name="T5" fmla="*/ 0 h 1356"/>
                  <a:gd name="T6" fmla="*/ 1111 w 1111"/>
                  <a:gd name="T7" fmla="*/ 1138 h 1356"/>
                  <a:gd name="T8" fmla="*/ 802 w 1111"/>
                  <a:gd name="T9" fmla="*/ 1356 h 1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11" h="1356">
                    <a:moveTo>
                      <a:pt x="802" y="1356"/>
                    </a:moveTo>
                    <a:lnTo>
                      <a:pt x="0" y="220"/>
                    </a:lnTo>
                    <a:lnTo>
                      <a:pt x="312" y="0"/>
                    </a:lnTo>
                    <a:lnTo>
                      <a:pt x="1111" y="1138"/>
                    </a:lnTo>
                    <a:lnTo>
                      <a:pt x="802" y="1356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4" name="Freeform 51"/>
              <p:cNvSpPr>
                <a:spLocks noEditPoints="1"/>
              </p:cNvSpPr>
              <p:nvPr/>
            </p:nvSpPr>
            <p:spPr bwMode="auto">
              <a:xfrm>
                <a:off x="3164267" y="1831433"/>
                <a:ext cx="1917770" cy="1917770"/>
              </a:xfrm>
              <a:custGeom>
                <a:avLst/>
                <a:gdLst>
                  <a:gd name="T0" fmla="*/ 1216 w 1414"/>
                  <a:gd name="T1" fmla="*/ 349 h 1414"/>
                  <a:gd name="T2" fmla="*/ 349 w 1414"/>
                  <a:gd name="T3" fmla="*/ 199 h 1414"/>
                  <a:gd name="T4" fmla="*/ 198 w 1414"/>
                  <a:gd name="T5" fmla="*/ 1066 h 1414"/>
                  <a:gd name="T6" fmla="*/ 1066 w 1414"/>
                  <a:gd name="T7" fmla="*/ 1216 h 1414"/>
                  <a:gd name="T8" fmla="*/ 1216 w 1414"/>
                  <a:gd name="T9" fmla="*/ 349 h 1414"/>
                  <a:gd name="T10" fmla="*/ 294 w 1414"/>
                  <a:gd name="T11" fmla="*/ 999 h 1414"/>
                  <a:gd name="T12" fmla="*/ 416 w 1414"/>
                  <a:gd name="T13" fmla="*/ 294 h 1414"/>
                  <a:gd name="T14" fmla="*/ 1120 w 1414"/>
                  <a:gd name="T15" fmla="*/ 416 h 1414"/>
                  <a:gd name="T16" fmla="*/ 999 w 1414"/>
                  <a:gd name="T17" fmla="*/ 1120 h 1414"/>
                  <a:gd name="T18" fmla="*/ 294 w 1414"/>
                  <a:gd name="T19" fmla="*/ 999 h 14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14" h="1414">
                    <a:moveTo>
                      <a:pt x="1216" y="349"/>
                    </a:moveTo>
                    <a:cubicBezTo>
                      <a:pt x="1018" y="68"/>
                      <a:pt x="630" y="0"/>
                      <a:pt x="349" y="199"/>
                    </a:cubicBezTo>
                    <a:cubicBezTo>
                      <a:pt x="68" y="397"/>
                      <a:pt x="0" y="785"/>
                      <a:pt x="198" y="1066"/>
                    </a:cubicBezTo>
                    <a:cubicBezTo>
                      <a:pt x="397" y="1347"/>
                      <a:pt x="785" y="1414"/>
                      <a:pt x="1066" y="1216"/>
                    </a:cubicBezTo>
                    <a:cubicBezTo>
                      <a:pt x="1347" y="1018"/>
                      <a:pt x="1414" y="629"/>
                      <a:pt x="1216" y="349"/>
                    </a:cubicBezTo>
                    <a:moveTo>
                      <a:pt x="294" y="999"/>
                    </a:moveTo>
                    <a:cubicBezTo>
                      <a:pt x="133" y="770"/>
                      <a:pt x="188" y="455"/>
                      <a:pt x="416" y="294"/>
                    </a:cubicBezTo>
                    <a:cubicBezTo>
                      <a:pt x="644" y="133"/>
                      <a:pt x="959" y="188"/>
                      <a:pt x="1120" y="416"/>
                    </a:cubicBezTo>
                    <a:cubicBezTo>
                      <a:pt x="1281" y="644"/>
                      <a:pt x="1227" y="960"/>
                      <a:pt x="999" y="1120"/>
                    </a:cubicBezTo>
                    <a:cubicBezTo>
                      <a:pt x="770" y="1281"/>
                      <a:pt x="455" y="1227"/>
                      <a:pt x="294" y="999"/>
                    </a:cubicBezTo>
                  </a:path>
                </a:pathLst>
              </a:custGeom>
              <a:solidFill>
                <a:srgbClr val="1C75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5" name="Freeform 52"/>
              <p:cNvSpPr>
                <a:spLocks noEditPoints="1"/>
              </p:cNvSpPr>
              <p:nvPr/>
            </p:nvSpPr>
            <p:spPr bwMode="auto">
              <a:xfrm>
                <a:off x="1243630" y="3766981"/>
                <a:ext cx="3599833" cy="1250794"/>
              </a:xfrm>
              <a:custGeom>
                <a:avLst/>
                <a:gdLst>
                  <a:gd name="T0" fmla="*/ 215 w 2654"/>
                  <a:gd name="T1" fmla="*/ 922 h 922"/>
                  <a:gd name="T2" fmla="*/ 215 w 2654"/>
                  <a:gd name="T3" fmla="*/ 922 h 922"/>
                  <a:gd name="T4" fmla="*/ 215 w 2654"/>
                  <a:gd name="T5" fmla="*/ 922 h 922"/>
                  <a:gd name="T6" fmla="*/ 1 w 2654"/>
                  <a:gd name="T7" fmla="*/ 800 h 922"/>
                  <a:gd name="T8" fmla="*/ 1 w 2654"/>
                  <a:gd name="T9" fmla="*/ 800 h 922"/>
                  <a:gd name="T10" fmla="*/ 1 w 2654"/>
                  <a:gd name="T11" fmla="*/ 800 h 922"/>
                  <a:gd name="T12" fmla="*/ 1168 w 2654"/>
                  <a:gd name="T13" fmla="*/ 165 h 922"/>
                  <a:gd name="T14" fmla="*/ 1124 w 2654"/>
                  <a:gd name="T15" fmla="*/ 342 h 922"/>
                  <a:gd name="T16" fmla="*/ 2616 w 2654"/>
                  <a:gd name="T17" fmla="*/ 27 h 922"/>
                  <a:gd name="T18" fmla="*/ 2616 w 2654"/>
                  <a:gd name="T19" fmla="*/ 27 h 922"/>
                  <a:gd name="T20" fmla="*/ 2617 w 2654"/>
                  <a:gd name="T21" fmla="*/ 27 h 922"/>
                  <a:gd name="T22" fmla="*/ 2639 w 2654"/>
                  <a:gd name="T23" fmla="*/ 11 h 922"/>
                  <a:gd name="T24" fmla="*/ 2639 w 2654"/>
                  <a:gd name="T25" fmla="*/ 11 h 922"/>
                  <a:gd name="T26" fmla="*/ 2640 w 2654"/>
                  <a:gd name="T27" fmla="*/ 11 h 922"/>
                  <a:gd name="T28" fmla="*/ 2641 w 2654"/>
                  <a:gd name="T29" fmla="*/ 10 h 922"/>
                  <a:gd name="T30" fmla="*/ 2641 w 2654"/>
                  <a:gd name="T31" fmla="*/ 10 h 922"/>
                  <a:gd name="T32" fmla="*/ 2641 w 2654"/>
                  <a:gd name="T33" fmla="*/ 10 h 922"/>
                  <a:gd name="T34" fmla="*/ 2642 w 2654"/>
                  <a:gd name="T35" fmla="*/ 9 h 922"/>
                  <a:gd name="T36" fmla="*/ 2642 w 2654"/>
                  <a:gd name="T37" fmla="*/ 9 h 922"/>
                  <a:gd name="T38" fmla="*/ 2642 w 2654"/>
                  <a:gd name="T39" fmla="*/ 9 h 922"/>
                  <a:gd name="T40" fmla="*/ 2643 w 2654"/>
                  <a:gd name="T41" fmla="*/ 9 h 922"/>
                  <a:gd name="T42" fmla="*/ 2643 w 2654"/>
                  <a:gd name="T43" fmla="*/ 9 h 922"/>
                  <a:gd name="T44" fmla="*/ 2643 w 2654"/>
                  <a:gd name="T45" fmla="*/ 8 h 922"/>
                  <a:gd name="T46" fmla="*/ 2644 w 2654"/>
                  <a:gd name="T47" fmla="*/ 8 h 922"/>
                  <a:gd name="T48" fmla="*/ 2644 w 2654"/>
                  <a:gd name="T49" fmla="*/ 8 h 922"/>
                  <a:gd name="T50" fmla="*/ 2644 w 2654"/>
                  <a:gd name="T51" fmla="*/ 7 h 922"/>
                  <a:gd name="T52" fmla="*/ 2645 w 2654"/>
                  <a:gd name="T53" fmla="*/ 7 h 922"/>
                  <a:gd name="T54" fmla="*/ 2645 w 2654"/>
                  <a:gd name="T55" fmla="*/ 7 h 922"/>
                  <a:gd name="T56" fmla="*/ 2646 w 2654"/>
                  <a:gd name="T57" fmla="*/ 7 h 922"/>
                  <a:gd name="T58" fmla="*/ 2646 w 2654"/>
                  <a:gd name="T59" fmla="*/ 6 h 922"/>
                  <a:gd name="T60" fmla="*/ 2646 w 2654"/>
                  <a:gd name="T61" fmla="*/ 6 h 922"/>
                  <a:gd name="T62" fmla="*/ 2647 w 2654"/>
                  <a:gd name="T63" fmla="*/ 6 h 922"/>
                  <a:gd name="T64" fmla="*/ 2648 w 2654"/>
                  <a:gd name="T65" fmla="*/ 5 h 922"/>
                  <a:gd name="T66" fmla="*/ 2648 w 2654"/>
                  <a:gd name="T67" fmla="*/ 5 h 922"/>
                  <a:gd name="T68" fmla="*/ 2648 w 2654"/>
                  <a:gd name="T69" fmla="*/ 5 h 922"/>
                  <a:gd name="T70" fmla="*/ 2649 w 2654"/>
                  <a:gd name="T71" fmla="*/ 4 h 922"/>
                  <a:gd name="T72" fmla="*/ 2649 w 2654"/>
                  <a:gd name="T73" fmla="*/ 4 h 922"/>
                  <a:gd name="T74" fmla="*/ 2649 w 2654"/>
                  <a:gd name="T75" fmla="*/ 4 h 922"/>
                  <a:gd name="T76" fmla="*/ 2650 w 2654"/>
                  <a:gd name="T77" fmla="*/ 4 h 922"/>
                  <a:gd name="T78" fmla="*/ 2650 w 2654"/>
                  <a:gd name="T79" fmla="*/ 4 h 922"/>
                  <a:gd name="T80" fmla="*/ 2650 w 2654"/>
                  <a:gd name="T81" fmla="*/ 3 h 922"/>
                  <a:gd name="T82" fmla="*/ 2651 w 2654"/>
                  <a:gd name="T83" fmla="*/ 3 h 922"/>
                  <a:gd name="T84" fmla="*/ 2651 w 2654"/>
                  <a:gd name="T85" fmla="*/ 3 h 922"/>
                  <a:gd name="T86" fmla="*/ 2651 w 2654"/>
                  <a:gd name="T87" fmla="*/ 2 h 922"/>
                  <a:gd name="T88" fmla="*/ 2652 w 2654"/>
                  <a:gd name="T89" fmla="*/ 2 h 922"/>
                  <a:gd name="T90" fmla="*/ 2652 w 2654"/>
                  <a:gd name="T91" fmla="*/ 2 h 922"/>
                  <a:gd name="T92" fmla="*/ 2652 w 2654"/>
                  <a:gd name="T93" fmla="*/ 2 h 922"/>
                  <a:gd name="T94" fmla="*/ 2653 w 2654"/>
                  <a:gd name="T95" fmla="*/ 1 h 922"/>
                  <a:gd name="T96" fmla="*/ 2653 w 2654"/>
                  <a:gd name="T97" fmla="*/ 1 h 922"/>
                  <a:gd name="T98" fmla="*/ 2654 w 2654"/>
                  <a:gd name="T99" fmla="*/ 1 h 922"/>
                  <a:gd name="T100" fmla="*/ 2654 w 2654"/>
                  <a:gd name="T101" fmla="*/ 0 h 922"/>
                  <a:gd name="T102" fmla="*/ 2654 w 2654"/>
                  <a:gd name="T103" fmla="*/ 0 h 9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654" h="922">
                    <a:moveTo>
                      <a:pt x="215" y="922"/>
                    </a:moveTo>
                    <a:cubicBezTo>
                      <a:pt x="215" y="922"/>
                      <a:pt x="215" y="922"/>
                      <a:pt x="215" y="922"/>
                    </a:cubicBezTo>
                    <a:cubicBezTo>
                      <a:pt x="215" y="922"/>
                      <a:pt x="215" y="922"/>
                      <a:pt x="215" y="922"/>
                    </a:cubicBezTo>
                    <a:cubicBezTo>
                      <a:pt x="215" y="922"/>
                      <a:pt x="215" y="922"/>
                      <a:pt x="215" y="922"/>
                    </a:cubicBezTo>
                    <a:moveTo>
                      <a:pt x="354" y="885"/>
                    </a:moveTo>
                    <a:cubicBezTo>
                      <a:pt x="354" y="885"/>
                      <a:pt x="293" y="922"/>
                      <a:pt x="215" y="922"/>
                    </a:cubicBezTo>
                    <a:cubicBezTo>
                      <a:pt x="293" y="922"/>
                      <a:pt x="354" y="885"/>
                      <a:pt x="354" y="885"/>
                    </a:cubicBezTo>
                    <a:moveTo>
                      <a:pt x="1" y="800"/>
                    </a:moveTo>
                    <a:cubicBezTo>
                      <a:pt x="1" y="800"/>
                      <a:pt x="1" y="801"/>
                      <a:pt x="2" y="801"/>
                    </a:cubicBezTo>
                    <a:cubicBezTo>
                      <a:pt x="1" y="801"/>
                      <a:pt x="1" y="800"/>
                      <a:pt x="1" y="800"/>
                    </a:cubicBezTo>
                    <a:moveTo>
                      <a:pt x="0" y="799"/>
                    </a:moveTo>
                    <a:cubicBezTo>
                      <a:pt x="0" y="799"/>
                      <a:pt x="1" y="800"/>
                      <a:pt x="1" y="800"/>
                    </a:cubicBezTo>
                    <a:cubicBezTo>
                      <a:pt x="1" y="800"/>
                      <a:pt x="0" y="799"/>
                      <a:pt x="0" y="799"/>
                    </a:cubicBezTo>
                    <a:moveTo>
                      <a:pt x="1168" y="165"/>
                    </a:moveTo>
                    <a:cubicBezTo>
                      <a:pt x="1168" y="165"/>
                      <a:pt x="1168" y="165"/>
                      <a:pt x="1168" y="165"/>
                    </a:cubicBezTo>
                    <a:cubicBezTo>
                      <a:pt x="1124" y="342"/>
                      <a:pt x="1124" y="342"/>
                      <a:pt x="1124" y="342"/>
                    </a:cubicBezTo>
                    <a:cubicBezTo>
                      <a:pt x="1168" y="165"/>
                      <a:pt x="1168" y="165"/>
                      <a:pt x="1168" y="165"/>
                    </a:cubicBezTo>
                    <a:moveTo>
                      <a:pt x="2616" y="27"/>
                    </a:moveTo>
                    <a:cubicBezTo>
                      <a:pt x="2616" y="27"/>
                      <a:pt x="2616" y="27"/>
                      <a:pt x="2616" y="27"/>
                    </a:cubicBezTo>
                    <a:cubicBezTo>
                      <a:pt x="2616" y="27"/>
                      <a:pt x="2616" y="27"/>
                      <a:pt x="2616" y="27"/>
                    </a:cubicBezTo>
                    <a:moveTo>
                      <a:pt x="2639" y="11"/>
                    </a:moveTo>
                    <a:cubicBezTo>
                      <a:pt x="2631" y="17"/>
                      <a:pt x="2624" y="22"/>
                      <a:pt x="2617" y="27"/>
                    </a:cubicBezTo>
                    <a:cubicBezTo>
                      <a:pt x="2624" y="22"/>
                      <a:pt x="2632" y="17"/>
                      <a:pt x="2639" y="11"/>
                    </a:cubicBezTo>
                    <a:moveTo>
                      <a:pt x="2639" y="11"/>
                    </a:moveTo>
                    <a:cubicBezTo>
                      <a:pt x="2639" y="11"/>
                      <a:pt x="2639" y="11"/>
                      <a:pt x="2639" y="11"/>
                    </a:cubicBezTo>
                    <a:cubicBezTo>
                      <a:pt x="2639" y="11"/>
                      <a:pt x="2639" y="11"/>
                      <a:pt x="2639" y="11"/>
                    </a:cubicBezTo>
                    <a:moveTo>
                      <a:pt x="2640" y="11"/>
                    </a:moveTo>
                    <a:cubicBezTo>
                      <a:pt x="2640" y="11"/>
                      <a:pt x="2640" y="11"/>
                      <a:pt x="2640" y="11"/>
                    </a:cubicBezTo>
                    <a:cubicBezTo>
                      <a:pt x="2640" y="11"/>
                      <a:pt x="2640" y="11"/>
                      <a:pt x="2640" y="11"/>
                    </a:cubicBezTo>
                    <a:moveTo>
                      <a:pt x="2641" y="10"/>
                    </a:moveTo>
                    <a:cubicBezTo>
                      <a:pt x="2640" y="10"/>
                      <a:pt x="2640" y="10"/>
                      <a:pt x="2640" y="10"/>
                    </a:cubicBezTo>
                    <a:cubicBezTo>
                      <a:pt x="2640" y="10"/>
                      <a:pt x="2641" y="10"/>
                      <a:pt x="2641" y="10"/>
                    </a:cubicBezTo>
                    <a:moveTo>
                      <a:pt x="2641" y="10"/>
                    </a:moveTo>
                    <a:cubicBezTo>
                      <a:pt x="2641" y="10"/>
                      <a:pt x="2641" y="10"/>
                      <a:pt x="2641" y="10"/>
                    </a:cubicBezTo>
                    <a:cubicBezTo>
                      <a:pt x="2641" y="10"/>
                      <a:pt x="2641" y="10"/>
                      <a:pt x="2641" y="10"/>
                    </a:cubicBezTo>
                    <a:moveTo>
                      <a:pt x="2642" y="9"/>
                    </a:moveTo>
                    <a:cubicBezTo>
                      <a:pt x="2642" y="9"/>
                      <a:pt x="2642" y="9"/>
                      <a:pt x="2642" y="10"/>
                    </a:cubicBezTo>
                    <a:cubicBezTo>
                      <a:pt x="2642" y="9"/>
                      <a:pt x="2642" y="9"/>
                      <a:pt x="2642" y="9"/>
                    </a:cubicBezTo>
                    <a:moveTo>
                      <a:pt x="2642" y="9"/>
                    </a:moveTo>
                    <a:cubicBezTo>
                      <a:pt x="2642" y="9"/>
                      <a:pt x="2642" y="9"/>
                      <a:pt x="2642" y="9"/>
                    </a:cubicBezTo>
                    <a:cubicBezTo>
                      <a:pt x="2642" y="9"/>
                      <a:pt x="2642" y="9"/>
                      <a:pt x="2642" y="9"/>
                    </a:cubicBezTo>
                    <a:moveTo>
                      <a:pt x="2643" y="9"/>
                    </a:moveTo>
                    <a:cubicBezTo>
                      <a:pt x="2643" y="9"/>
                      <a:pt x="2643" y="9"/>
                      <a:pt x="2643" y="9"/>
                    </a:cubicBezTo>
                    <a:cubicBezTo>
                      <a:pt x="2643" y="9"/>
                      <a:pt x="2643" y="9"/>
                      <a:pt x="2643" y="9"/>
                    </a:cubicBezTo>
                    <a:moveTo>
                      <a:pt x="2643" y="8"/>
                    </a:moveTo>
                    <a:cubicBezTo>
                      <a:pt x="2643" y="8"/>
                      <a:pt x="2643" y="8"/>
                      <a:pt x="2643" y="8"/>
                    </a:cubicBezTo>
                    <a:cubicBezTo>
                      <a:pt x="2643" y="8"/>
                      <a:pt x="2643" y="8"/>
                      <a:pt x="2643" y="8"/>
                    </a:cubicBezTo>
                    <a:moveTo>
                      <a:pt x="2644" y="8"/>
                    </a:moveTo>
                    <a:cubicBezTo>
                      <a:pt x="2644" y="8"/>
                      <a:pt x="2644" y="8"/>
                      <a:pt x="2644" y="8"/>
                    </a:cubicBezTo>
                    <a:cubicBezTo>
                      <a:pt x="2644" y="8"/>
                      <a:pt x="2644" y="8"/>
                      <a:pt x="2644" y="8"/>
                    </a:cubicBezTo>
                    <a:moveTo>
                      <a:pt x="2645" y="7"/>
                    </a:moveTo>
                    <a:cubicBezTo>
                      <a:pt x="2645" y="7"/>
                      <a:pt x="2644" y="7"/>
                      <a:pt x="2644" y="7"/>
                    </a:cubicBezTo>
                    <a:cubicBezTo>
                      <a:pt x="2644" y="7"/>
                      <a:pt x="2645" y="7"/>
                      <a:pt x="2645" y="7"/>
                    </a:cubicBezTo>
                    <a:moveTo>
                      <a:pt x="2645" y="7"/>
                    </a:moveTo>
                    <a:cubicBezTo>
                      <a:pt x="2645" y="7"/>
                      <a:pt x="2645" y="7"/>
                      <a:pt x="2645" y="7"/>
                    </a:cubicBezTo>
                    <a:cubicBezTo>
                      <a:pt x="2645" y="7"/>
                      <a:pt x="2645" y="7"/>
                      <a:pt x="2645" y="7"/>
                    </a:cubicBezTo>
                    <a:moveTo>
                      <a:pt x="2646" y="6"/>
                    </a:moveTo>
                    <a:cubicBezTo>
                      <a:pt x="2646" y="7"/>
                      <a:pt x="2646" y="7"/>
                      <a:pt x="2646" y="7"/>
                    </a:cubicBezTo>
                    <a:cubicBezTo>
                      <a:pt x="2646" y="7"/>
                      <a:pt x="2646" y="7"/>
                      <a:pt x="2646" y="6"/>
                    </a:cubicBezTo>
                    <a:moveTo>
                      <a:pt x="2646" y="6"/>
                    </a:moveTo>
                    <a:cubicBezTo>
                      <a:pt x="2646" y="6"/>
                      <a:pt x="2646" y="6"/>
                      <a:pt x="2646" y="6"/>
                    </a:cubicBezTo>
                    <a:cubicBezTo>
                      <a:pt x="2646" y="6"/>
                      <a:pt x="2646" y="6"/>
                      <a:pt x="2646" y="6"/>
                    </a:cubicBezTo>
                    <a:moveTo>
                      <a:pt x="2647" y="6"/>
                    </a:moveTo>
                    <a:cubicBezTo>
                      <a:pt x="2647" y="6"/>
                      <a:pt x="2647" y="6"/>
                      <a:pt x="2647" y="6"/>
                    </a:cubicBezTo>
                    <a:cubicBezTo>
                      <a:pt x="2647" y="6"/>
                      <a:pt x="2647" y="6"/>
                      <a:pt x="2647" y="6"/>
                    </a:cubicBezTo>
                    <a:moveTo>
                      <a:pt x="2648" y="5"/>
                    </a:moveTo>
                    <a:cubicBezTo>
                      <a:pt x="2647" y="5"/>
                      <a:pt x="2647" y="5"/>
                      <a:pt x="2647" y="5"/>
                    </a:cubicBezTo>
                    <a:cubicBezTo>
                      <a:pt x="2647" y="5"/>
                      <a:pt x="2647" y="5"/>
                      <a:pt x="2648" y="5"/>
                    </a:cubicBezTo>
                    <a:moveTo>
                      <a:pt x="2648" y="5"/>
                    </a:moveTo>
                    <a:cubicBezTo>
                      <a:pt x="2648" y="5"/>
                      <a:pt x="2648" y="5"/>
                      <a:pt x="2648" y="5"/>
                    </a:cubicBezTo>
                    <a:cubicBezTo>
                      <a:pt x="2648" y="5"/>
                      <a:pt x="2648" y="5"/>
                      <a:pt x="2648" y="5"/>
                    </a:cubicBezTo>
                    <a:moveTo>
                      <a:pt x="2649" y="4"/>
                    </a:moveTo>
                    <a:cubicBezTo>
                      <a:pt x="2649" y="4"/>
                      <a:pt x="2649" y="5"/>
                      <a:pt x="2648" y="5"/>
                    </a:cubicBezTo>
                    <a:cubicBezTo>
                      <a:pt x="2649" y="5"/>
                      <a:pt x="2649" y="4"/>
                      <a:pt x="2649" y="4"/>
                    </a:cubicBezTo>
                    <a:moveTo>
                      <a:pt x="2649" y="4"/>
                    </a:moveTo>
                    <a:cubicBezTo>
                      <a:pt x="2649" y="4"/>
                      <a:pt x="2649" y="4"/>
                      <a:pt x="2649" y="4"/>
                    </a:cubicBezTo>
                    <a:cubicBezTo>
                      <a:pt x="2649" y="4"/>
                      <a:pt x="2649" y="4"/>
                      <a:pt x="2649" y="4"/>
                    </a:cubicBezTo>
                    <a:moveTo>
                      <a:pt x="2650" y="4"/>
                    </a:moveTo>
                    <a:cubicBezTo>
                      <a:pt x="2650" y="4"/>
                      <a:pt x="2650" y="4"/>
                      <a:pt x="2650" y="4"/>
                    </a:cubicBezTo>
                    <a:cubicBezTo>
                      <a:pt x="2650" y="4"/>
                      <a:pt x="2650" y="4"/>
                      <a:pt x="2650" y="4"/>
                    </a:cubicBezTo>
                    <a:moveTo>
                      <a:pt x="2650" y="3"/>
                    </a:moveTo>
                    <a:cubicBezTo>
                      <a:pt x="2650" y="3"/>
                      <a:pt x="2650" y="3"/>
                      <a:pt x="2650" y="3"/>
                    </a:cubicBezTo>
                    <a:cubicBezTo>
                      <a:pt x="2650" y="3"/>
                      <a:pt x="2650" y="3"/>
                      <a:pt x="2650" y="3"/>
                    </a:cubicBezTo>
                    <a:moveTo>
                      <a:pt x="2651" y="3"/>
                    </a:moveTo>
                    <a:cubicBezTo>
                      <a:pt x="2651" y="3"/>
                      <a:pt x="2651" y="3"/>
                      <a:pt x="2651" y="3"/>
                    </a:cubicBezTo>
                    <a:cubicBezTo>
                      <a:pt x="2651" y="3"/>
                      <a:pt x="2651" y="3"/>
                      <a:pt x="2651" y="3"/>
                    </a:cubicBezTo>
                    <a:moveTo>
                      <a:pt x="2651" y="2"/>
                    </a:moveTo>
                    <a:cubicBezTo>
                      <a:pt x="2651" y="2"/>
                      <a:pt x="2651" y="2"/>
                      <a:pt x="2651" y="2"/>
                    </a:cubicBezTo>
                    <a:cubicBezTo>
                      <a:pt x="2651" y="2"/>
                      <a:pt x="2651" y="2"/>
                      <a:pt x="2651" y="2"/>
                    </a:cubicBezTo>
                    <a:moveTo>
                      <a:pt x="2652" y="2"/>
                    </a:moveTo>
                    <a:cubicBezTo>
                      <a:pt x="2652" y="2"/>
                      <a:pt x="2652" y="2"/>
                      <a:pt x="2652" y="2"/>
                    </a:cubicBezTo>
                    <a:cubicBezTo>
                      <a:pt x="2652" y="2"/>
                      <a:pt x="2652" y="2"/>
                      <a:pt x="2652" y="2"/>
                    </a:cubicBezTo>
                    <a:moveTo>
                      <a:pt x="2653" y="2"/>
                    </a:moveTo>
                    <a:cubicBezTo>
                      <a:pt x="2653" y="2"/>
                      <a:pt x="2653" y="2"/>
                      <a:pt x="2652" y="2"/>
                    </a:cubicBezTo>
                    <a:cubicBezTo>
                      <a:pt x="2653" y="2"/>
                      <a:pt x="2653" y="2"/>
                      <a:pt x="2653" y="2"/>
                    </a:cubicBezTo>
                    <a:moveTo>
                      <a:pt x="2653" y="1"/>
                    </a:moveTo>
                    <a:cubicBezTo>
                      <a:pt x="2653" y="1"/>
                      <a:pt x="2653" y="1"/>
                      <a:pt x="2653" y="1"/>
                    </a:cubicBezTo>
                    <a:cubicBezTo>
                      <a:pt x="2653" y="1"/>
                      <a:pt x="2653" y="1"/>
                      <a:pt x="2653" y="1"/>
                    </a:cubicBezTo>
                    <a:moveTo>
                      <a:pt x="2654" y="1"/>
                    </a:moveTo>
                    <a:cubicBezTo>
                      <a:pt x="2654" y="1"/>
                      <a:pt x="2654" y="1"/>
                      <a:pt x="2654" y="1"/>
                    </a:cubicBezTo>
                    <a:cubicBezTo>
                      <a:pt x="2654" y="1"/>
                      <a:pt x="2654" y="1"/>
                      <a:pt x="2654" y="1"/>
                    </a:cubicBezTo>
                    <a:moveTo>
                      <a:pt x="2654" y="0"/>
                    </a:moveTo>
                    <a:cubicBezTo>
                      <a:pt x="2654" y="0"/>
                      <a:pt x="2654" y="0"/>
                      <a:pt x="2654" y="0"/>
                    </a:cubicBezTo>
                    <a:cubicBezTo>
                      <a:pt x="2654" y="0"/>
                      <a:pt x="2654" y="0"/>
                      <a:pt x="2654" y="0"/>
                    </a:cubicBezTo>
                  </a:path>
                </a:pathLst>
              </a:custGeom>
              <a:solidFill>
                <a:srgbClr val="DEDE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6" name="Freeform 53"/>
              <p:cNvSpPr/>
              <p:nvPr/>
            </p:nvSpPr>
            <p:spPr bwMode="auto">
              <a:xfrm>
                <a:off x="3284702" y="2136532"/>
                <a:ext cx="2203944" cy="1867876"/>
              </a:xfrm>
              <a:custGeom>
                <a:avLst/>
                <a:gdLst>
                  <a:gd name="T0" fmla="*/ 1147 w 1625"/>
                  <a:gd name="T1" fmla="*/ 153 h 1377"/>
                  <a:gd name="T2" fmla="*/ 619 w 1625"/>
                  <a:gd name="T3" fmla="*/ 1105 h 1377"/>
                  <a:gd name="T4" fmla="*/ 0 w 1625"/>
                  <a:gd name="T5" fmla="*/ 1129 h 1377"/>
                  <a:gd name="T6" fmla="*/ 1111 w 1625"/>
                  <a:gd name="T7" fmla="*/ 1229 h 1377"/>
                  <a:gd name="T8" fmla="*/ 1112 w 1625"/>
                  <a:gd name="T9" fmla="*/ 1229 h 1377"/>
                  <a:gd name="T10" fmla="*/ 1134 w 1625"/>
                  <a:gd name="T11" fmla="*/ 1213 h 1377"/>
                  <a:gd name="T12" fmla="*/ 1134 w 1625"/>
                  <a:gd name="T13" fmla="*/ 1213 h 1377"/>
                  <a:gd name="T14" fmla="*/ 1135 w 1625"/>
                  <a:gd name="T15" fmla="*/ 1213 h 1377"/>
                  <a:gd name="T16" fmla="*/ 1136 w 1625"/>
                  <a:gd name="T17" fmla="*/ 1212 h 1377"/>
                  <a:gd name="T18" fmla="*/ 1136 w 1625"/>
                  <a:gd name="T19" fmla="*/ 1212 h 1377"/>
                  <a:gd name="T20" fmla="*/ 1137 w 1625"/>
                  <a:gd name="T21" fmla="*/ 1211 h 1377"/>
                  <a:gd name="T22" fmla="*/ 1137 w 1625"/>
                  <a:gd name="T23" fmla="*/ 1211 h 1377"/>
                  <a:gd name="T24" fmla="*/ 1138 w 1625"/>
                  <a:gd name="T25" fmla="*/ 1211 h 1377"/>
                  <a:gd name="T26" fmla="*/ 1138 w 1625"/>
                  <a:gd name="T27" fmla="*/ 1210 h 1377"/>
                  <a:gd name="T28" fmla="*/ 1139 w 1625"/>
                  <a:gd name="T29" fmla="*/ 1210 h 1377"/>
                  <a:gd name="T30" fmla="*/ 1140 w 1625"/>
                  <a:gd name="T31" fmla="*/ 1209 h 1377"/>
                  <a:gd name="T32" fmla="*/ 1140 w 1625"/>
                  <a:gd name="T33" fmla="*/ 1209 h 1377"/>
                  <a:gd name="T34" fmla="*/ 1141 w 1625"/>
                  <a:gd name="T35" fmla="*/ 1208 h 1377"/>
                  <a:gd name="T36" fmla="*/ 1141 w 1625"/>
                  <a:gd name="T37" fmla="*/ 1208 h 1377"/>
                  <a:gd name="T38" fmla="*/ 1142 w 1625"/>
                  <a:gd name="T39" fmla="*/ 1208 h 1377"/>
                  <a:gd name="T40" fmla="*/ 1143 w 1625"/>
                  <a:gd name="T41" fmla="*/ 1207 h 1377"/>
                  <a:gd name="T42" fmla="*/ 1143 w 1625"/>
                  <a:gd name="T43" fmla="*/ 1207 h 1377"/>
                  <a:gd name="T44" fmla="*/ 1144 w 1625"/>
                  <a:gd name="T45" fmla="*/ 1206 h 1377"/>
                  <a:gd name="T46" fmla="*/ 1144 w 1625"/>
                  <a:gd name="T47" fmla="*/ 1206 h 1377"/>
                  <a:gd name="T48" fmla="*/ 1145 w 1625"/>
                  <a:gd name="T49" fmla="*/ 1206 h 1377"/>
                  <a:gd name="T50" fmla="*/ 1145 w 1625"/>
                  <a:gd name="T51" fmla="*/ 1205 h 1377"/>
                  <a:gd name="T52" fmla="*/ 1146 w 1625"/>
                  <a:gd name="T53" fmla="*/ 1205 h 1377"/>
                  <a:gd name="T54" fmla="*/ 1146 w 1625"/>
                  <a:gd name="T55" fmla="*/ 1204 h 1377"/>
                  <a:gd name="T56" fmla="*/ 1147 w 1625"/>
                  <a:gd name="T57" fmla="*/ 1204 h 1377"/>
                  <a:gd name="T58" fmla="*/ 1148 w 1625"/>
                  <a:gd name="T59" fmla="*/ 1204 h 1377"/>
                  <a:gd name="T60" fmla="*/ 1148 w 1625"/>
                  <a:gd name="T61" fmla="*/ 1203 h 1377"/>
                  <a:gd name="T62" fmla="*/ 1149 w 1625"/>
                  <a:gd name="T63" fmla="*/ 1203 h 1377"/>
                  <a:gd name="T64" fmla="*/ 1149 w 1625"/>
                  <a:gd name="T65" fmla="*/ 1202 h 13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625" h="1377">
                    <a:moveTo>
                      <a:pt x="1372" y="0"/>
                    </a:moveTo>
                    <a:cubicBezTo>
                      <a:pt x="1147" y="153"/>
                      <a:pt x="1147" y="153"/>
                      <a:pt x="1147" y="153"/>
                    </a:cubicBezTo>
                    <a:cubicBezTo>
                      <a:pt x="1320" y="431"/>
                      <a:pt x="1248" y="800"/>
                      <a:pt x="977" y="991"/>
                    </a:cubicBezTo>
                    <a:cubicBezTo>
                      <a:pt x="868" y="1068"/>
                      <a:pt x="743" y="1105"/>
                      <a:pt x="619" y="1105"/>
                    </a:cubicBezTo>
                    <a:cubicBezTo>
                      <a:pt x="479" y="1105"/>
                      <a:pt x="341" y="1058"/>
                      <a:pt x="229" y="968"/>
                    </a:cubicBezTo>
                    <a:cubicBezTo>
                      <a:pt x="0" y="1129"/>
                      <a:pt x="0" y="1129"/>
                      <a:pt x="0" y="1129"/>
                    </a:cubicBezTo>
                    <a:cubicBezTo>
                      <a:pt x="170" y="1291"/>
                      <a:pt x="393" y="1377"/>
                      <a:pt x="619" y="1377"/>
                    </a:cubicBezTo>
                    <a:cubicBezTo>
                      <a:pt x="789" y="1377"/>
                      <a:pt x="960" y="1329"/>
                      <a:pt x="1111" y="1229"/>
                    </a:cubicBezTo>
                    <a:cubicBezTo>
                      <a:pt x="1111" y="1229"/>
                      <a:pt x="1111" y="1229"/>
                      <a:pt x="1111" y="1229"/>
                    </a:cubicBezTo>
                    <a:cubicBezTo>
                      <a:pt x="1111" y="1229"/>
                      <a:pt x="1112" y="1229"/>
                      <a:pt x="1112" y="1229"/>
                    </a:cubicBezTo>
                    <a:cubicBezTo>
                      <a:pt x="1119" y="1224"/>
                      <a:pt x="1126" y="1219"/>
                      <a:pt x="1134" y="1213"/>
                    </a:cubicBezTo>
                    <a:cubicBezTo>
                      <a:pt x="1134" y="1213"/>
                      <a:pt x="1134" y="1213"/>
                      <a:pt x="1134" y="1213"/>
                    </a:cubicBezTo>
                    <a:cubicBezTo>
                      <a:pt x="1134" y="1213"/>
                      <a:pt x="1134" y="1213"/>
                      <a:pt x="1134" y="1213"/>
                    </a:cubicBezTo>
                    <a:cubicBezTo>
                      <a:pt x="1134" y="1213"/>
                      <a:pt x="1134" y="1213"/>
                      <a:pt x="1134" y="1213"/>
                    </a:cubicBezTo>
                    <a:cubicBezTo>
                      <a:pt x="1135" y="1213"/>
                      <a:pt x="1135" y="1213"/>
                      <a:pt x="1135" y="1213"/>
                    </a:cubicBezTo>
                    <a:cubicBezTo>
                      <a:pt x="1135" y="1213"/>
                      <a:pt x="1135" y="1213"/>
                      <a:pt x="1135" y="1213"/>
                    </a:cubicBezTo>
                    <a:cubicBezTo>
                      <a:pt x="1135" y="1213"/>
                      <a:pt x="1135" y="1212"/>
                      <a:pt x="1135" y="1212"/>
                    </a:cubicBezTo>
                    <a:cubicBezTo>
                      <a:pt x="1135" y="1212"/>
                      <a:pt x="1135" y="1212"/>
                      <a:pt x="1136" y="1212"/>
                    </a:cubicBezTo>
                    <a:cubicBezTo>
                      <a:pt x="1136" y="1212"/>
                      <a:pt x="1136" y="1212"/>
                      <a:pt x="1136" y="1212"/>
                    </a:cubicBezTo>
                    <a:cubicBezTo>
                      <a:pt x="1136" y="1212"/>
                      <a:pt x="1136" y="1212"/>
                      <a:pt x="1136" y="1212"/>
                    </a:cubicBezTo>
                    <a:cubicBezTo>
                      <a:pt x="1136" y="1212"/>
                      <a:pt x="1136" y="1212"/>
                      <a:pt x="1137" y="1212"/>
                    </a:cubicBezTo>
                    <a:cubicBezTo>
                      <a:pt x="1137" y="1211"/>
                      <a:pt x="1137" y="1211"/>
                      <a:pt x="1137" y="1211"/>
                    </a:cubicBezTo>
                    <a:cubicBezTo>
                      <a:pt x="1137" y="1211"/>
                      <a:pt x="1137" y="1211"/>
                      <a:pt x="1137" y="1211"/>
                    </a:cubicBezTo>
                    <a:cubicBezTo>
                      <a:pt x="1137" y="1211"/>
                      <a:pt x="1137" y="1211"/>
                      <a:pt x="1137" y="1211"/>
                    </a:cubicBezTo>
                    <a:cubicBezTo>
                      <a:pt x="1137" y="1211"/>
                      <a:pt x="1138" y="1211"/>
                      <a:pt x="1138" y="1211"/>
                    </a:cubicBezTo>
                    <a:cubicBezTo>
                      <a:pt x="1138" y="1211"/>
                      <a:pt x="1138" y="1211"/>
                      <a:pt x="1138" y="1211"/>
                    </a:cubicBezTo>
                    <a:cubicBezTo>
                      <a:pt x="1138" y="1210"/>
                      <a:pt x="1138" y="1210"/>
                      <a:pt x="1138" y="1210"/>
                    </a:cubicBezTo>
                    <a:cubicBezTo>
                      <a:pt x="1138" y="1210"/>
                      <a:pt x="1138" y="1210"/>
                      <a:pt x="1138" y="1210"/>
                    </a:cubicBezTo>
                    <a:cubicBezTo>
                      <a:pt x="1139" y="1210"/>
                      <a:pt x="1139" y="1210"/>
                      <a:pt x="1139" y="1210"/>
                    </a:cubicBezTo>
                    <a:cubicBezTo>
                      <a:pt x="1139" y="1210"/>
                      <a:pt x="1139" y="1210"/>
                      <a:pt x="1139" y="1210"/>
                    </a:cubicBezTo>
                    <a:cubicBezTo>
                      <a:pt x="1139" y="1210"/>
                      <a:pt x="1139" y="1210"/>
                      <a:pt x="1139" y="1209"/>
                    </a:cubicBezTo>
                    <a:cubicBezTo>
                      <a:pt x="1139" y="1209"/>
                      <a:pt x="1140" y="1209"/>
                      <a:pt x="1140" y="1209"/>
                    </a:cubicBezTo>
                    <a:cubicBezTo>
                      <a:pt x="1140" y="1209"/>
                      <a:pt x="1140" y="1209"/>
                      <a:pt x="1140" y="1209"/>
                    </a:cubicBezTo>
                    <a:cubicBezTo>
                      <a:pt x="1140" y="1209"/>
                      <a:pt x="1140" y="1209"/>
                      <a:pt x="1140" y="1209"/>
                    </a:cubicBezTo>
                    <a:cubicBezTo>
                      <a:pt x="1140" y="1209"/>
                      <a:pt x="1140" y="1209"/>
                      <a:pt x="1141" y="1209"/>
                    </a:cubicBezTo>
                    <a:cubicBezTo>
                      <a:pt x="1141" y="1209"/>
                      <a:pt x="1141" y="1209"/>
                      <a:pt x="1141" y="1208"/>
                    </a:cubicBezTo>
                    <a:cubicBezTo>
                      <a:pt x="1141" y="1208"/>
                      <a:pt x="1141" y="1208"/>
                      <a:pt x="1141" y="1208"/>
                    </a:cubicBezTo>
                    <a:cubicBezTo>
                      <a:pt x="1141" y="1208"/>
                      <a:pt x="1141" y="1208"/>
                      <a:pt x="1141" y="1208"/>
                    </a:cubicBezTo>
                    <a:cubicBezTo>
                      <a:pt x="1141" y="1208"/>
                      <a:pt x="1142" y="1208"/>
                      <a:pt x="1142" y="1208"/>
                    </a:cubicBezTo>
                    <a:cubicBezTo>
                      <a:pt x="1142" y="1208"/>
                      <a:pt x="1142" y="1208"/>
                      <a:pt x="1142" y="1208"/>
                    </a:cubicBezTo>
                    <a:cubicBezTo>
                      <a:pt x="1142" y="1208"/>
                      <a:pt x="1142" y="1207"/>
                      <a:pt x="1142" y="1207"/>
                    </a:cubicBezTo>
                    <a:cubicBezTo>
                      <a:pt x="1142" y="1207"/>
                      <a:pt x="1142" y="1207"/>
                      <a:pt x="1143" y="1207"/>
                    </a:cubicBezTo>
                    <a:cubicBezTo>
                      <a:pt x="1143" y="1207"/>
                      <a:pt x="1143" y="1207"/>
                      <a:pt x="1143" y="1207"/>
                    </a:cubicBezTo>
                    <a:cubicBezTo>
                      <a:pt x="1143" y="1207"/>
                      <a:pt x="1143" y="1207"/>
                      <a:pt x="1143" y="1207"/>
                    </a:cubicBezTo>
                    <a:cubicBezTo>
                      <a:pt x="1143" y="1207"/>
                      <a:pt x="1143" y="1207"/>
                      <a:pt x="1143" y="1207"/>
                    </a:cubicBezTo>
                    <a:cubicBezTo>
                      <a:pt x="1144" y="1207"/>
                      <a:pt x="1144" y="1206"/>
                      <a:pt x="1144" y="1206"/>
                    </a:cubicBezTo>
                    <a:cubicBezTo>
                      <a:pt x="1144" y="1206"/>
                      <a:pt x="1144" y="1206"/>
                      <a:pt x="1144" y="1206"/>
                    </a:cubicBezTo>
                    <a:cubicBezTo>
                      <a:pt x="1144" y="1206"/>
                      <a:pt x="1144" y="1206"/>
                      <a:pt x="1144" y="1206"/>
                    </a:cubicBezTo>
                    <a:cubicBezTo>
                      <a:pt x="1144" y="1206"/>
                      <a:pt x="1144" y="1206"/>
                      <a:pt x="1145" y="1206"/>
                    </a:cubicBezTo>
                    <a:cubicBezTo>
                      <a:pt x="1145" y="1206"/>
                      <a:pt x="1145" y="1206"/>
                      <a:pt x="1145" y="1206"/>
                    </a:cubicBezTo>
                    <a:cubicBezTo>
                      <a:pt x="1145" y="1205"/>
                      <a:pt x="1145" y="1205"/>
                      <a:pt x="1145" y="1205"/>
                    </a:cubicBezTo>
                    <a:cubicBezTo>
                      <a:pt x="1145" y="1205"/>
                      <a:pt x="1145" y="1205"/>
                      <a:pt x="1145" y="1205"/>
                    </a:cubicBezTo>
                    <a:cubicBezTo>
                      <a:pt x="1145" y="1205"/>
                      <a:pt x="1146" y="1205"/>
                      <a:pt x="1146" y="1205"/>
                    </a:cubicBezTo>
                    <a:cubicBezTo>
                      <a:pt x="1146" y="1205"/>
                      <a:pt x="1146" y="1205"/>
                      <a:pt x="1146" y="1205"/>
                    </a:cubicBezTo>
                    <a:cubicBezTo>
                      <a:pt x="1146" y="1205"/>
                      <a:pt x="1146" y="1205"/>
                      <a:pt x="1146" y="1204"/>
                    </a:cubicBezTo>
                    <a:cubicBezTo>
                      <a:pt x="1146" y="1204"/>
                      <a:pt x="1146" y="1204"/>
                      <a:pt x="1146" y="1204"/>
                    </a:cubicBezTo>
                    <a:cubicBezTo>
                      <a:pt x="1147" y="1204"/>
                      <a:pt x="1147" y="1204"/>
                      <a:pt x="1147" y="1204"/>
                    </a:cubicBezTo>
                    <a:cubicBezTo>
                      <a:pt x="1147" y="1204"/>
                      <a:pt x="1147" y="1204"/>
                      <a:pt x="1147" y="1204"/>
                    </a:cubicBezTo>
                    <a:cubicBezTo>
                      <a:pt x="1147" y="1204"/>
                      <a:pt x="1147" y="1204"/>
                      <a:pt x="1147" y="1204"/>
                    </a:cubicBezTo>
                    <a:cubicBezTo>
                      <a:pt x="1148" y="1204"/>
                      <a:pt x="1148" y="1204"/>
                      <a:pt x="1148" y="1204"/>
                    </a:cubicBezTo>
                    <a:cubicBezTo>
                      <a:pt x="1148" y="1203"/>
                      <a:pt x="1148" y="1203"/>
                      <a:pt x="1148" y="1203"/>
                    </a:cubicBezTo>
                    <a:cubicBezTo>
                      <a:pt x="1148" y="1203"/>
                      <a:pt x="1148" y="1203"/>
                      <a:pt x="1148" y="1203"/>
                    </a:cubicBezTo>
                    <a:cubicBezTo>
                      <a:pt x="1148" y="1203"/>
                      <a:pt x="1148" y="1203"/>
                      <a:pt x="1149" y="1203"/>
                    </a:cubicBezTo>
                    <a:cubicBezTo>
                      <a:pt x="1149" y="1203"/>
                      <a:pt x="1149" y="1203"/>
                      <a:pt x="1149" y="1203"/>
                    </a:cubicBezTo>
                    <a:cubicBezTo>
                      <a:pt x="1149" y="1203"/>
                      <a:pt x="1149" y="1202"/>
                      <a:pt x="1149" y="1202"/>
                    </a:cubicBezTo>
                    <a:cubicBezTo>
                      <a:pt x="1149" y="1202"/>
                      <a:pt x="1149" y="1202"/>
                      <a:pt x="1149" y="1202"/>
                    </a:cubicBezTo>
                    <a:cubicBezTo>
                      <a:pt x="1529" y="922"/>
                      <a:pt x="1625" y="396"/>
                      <a:pt x="1372" y="0"/>
                    </a:cubicBezTo>
                  </a:path>
                </a:pathLst>
              </a:custGeom>
              <a:solidFill>
                <a:srgbClr val="DEDE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7" name="Freeform 54"/>
              <p:cNvSpPr/>
              <p:nvPr/>
            </p:nvSpPr>
            <p:spPr bwMode="auto">
              <a:xfrm>
                <a:off x="2696295" y="3293847"/>
                <a:ext cx="899241" cy="696797"/>
              </a:xfrm>
              <a:custGeom>
                <a:avLst/>
                <a:gdLst>
                  <a:gd name="T0" fmla="*/ 552 w 663"/>
                  <a:gd name="T1" fmla="*/ 0 h 514"/>
                  <a:gd name="T2" fmla="*/ 0 w 663"/>
                  <a:gd name="T3" fmla="*/ 375 h 514"/>
                  <a:gd name="T4" fmla="*/ 97 w 663"/>
                  <a:gd name="T5" fmla="*/ 514 h 514"/>
                  <a:gd name="T6" fmla="*/ 97 w 663"/>
                  <a:gd name="T7" fmla="*/ 514 h 514"/>
                  <a:gd name="T8" fmla="*/ 97 w 663"/>
                  <a:gd name="T9" fmla="*/ 514 h 514"/>
                  <a:gd name="T10" fmla="*/ 97 w 663"/>
                  <a:gd name="T11" fmla="*/ 514 h 514"/>
                  <a:gd name="T12" fmla="*/ 434 w 663"/>
                  <a:gd name="T13" fmla="*/ 276 h 514"/>
                  <a:gd name="T14" fmla="*/ 434 w 663"/>
                  <a:gd name="T15" fmla="*/ 276 h 514"/>
                  <a:gd name="T16" fmla="*/ 663 w 663"/>
                  <a:gd name="T17" fmla="*/ 115 h 514"/>
                  <a:gd name="T18" fmla="*/ 552 w 663"/>
                  <a:gd name="T19" fmla="*/ 0 h 5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63" h="514">
                    <a:moveTo>
                      <a:pt x="552" y="0"/>
                    </a:moveTo>
                    <a:cubicBezTo>
                      <a:pt x="0" y="375"/>
                      <a:pt x="0" y="375"/>
                      <a:pt x="0" y="375"/>
                    </a:cubicBezTo>
                    <a:cubicBezTo>
                      <a:pt x="97" y="514"/>
                      <a:pt x="97" y="514"/>
                      <a:pt x="97" y="514"/>
                    </a:cubicBezTo>
                    <a:cubicBezTo>
                      <a:pt x="97" y="514"/>
                      <a:pt x="97" y="514"/>
                      <a:pt x="97" y="514"/>
                    </a:cubicBezTo>
                    <a:cubicBezTo>
                      <a:pt x="97" y="514"/>
                      <a:pt x="97" y="514"/>
                      <a:pt x="97" y="514"/>
                    </a:cubicBezTo>
                    <a:cubicBezTo>
                      <a:pt x="97" y="514"/>
                      <a:pt x="97" y="514"/>
                      <a:pt x="97" y="514"/>
                    </a:cubicBezTo>
                    <a:cubicBezTo>
                      <a:pt x="434" y="276"/>
                      <a:pt x="434" y="276"/>
                      <a:pt x="434" y="276"/>
                    </a:cubicBezTo>
                    <a:cubicBezTo>
                      <a:pt x="434" y="276"/>
                      <a:pt x="434" y="276"/>
                      <a:pt x="434" y="276"/>
                    </a:cubicBezTo>
                    <a:cubicBezTo>
                      <a:pt x="663" y="115"/>
                      <a:pt x="663" y="115"/>
                      <a:pt x="663" y="115"/>
                    </a:cubicBezTo>
                    <a:cubicBezTo>
                      <a:pt x="622" y="82"/>
                      <a:pt x="584" y="44"/>
                      <a:pt x="552" y="0"/>
                    </a:cubicBezTo>
                  </a:path>
                </a:pathLst>
              </a:custGeom>
              <a:solidFill>
                <a:srgbClr val="DEDE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8" name="Freeform 55"/>
              <p:cNvSpPr/>
              <p:nvPr/>
            </p:nvSpPr>
            <p:spPr bwMode="auto">
              <a:xfrm>
                <a:off x="1216676" y="4030215"/>
                <a:ext cx="1551306" cy="987560"/>
              </a:xfrm>
              <a:custGeom>
                <a:avLst/>
                <a:gdLst>
                  <a:gd name="T0" fmla="*/ 844 w 1144"/>
                  <a:gd name="T1" fmla="*/ 0 h 728"/>
                  <a:gd name="T2" fmla="*/ 0 w 1144"/>
                  <a:gd name="T3" fmla="*/ 573 h 728"/>
                  <a:gd name="T4" fmla="*/ 20 w 1144"/>
                  <a:gd name="T5" fmla="*/ 605 h 728"/>
                  <a:gd name="T6" fmla="*/ 21 w 1144"/>
                  <a:gd name="T7" fmla="*/ 606 h 728"/>
                  <a:gd name="T8" fmla="*/ 21 w 1144"/>
                  <a:gd name="T9" fmla="*/ 606 h 728"/>
                  <a:gd name="T10" fmla="*/ 21 w 1144"/>
                  <a:gd name="T11" fmla="*/ 606 h 728"/>
                  <a:gd name="T12" fmla="*/ 22 w 1144"/>
                  <a:gd name="T13" fmla="*/ 607 h 728"/>
                  <a:gd name="T14" fmla="*/ 235 w 1144"/>
                  <a:gd name="T15" fmla="*/ 728 h 728"/>
                  <a:gd name="T16" fmla="*/ 235 w 1144"/>
                  <a:gd name="T17" fmla="*/ 728 h 728"/>
                  <a:gd name="T18" fmla="*/ 235 w 1144"/>
                  <a:gd name="T19" fmla="*/ 728 h 728"/>
                  <a:gd name="T20" fmla="*/ 374 w 1144"/>
                  <a:gd name="T21" fmla="*/ 691 h 728"/>
                  <a:gd name="T22" fmla="*/ 374 w 1144"/>
                  <a:gd name="T23" fmla="*/ 691 h 728"/>
                  <a:gd name="T24" fmla="*/ 1144 w 1144"/>
                  <a:gd name="T25" fmla="*/ 148 h 728"/>
                  <a:gd name="T26" fmla="*/ 1013 w 1144"/>
                  <a:gd name="T27" fmla="*/ 240 h 728"/>
                  <a:gd name="T28" fmla="*/ 844 w 1144"/>
                  <a:gd name="T29" fmla="*/ 0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144" h="728">
                    <a:moveTo>
                      <a:pt x="844" y="0"/>
                    </a:moveTo>
                    <a:cubicBezTo>
                      <a:pt x="0" y="573"/>
                      <a:pt x="0" y="573"/>
                      <a:pt x="0" y="573"/>
                    </a:cubicBezTo>
                    <a:cubicBezTo>
                      <a:pt x="6" y="584"/>
                      <a:pt x="13" y="594"/>
                      <a:pt x="20" y="605"/>
                    </a:cubicBezTo>
                    <a:cubicBezTo>
                      <a:pt x="20" y="605"/>
                      <a:pt x="21" y="606"/>
                      <a:pt x="21" y="606"/>
                    </a:cubicBezTo>
                    <a:cubicBezTo>
                      <a:pt x="21" y="606"/>
                      <a:pt x="21" y="606"/>
                      <a:pt x="21" y="606"/>
                    </a:cubicBezTo>
                    <a:cubicBezTo>
                      <a:pt x="21" y="606"/>
                      <a:pt x="21" y="606"/>
                      <a:pt x="21" y="606"/>
                    </a:cubicBezTo>
                    <a:cubicBezTo>
                      <a:pt x="21" y="606"/>
                      <a:pt x="21" y="607"/>
                      <a:pt x="22" y="607"/>
                    </a:cubicBezTo>
                    <a:cubicBezTo>
                      <a:pt x="89" y="702"/>
                      <a:pt x="168" y="728"/>
                      <a:pt x="235" y="728"/>
                    </a:cubicBezTo>
                    <a:cubicBezTo>
                      <a:pt x="235" y="728"/>
                      <a:pt x="235" y="728"/>
                      <a:pt x="235" y="728"/>
                    </a:cubicBezTo>
                    <a:cubicBezTo>
                      <a:pt x="235" y="728"/>
                      <a:pt x="235" y="728"/>
                      <a:pt x="235" y="728"/>
                    </a:cubicBezTo>
                    <a:cubicBezTo>
                      <a:pt x="313" y="728"/>
                      <a:pt x="374" y="691"/>
                      <a:pt x="374" y="691"/>
                    </a:cubicBezTo>
                    <a:cubicBezTo>
                      <a:pt x="374" y="691"/>
                      <a:pt x="374" y="691"/>
                      <a:pt x="374" y="691"/>
                    </a:cubicBezTo>
                    <a:cubicBezTo>
                      <a:pt x="1144" y="148"/>
                      <a:pt x="1144" y="148"/>
                      <a:pt x="1144" y="148"/>
                    </a:cubicBezTo>
                    <a:cubicBezTo>
                      <a:pt x="1013" y="240"/>
                      <a:pt x="1013" y="240"/>
                      <a:pt x="1013" y="240"/>
                    </a:cubicBezTo>
                    <a:cubicBezTo>
                      <a:pt x="844" y="0"/>
                      <a:pt x="844" y="0"/>
                      <a:pt x="844" y="0"/>
                    </a:cubicBezTo>
                  </a:path>
                </a:pathLst>
              </a:custGeom>
              <a:solidFill>
                <a:srgbClr val="1866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9" name="Freeform 56"/>
              <p:cNvSpPr/>
              <p:nvPr/>
            </p:nvSpPr>
            <p:spPr bwMode="auto">
              <a:xfrm>
                <a:off x="2540304" y="3802537"/>
                <a:ext cx="287895" cy="428401"/>
              </a:xfrm>
              <a:custGeom>
                <a:avLst/>
                <a:gdLst>
                  <a:gd name="T0" fmla="*/ 272 w 502"/>
                  <a:gd name="T1" fmla="*/ 0 h 747"/>
                  <a:gd name="T2" fmla="*/ 0 w 502"/>
                  <a:gd name="T3" fmla="*/ 184 h 747"/>
                  <a:gd name="T4" fmla="*/ 397 w 502"/>
                  <a:gd name="T5" fmla="*/ 747 h 747"/>
                  <a:gd name="T6" fmla="*/ 502 w 502"/>
                  <a:gd name="T7" fmla="*/ 328 h 747"/>
                  <a:gd name="T8" fmla="*/ 272 w 502"/>
                  <a:gd name="T9" fmla="*/ 0 h 7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2" h="747">
                    <a:moveTo>
                      <a:pt x="272" y="0"/>
                    </a:moveTo>
                    <a:lnTo>
                      <a:pt x="0" y="184"/>
                    </a:lnTo>
                    <a:lnTo>
                      <a:pt x="397" y="747"/>
                    </a:lnTo>
                    <a:lnTo>
                      <a:pt x="502" y="328"/>
                    </a:lnTo>
                    <a:lnTo>
                      <a:pt x="272" y="0"/>
                    </a:lnTo>
                    <a:close/>
                  </a:path>
                </a:pathLst>
              </a:custGeom>
              <a:solidFill>
                <a:srgbClr val="0F3D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0" name="Freeform 57"/>
              <p:cNvSpPr/>
              <p:nvPr/>
            </p:nvSpPr>
            <p:spPr bwMode="auto">
              <a:xfrm>
                <a:off x="2540304" y="3802537"/>
                <a:ext cx="287895" cy="428401"/>
              </a:xfrm>
              <a:custGeom>
                <a:avLst/>
                <a:gdLst>
                  <a:gd name="T0" fmla="*/ 272 w 502"/>
                  <a:gd name="T1" fmla="*/ 0 h 747"/>
                  <a:gd name="T2" fmla="*/ 0 w 502"/>
                  <a:gd name="T3" fmla="*/ 184 h 747"/>
                  <a:gd name="T4" fmla="*/ 397 w 502"/>
                  <a:gd name="T5" fmla="*/ 747 h 747"/>
                  <a:gd name="T6" fmla="*/ 502 w 502"/>
                  <a:gd name="T7" fmla="*/ 328 h 747"/>
                  <a:gd name="T8" fmla="*/ 272 w 502"/>
                  <a:gd name="T9" fmla="*/ 0 h 7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2" h="747">
                    <a:moveTo>
                      <a:pt x="272" y="0"/>
                    </a:moveTo>
                    <a:lnTo>
                      <a:pt x="0" y="184"/>
                    </a:lnTo>
                    <a:lnTo>
                      <a:pt x="397" y="747"/>
                    </a:lnTo>
                    <a:lnTo>
                      <a:pt x="502" y="328"/>
                    </a:lnTo>
                    <a:lnTo>
                      <a:pt x="27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1" name="Freeform 58"/>
              <p:cNvSpPr/>
              <p:nvPr/>
            </p:nvSpPr>
            <p:spPr bwMode="auto">
              <a:xfrm>
                <a:off x="2361373" y="3908061"/>
                <a:ext cx="406609" cy="447900"/>
              </a:xfrm>
              <a:custGeom>
                <a:avLst/>
                <a:gdLst>
                  <a:gd name="T0" fmla="*/ 312 w 709"/>
                  <a:gd name="T1" fmla="*/ 0 h 781"/>
                  <a:gd name="T2" fmla="*/ 0 w 709"/>
                  <a:gd name="T3" fmla="*/ 213 h 781"/>
                  <a:gd name="T4" fmla="*/ 400 w 709"/>
                  <a:gd name="T5" fmla="*/ 781 h 781"/>
                  <a:gd name="T6" fmla="*/ 709 w 709"/>
                  <a:gd name="T7" fmla="*/ 563 h 781"/>
                  <a:gd name="T8" fmla="*/ 312 w 709"/>
                  <a:gd name="T9" fmla="*/ 0 h 7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9" h="781">
                    <a:moveTo>
                      <a:pt x="312" y="0"/>
                    </a:moveTo>
                    <a:lnTo>
                      <a:pt x="0" y="213"/>
                    </a:lnTo>
                    <a:lnTo>
                      <a:pt x="400" y="781"/>
                    </a:lnTo>
                    <a:lnTo>
                      <a:pt x="709" y="563"/>
                    </a:lnTo>
                    <a:lnTo>
                      <a:pt x="312" y="0"/>
                    </a:lnTo>
                    <a:close/>
                  </a:path>
                </a:pathLst>
              </a:custGeom>
              <a:solidFill>
                <a:srgbClr val="DEDE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2" name="Freeform 59"/>
              <p:cNvSpPr/>
              <p:nvPr/>
            </p:nvSpPr>
            <p:spPr bwMode="auto">
              <a:xfrm>
                <a:off x="2361373" y="3908061"/>
                <a:ext cx="406609" cy="447900"/>
              </a:xfrm>
              <a:custGeom>
                <a:avLst/>
                <a:gdLst>
                  <a:gd name="T0" fmla="*/ 312 w 709"/>
                  <a:gd name="T1" fmla="*/ 0 h 781"/>
                  <a:gd name="T2" fmla="*/ 0 w 709"/>
                  <a:gd name="T3" fmla="*/ 213 h 781"/>
                  <a:gd name="T4" fmla="*/ 400 w 709"/>
                  <a:gd name="T5" fmla="*/ 781 h 781"/>
                  <a:gd name="T6" fmla="*/ 709 w 709"/>
                  <a:gd name="T7" fmla="*/ 563 h 781"/>
                  <a:gd name="T8" fmla="*/ 312 w 709"/>
                  <a:gd name="T9" fmla="*/ 0 h 7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9" h="781">
                    <a:moveTo>
                      <a:pt x="312" y="0"/>
                    </a:moveTo>
                    <a:lnTo>
                      <a:pt x="0" y="213"/>
                    </a:lnTo>
                    <a:lnTo>
                      <a:pt x="400" y="781"/>
                    </a:lnTo>
                    <a:lnTo>
                      <a:pt x="709" y="563"/>
                    </a:lnTo>
                    <a:lnTo>
                      <a:pt x="31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3" name="Freeform 60"/>
              <p:cNvSpPr/>
              <p:nvPr/>
            </p:nvSpPr>
            <p:spPr bwMode="auto">
              <a:xfrm>
                <a:off x="3576611" y="2433603"/>
                <a:ext cx="1317893" cy="1043189"/>
              </a:xfrm>
              <a:custGeom>
                <a:avLst/>
                <a:gdLst>
                  <a:gd name="T0" fmla="*/ 835 w 972"/>
                  <a:gd name="T1" fmla="*/ 0 h 769"/>
                  <a:gd name="T2" fmla="*/ 835 w 972"/>
                  <a:gd name="T3" fmla="*/ 0 h 769"/>
                  <a:gd name="T4" fmla="*/ 695 w 972"/>
                  <a:gd name="T5" fmla="*/ 676 h 769"/>
                  <a:gd name="T6" fmla="*/ 404 w 972"/>
                  <a:gd name="T7" fmla="*/ 769 h 769"/>
                  <a:gd name="T8" fmla="*/ 0 w 972"/>
                  <a:gd name="T9" fmla="*/ 568 h 769"/>
                  <a:gd name="T10" fmla="*/ 0 w 972"/>
                  <a:gd name="T11" fmla="*/ 568 h 769"/>
                  <a:gd name="T12" fmla="*/ 404 w 972"/>
                  <a:gd name="T13" fmla="*/ 769 h 769"/>
                  <a:gd name="T14" fmla="*/ 695 w 972"/>
                  <a:gd name="T15" fmla="*/ 676 h 769"/>
                  <a:gd name="T16" fmla="*/ 909 w 972"/>
                  <a:gd name="T17" fmla="*/ 263 h 769"/>
                  <a:gd name="T18" fmla="*/ 835 w 972"/>
                  <a:gd name="T19" fmla="*/ 0 h 7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72" h="769">
                    <a:moveTo>
                      <a:pt x="835" y="0"/>
                    </a:moveTo>
                    <a:cubicBezTo>
                      <a:pt x="835" y="0"/>
                      <a:pt x="835" y="0"/>
                      <a:pt x="835" y="0"/>
                    </a:cubicBezTo>
                    <a:cubicBezTo>
                      <a:pt x="972" y="226"/>
                      <a:pt x="913" y="522"/>
                      <a:pt x="695" y="676"/>
                    </a:cubicBezTo>
                    <a:cubicBezTo>
                      <a:pt x="606" y="739"/>
                      <a:pt x="504" y="769"/>
                      <a:pt x="404" y="769"/>
                    </a:cubicBezTo>
                    <a:cubicBezTo>
                      <a:pt x="250" y="769"/>
                      <a:pt x="99" y="699"/>
                      <a:pt x="0" y="568"/>
                    </a:cubicBezTo>
                    <a:cubicBezTo>
                      <a:pt x="0" y="568"/>
                      <a:pt x="0" y="568"/>
                      <a:pt x="0" y="568"/>
                    </a:cubicBezTo>
                    <a:cubicBezTo>
                      <a:pt x="99" y="699"/>
                      <a:pt x="250" y="769"/>
                      <a:pt x="404" y="769"/>
                    </a:cubicBezTo>
                    <a:cubicBezTo>
                      <a:pt x="504" y="769"/>
                      <a:pt x="606" y="739"/>
                      <a:pt x="695" y="676"/>
                    </a:cubicBezTo>
                    <a:cubicBezTo>
                      <a:pt x="834" y="578"/>
                      <a:pt x="909" y="422"/>
                      <a:pt x="909" y="263"/>
                    </a:cubicBezTo>
                    <a:cubicBezTo>
                      <a:pt x="909" y="173"/>
                      <a:pt x="885" y="82"/>
                      <a:pt x="835" y="0"/>
                    </a:cubicBezTo>
                  </a:path>
                </a:pathLst>
              </a:custGeom>
              <a:solidFill>
                <a:srgbClr val="DEDE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4" name="Freeform 61"/>
              <p:cNvSpPr/>
              <p:nvPr/>
            </p:nvSpPr>
            <p:spPr bwMode="auto">
              <a:xfrm>
                <a:off x="3444707" y="2344138"/>
                <a:ext cx="1630448" cy="1291512"/>
              </a:xfrm>
              <a:custGeom>
                <a:avLst/>
                <a:gdLst>
                  <a:gd name="T0" fmla="*/ 1029 w 1202"/>
                  <a:gd name="T1" fmla="*/ 0 h 952"/>
                  <a:gd name="T2" fmla="*/ 932 w 1202"/>
                  <a:gd name="T3" fmla="*/ 66 h 952"/>
                  <a:gd name="T4" fmla="*/ 1006 w 1202"/>
                  <a:gd name="T5" fmla="*/ 329 h 952"/>
                  <a:gd name="T6" fmla="*/ 792 w 1202"/>
                  <a:gd name="T7" fmla="*/ 742 h 952"/>
                  <a:gd name="T8" fmla="*/ 501 w 1202"/>
                  <a:gd name="T9" fmla="*/ 835 h 952"/>
                  <a:gd name="T10" fmla="*/ 97 w 1202"/>
                  <a:gd name="T11" fmla="*/ 634 h 952"/>
                  <a:gd name="T12" fmla="*/ 0 w 1202"/>
                  <a:gd name="T13" fmla="*/ 700 h 952"/>
                  <a:gd name="T14" fmla="*/ 111 w 1202"/>
                  <a:gd name="T15" fmla="*/ 815 h 952"/>
                  <a:gd name="T16" fmla="*/ 501 w 1202"/>
                  <a:gd name="T17" fmla="*/ 952 h 952"/>
                  <a:gd name="T18" fmla="*/ 859 w 1202"/>
                  <a:gd name="T19" fmla="*/ 838 h 952"/>
                  <a:gd name="T20" fmla="*/ 1029 w 1202"/>
                  <a:gd name="T21" fmla="*/ 0 h 9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02" h="952">
                    <a:moveTo>
                      <a:pt x="1029" y="0"/>
                    </a:moveTo>
                    <a:cubicBezTo>
                      <a:pt x="932" y="66"/>
                      <a:pt x="932" y="66"/>
                      <a:pt x="932" y="66"/>
                    </a:cubicBezTo>
                    <a:cubicBezTo>
                      <a:pt x="982" y="148"/>
                      <a:pt x="1006" y="239"/>
                      <a:pt x="1006" y="329"/>
                    </a:cubicBezTo>
                    <a:cubicBezTo>
                      <a:pt x="1006" y="488"/>
                      <a:pt x="931" y="644"/>
                      <a:pt x="792" y="742"/>
                    </a:cubicBezTo>
                    <a:cubicBezTo>
                      <a:pt x="703" y="805"/>
                      <a:pt x="601" y="835"/>
                      <a:pt x="501" y="835"/>
                    </a:cubicBezTo>
                    <a:cubicBezTo>
                      <a:pt x="347" y="835"/>
                      <a:pt x="196" y="765"/>
                      <a:pt x="97" y="634"/>
                    </a:cubicBezTo>
                    <a:cubicBezTo>
                      <a:pt x="0" y="700"/>
                      <a:pt x="0" y="700"/>
                      <a:pt x="0" y="700"/>
                    </a:cubicBezTo>
                    <a:cubicBezTo>
                      <a:pt x="32" y="744"/>
                      <a:pt x="70" y="782"/>
                      <a:pt x="111" y="815"/>
                    </a:cubicBezTo>
                    <a:cubicBezTo>
                      <a:pt x="223" y="905"/>
                      <a:pt x="361" y="952"/>
                      <a:pt x="501" y="952"/>
                    </a:cubicBezTo>
                    <a:cubicBezTo>
                      <a:pt x="625" y="952"/>
                      <a:pt x="750" y="915"/>
                      <a:pt x="859" y="838"/>
                    </a:cubicBezTo>
                    <a:cubicBezTo>
                      <a:pt x="1130" y="647"/>
                      <a:pt x="1202" y="278"/>
                      <a:pt x="1029" y="0"/>
                    </a:cubicBezTo>
                  </a:path>
                </a:pathLst>
              </a:custGeom>
              <a:solidFill>
                <a:srgbClr val="1866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5" name="Oval 62"/>
              <p:cNvSpPr>
                <a:spLocks noChangeArrowheads="1"/>
              </p:cNvSpPr>
              <p:nvPr/>
            </p:nvSpPr>
            <p:spPr bwMode="auto">
              <a:xfrm>
                <a:off x="3625358" y="2298258"/>
                <a:ext cx="985839" cy="984692"/>
              </a:xfrm>
              <a:prstGeom prst="ellipse">
                <a:avLst/>
              </a:prstGeom>
              <a:solidFill>
                <a:srgbClr val="FFC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6" name="Oval 63"/>
              <p:cNvSpPr>
                <a:spLocks noChangeArrowheads="1"/>
              </p:cNvSpPr>
              <p:nvPr/>
            </p:nvSpPr>
            <p:spPr bwMode="auto">
              <a:xfrm>
                <a:off x="3763570" y="2436471"/>
                <a:ext cx="708267" cy="707694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7" name="Oval 64"/>
              <p:cNvSpPr>
                <a:spLocks noChangeArrowheads="1"/>
              </p:cNvSpPr>
              <p:nvPr/>
            </p:nvSpPr>
            <p:spPr bwMode="auto">
              <a:xfrm>
                <a:off x="3882857" y="2554611"/>
                <a:ext cx="470840" cy="471987"/>
              </a:xfrm>
              <a:prstGeom prst="ellipse">
                <a:avLst/>
              </a:prstGeom>
              <a:solidFill>
                <a:srgbClr val="FFC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8" name="Freeform 65"/>
              <p:cNvSpPr>
                <a:spLocks noEditPoints="1"/>
              </p:cNvSpPr>
              <p:nvPr/>
            </p:nvSpPr>
            <p:spPr bwMode="auto">
              <a:xfrm>
                <a:off x="3609300" y="2280480"/>
                <a:ext cx="1018528" cy="1018528"/>
              </a:xfrm>
              <a:custGeom>
                <a:avLst/>
                <a:gdLst>
                  <a:gd name="T0" fmla="*/ 375 w 751"/>
                  <a:gd name="T1" fmla="*/ 751 h 751"/>
                  <a:gd name="T2" fmla="*/ 0 w 751"/>
                  <a:gd name="T3" fmla="*/ 376 h 751"/>
                  <a:gd name="T4" fmla="*/ 375 w 751"/>
                  <a:gd name="T5" fmla="*/ 0 h 751"/>
                  <a:gd name="T6" fmla="*/ 751 w 751"/>
                  <a:gd name="T7" fmla="*/ 376 h 751"/>
                  <a:gd name="T8" fmla="*/ 375 w 751"/>
                  <a:gd name="T9" fmla="*/ 751 h 751"/>
                  <a:gd name="T10" fmla="*/ 375 w 751"/>
                  <a:gd name="T11" fmla="*/ 46 h 751"/>
                  <a:gd name="T12" fmla="*/ 45 w 751"/>
                  <a:gd name="T13" fmla="*/ 376 h 751"/>
                  <a:gd name="T14" fmla="*/ 375 w 751"/>
                  <a:gd name="T15" fmla="*/ 706 h 751"/>
                  <a:gd name="T16" fmla="*/ 706 w 751"/>
                  <a:gd name="T17" fmla="*/ 376 h 751"/>
                  <a:gd name="T18" fmla="*/ 375 w 751"/>
                  <a:gd name="T19" fmla="*/ 46 h 7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51" h="751">
                    <a:moveTo>
                      <a:pt x="375" y="751"/>
                    </a:moveTo>
                    <a:cubicBezTo>
                      <a:pt x="168" y="751"/>
                      <a:pt x="0" y="583"/>
                      <a:pt x="0" y="376"/>
                    </a:cubicBezTo>
                    <a:cubicBezTo>
                      <a:pt x="0" y="169"/>
                      <a:pt x="168" y="0"/>
                      <a:pt x="375" y="0"/>
                    </a:cubicBezTo>
                    <a:cubicBezTo>
                      <a:pt x="582" y="0"/>
                      <a:pt x="751" y="169"/>
                      <a:pt x="751" y="376"/>
                    </a:cubicBezTo>
                    <a:cubicBezTo>
                      <a:pt x="751" y="583"/>
                      <a:pt x="582" y="751"/>
                      <a:pt x="375" y="751"/>
                    </a:cubicBezTo>
                    <a:close/>
                    <a:moveTo>
                      <a:pt x="375" y="46"/>
                    </a:moveTo>
                    <a:cubicBezTo>
                      <a:pt x="193" y="46"/>
                      <a:pt x="45" y="194"/>
                      <a:pt x="45" y="376"/>
                    </a:cubicBezTo>
                    <a:cubicBezTo>
                      <a:pt x="45" y="558"/>
                      <a:pt x="193" y="706"/>
                      <a:pt x="375" y="706"/>
                    </a:cubicBezTo>
                    <a:cubicBezTo>
                      <a:pt x="557" y="706"/>
                      <a:pt x="706" y="558"/>
                      <a:pt x="706" y="376"/>
                    </a:cubicBezTo>
                    <a:cubicBezTo>
                      <a:pt x="706" y="194"/>
                      <a:pt x="557" y="46"/>
                      <a:pt x="375" y="4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254" name="组合 253"/>
          <p:cNvGrpSpPr>
            <a:grpSpLocks noChangeAspect="1"/>
          </p:cNvGrpSpPr>
          <p:nvPr/>
        </p:nvGrpSpPr>
        <p:grpSpPr>
          <a:xfrm flipH="1">
            <a:off x="7386135" y="4842788"/>
            <a:ext cx="1083771" cy="1824094"/>
            <a:chOff x="1116013" y="741363"/>
            <a:chExt cx="3381374" cy="5691187"/>
          </a:xfrm>
        </p:grpSpPr>
        <p:sp>
          <p:nvSpPr>
            <p:cNvPr id="255" name="Freeform 5"/>
            <p:cNvSpPr/>
            <p:nvPr/>
          </p:nvSpPr>
          <p:spPr bwMode="auto">
            <a:xfrm>
              <a:off x="1816100" y="1243013"/>
              <a:ext cx="2681287" cy="2244725"/>
            </a:xfrm>
            <a:custGeom>
              <a:avLst/>
              <a:gdLst>
                <a:gd name="T0" fmla="*/ 2603 w 2633"/>
                <a:gd name="T1" fmla="*/ 1870 h 2206"/>
                <a:gd name="T2" fmla="*/ 871 w 2633"/>
                <a:gd name="T3" fmla="*/ 464 h 2206"/>
                <a:gd name="T4" fmla="*/ 370 w 2633"/>
                <a:gd name="T5" fmla="*/ 135 h 2206"/>
                <a:gd name="T6" fmla="*/ 110 w 2633"/>
                <a:gd name="T7" fmla="*/ 0 h 2206"/>
                <a:gd name="T8" fmla="*/ 0 w 2633"/>
                <a:gd name="T9" fmla="*/ 135 h 2206"/>
                <a:gd name="T10" fmla="*/ 200 w 2633"/>
                <a:gd name="T11" fmla="*/ 373 h 2206"/>
                <a:gd name="T12" fmla="*/ 600 w 2633"/>
                <a:gd name="T13" fmla="*/ 766 h 2206"/>
                <a:gd name="T14" fmla="*/ 2347 w 2633"/>
                <a:gd name="T15" fmla="*/ 2185 h 2206"/>
                <a:gd name="T16" fmla="*/ 2433 w 2633"/>
                <a:gd name="T17" fmla="*/ 2176 h 2206"/>
                <a:gd name="T18" fmla="*/ 2612 w 2633"/>
                <a:gd name="T19" fmla="*/ 1956 h 2206"/>
                <a:gd name="T20" fmla="*/ 2603 w 2633"/>
                <a:gd name="T21" fmla="*/ 1870 h 2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33" h="2206">
                  <a:moveTo>
                    <a:pt x="2603" y="1870"/>
                  </a:moveTo>
                  <a:cubicBezTo>
                    <a:pt x="871" y="464"/>
                    <a:pt x="871" y="464"/>
                    <a:pt x="871" y="464"/>
                  </a:cubicBezTo>
                  <a:cubicBezTo>
                    <a:pt x="716" y="338"/>
                    <a:pt x="548" y="227"/>
                    <a:pt x="370" y="135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0" y="135"/>
                    <a:pt x="0" y="135"/>
                    <a:pt x="0" y="135"/>
                  </a:cubicBezTo>
                  <a:cubicBezTo>
                    <a:pt x="200" y="373"/>
                    <a:pt x="200" y="373"/>
                    <a:pt x="200" y="373"/>
                  </a:cubicBezTo>
                  <a:cubicBezTo>
                    <a:pt x="321" y="516"/>
                    <a:pt x="455" y="648"/>
                    <a:pt x="600" y="766"/>
                  </a:cubicBezTo>
                  <a:cubicBezTo>
                    <a:pt x="2347" y="2185"/>
                    <a:pt x="2347" y="2185"/>
                    <a:pt x="2347" y="2185"/>
                  </a:cubicBezTo>
                  <a:cubicBezTo>
                    <a:pt x="2374" y="2206"/>
                    <a:pt x="2412" y="2202"/>
                    <a:pt x="2433" y="2176"/>
                  </a:cubicBezTo>
                  <a:cubicBezTo>
                    <a:pt x="2612" y="1956"/>
                    <a:pt x="2612" y="1956"/>
                    <a:pt x="2612" y="1956"/>
                  </a:cubicBezTo>
                  <a:cubicBezTo>
                    <a:pt x="2633" y="1930"/>
                    <a:pt x="2629" y="1892"/>
                    <a:pt x="2603" y="1870"/>
                  </a:cubicBezTo>
                </a:path>
              </a:pathLst>
            </a:custGeom>
            <a:solidFill>
              <a:srgbClr val="5962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6" name="Freeform 6"/>
            <p:cNvSpPr/>
            <p:nvPr/>
          </p:nvSpPr>
          <p:spPr bwMode="auto">
            <a:xfrm>
              <a:off x="4048125" y="3017838"/>
              <a:ext cx="355600" cy="396875"/>
            </a:xfrm>
            <a:custGeom>
              <a:avLst/>
              <a:gdLst>
                <a:gd name="T0" fmla="*/ 0 w 224"/>
                <a:gd name="T1" fmla="*/ 202 h 250"/>
                <a:gd name="T2" fmla="*/ 164 w 224"/>
                <a:gd name="T3" fmla="*/ 0 h 250"/>
                <a:gd name="T4" fmla="*/ 224 w 224"/>
                <a:gd name="T5" fmla="*/ 48 h 250"/>
                <a:gd name="T6" fmla="*/ 59 w 224"/>
                <a:gd name="T7" fmla="*/ 250 h 250"/>
                <a:gd name="T8" fmla="*/ 0 w 224"/>
                <a:gd name="T9" fmla="*/ 202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4" h="250">
                  <a:moveTo>
                    <a:pt x="0" y="202"/>
                  </a:moveTo>
                  <a:lnTo>
                    <a:pt x="164" y="0"/>
                  </a:lnTo>
                  <a:lnTo>
                    <a:pt x="224" y="48"/>
                  </a:lnTo>
                  <a:lnTo>
                    <a:pt x="59" y="250"/>
                  </a:lnTo>
                  <a:lnTo>
                    <a:pt x="0" y="202"/>
                  </a:lnTo>
                  <a:close/>
                </a:path>
              </a:pathLst>
            </a:custGeom>
            <a:solidFill>
              <a:srgbClr val="5EAB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7" name="Freeform 7"/>
            <p:cNvSpPr/>
            <p:nvPr/>
          </p:nvSpPr>
          <p:spPr bwMode="auto">
            <a:xfrm>
              <a:off x="4048125" y="3017838"/>
              <a:ext cx="355600" cy="396875"/>
            </a:xfrm>
            <a:custGeom>
              <a:avLst/>
              <a:gdLst>
                <a:gd name="T0" fmla="*/ 0 w 224"/>
                <a:gd name="T1" fmla="*/ 202 h 250"/>
                <a:gd name="T2" fmla="*/ 164 w 224"/>
                <a:gd name="T3" fmla="*/ 0 h 250"/>
                <a:gd name="T4" fmla="*/ 224 w 224"/>
                <a:gd name="T5" fmla="*/ 48 h 250"/>
                <a:gd name="T6" fmla="*/ 59 w 224"/>
                <a:gd name="T7" fmla="*/ 250 h 250"/>
                <a:gd name="T8" fmla="*/ 0 w 224"/>
                <a:gd name="T9" fmla="*/ 202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4" h="250">
                  <a:moveTo>
                    <a:pt x="0" y="202"/>
                  </a:moveTo>
                  <a:lnTo>
                    <a:pt x="164" y="0"/>
                  </a:lnTo>
                  <a:lnTo>
                    <a:pt x="224" y="48"/>
                  </a:lnTo>
                  <a:lnTo>
                    <a:pt x="59" y="250"/>
                  </a:lnTo>
                  <a:lnTo>
                    <a:pt x="0" y="20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8" name="Freeform 8"/>
            <p:cNvSpPr/>
            <p:nvPr/>
          </p:nvSpPr>
          <p:spPr bwMode="auto">
            <a:xfrm>
              <a:off x="3889375" y="2889250"/>
              <a:ext cx="354012" cy="396875"/>
            </a:xfrm>
            <a:custGeom>
              <a:avLst/>
              <a:gdLst>
                <a:gd name="T0" fmla="*/ 0 w 223"/>
                <a:gd name="T1" fmla="*/ 202 h 250"/>
                <a:gd name="T2" fmla="*/ 164 w 223"/>
                <a:gd name="T3" fmla="*/ 0 h 250"/>
                <a:gd name="T4" fmla="*/ 223 w 223"/>
                <a:gd name="T5" fmla="*/ 48 h 250"/>
                <a:gd name="T6" fmla="*/ 59 w 223"/>
                <a:gd name="T7" fmla="*/ 250 h 250"/>
                <a:gd name="T8" fmla="*/ 0 w 223"/>
                <a:gd name="T9" fmla="*/ 202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3" h="250">
                  <a:moveTo>
                    <a:pt x="0" y="202"/>
                  </a:moveTo>
                  <a:lnTo>
                    <a:pt x="164" y="0"/>
                  </a:lnTo>
                  <a:lnTo>
                    <a:pt x="223" y="48"/>
                  </a:lnTo>
                  <a:lnTo>
                    <a:pt x="59" y="250"/>
                  </a:lnTo>
                  <a:lnTo>
                    <a:pt x="0" y="202"/>
                  </a:lnTo>
                  <a:close/>
                </a:path>
              </a:pathLst>
            </a:custGeom>
            <a:solidFill>
              <a:srgbClr val="FFC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9" name="Freeform 9"/>
            <p:cNvSpPr/>
            <p:nvPr/>
          </p:nvSpPr>
          <p:spPr bwMode="auto">
            <a:xfrm>
              <a:off x="3889375" y="2889250"/>
              <a:ext cx="354012" cy="396875"/>
            </a:xfrm>
            <a:custGeom>
              <a:avLst/>
              <a:gdLst>
                <a:gd name="T0" fmla="*/ 0 w 223"/>
                <a:gd name="T1" fmla="*/ 202 h 250"/>
                <a:gd name="T2" fmla="*/ 164 w 223"/>
                <a:gd name="T3" fmla="*/ 0 h 250"/>
                <a:gd name="T4" fmla="*/ 223 w 223"/>
                <a:gd name="T5" fmla="*/ 48 h 250"/>
                <a:gd name="T6" fmla="*/ 59 w 223"/>
                <a:gd name="T7" fmla="*/ 250 h 250"/>
                <a:gd name="T8" fmla="*/ 0 w 223"/>
                <a:gd name="T9" fmla="*/ 202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3" h="250">
                  <a:moveTo>
                    <a:pt x="0" y="202"/>
                  </a:moveTo>
                  <a:lnTo>
                    <a:pt x="164" y="0"/>
                  </a:lnTo>
                  <a:lnTo>
                    <a:pt x="223" y="48"/>
                  </a:lnTo>
                  <a:lnTo>
                    <a:pt x="59" y="250"/>
                  </a:lnTo>
                  <a:lnTo>
                    <a:pt x="0" y="20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0" name="Freeform 10"/>
            <p:cNvSpPr/>
            <p:nvPr/>
          </p:nvSpPr>
          <p:spPr bwMode="auto">
            <a:xfrm>
              <a:off x="3732213" y="2760663"/>
              <a:ext cx="352425" cy="396875"/>
            </a:xfrm>
            <a:custGeom>
              <a:avLst/>
              <a:gdLst>
                <a:gd name="T0" fmla="*/ 0 w 222"/>
                <a:gd name="T1" fmla="*/ 202 h 250"/>
                <a:gd name="T2" fmla="*/ 163 w 222"/>
                <a:gd name="T3" fmla="*/ 0 h 250"/>
                <a:gd name="T4" fmla="*/ 222 w 222"/>
                <a:gd name="T5" fmla="*/ 48 h 250"/>
                <a:gd name="T6" fmla="*/ 59 w 222"/>
                <a:gd name="T7" fmla="*/ 250 h 250"/>
                <a:gd name="T8" fmla="*/ 0 w 222"/>
                <a:gd name="T9" fmla="*/ 202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2" h="250">
                  <a:moveTo>
                    <a:pt x="0" y="202"/>
                  </a:moveTo>
                  <a:lnTo>
                    <a:pt x="163" y="0"/>
                  </a:lnTo>
                  <a:lnTo>
                    <a:pt x="222" y="48"/>
                  </a:lnTo>
                  <a:lnTo>
                    <a:pt x="59" y="250"/>
                  </a:lnTo>
                  <a:lnTo>
                    <a:pt x="0" y="202"/>
                  </a:lnTo>
                  <a:close/>
                </a:path>
              </a:pathLst>
            </a:custGeom>
            <a:solidFill>
              <a:srgbClr val="0B92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1" name="Freeform 11"/>
            <p:cNvSpPr/>
            <p:nvPr/>
          </p:nvSpPr>
          <p:spPr bwMode="auto">
            <a:xfrm>
              <a:off x="3732213" y="2760663"/>
              <a:ext cx="352425" cy="396875"/>
            </a:xfrm>
            <a:custGeom>
              <a:avLst/>
              <a:gdLst>
                <a:gd name="T0" fmla="*/ 0 w 222"/>
                <a:gd name="T1" fmla="*/ 202 h 250"/>
                <a:gd name="T2" fmla="*/ 163 w 222"/>
                <a:gd name="T3" fmla="*/ 0 h 250"/>
                <a:gd name="T4" fmla="*/ 222 w 222"/>
                <a:gd name="T5" fmla="*/ 48 h 250"/>
                <a:gd name="T6" fmla="*/ 59 w 222"/>
                <a:gd name="T7" fmla="*/ 250 h 250"/>
                <a:gd name="T8" fmla="*/ 0 w 222"/>
                <a:gd name="T9" fmla="*/ 202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2" h="250">
                  <a:moveTo>
                    <a:pt x="0" y="202"/>
                  </a:moveTo>
                  <a:lnTo>
                    <a:pt x="163" y="0"/>
                  </a:lnTo>
                  <a:lnTo>
                    <a:pt x="222" y="48"/>
                  </a:lnTo>
                  <a:lnTo>
                    <a:pt x="59" y="250"/>
                  </a:lnTo>
                  <a:lnTo>
                    <a:pt x="0" y="20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2" name="Freeform 12"/>
            <p:cNvSpPr/>
            <p:nvPr/>
          </p:nvSpPr>
          <p:spPr bwMode="auto">
            <a:xfrm>
              <a:off x="1116013" y="741363"/>
              <a:ext cx="806450" cy="633413"/>
            </a:xfrm>
            <a:custGeom>
              <a:avLst/>
              <a:gdLst>
                <a:gd name="T0" fmla="*/ 791 w 791"/>
                <a:gd name="T1" fmla="*/ 501 h 622"/>
                <a:gd name="T2" fmla="*/ 272 w 791"/>
                <a:gd name="T3" fmla="*/ 26 h 622"/>
                <a:gd name="T4" fmla="*/ 43 w 791"/>
                <a:gd name="T5" fmla="*/ 2 h 622"/>
                <a:gd name="T6" fmla="*/ 14 w 791"/>
                <a:gd name="T7" fmla="*/ 50 h 622"/>
                <a:gd name="T8" fmla="*/ 230 w 791"/>
                <a:gd name="T9" fmla="*/ 365 h 622"/>
                <a:gd name="T10" fmla="*/ 660 w 791"/>
                <a:gd name="T11" fmla="*/ 619 h 622"/>
                <a:gd name="T12" fmla="*/ 693 w 791"/>
                <a:gd name="T13" fmla="*/ 622 h 622"/>
                <a:gd name="T14" fmla="*/ 791 w 791"/>
                <a:gd name="T15" fmla="*/ 501 h 6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91" h="622">
                  <a:moveTo>
                    <a:pt x="791" y="501"/>
                  </a:moveTo>
                  <a:cubicBezTo>
                    <a:pt x="741" y="246"/>
                    <a:pt x="530" y="53"/>
                    <a:pt x="272" y="26"/>
                  </a:cubicBezTo>
                  <a:cubicBezTo>
                    <a:pt x="43" y="2"/>
                    <a:pt x="43" y="2"/>
                    <a:pt x="43" y="2"/>
                  </a:cubicBezTo>
                  <a:cubicBezTo>
                    <a:pt x="17" y="0"/>
                    <a:pt x="0" y="29"/>
                    <a:pt x="14" y="50"/>
                  </a:cubicBezTo>
                  <a:cubicBezTo>
                    <a:pt x="230" y="365"/>
                    <a:pt x="230" y="365"/>
                    <a:pt x="230" y="365"/>
                  </a:cubicBezTo>
                  <a:cubicBezTo>
                    <a:pt x="329" y="508"/>
                    <a:pt x="486" y="601"/>
                    <a:pt x="660" y="619"/>
                  </a:cubicBezTo>
                  <a:cubicBezTo>
                    <a:pt x="693" y="622"/>
                    <a:pt x="693" y="622"/>
                    <a:pt x="693" y="622"/>
                  </a:cubicBezTo>
                  <a:cubicBezTo>
                    <a:pt x="791" y="501"/>
                    <a:pt x="791" y="501"/>
                    <a:pt x="791" y="501"/>
                  </a:cubicBezTo>
                </a:path>
              </a:pathLst>
            </a:cu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3" name="Freeform 13"/>
            <p:cNvSpPr/>
            <p:nvPr/>
          </p:nvSpPr>
          <p:spPr bwMode="auto">
            <a:xfrm>
              <a:off x="1116013" y="741363"/>
              <a:ext cx="450850" cy="374650"/>
            </a:xfrm>
            <a:custGeom>
              <a:avLst/>
              <a:gdLst>
                <a:gd name="T0" fmla="*/ 14 w 442"/>
                <a:gd name="T1" fmla="*/ 50 h 368"/>
                <a:gd name="T2" fmla="*/ 230 w 442"/>
                <a:gd name="T3" fmla="*/ 365 h 368"/>
                <a:gd name="T4" fmla="*/ 232 w 442"/>
                <a:gd name="T5" fmla="*/ 368 h 368"/>
                <a:gd name="T6" fmla="*/ 442 w 442"/>
                <a:gd name="T7" fmla="*/ 71 h 368"/>
                <a:gd name="T8" fmla="*/ 272 w 442"/>
                <a:gd name="T9" fmla="*/ 26 h 368"/>
                <a:gd name="T10" fmla="*/ 43 w 442"/>
                <a:gd name="T11" fmla="*/ 2 h 368"/>
                <a:gd name="T12" fmla="*/ 14 w 442"/>
                <a:gd name="T13" fmla="*/ 50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2" h="368">
                  <a:moveTo>
                    <a:pt x="14" y="50"/>
                  </a:moveTo>
                  <a:cubicBezTo>
                    <a:pt x="230" y="365"/>
                    <a:pt x="230" y="365"/>
                    <a:pt x="230" y="365"/>
                  </a:cubicBezTo>
                  <a:cubicBezTo>
                    <a:pt x="231" y="366"/>
                    <a:pt x="232" y="367"/>
                    <a:pt x="232" y="368"/>
                  </a:cubicBezTo>
                  <a:cubicBezTo>
                    <a:pt x="314" y="342"/>
                    <a:pt x="420" y="269"/>
                    <a:pt x="442" y="71"/>
                  </a:cubicBezTo>
                  <a:cubicBezTo>
                    <a:pt x="389" y="48"/>
                    <a:pt x="332" y="32"/>
                    <a:pt x="272" y="26"/>
                  </a:cubicBezTo>
                  <a:cubicBezTo>
                    <a:pt x="43" y="2"/>
                    <a:pt x="43" y="2"/>
                    <a:pt x="43" y="2"/>
                  </a:cubicBezTo>
                  <a:cubicBezTo>
                    <a:pt x="17" y="0"/>
                    <a:pt x="0" y="29"/>
                    <a:pt x="14" y="50"/>
                  </a:cubicBezTo>
                  <a:close/>
                </a:path>
              </a:pathLst>
            </a:custGeom>
            <a:solidFill>
              <a:srgbClr val="5EAB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4" name="Freeform 14"/>
            <p:cNvSpPr>
              <a:spLocks noEditPoints="1"/>
            </p:cNvSpPr>
            <p:nvPr/>
          </p:nvSpPr>
          <p:spPr bwMode="auto">
            <a:xfrm>
              <a:off x="1816100" y="1308100"/>
              <a:ext cx="2570162" cy="2173288"/>
            </a:xfrm>
            <a:custGeom>
              <a:avLst/>
              <a:gdLst>
                <a:gd name="T0" fmla="*/ 2412 w 2523"/>
                <a:gd name="T1" fmla="*/ 1912 h 2135"/>
                <a:gd name="T2" fmla="*/ 2284 w 2523"/>
                <a:gd name="T3" fmla="*/ 2070 h 2135"/>
                <a:gd name="T4" fmla="*/ 2347 w 2523"/>
                <a:gd name="T5" fmla="*/ 2121 h 2135"/>
                <a:gd name="T6" fmla="*/ 2386 w 2523"/>
                <a:gd name="T7" fmla="*/ 2135 h 2135"/>
                <a:gd name="T8" fmla="*/ 2433 w 2523"/>
                <a:gd name="T9" fmla="*/ 2112 h 2135"/>
                <a:gd name="T10" fmla="*/ 2523 w 2523"/>
                <a:gd name="T11" fmla="*/ 2002 h 2135"/>
                <a:gd name="T12" fmla="*/ 2412 w 2523"/>
                <a:gd name="T13" fmla="*/ 1912 h 2135"/>
                <a:gd name="T14" fmla="*/ 58 w 2523"/>
                <a:gd name="T15" fmla="*/ 0 h 2135"/>
                <a:gd name="T16" fmla="*/ 6 w 2523"/>
                <a:gd name="T17" fmla="*/ 65 h 2135"/>
                <a:gd name="T18" fmla="*/ 6 w 2523"/>
                <a:gd name="T19" fmla="*/ 65 h 2135"/>
                <a:gd name="T20" fmla="*/ 0 w 2523"/>
                <a:gd name="T21" fmla="*/ 71 h 2135"/>
                <a:gd name="T22" fmla="*/ 200 w 2523"/>
                <a:gd name="T23" fmla="*/ 309 h 2135"/>
                <a:gd name="T24" fmla="*/ 600 w 2523"/>
                <a:gd name="T25" fmla="*/ 702 h 2135"/>
                <a:gd name="T26" fmla="*/ 2253 w 2523"/>
                <a:gd name="T27" fmla="*/ 2044 h 2135"/>
                <a:gd name="T28" fmla="*/ 2192 w 2523"/>
                <a:gd name="T29" fmla="*/ 1995 h 2135"/>
                <a:gd name="T30" fmla="*/ 2320 w 2523"/>
                <a:gd name="T31" fmla="*/ 1838 h 2135"/>
                <a:gd name="T32" fmla="*/ 2256 w 2523"/>
                <a:gd name="T33" fmla="*/ 1786 h 2135"/>
                <a:gd name="T34" fmla="*/ 2128 w 2523"/>
                <a:gd name="T35" fmla="*/ 1943 h 2135"/>
                <a:gd name="T36" fmla="*/ 2036 w 2523"/>
                <a:gd name="T37" fmla="*/ 1869 h 2135"/>
                <a:gd name="T38" fmla="*/ 2164 w 2523"/>
                <a:gd name="T39" fmla="*/ 1711 h 2135"/>
                <a:gd name="T40" fmla="*/ 2101 w 2523"/>
                <a:gd name="T41" fmla="*/ 1659 h 2135"/>
                <a:gd name="T42" fmla="*/ 1973 w 2523"/>
                <a:gd name="T43" fmla="*/ 1817 h 2135"/>
                <a:gd name="T44" fmla="*/ 1881 w 2523"/>
                <a:gd name="T45" fmla="*/ 1742 h 2135"/>
                <a:gd name="T46" fmla="*/ 2009 w 2523"/>
                <a:gd name="T47" fmla="*/ 1585 h 2135"/>
                <a:gd name="T48" fmla="*/ 58 w 2523"/>
                <a:gd name="T49" fmla="*/ 0 h 2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523" h="2135">
                  <a:moveTo>
                    <a:pt x="2412" y="1912"/>
                  </a:moveTo>
                  <a:cubicBezTo>
                    <a:pt x="2284" y="2070"/>
                    <a:pt x="2284" y="2070"/>
                    <a:pt x="2284" y="2070"/>
                  </a:cubicBezTo>
                  <a:cubicBezTo>
                    <a:pt x="2347" y="2121"/>
                    <a:pt x="2347" y="2121"/>
                    <a:pt x="2347" y="2121"/>
                  </a:cubicBezTo>
                  <a:cubicBezTo>
                    <a:pt x="2359" y="2130"/>
                    <a:pt x="2372" y="2135"/>
                    <a:pt x="2386" y="2135"/>
                  </a:cubicBezTo>
                  <a:cubicBezTo>
                    <a:pt x="2404" y="2135"/>
                    <a:pt x="2421" y="2127"/>
                    <a:pt x="2433" y="2112"/>
                  </a:cubicBezTo>
                  <a:cubicBezTo>
                    <a:pt x="2523" y="2002"/>
                    <a:pt x="2523" y="2002"/>
                    <a:pt x="2523" y="2002"/>
                  </a:cubicBezTo>
                  <a:cubicBezTo>
                    <a:pt x="2412" y="1912"/>
                    <a:pt x="2412" y="1912"/>
                    <a:pt x="2412" y="1912"/>
                  </a:cubicBezTo>
                  <a:moveTo>
                    <a:pt x="58" y="0"/>
                  </a:moveTo>
                  <a:cubicBezTo>
                    <a:pt x="6" y="65"/>
                    <a:pt x="6" y="65"/>
                    <a:pt x="6" y="65"/>
                  </a:cubicBezTo>
                  <a:cubicBezTo>
                    <a:pt x="6" y="65"/>
                    <a:pt x="6" y="65"/>
                    <a:pt x="6" y="65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200" y="309"/>
                    <a:pt x="200" y="309"/>
                    <a:pt x="200" y="309"/>
                  </a:cubicBezTo>
                  <a:cubicBezTo>
                    <a:pt x="321" y="452"/>
                    <a:pt x="455" y="584"/>
                    <a:pt x="600" y="702"/>
                  </a:cubicBezTo>
                  <a:cubicBezTo>
                    <a:pt x="2253" y="2044"/>
                    <a:pt x="2253" y="2044"/>
                    <a:pt x="2253" y="2044"/>
                  </a:cubicBezTo>
                  <a:cubicBezTo>
                    <a:pt x="2192" y="1995"/>
                    <a:pt x="2192" y="1995"/>
                    <a:pt x="2192" y="1995"/>
                  </a:cubicBezTo>
                  <a:cubicBezTo>
                    <a:pt x="2320" y="1838"/>
                    <a:pt x="2320" y="1838"/>
                    <a:pt x="2320" y="1838"/>
                  </a:cubicBezTo>
                  <a:cubicBezTo>
                    <a:pt x="2256" y="1786"/>
                    <a:pt x="2256" y="1786"/>
                    <a:pt x="2256" y="1786"/>
                  </a:cubicBezTo>
                  <a:cubicBezTo>
                    <a:pt x="2128" y="1943"/>
                    <a:pt x="2128" y="1943"/>
                    <a:pt x="2128" y="1943"/>
                  </a:cubicBezTo>
                  <a:cubicBezTo>
                    <a:pt x="2036" y="1869"/>
                    <a:pt x="2036" y="1869"/>
                    <a:pt x="2036" y="1869"/>
                  </a:cubicBezTo>
                  <a:cubicBezTo>
                    <a:pt x="2164" y="1711"/>
                    <a:pt x="2164" y="1711"/>
                    <a:pt x="2164" y="1711"/>
                  </a:cubicBezTo>
                  <a:cubicBezTo>
                    <a:pt x="2101" y="1659"/>
                    <a:pt x="2101" y="1659"/>
                    <a:pt x="2101" y="1659"/>
                  </a:cubicBezTo>
                  <a:cubicBezTo>
                    <a:pt x="1973" y="1817"/>
                    <a:pt x="1973" y="1817"/>
                    <a:pt x="1973" y="1817"/>
                  </a:cubicBezTo>
                  <a:cubicBezTo>
                    <a:pt x="1881" y="1742"/>
                    <a:pt x="1881" y="1742"/>
                    <a:pt x="1881" y="1742"/>
                  </a:cubicBezTo>
                  <a:cubicBezTo>
                    <a:pt x="2009" y="1585"/>
                    <a:pt x="2009" y="1585"/>
                    <a:pt x="2009" y="1585"/>
                  </a:cubicBezTo>
                  <a:cubicBezTo>
                    <a:pt x="58" y="0"/>
                    <a:pt x="58" y="0"/>
                    <a:pt x="58" y="0"/>
                  </a:cubicBezTo>
                </a:path>
              </a:pathLst>
            </a:custGeom>
            <a:solidFill>
              <a:srgbClr val="4E55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5" name="Freeform 15"/>
            <p:cNvSpPr/>
            <p:nvPr/>
          </p:nvSpPr>
          <p:spPr bwMode="auto">
            <a:xfrm>
              <a:off x="4048125" y="3179763"/>
              <a:ext cx="223837" cy="234950"/>
            </a:xfrm>
            <a:custGeom>
              <a:avLst/>
              <a:gdLst>
                <a:gd name="T0" fmla="*/ 82 w 141"/>
                <a:gd name="T1" fmla="*/ 0 h 148"/>
                <a:gd name="T2" fmla="*/ 0 w 141"/>
                <a:gd name="T3" fmla="*/ 100 h 148"/>
                <a:gd name="T4" fmla="*/ 39 w 141"/>
                <a:gd name="T5" fmla="*/ 132 h 148"/>
                <a:gd name="T6" fmla="*/ 59 w 141"/>
                <a:gd name="T7" fmla="*/ 148 h 148"/>
                <a:gd name="T8" fmla="*/ 141 w 141"/>
                <a:gd name="T9" fmla="*/ 47 h 148"/>
                <a:gd name="T10" fmla="*/ 82 w 141"/>
                <a:gd name="T11" fmla="*/ 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1" h="148">
                  <a:moveTo>
                    <a:pt x="82" y="0"/>
                  </a:moveTo>
                  <a:lnTo>
                    <a:pt x="0" y="100"/>
                  </a:lnTo>
                  <a:lnTo>
                    <a:pt x="39" y="132"/>
                  </a:lnTo>
                  <a:lnTo>
                    <a:pt x="59" y="148"/>
                  </a:lnTo>
                  <a:lnTo>
                    <a:pt x="141" y="47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529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6" name="Freeform 16"/>
            <p:cNvSpPr/>
            <p:nvPr/>
          </p:nvSpPr>
          <p:spPr bwMode="auto">
            <a:xfrm>
              <a:off x="4048125" y="3179763"/>
              <a:ext cx="223837" cy="234950"/>
            </a:xfrm>
            <a:custGeom>
              <a:avLst/>
              <a:gdLst>
                <a:gd name="T0" fmla="*/ 82 w 141"/>
                <a:gd name="T1" fmla="*/ 0 h 148"/>
                <a:gd name="T2" fmla="*/ 0 w 141"/>
                <a:gd name="T3" fmla="*/ 100 h 148"/>
                <a:gd name="T4" fmla="*/ 39 w 141"/>
                <a:gd name="T5" fmla="*/ 132 h 148"/>
                <a:gd name="T6" fmla="*/ 59 w 141"/>
                <a:gd name="T7" fmla="*/ 148 h 148"/>
                <a:gd name="T8" fmla="*/ 141 w 141"/>
                <a:gd name="T9" fmla="*/ 47 h 148"/>
                <a:gd name="T10" fmla="*/ 82 w 141"/>
                <a:gd name="T11" fmla="*/ 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1" h="148">
                  <a:moveTo>
                    <a:pt x="82" y="0"/>
                  </a:moveTo>
                  <a:lnTo>
                    <a:pt x="0" y="100"/>
                  </a:lnTo>
                  <a:lnTo>
                    <a:pt x="39" y="132"/>
                  </a:lnTo>
                  <a:lnTo>
                    <a:pt x="59" y="148"/>
                  </a:lnTo>
                  <a:lnTo>
                    <a:pt x="141" y="47"/>
                  </a:lnTo>
                  <a:lnTo>
                    <a:pt x="8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7" name="Freeform 17"/>
            <p:cNvSpPr/>
            <p:nvPr/>
          </p:nvSpPr>
          <p:spPr bwMode="auto">
            <a:xfrm>
              <a:off x="3889375" y="3049588"/>
              <a:ext cx="223837" cy="236538"/>
            </a:xfrm>
            <a:custGeom>
              <a:avLst/>
              <a:gdLst>
                <a:gd name="T0" fmla="*/ 82 w 141"/>
                <a:gd name="T1" fmla="*/ 0 h 149"/>
                <a:gd name="T2" fmla="*/ 0 w 141"/>
                <a:gd name="T3" fmla="*/ 101 h 149"/>
                <a:gd name="T4" fmla="*/ 59 w 141"/>
                <a:gd name="T5" fmla="*/ 149 h 149"/>
                <a:gd name="T6" fmla="*/ 141 w 141"/>
                <a:gd name="T7" fmla="*/ 48 h 149"/>
                <a:gd name="T8" fmla="*/ 82 w 141"/>
                <a:gd name="T9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1" h="149">
                  <a:moveTo>
                    <a:pt x="82" y="0"/>
                  </a:moveTo>
                  <a:lnTo>
                    <a:pt x="0" y="101"/>
                  </a:lnTo>
                  <a:lnTo>
                    <a:pt x="59" y="149"/>
                  </a:lnTo>
                  <a:lnTo>
                    <a:pt x="141" y="48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DEB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8" name="Freeform 18"/>
            <p:cNvSpPr/>
            <p:nvPr/>
          </p:nvSpPr>
          <p:spPr bwMode="auto">
            <a:xfrm>
              <a:off x="3889375" y="3049588"/>
              <a:ext cx="223837" cy="236538"/>
            </a:xfrm>
            <a:custGeom>
              <a:avLst/>
              <a:gdLst>
                <a:gd name="T0" fmla="*/ 82 w 141"/>
                <a:gd name="T1" fmla="*/ 0 h 149"/>
                <a:gd name="T2" fmla="*/ 0 w 141"/>
                <a:gd name="T3" fmla="*/ 101 h 149"/>
                <a:gd name="T4" fmla="*/ 59 w 141"/>
                <a:gd name="T5" fmla="*/ 149 h 149"/>
                <a:gd name="T6" fmla="*/ 141 w 141"/>
                <a:gd name="T7" fmla="*/ 48 h 149"/>
                <a:gd name="T8" fmla="*/ 82 w 141"/>
                <a:gd name="T9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1" h="149">
                  <a:moveTo>
                    <a:pt x="82" y="0"/>
                  </a:moveTo>
                  <a:lnTo>
                    <a:pt x="0" y="101"/>
                  </a:lnTo>
                  <a:lnTo>
                    <a:pt x="59" y="149"/>
                  </a:lnTo>
                  <a:lnTo>
                    <a:pt x="141" y="48"/>
                  </a:lnTo>
                  <a:lnTo>
                    <a:pt x="8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9" name="Freeform 19"/>
            <p:cNvSpPr/>
            <p:nvPr/>
          </p:nvSpPr>
          <p:spPr bwMode="auto">
            <a:xfrm>
              <a:off x="3732213" y="2921000"/>
              <a:ext cx="223837" cy="236538"/>
            </a:xfrm>
            <a:custGeom>
              <a:avLst/>
              <a:gdLst>
                <a:gd name="T0" fmla="*/ 82 w 141"/>
                <a:gd name="T1" fmla="*/ 0 h 149"/>
                <a:gd name="T2" fmla="*/ 0 w 141"/>
                <a:gd name="T3" fmla="*/ 101 h 149"/>
                <a:gd name="T4" fmla="*/ 59 w 141"/>
                <a:gd name="T5" fmla="*/ 149 h 149"/>
                <a:gd name="T6" fmla="*/ 141 w 141"/>
                <a:gd name="T7" fmla="*/ 48 h 149"/>
                <a:gd name="T8" fmla="*/ 82 w 141"/>
                <a:gd name="T9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1" h="149">
                  <a:moveTo>
                    <a:pt x="82" y="0"/>
                  </a:moveTo>
                  <a:lnTo>
                    <a:pt x="0" y="101"/>
                  </a:lnTo>
                  <a:lnTo>
                    <a:pt x="59" y="149"/>
                  </a:lnTo>
                  <a:lnTo>
                    <a:pt x="141" y="48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0A7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0" name="Freeform 20"/>
            <p:cNvSpPr/>
            <p:nvPr/>
          </p:nvSpPr>
          <p:spPr bwMode="auto">
            <a:xfrm>
              <a:off x="3732213" y="2921000"/>
              <a:ext cx="223837" cy="236538"/>
            </a:xfrm>
            <a:custGeom>
              <a:avLst/>
              <a:gdLst>
                <a:gd name="T0" fmla="*/ 82 w 141"/>
                <a:gd name="T1" fmla="*/ 0 h 149"/>
                <a:gd name="T2" fmla="*/ 0 w 141"/>
                <a:gd name="T3" fmla="*/ 101 h 149"/>
                <a:gd name="T4" fmla="*/ 59 w 141"/>
                <a:gd name="T5" fmla="*/ 149 h 149"/>
                <a:gd name="T6" fmla="*/ 141 w 141"/>
                <a:gd name="T7" fmla="*/ 48 h 149"/>
                <a:gd name="T8" fmla="*/ 82 w 141"/>
                <a:gd name="T9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1" h="149">
                  <a:moveTo>
                    <a:pt x="82" y="0"/>
                  </a:moveTo>
                  <a:lnTo>
                    <a:pt x="0" y="101"/>
                  </a:lnTo>
                  <a:lnTo>
                    <a:pt x="59" y="149"/>
                  </a:lnTo>
                  <a:lnTo>
                    <a:pt x="141" y="48"/>
                  </a:lnTo>
                  <a:lnTo>
                    <a:pt x="8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1" name="Freeform 21"/>
            <p:cNvSpPr/>
            <p:nvPr/>
          </p:nvSpPr>
          <p:spPr bwMode="auto">
            <a:xfrm>
              <a:off x="1822450" y="1308100"/>
              <a:ext cx="52387" cy="66675"/>
            </a:xfrm>
            <a:custGeom>
              <a:avLst/>
              <a:gdLst>
                <a:gd name="T0" fmla="*/ 33 w 33"/>
                <a:gd name="T1" fmla="*/ 0 h 42"/>
                <a:gd name="T2" fmla="*/ 0 w 33"/>
                <a:gd name="T3" fmla="*/ 42 h 42"/>
                <a:gd name="T4" fmla="*/ 0 w 33"/>
                <a:gd name="T5" fmla="*/ 42 h 42"/>
                <a:gd name="T6" fmla="*/ 33 w 33"/>
                <a:gd name="T7" fmla="*/ 0 h 42"/>
                <a:gd name="T8" fmla="*/ 33 w 33"/>
                <a:gd name="T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42">
                  <a:moveTo>
                    <a:pt x="33" y="0"/>
                  </a:moveTo>
                  <a:lnTo>
                    <a:pt x="0" y="42"/>
                  </a:lnTo>
                  <a:lnTo>
                    <a:pt x="0" y="42"/>
                  </a:lnTo>
                  <a:lnTo>
                    <a:pt x="33" y="0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C8C9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2" name="Freeform 22"/>
            <p:cNvSpPr/>
            <p:nvPr/>
          </p:nvSpPr>
          <p:spPr bwMode="auto">
            <a:xfrm>
              <a:off x="1822450" y="1308100"/>
              <a:ext cx="52387" cy="66675"/>
            </a:xfrm>
            <a:custGeom>
              <a:avLst/>
              <a:gdLst>
                <a:gd name="T0" fmla="*/ 33 w 33"/>
                <a:gd name="T1" fmla="*/ 0 h 42"/>
                <a:gd name="T2" fmla="*/ 0 w 33"/>
                <a:gd name="T3" fmla="*/ 42 h 42"/>
                <a:gd name="T4" fmla="*/ 0 w 33"/>
                <a:gd name="T5" fmla="*/ 42 h 42"/>
                <a:gd name="T6" fmla="*/ 33 w 33"/>
                <a:gd name="T7" fmla="*/ 0 h 42"/>
                <a:gd name="T8" fmla="*/ 33 w 33"/>
                <a:gd name="T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42">
                  <a:moveTo>
                    <a:pt x="33" y="0"/>
                  </a:moveTo>
                  <a:lnTo>
                    <a:pt x="0" y="42"/>
                  </a:lnTo>
                  <a:lnTo>
                    <a:pt x="0" y="42"/>
                  </a:lnTo>
                  <a:lnTo>
                    <a:pt x="33" y="0"/>
                  </a:lnTo>
                  <a:lnTo>
                    <a:pt x="3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3" name="Freeform 23"/>
            <p:cNvSpPr/>
            <p:nvPr/>
          </p:nvSpPr>
          <p:spPr bwMode="auto">
            <a:xfrm>
              <a:off x="2274888" y="4591050"/>
              <a:ext cx="795337" cy="581025"/>
            </a:xfrm>
            <a:custGeom>
              <a:avLst/>
              <a:gdLst>
                <a:gd name="T0" fmla="*/ 390 w 781"/>
                <a:gd name="T1" fmla="*/ 571 h 571"/>
                <a:gd name="T2" fmla="*/ 390 w 781"/>
                <a:gd name="T3" fmla="*/ 571 h 571"/>
                <a:gd name="T4" fmla="*/ 781 w 781"/>
                <a:gd name="T5" fmla="*/ 181 h 571"/>
                <a:gd name="T6" fmla="*/ 781 w 781"/>
                <a:gd name="T7" fmla="*/ 128 h 571"/>
                <a:gd name="T8" fmla="*/ 652 w 781"/>
                <a:gd name="T9" fmla="*/ 0 h 571"/>
                <a:gd name="T10" fmla="*/ 129 w 781"/>
                <a:gd name="T11" fmla="*/ 0 h 571"/>
                <a:gd name="T12" fmla="*/ 0 w 781"/>
                <a:gd name="T13" fmla="*/ 128 h 571"/>
                <a:gd name="T14" fmla="*/ 0 w 781"/>
                <a:gd name="T15" fmla="*/ 181 h 571"/>
                <a:gd name="T16" fmla="*/ 390 w 781"/>
                <a:gd name="T17" fmla="*/ 571 h 5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81" h="571">
                  <a:moveTo>
                    <a:pt x="390" y="571"/>
                  </a:moveTo>
                  <a:cubicBezTo>
                    <a:pt x="390" y="571"/>
                    <a:pt x="390" y="571"/>
                    <a:pt x="390" y="571"/>
                  </a:cubicBezTo>
                  <a:cubicBezTo>
                    <a:pt x="606" y="571"/>
                    <a:pt x="781" y="396"/>
                    <a:pt x="781" y="181"/>
                  </a:cubicBezTo>
                  <a:cubicBezTo>
                    <a:pt x="781" y="128"/>
                    <a:pt x="781" y="128"/>
                    <a:pt x="781" y="128"/>
                  </a:cubicBezTo>
                  <a:cubicBezTo>
                    <a:pt x="781" y="57"/>
                    <a:pt x="723" y="0"/>
                    <a:pt x="652" y="0"/>
                  </a:cubicBezTo>
                  <a:cubicBezTo>
                    <a:pt x="129" y="0"/>
                    <a:pt x="129" y="0"/>
                    <a:pt x="129" y="0"/>
                  </a:cubicBezTo>
                  <a:cubicBezTo>
                    <a:pt x="58" y="0"/>
                    <a:pt x="0" y="57"/>
                    <a:pt x="0" y="128"/>
                  </a:cubicBezTo>
                  <a:cubicBezTo>
                    <a:pt x="0" y="181"/>
                    <a:pt x="0" y="181"/>
                    <a:pt x="0" y="181"/>
                  </a:cubicBezTo>
                  <a:cubicBezTo>
                    <a:pt x="0" y="396"/>
                    <a:pt x="175" y="571"/>
                    <a:pt x="390" y="571"/>
                  </a:cubicBezTo>
                  <a:close/>
                </a:path>
              </a:pathLst>
            </a:custGeom>
            <a:solidFill>
              <a:srgbClr val="2D33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4" name="Freeform 24"/>
            <p:cNvSpPr/>
            <p:nvPr/>
          </p:nvSpPr>
          <p:spPr bwMode="auto">
            <a:xfrm>
              <a:off x="2098675" y="5991225"/>
              <a:ext cx="200025" cy="168275"/>
            </a:xfrm>
            <a:custGeom>
              <a:avLst/>
              <a:gdLst>
                <a:gd name="T0" fmla="*/ 13 w 126"/>
                <a:gd name="T1" fmla="*/ 0 h 106"/>
                <a:gd name="T2" fmla="*/ 126 w 126"/>
                <a:gd name="T3" fmla="*/ 15 h 106"/>
                <a:gd name="T4" fmla="*/ 114 w 126"/>
                <a:gd name="T5" fmla="*/ 106 h 106"/>
                <a:gd name="T6" fmla="*/ 0 w 126"/>
                <a:gd name="T7" fmla="*/ 91 h 106"/>
                <a:gd name="T8" fmla="*/ 13 w 126"/>
                <a:gd name="T9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106">
                  <a:moveTo>
                    <a:pt x="13" y="0"/>
                  </a:moveTo>
                  <a:lnTo>
                    <a:pt x="126" y="15"/>
                  </a:lnTo>
                  <a:lnTo>
                    <a:pt x="114" y="106"/>
                  </a:lnTo>
                  <a:lnTo>
                    <a:pt x="0" y="91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B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5" name="Freeform 25"/>
            <p:cNvSpPr/>
            <p:nvPr/>
          </p:nvSpPr>
          <p:spPr bwMode="auto">
            <a:xfrm>
              <a:off x="2025650" y="6078538"/>
              <a:ext cx="525462" cy="296863"/>
            </a:xfrm>
            <a:custGeom>
              <a:avLst/>
              <a:gdLst>
                <a:gd name="T0" fmla="*/ 505 w 517"/>
                <a:gd name="T1" fmla="*/ 290 h 291"/>
                <a:gd name="T2" fmla="*/ 29 w 517"/>
                <a:gd name="T3" fmla="*/ 227 h 291"/>
                <a:gd name="T4" fmla="*/ 3 w 517"/>
                <a:gd name="T5" fmla="*/ 193 h 291"/>
                <a:gd name="T6" fmla="*/ 23 w 517"/>
                <a:gd name="T7" fmla="*/ 42 h 291"/>
                <a:gd name="T8" fmla="*/ 74 w 517"/>
                <a:gd name="T9" fmla="*/ 3 h 291"/>
                <a:gd name="T10" fmla="*/ 288 w 517"/>
                <a:gd name="T11" fmla="*/ 32 h 291"/>
                <a:gd name="T12" fmla="*/ 285 w 517"/>
                <a:gd name="T13" fmla="*/ 56 h 291"/>
                <a:gd name="T14" fmla="*/ 332 w 517"/>
                <a:gd name="T15" fmla="*/ 69 h 291"/>
                <a:gd name="T16" fmla="*/ 509 w 517"/>
                <a:gd name="T17" fmla="*/ 254 h 291"/>
                <a:gd name="T18" fmla="*/ 515 w 517"/>
                <a:gd name="T19" fmla="*/ 279 h 291"/>
                <a:gd name="T20" fmla="*/ 505 w 517"/>
                <a:gd name="T21" fmla="*/ 290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7" h="291">
                  <a:moveTo>
                    <a:pt x="505" y="290"/>
                  </a:moveTo>
                  <a:cubicBezTo>
                    <a:pt x="29" y="227"/>
                    <a:pt x="29" y="227"/>
                    <a:pt x="29" y="227"/>
                  </a:cubicBezTo>
                  <a:cubicBezTo>
                    <a:pt x="12" y="225"/>
                    <a:pt x="0" y="210"/>
                    <a:pt x="3" y="193"/>
                  </a:cubicBezTo>
                  <a:cubicBezTo>
                    <a:pt x="23" y="42"/>
                    <a:pt x="23" y="42"/>
                    <a:pt x="23" y="42"/>
                  </a:cubicBezTo>
                  <a:cubicBezTo>
                    <a:pt x="26" y="17"/>
                    <a:pt x="49" y="0"/>
                    <a:pt x="74" y="3"/>
                  </a:cubicBezTo>
                  <a:cubicBezTo>
                    <a:pt x="288" y="32"/>
                    <a:pt x="288" y="32"/>
                    <a:pt x="288" y="32"/>
                  </a:cubicBezTo>
                  <a:cubicBezTo>
                    <a:pt x="285" y="56"/>
                    <a:pt x="285" y="56"/>
                    <a:pt x="285" y="56"/>
                  </a:cubicBezTo>
                  <a:cubicBezTo>
                    <a:pt x="332" y="69"/>
                    <a:pt x="332" y="69"/>
                    <a:pt x="332" y="69"/>
                  </a:cubicBezTo>
                  <a:cubicBezTo>
                    <a:pt x="420" y="94"/>
                    <a:pt x="488" y="165"/>
                    <a:pt x="509" y="254"/>
                  </a:cubicBezTo>
                  <a:cubicBezTo>
                    <a:pt x="515" y="279"/>
                    <a:pt x="515" y="279"/>
                    <a:pt x="515" y="279"/>
                  </a:cubicBezTo>
                  <a:cubicBezTo>
                    <a:pt x="517" y="285"/>
                    <a:pt x="511" y="291"/>
                    <a:pt x="505" y="290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6" name="Freeform 26"/>
            <p:cNvSpPr/>
            <p:nvPr/>
          </p:nvSpPr>
          <p:spPr bwMode="auto">
            <a:xfrm>
              <a:off x="2278063" y="6078538"/>
              <a:ext cx="209550" cy="161925"/>
            </a:xfrm>
            <a:custGeom>
              <a:avLst/>
              <a:gdLst>
                <a:gd name="T0" fmla="*/ 69 w 207"/>
                <a:gd name="T1" fmla="*/ 6 h 159"/>
                <a:gd name="T2" fmla="*/ 38 w 207"/>
                <a:gd name="T3" fmla="*/ 2 h 159"/>
                <a:gd name="T4" fmla="*/ 9 w 207"/>
                <a:gd name="T5" fmla="*/ 24 h 159"/>
                <a:gd name="T6" fmla="*/ 0 w 207"/>
                <a:gd name="T7" fmla="*/ 92 h 159"/>
                <a:gd name="T8" fmla="*/ 163 w 207"/>
                <a:gd name="T9" fmla="*/ 159 h 159"/>
                <a:gd name="T10" fmla="*/ 207 w 207"/>
                <a:gd name="T11" fmla="*/ 134 h 159"/>
                <a:gd name="T12" fmla="*/ 89 w 207"/>
                <a:gd name="T13" fmla="*/ 52 h 159"/>
                <a:gd name="T14" fmla="*/ 92 w 207"/>
                <a:gd name="T15" fmla="*/ 36 h 159"/>
                <a:gd name="T16" fmla="*/ 69 w 207"/>
                <a:gd name="T17" fmla="*/ 6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7" h="159">
                  <a:moveTo>
                    <a:pt x="69" y="6"/>
                  </a:moveTo>
                  <a:cubicBezTo>
                    <a:pt x="38" y="2"/>
                    <a:pt x="38" y="2"/>
                    <a:pt x="38" y="2"/>
                  </a:cubicBezTo>
                  <a:cubicBezTo>
                    <a:pt x="24" y="0"/>
                    <a:pt x="11" y="10"/>
                    <a:pt x="9" y="24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100" y="84"/>
                    <a:pt x="163" y="159"/>
                  </a:cubicBezTo>
                  <a:cubicBezTo>
                    <a:pt x="207" y="134"/>
                    <a:pt x="207" y="134"/>
                    <a:pt x="207" y="134"/>
                  </a:cubicBezTo>
                  <a:cubicBezTo>
                    <a:pt x="207" y="134"/>
                    <a:pt x="169" y="73"/>
                    <a:pt x="89" y="52"/>
                  </a:cubicBezTo>
                  <a:cubicBezTo>
                    <a:pt x="92" y="36"/>
                    <a:pt x="92" y="36"/>
                    <a:pt x="92" y="36"/>
                  </a:cubicBezTo>
                  <a:cubicBezTo>
                    <a:pt x="94" y="21"/>
                    <a:pt x="84" y="8"/>
                    <a:pt x="69" y="6"/>
                  </a:cubicBezTo>
                  <a:close/>
                </a:path>
              </a:pathLst>
            </a:custGeom>
            <a:solidFill>
              <a:srgbClr val="5EAB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7" name="Freeform 27"/>
            <p:cNvSpPr/>
            <p:nvPr/>
          </p:nvSpPr>
          <p:spPr bwMode="auto">
            <a:xfrm>
              <a:off x="2008188" y="6272213"/>
              <a:ext cx="573087" cy="133350"/>
            </a:xfrm>
            <a:custGeom>
              <a:avLst/>
              <a:gdLst>
                <a:gd name="T0" fmla="*/ 17 w 562"/>
                <a:gd name="T1" fmla="*/ 62 h 132"/>
                <a:gd name="T2" fmla="*/ 536 w 562"/>
                <a:gd name="T3" fmla="*/ 131 h 132"/>
                <a:gd name="T4" fmla="*/ 557 w 562"/>
                <a:gd name="T5" fmla="*/ 115 h 132"/>
                <a:gd name="T6" fmla="*/ 560 w 562"/>
                <a:gd name="T7" fmla="*/ 91 h 132"/>
                <a:gd name="T8" fmla="*/ 544 w 562"/>
                <a:gd name="T9" fmla="*/ 70 h 132"/>
                <a:gd name="T10" fmla="*/ 26 w 562"/>
                <a:gd name="T11" fmla="*/ 1 h 132"/>
                <a:gd name="T12" fmla="*/ 4 w 562"/>
                <a:gd name="T13" fmla="*/ 17 h 132"/>
                <a:gd name="T14" fmla="*/ 1 w 562"/>
                <a:gd name="T15" fmla="*/ 41 h 132"/>
                <a:gd name="T16" fmla="*/ 17 w 562"/>
                <a:gd name="T17" fmla="*/ 6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2" h="132">
                  <a:moveTo>
                    <a:pt x="17" y="62"/>
                  </a:moveTo>
                  <a:cubicBezTo>
                    <a:pt x="536" y="131"/>
                    <a:pt x="536" y="131"/>
                    <a:pt x="536" y="131"/>
                  </a:cubicBezTo>
                  <a:cubicBezTo>
                    <a:pt x="546" y="132"/>
                    <a:pt x="556" y="125"/>
                    <a:pt x="557" y="115"/>
                  </a:cubicBezTo>
                  <a:cubicBezTo>
                    <a:pt x="560" y="91"/>
                    <a:pt x="560" y="91"/>
                    <a:pt x="560" y="91"/>
                  </a:cubicBezTo>
                  <a:cubicBezTo>
                    <a:pt x="562" y="81"/>
                    <a:pt x="555" y="71"/>
                    <a:pt x="544" y="70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15" y="0"/>
                    <a:pt x="6" y="7"/>
                    <a:pt x="4" y="17"/>
                  </a:cubicBezTo>
                  <a:cubicBezTo>
                    <a:pt x="1" y="41"/>
                    <a:pt x="1" y="41"/>
                    <a:pt x="1" y="41"/>
                  </a:cubicBezTo>
                  <a:cubicBezTo>
                    <a:pt x="0" y="51"/>
                    <a:pt x="7" y="61"/>
                    <a:pt x="17" y="62"/>
                  </a:cubicBezTo>
                  <a:close/>
                </a:path>
              </a:pathLst>
            </a:custGeom>
            <a:solidFill>
              <a:srgbClr val="7F77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8" name="Freeform 28"/>
            <p:cNvSpPr/>
            <p:nvPr/>
          </p:nvSpPr>
          <p:spPr bwMode="auto">
            <a:xfrm>
              <a:off x="3022600" y="6046788"/>
              <a:ext cx="201612" cy="173038"/>
            </a:xfrm>
            <a:custGeom>
              <a:avLst/>
              <a:gdLst>
                <a:gd name="T0" fmla="*/ 0 w 127"/>
                <a:gd name="T1" fmla="*/ 17 h 109"/>
                <a:gd name="T2" fmla="*/ 113 w 127"/>
                <a:gd name="T3" fmla="*/ 0 h 109"/>
                <a:gd name="T4" fmla="*/ 127 w 127"/>
                <a:gd name="T5" fmla="*/ 91 h 109"/>
                <a:gd name="T6" fmla="*/ 14 w 127"/>
                <a:gd name="T7" fmla="*/ 109 h 109"/>
                <a:gd name="T8" fmla="*/ 0 w 127"/>
                <a:gd name="T9" fmla="*/ 17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109">
                  <a:moveTo>
                    <a:pt x="0" y="17"/>
                  </a:moveTo>
                  <a:lnTo>
                    <a:pt x="113" y="0"/>
                  </a:lnTo>
                  <a:lnTo>
                    <a:pt x="127" y="91"/>
                  </a:lnTo>
                  <a:lnTo>
                    <a:pt x="14" y="109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FFB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9" name="Freeform 29"/>
            <p:cNvSpPr/>
            <p:nvPr/>
          </p:nvSpPr>
          <p:spPr bwMode="auto">
            <a:xfrm>
              <a:off x="2987675" y="6132513"/>
              <a:ext cx="557212" cy="269875"/>
            </a:xfrm>
            <a:custGeom>
              <a:avLst/>
              <a:gdLst>
                <a:gd name="T0" fmla="*/ 537 w 546"/>
                <a:gd name="T1" fmla="*/ 187 h 264"/>
                <a:gd name="T2" fmla="*/ 62 w 546"/>
                <a:gd name="T3" fmla="*/ 261 h 264"/>
                <a:gd name="T4" fmla="*/ 27 w 546"/>
                <a:gd name="T5" fmla="*/ 236 h 264"/>
                <a:gd name="T6" fmla="*/ 4 w 546"/>
                <a:gd name="T7" fmla="*/ 86 h 264"/>
                <a:gd name="T8" fmla="*/ 42 w 546"/>
                <a:gd name="T9" fmla="*/ 34 h 264"/>
                <a:gd name="T10" fmla="*/ 255 w 546"/>
                <a:gd name="T11" fmla="*/ 0 h 264"/>
                <a:gd name="T12" fmla="*/ 259 w 546"/>
                <a:gd name="T13" fmla="*/ 25 h 264"/>
                <a:gd name="T14" fmla="*/ 308 w 546"/>
                <a:gd name="T15" fmla="*/ 24 h 264"/>
                <a:gd name="T16" fmla="*/ 530 w 546"/>
                <a:gd name="T17" fmla="*/ 150 h 264"/>
                <a:gd name="T18" fmla="*/ 543 w 546"/>
                <a:gd name="T19" fmla="*/ 173 h 264"/>
                <a:gd name="T20" fmla="*/ 537 w 546"/>
                <a:gd name="T21" fmla="*/ 187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46" h="264">
                  <a:moveTo>
                    <a:pt x="537" y="187"/>
                  </a:moveTo>
                  <a:cubicBezTo>
                    <a:pt x="62" y="261"/>
                    <a:pt x="62" y="261"/>
                    <a:pt x="62" y="261"/>
                  </a:cubicBezTo>
                  <a:cubicBezTo>
                    <a:pt x="45" y="264"/>
                    <a:pt x="30" y="253"/>
                    <a:pt x="27" y="236"/>
                  </a:cubicBezTo>
                  <a:cubicBezTo>
                    <a:pt x="4" y="86"/>
                    <a:pt x="4" y="86"/>
                    <a:pt x="4" y="86"/>
                  </a:cubicBezTo>
                  <a:cubicBezTo>
                    <a:pt x="0" y="61"/>
                    <a:pt x="17" y="38"/>
                    <a:pt x="42" y="34"/>
                  </a:cubicBezTo>
                  <a:cubicBezTo>
                    <a:pt x="255" y="0"/>
                    <a:pt x="255" y="0"/>
                    <a:pt x="255" y="0"/>
                  </a:cubicBezTo>
                  <a:cubicBezTo>
                    <a:pt x="259" y="25"/>
                    <a:pt x="259" y="25"/>
                    <a:pt x="259" y="25"/>
                  </a:cubicBezTo>
                  <a:cubicBezTo>
                    <a:pt x="308" y="24"/>
                    <a:pt x="308" y="24"/>
                    <a:pt x="308" y="24"/>
                  </a:cubicBezTo>
                  <a:cubicBezTo>
                    <a:pt x="400" y="22"/>
                    <a:pt x="485" y="71"/>
                    <a:pt x="530" y="150"/>
                  </a:cubicBezTo>
                  <a:cubicBezTo>
                    <a:pt x="543" y="173"/>
                    <a:pt x="543" y="173"/>
                    <a:pt x="543" y="173"/>
                  </a:cubicBezTo>
                  <a:cubicBezTo>
                    <a:pt x="546" y="179"/>
                    <a:pt x="543" y="186"/>
                    <a:pt x="537" y="187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0" name="Freeform 30"/>
            <p:cNvSpPr/>
            <p:nvPr/>
          </p:nvSpPr>
          <p:spPr bwMode="auto">
            <a:xfrm>
              <a:off x="3213100" y="6096000"/>
              <a:ext cx="227012" cy="125413"/>
            </a:xfrm>
            <a:custGeom>
              <a:avLst/>
              <a:gdLst>
                <a:gd name="T0" fmla="*/ 55 w 223"/>
                <a:gd name="T1" fmla="*/ 2 h 122"/>
                <a:gd name="T2" fmla="*/ 24 w 223"/>
                <a:gd name="T3" fmla="*/ 7 h 122"/>
                <a:gd name="T4" fmla="*/ 2 w 223"/>
                <a:gd name="T5" fmla="*/ 37 h 122"/>
                <a:gd name="T6" fmla="*/ 13 w 223"/>
                <a:gd name="T7" fmla="*/ 104 h 122"/>
                <a:gd name="T8" fmla="*/ 188 w 223"/>
                <a:gd name="T9" fmla="*/ 122 h 122"/>
                <a:gd name="T10" fmla="*/ 223 w 223"/>
                <a:gd name="T11" fmla="*/ 86 h 122"/>
                <a:gd name="T12" fmla="*/ 86 w 223"/>
                <a:gd name="T13" fmla="*/ 41 h 122"/>
                <a:gd name="T14" fmla="*/ 84 w 223"/>
                <a:gd name="T15" fmla="*/ 25 h 122"/>
                <a:gd name="T16" fmla="*/ 55 w 223"/>
                <a:gd name="T17" fmla="*/ 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3" h="122">
                  <a:moveTo>
                    <a:pt x="55" y="2"/>
                  </a:moveTo>
                  <a:cubicBezTo>
                    <a:pt x="24" y="7"/>
                    <a:pt x="24" y="7"/>
                    <a:pt x="24" y="7"/>
                  </a:cubicBezTo>
                  <a:cubicBezTo>
                    <a:pt x="10" y="9"/>
                    <a:pt x="0" y="22"/>
                    <a:pt x="2" y="37"/>
                  </a:cubicBezTo>
                  <a:cubicBezTo>
                    <a:pt x="13" y="104"/>
                    <a:pt x="13" y="104"/>
                    <a:pt x="13" y="104"/>
                  </a:cubicBezTo>
                  <a:cubicBezTo>
                    <a:pt x="13" y="104"/>
                    <a:pt x="106" y="69"/>
                    <a:pt x="188" y="122"/>
                  </a:cubicBezTo>
                  <a:cubicBezTo>
                    <a:pt x="223" y="86"/>
                    <a:pt x="223" y="86"/>
                    <a:pt x="223" y="86"/>
                  </a:cubicBezTo>
                  <a:cubicBezTo>
                    <a:pt x="223" y="86"/>
                    <a:pt x="170" y="38"/>
                    <a:pt x="86" y="41"/>
                  </a:cubicBezTo>
                  <a:cubicBezTo>
                    <a:pt x="84" y="25"/>
                    <a:pt x="84" y="25"/>
                    <a:pt x="84" y="25"/>
                  </a:cubicBezTo>
                  <a:cubicBezTo>
                    <a:pt x="83" y="10"/>
                    <a:pt x="69" y="0"/>
                    <a:pt x="55" y="2"/>
                  </a:cubicBezTo>
                  <a:close/>
                </a:path>
              </a:pathLst>
            </a:custGeom>
            <a:solidFill>
              <a:srgbClr val="5EAB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1" name="Freeform 31"/>
            <p:cNvSpPr/>
            <p:nvPr/>
          </p:nvSpPr>
          <p:spPr bwMode="auto">
            <a:xfrm>
              <a:off x="3005138" y="6283325"/>
              <a:ext cx="571500" cy="149225"/>
            </a:xfrm>
            <a:custGeom>
              <a:avLst/>
              <a:gdLst>
                <a:gd name="T0" fmla="*/ 27 w 561"/>
                <a:gd name="T1" fmla="*/ 144 h 146"/>
                <a:gd name="T2" fmla="*/ 544 w 561"/>
                <a:gd name="T3" fmla="*/ 63 h 146"/>
                <a:gd name="T4" fmla="*/ 559 w 561"/>
                <a:gd name="T5" fmla="*/ 41 h 146"/>
                <a:gd name="T6" fmla="*/ 556 w 561"/>
                <a:gd name="T7" fmla="*/ 18 h 146"/>
                <a:gd name="T8" fmla="*/ 534 w 561"/>
                <a:gd name="T9" fmla="*/ 2 h 146"/>
                <a:gd name="T10" fmla="*/ 17 w 561"/>
                <a:gd name="T11" fmla="*/ 83 h 146"/>
                <a:gd name="T12" fmla="*/ 1 w 561"/>
                <a:gd name="T13" fmla="*/ 105 h 146"/>
                <a:gd name="T14" fmla="*/ 5 w 561"/>
                <a:gd name="T15" fmla="*/ 128 h 146"/>
                <a:gd name="T16" fmla="*/ 27 w 561"/>
                <a:gd name="T17" fmla="*/ 144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1" h="146">
                  <a:moveTo>
                    <a:pt x="27" y="144"/>
                  </a:moveTo>
                  <a:cubicBezTo>
                    <a:pt x="544" y="63"/>
                    <a:pt x="544" y="63"/>
                    <a:pt x="544" y="63"/>
                  </a:cubicBezTo>
                  <a:cubicBezTo>
                    <a:pt x="554" y="61"/>
                    <a:pt x="561" y="51"/>
                    <a:pt x="559" y="41"/>
                  </a:cubicBezTo>
                  <a:cubicBezTo>
                    <a:pt x="556" y="18"/>
                    <a:pt x="556" y="18"/>
                    <a:pt x="556" y="18"/>
                  </a:cubicBezTo>
                  <a:cubicBezTo>
                    <a:pt x="554" y="7"/>
                    <a:pt x="544" y="0"/>
                    <a:pt x="534" y="2"/>
                  </a:cubicBezTo>
                  <a:cubicBezTo>
                    <a:pt x="17" y="83"/>
                    <a:pt x="17" y="83"/>
                    <a:pt x="17" y="83"/>
                  </a:cubicBezTo>
                  <a:cubicBezTo>
                    <a:pt x="7" y="85"/>
                    <a:pt x="0" y="95"/>
                    <a:pt x="1" y="105"/>
                  </a:cubicBezTo>
                  <a:cubicBezTo>
                    <a:pt x="5" y="128"/>
                    <a:pt x="5" y="128"/>
                    <a:pt x="5" y="128"/>
                  </a:cubicBezTo>
                  <a:cubicBezTo>
                    <a:pt x="7" y="139"/>
                    <a:pt x="16" y="146"/>
                    <a:pt x="27" y="144"/>
                  </a:cubicBezTo>
                  <a:close/>
                </a:path>
              </a:pathLst>
            </a:custGeom>
            <a:solidFill>
              <a:srgbClr val="7F77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2" name="Freeform 32"/>
            <p:cNvSpPr/>
            <p:nvPr/>
          </p:nvSpPr>
          <p:spPr bwMode="auto">
            <a:xfrm>
              <a:off x="2774950" y="4875213"/>
              <a:ext cx="474662" cy="1219200"/>
            </a:xfrm>
            <a:custGeom>
              <a:avLst/>
              <a:gdLst>
                <a:gd name="T0" fmla="*/ 124 w 299"/>
                <a:gd name="T1" fmla="*/ 768 h 768"/>
                <a:gd name="T2" fmla="*/ 299 w 299"/>
                <a:gd name="T3" fmla="*/ 739 h 768"/>
                <a:gd name="T4" fmla="*/ 175 w 299"/>
                <a:gd name="T5" fmla="*/ 0 h 768"/>
                <a:gd name="T6" fmla="*/ 0 w 299"/>
                <a:gd name="T7" fmla="*/ 30 h 768"/>
                <a:gd name="T8" fmla="*/ 124 w 299"/>
                <a:gd name="T9" fmla="*/ 768 h 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9" h="768">
                  <a:moveTo>
                    <a:pt x="124" y="768"/>
                  </a:moveTo>
                  <a:lnTo>
                    <a:pt x="299" y="739"/>
                  </a:lnTo>
                  <a:lnTo>
                    <a:pt x="175" y="0"/>
                  </a:lnTo>
                  <a:lnTo>
                    <a:pt x="0" y="30"/>
                  </a:lnTo>
                  <a:lnTo>
                    <a:pt x="124" y="768"/>
                  </a:lnTo>
                  <a:close/>
                </a:path>
              </a:pathLst>
            </a:custGeom>
            <a:solidFill>
              <a:srgbClr val="2D33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3" name="Freeform 33"/>
            <p:cNvSpPr/>
            <p:nvPr/>
          </p:nvSpPr>
          <p:spPr bwMode="auto">
            <a:xfrm>
              <a:off x="2070100" y="4803775"/>
              <a:ext cx="487362" cy="1238250"/>
            </a:xfrm>
            <a:custGeom>
              <a:avLst/>
              <a:gdLst>
                <a:gd name="T0" fmla="*/ 174 w 307"/>
                <a:gd name="T1" fmla="*/ 780 h 780"/>
                <a:gd name="T2" fmla="*/ 307 w 307"/>
                <a:gd name="T3" fmla="*/ 31 h 780"/>
                <a:gd name="T4" fmla="*/ 133 w 307"/>
                <a:gd name="T5" fmla="*/ 0 h 780"/>
                <a:gd name="T6" fmla="*/ 0 w 307"/>
                <a:gd name="T7" fmla="*/ 749 h 780"/>
                <a:gd name="T8" fmla="*/ 174 w 307"/>
                <a:gd name="T9" fmla="*/ 780 h 7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7" h="780">
                  <a:moveTo>
                    <a:pt x="174" y="780"/>
                  </a:moveTo>
                  <a:lnTo>
                    <a:pt x="307" y="31"/>
                  </a:lnTo>
                  <a:lnTo>
                    <a:pt x="133" y="0"/>
                  </a:lnTo>
                  <a:lnTo>
                    <a:pt x="0" y="749"/>
                  </a:lnTo>
                  <a:lnTo>
                    <a:pt x="174" y="780"/>
                  </a:lnTo>
                  <a:close/>
                </a:path>
              </a:pathLst>
            </a:custGeom>
            <a:solidFill>
              <a:srgbClr val="2D33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4" name="Freeform 34"/>
            <p:cNvSpPr/>
            <p:nvPr/>
          </p:nvSpPr>
          <p:spPr bwMode="auto">
            <a:xfrm>
              <a:off x="2070100" y="4591050"/>
              <a:ext cx="638175" cy="1450975"/>
            </a:xfrm>
            <a:custGeom>
              <a:avLst/>
              <a:gdLst>
                <a:gd name="T0" fmla="*/ 201 w 627"/>
                <a:gd name="T1" fmla="*/ 181 h 1425"/>
                <a:gd name="T2" fmla="*/ 201 w 627"/>
                <a:gd name="T3" fmla="*/ 128 h 1425"/>
                <a:gd name="T4" fmla="*/ 330 w 627"/>
                <a:gd name="T5" fmla="*/ 0 h 1425"/>
                <a:gd name="T6" fmla="*/ 627 w 627"/>
                <a:gd name="T7" fmla="*/ 0 h 1425"/>
                <a:gd name="T8" fmla="*/ 627 w 627"/>
                <a:gd name="T9" fmla="*/ 569 h 1425"/>
                <a:gd name="T10" fmla="*/ 591 w 627"/>
                <a:gd name="T11" fmla="*/ 571 h 1425"/>
                <a:gd name="T12" fmla="*/ 430 w 627"/>
                <a:gd name="T13" fmla="*/ 536 h 1425"/>
                <a:gd name="T14" fmla="*/ 272 w 627"/>
                <a:gd name="T15" fmla="*/ 1425 h 1425"/>
                <a:gd name="T16" fmla="*/ 0 w 627"/>
                <a:gd name="T17" fmla="*/ 1377 h 1425"/>
                <a:gd name="T18" fmla="*/ 204 w 627"/>
                <a:gd name="T19" fmla="*/ 226 h 1425"/>
                <a:gd name="T20" fmla="*/ 201 w 627"/>
                <a:gd name="T21" fmla="*/ 181 h 1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27" h="1425">
                  <a:moveTo>
                    <a:pt x="201" y="181"/>
                  </a:moveTo>
                  <a:cubicBezTo>
                    <a:pt x="201" y="128"/>
                    <a:pt x="201" y="128"/>
                    <a:pt x="201" y="128"/>
                  </a:cubicBezTo>
                  <a:cubicBezTo>
                    <a:pt x="201" y="57"/>
                    <a:pt x="259" y="0"/>
                    <a:pt x="330" y="0"/>
                  </a:cubicBezTo>
                  <a:cubicBezTo>
                    <a:pt x="627" y="0"/>
                    <a:pt x="627" y="0"/>
                    <a:pt x="627" y="0"/>
                  </a:cubicBezTo>
                  <a:cubicBezTo>
                    <a:pt x="627" y="569"/>
                    <a:pt x="627" y="569"/>
                    <a:pt x="627" y="569"/>
                  </a:cubicBezTo>
                  <a:cubicBezTo>
                    <a:pt x="615" y="570"/>
                    <a:pt x="603" y="571"/>
                    <a:pt x="591" y="571"/>
                  </a:cubicBezTo>
                  <a:cubicBezTo>
                    <a:pt x="534" y="571"/>
                    <a:pt x="479" y="558"/>
                    <a:pt x="430" y="536"/>
                  </a:cubicBezTo>
                  <a:cubicBezTo>
                    <a:pt x="272" y="1425"/>
                    <a:pt x="272" y="1425"/>
                    <a:pt x="272" y="1425"/>
                  </a:cubicBezTo>
                  <a:cubicBezTo>
                    <a:pt x="0" y="1377"/>
                    <a:pt x="0" y="1377"/>
                    <a:pt x="0" y="1377"/>
                  </a:cubicBezTo>
                  <a:cubicBezTo>
                    <a:pt x="204" y="226"/>
                    <a:pt x="204" y="226"/>
                    <a:pt x="204" y="226"/>
                  </a:cubicBezTo>
                  <a:cubicBezTo>
                    <a:pt x="202" y="211"/>
                    <a:pt x="201" y="196"/>
                    <a:pt x="201" y="181"/>
                  </a:cubicBezTo>
                  <a:close/>
                </a:path>
              </a:pathLst>
            </a:custGeom>
            <a:solidFill>
              <a:srgbClr val="2226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5" name="Freeform 35"/>
            <p:cNvSpPr/>
            <p:nvPr/>
          </p:nvSpPr>
          <p:spPr bwMode="auto">
            <a:xfrm>
              <a:off x="2070100" y="4591050"/>
              <a:ext cx="358775" cy="1404938"/>
            </a:xfrm>
            <a:custGeom>
              <a:avLst/>
              <a:gdLst>
                <a:gd name="T0" fmla="*/ 204 w 352"/>
                <a:gd name="T1" fmla="*/ 226 h 1381"/>
                <a:gd name="T2" fmla="*/ 201 w 352"/>
                <a:gd name="T3" fmla="*/ 181 h 1381"/>
                <a:gd name="T4" fmla="*/ 201 w 352"/>
                <a:gd name="T5" fmla="*/ 128 h 1381"/>
                <a:gd name="T6" fmla="*/ 330 w 352"/>
                <a:gd name="T7" fmla="*/ 0 h 1381"/>
                <a:gd name="T8" fmla="*/ 352 w 352"/>
                <a:gd name="T9" fmla="*/ 0 h 1381"/>
                <a:gd name="T10" fmla="*/ 223 w 352"/>
                <a:gd name="T11" fmla="*/ 128 h 1381"/>
                <a:gd name="T12" fmla="*/ 223 w 352"/>
                <a:gd name="T13" fmla="*/ 181 h 1381"/>
                <a:gd name="T14" fmla="*/ 226 w 352"/>
                <a:gd name="T15" fmla="*/ 226 h 1381"/>
                <a:gd name="T16" fmla="*/ 21 w 352"/>
                <a:gd name="T17" fmla="*/ 1381 h 1381"/>
                <a:gd name="T18" fmla="*/ 0 w 352"/>
                <a:gd name="T19" fmla="*/ 1377 h 1381"/>
                <a:gd name="T20" fmla="*/ 204 w 352"/>
                <a:gd name="T21" fmla="*/ 226 h 1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52" h="1381">
                  <a:moveTo>
                    <a:pt x="204" y="226"/>
                  </a:moveTo>
                  <a:cubicBezTo>
                    <a:pt x="202" y="211"/>
                    <a:pt x="201" y="196"/>
                    <a:pt x="201" y="181"/>
                  </a:cubicBezTo>
                  <a:cubicBezTo>
                    <a:pt x="201" y="128"/>
                    <a:pt x="201" y="128"/>
                    <a:pt x="201" y="128"/>
                  </a:cubicBezTo>
                  <a:cubicBezTo>
                    <a:pt x="201" y="57"/>
                    <a:pt x="259" y="0"/>
                    <a:pt x="330" y="0"/>
                  </a:cubicBezTo>
                  <a:cubicBezTo>
                    <a:pt x="352" y="0"/>
                    <a:pt x="352" y="0"/>
                    <a:pt x="352" y="0"/>
                  </a:cubicBezTo>
                  <a:cubicBezTo>
                    <a:pt x="281" y="0"/>
                    <a:pt x="223" y="57"/>
                    <a:pt x="223" y="128"/>
                  </a:cubicBezTo>
                  <a:cubicBezTo>
                    <a:pt x="223" y="181"/>
                    <a:pt x="223" y="181"/>
                    <a:pt x="223" y="181"/>
                  </a:cubicBezTo>
                  <a:cubicBezTo>
                    <a:pt x="223" y="196"/>
                    <a:pt x="224" y="211"/>
                    <a:pt x="226" y="226"/>
                  </a:cubicBezTo>
                  <a:cubicBezTo>
                    <a:pt x="21" y="1381"/>
                    <a:pt x="21" y="1381"/>
                    <a:pt x="21" y="1381"/>
                  </a:cubicBezTo>
                  <a:cubicBezTo>
                    <a:pt x="0" y="1377"/>
                    <a:pt x="0" y="1377"/>
                    <a:pt x="0" y="1377"/>
                  </a:cubicBezTo>
                  <a:lnTo>
                    <a:pt x="204" y="226"/>
                  </a:lnTo>
                  <a:close/>
                </a:path>
              </a:pathLst>
            </a:custGeom>
            <a:solidFill>
              <a:srgbClr val="2D33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6" name="Freeform 36"/>
            <p:cNvSpPr/>
            <p:nvPr/>
          </p:nvSpPr>
          <p:spPr bwMode="auto">
            <a:xfrm>
              <a:off x="2452688" y="3000375"/>
              <a:ext cx="700087" cy="936625"/>
            </a:xfrm>
            <a:custGeom>
              <a:avLst/>
              <a:gdLst>
                <a:gd name="T0" fmla="*/ 0 w 688"/>
                <a:gd name="T1" fmla="*/ 920 h 920"/>
                <a:gd name="T2" fmla="*/ 371 w 688"/>
                <a:gd name="T3" fmla="*/ 920 h 920"/>
                <a:gd name="T4" fmla="*/ 688 w 688"/>
                <a:gd name="T5" fmla="*/ 602 h 920"/>
                <a:gd name="T6" fmla="*/ 688 w 688"/>
                <a:gd name="T7" fmla="*/ 0 h 920"/>
                <a:gd name="T8" fmla="*/ 0 w 688"/>
                <a:gd name="T9" fmla="*/ 0 h 920"/>
                <a:gd name="T10" fmla="*/ 0 w 688"/>
                <a:gd name="T11" fmla="*/ 920 h 9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88" h="920">
                  <a:moveTo>
                    <a:pt x="0" y="920"/>
                  </a:moveTo>
                  <a:cubicBezTo>
                    <a:pt x="371" y="920"/>
                    <a:pt x="371" y="920"/>
                    <a:pt x="371" y="920"/>
                  </a:cubicBezTo>
                  <a:cubicBezTo>
                    <a:pt x="546" y="920"/>
                    <a:pt x="688" y="778"/>
                    <a:pt x="688" y="602"/>
                  </a:cubicBezTo>
                  <a:cubicBezTo>
                    <a:pt x="688" y="0"/>
                    <a:pt x="688" y="0"/>
                    <a:pt x="688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920"/>
                  </a:lnTo>
                  <a:close/>
                </a:path>
              </a:pathLst>
            </a:custGeom>
            <a:solidFill>
              <a:srgbClr val="FFC4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7" name="Freeform 37"/>
            <p:cNvSpPr/>
            <p:nvPr/>
          </p:nvSpPr>
          <p:spPr bwMode="auto">
            <a:xfrm>
              <a:off x="2206625" y="3306763"/>
              <a:ext cx="204787" cy="314325"/>
            </a:xfrm>
            <a:custGeom>
              <a:avLst/>
              <a:gdLst>
                <a:gd name="T0" fmla="*/ 177 w 202"/>
                <a:gd name="T1" fmla="*/ 0 h 308"/>
                <a:gd name="T2" fmla="*/ 75 w 202"/>
                <a:gd name="T3" fmla="*/ 0 h 308"/>
                <a:gd name="T4" fmla="*/ 13 w 202"/>
                <a:gd name="T5" fmla="*/ 85 h 308"/>
                <a:gd name="T6" fmla="*/ 30 w 202"/>
                <a:gd name="T7" fmla="*/ 138 h 308"/>
                <a:gd name="T8" fmla="*/ 180 w 202"/>
                <a:gd name="T9" fmla="*/ 299 h 308"/>
                <a:gd name="T10" fmla="*/ 202 w 202"/>
                <a:gd name="T11" fmla="*/ 308 h 308"/>
                <a:gd name="T12" fmla="*/ 177 w 202"/>
                <a:gd name="T13" fmla="*/ 0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2" h="308">
                  <a:moveTo>
                    <a:pt x="177" y="0"/>
                  </a:moveTo>
                  <a:cubicBezTo>
                    <a:pt x="75" y="0"/>
                    <a:pt x="75" y="0"/>
                    <a:pt x="75" y="0"/>
                  </a:cubicBezTo>
                  <a:cubicBezTo>
                    <a:pt x="31" y="0"/>
                    <a:pt x="0" y="43"/>
                    <a:pt x="13" y="85"/>
                  </a:cubicBezTo>
                  <a:cubicBezTo>
                    <a:pt x="30" y="138"/>
                    <a:pt x="30" y="138"/>
                    <a:pt x="30" y="138"/>
                  </a:cubicBezTo>
                  <a:cubicBezTo>
                    <a:pt x="54" y="211"/>
                    <a:pt x="109" y="270"/>
                    <a:pt x="180" y="299"/>
                  </a:cubicBezTo>
                  <a:cubicBezTo>
                    <a:pt x="202" y="308"/>
                    <a:pt x="202" y="308"/>
                    <a:pt x="202" y="308"/>
                  </a:cubicBezTo>
                  <a:lnTo>
                    <a:pt x="177" y="0"/>
                  </a:lnTo>
                  <a:close/>
                </a:path>
              </a:pathLst>
            </a:custGeom>
            <a:solidFill>
              <a:srgbClr val="FFC4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8" name="Freeform 38"/>
            <p:cNvSpPr/>
            <p:nvPr/>
          </p:nvSpPr>
          <p:spPr bwMode="auto">
            <a:xfrm>
              <a:off x="2278063" y="2592388"/>
              <a:ext cx="1116012" cy="1344613"/>
            </a:xfrm>
            <a:custGeom>
              <a:avLst/>
              <a:gdLst>
                <a:gd name="T0" fmla="*/ 172 w 1096"/>
                <a:gd name="T1" fmla="*/ 1321 h 1321"/>
                <a:gd name="T2" fmla="*/ 172 w 1096"/>
                <a:gd name="T3" fmla="*/ 688 h 1321"/>
                <a:gd name="T4" fmla="*/ 860 w 1096"/>
                <a:gd name="T5" fmla="*/ 401 h 1321"/>
                <a:gd name="T6" fmla="*/ 1012 w 1096"/>
                <a:gd name="T7" fmla="*/ 327 h 1321"/>
                <a:gd name="T8" fmla="*/ 991 w 1096"/>
                <a:gd name="T9" fmla="*/ 139 h 1321"/>
                <a:gd name="T10" fmla="*/ 506 w 1096"/>
                <a:gd name="T11" fmla="*/ 24 h 1321"/>
                <a:gd name="T12" fmla="*/ 257 w 1096"/>
                <a:gd name="T13" fmla="*/ 157 h 1321"/>
                <a:gd name="T14" fmla="*/ 172 w 1096"/>
                <a:gd name="T15" fmla="*/ 381 h 1321"/>
                <a:gd name="T16" fmla="*/ 21 w 1096"/>
                <a:gd name="T17" fmla="*/ 627 h 1321"/>
                <a:gd name="T18" fmla="*/ 33 w 1096"/>
                <a:gd name="T19" fmla="*/ 688 h 1321"/>
                <a:gd name="T20" fmla="*/ 172 w 1096"/>
                <a:gd name="T21" fmla="*/ 1321 h 1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96" h="1321">
                  <a:moveTo>
                    <a:pt x="172" y="1321"/>
                  </a:moveTo>
                  <a:cubicBezTo>
                    <a:pt x="172" y="688"/>
                    <a:pt x="172" y="688"/>
                    <a:pt x="172" y="688"/>
                  </a:cubicBezTo>
                  <a:cubicBezTo>
                    <a:pt x="860" y="401"/>
                    <a:pt x="860" y="401"/>
                    <a:pt x="860" y="401"/>
                  </a:cubicBezTo>
                  <a:cubicBezTo>
                    <a:pt x="1012" y="327"/>
                    <a:pt x="1012" y="327"/>
                    <a:pt x="1012" y="327"/>
                  </a:cubicBezTo>
                  <a:cubicBezTo>
                    <a:pt x="1096" y="286"/>
                    <a:pt x="1083" y="161"/>
                    <a:pt x="991" y="139"/>
                  </a:cubicBezTo>
                  <a:cubicBezTo>
                    <a:pt x="506" y="24"/>
                    <a:pt x="506" y="24"/>
                    <a:pt x="506" y="24"/>
                  </a:cubicBezTo>
                  <a:cubicBezTo>
                    <a:pt x="401" y="0"/>
                    <a:pt x="295" y="56"/>
                    <a:pt x="257" y="157"/>
                  </a:cubicBezTo>
                  <a:cubicBezTo>
                    <a:pt x="172" y="381"/>
                    <a:pt x="172" y="381"/>
                    <a:pt x="172" y="381"/>
                  </a:cubicBezTo>
                  <a:cubicBezTo>
                    <a:pt x="66" y="411"/>
                    <a:pt x="0" y="518"/>
                    <a:pt x="21" y="627"/>
                  </a:cubicBezTo>
                  <a:cubicBezTo>
                    <a:pt x="33" y="688"/>
                    <a:pt x="33" y="688"/>
                    <a:pt x="33" y="688"/>
                  </a:cubicBezTo>
                  <a:lnTo>
                    <a:pt x="172" y="1321"/>
                  </a:lnTo>
                  <a:close/>
                </a:path>
              </a:pathLst>
            </a:custGeom>
            <a:solidFill>
              <a:srgbClr val="4C31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9" name="Oval 39"/>
            <p:cNvSpPr>
              <a:spLocks noChangeArrowheads="1"/>
            </p:cNvSpPr>
            <p:nvPr/>
          </p:nvSpPr>
          <p:spPr bwMode="auto">
            <a:xfrm>
              <a:off x="2898775" y="3246438"/>
              <a:ext cx="190500" cy="255588"/>
            </a:xfrm>
            <a:prstGeom prst="ellipse">
              <a:avLst/>
            </a:prstGeom>
            <a:solidFill>
              <a:srgbClr val="4C31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0" name="Oval 40"/>
            <p:cNvSpPr>
              <a:spLocks noChangeArrowheads="1"/>
            </p:cNvSpPr>
            <p:nvPr/>
          </p:nvSpPr>
          <p:spPr bwMode="auto">
            <a:xfrm>
              <a:off x="2613025" y="3246438"/>
              <a:ext cx="190500" cy="255588"/>
            </a:xfrm>
            <a:prstGeom prst="ellipse">
              <a:avLst/>
            </a:prstGeom>
            <a:solidFill>
              <a:srgbClr val="4C31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1" name="Freeform 41"/>
            <p:cNvSpPr/>
            <p:nvPr/>
          </p:nvSpPr>
          <p:spPr bwMode="auto">
            <a:xfrm>
              <a:off x="2787650" y="3433763"/>
              <a:ext cx="214312" cy="239713"/>
            </a:xfrm>
            <a:custGeom>
              <a:avLst/>
              <a:gdLst>
                <a:gd name="T0" fmla="*/ 109 w 211"/>
                <a:gd name="T1" fmla="*/ 0 h 235"/>
                <a:gd name="T2" fmla="*/ 189 w 211"/>
                <a:gd name="T3" fmla="*/ 147 h 235"/>
                <a:gd name="T4" fmla="*/ 137 w 211"/>
                <a:gd name="T5" fmla="*/ 235 h 235"/>
                <a:gd name="T6" fmla="*/ 0 w 211"/>
                <a:gd name="T7" fmla="*/ 235 h 235"/>
                <a:gd name="T8" fmla="*/ 109 w 211"/>
                <a:gd name="T9" fmla="*/ 0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1" h="235">
                  <a:moveTo>
                    <a:pt x="109" y="0"/>
                  </a:moveTo>
                  <a:cubicBezTo>
                    <a:pt x="189" y="147"/>
                    <a:pt x="189" y="147"/>
                    <a:pt x="189" y="147"/>
                  </a:cubicBezTo>
                  <a:cubicBezTo>
                    <a:pt x="211" y="187"/>
                    <a:pt x="182" y="235"/>
                    <a:pt x="137" y="235"/>
                  </a:cubicBezTo>
                  <a:cubicBezTo>
                    <a:pt x="0" y="235"/>
                    <a:pt x="0" y="235"/>
                    <a:pt x="0" y="235"/>
                  </a:cubicBezTo>
                  <a:lnTo>
                    <a:pt x="109" y="0"/>
                  </a:lnTo>
                  <a:close/>
                </a:path>
              </a:pathLst>
            </a:custGeom>
            <a:solidFill>
              <a:srgbClr val="F08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2" name="Freeform 42"/>
            <p:cNvSpPr/>
            <p:nvPr/>
          </p:nvSpPr>
          <p:spPr bwMode="auto">
            <a:xfrm>
              <a:off x="2922588" y="3152775"/>
              <a:ext cx="187325" cy="65088"/>
            </a:xfrm>
            <a:custGeom>
              <a:avLst/>
              <a:gdLst>
                <a:gd name="T0" fmla="*/ 21 w 185"/>
                <a:gd name="T1" fmla="*/ 63 h 63"/>
                <a:gd name="T2" fmla="*/ 24 w 185"/>
                <a:gd name="T3" fmla="*/ 63 h 63"/>
                <a:gd name="T4" fmla="*/ 167 w 185"/>
                <a:gd name="T5" fmla="*/ 41 h 63"/>
                <a:gd name="T6" fmla="*/ 184 w 185"/>
                <a:gd name="T7" fmla="*/ 18 h 63"/>
                <a:gd name="T8" fmla="*/ 161 w 185"/>
                <a:gd name="T9" fmla="*/ 2 h 63"/>
                <a:gd name="T10" fmla="*/ 18 w 185"/>
                <a:gd name="T11" fmla="*/ 24 h 63"/>
                <a:gd name="T12" fmla="*/ 1 w 185"/>
                <a:gd name="T13" fmla="*/ 46 h 63"/>
                <a:gd name="T14" fmla="*/ 21 w 185"/>
                <a:gd name="T15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5" h="63">
                  <a:moveTo>
                    <a:pt x="21" y="63"/>
                  </a:moveTo>
                  <a:cubicBezTo>
                    <a:pt x="22" y="63"/>
                    <a:pt x="23" y="63"/>
                    <a:pt x="24" y="63"/>
                  </a:cubicBezTo>
                  <a:cubicBezTo>
                    <a:pt x="167" y="41"/>
                    <a:pt x="167" y="41"/>
                    <a:pt x="167" y="41"/>
                  </a:cubicBezTo>
                  <a:cubicBezTo>
                    <a:pt x="178" y="39"/>
                    <a:pt x="185" y="29"/>
                    <a:pt x="184" y="18"/>
                  </a:cubicBezTo>
                  <a:cubicBezTo>
                    <a:pt x="182" y="8"/>
                    <a:pt x="172" y="0"/>
                    <a:pt x="161" y="2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7" y="25"/>
                    <a:pt x="0" y="35"/>
                    <a:pt x="1" y="46"/>
                  </a:cubicBezTo>
                  <a:cubicBezTo>
                    <a:pt x="3" y="56"/>
                    <a:pt x="11" y="63"/>
                    <a:pt x="21" y="63"/>
                  </a:cubicBezTo>
                  <a:close/>
                </a:path>
              </a:pathLst>
            </a:custGeom>
            <a:solidFill>
              <a:srgbClr val="4C31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3" name="Freeform 43"/>
            <p:cNvSpPr/>
            <p:nvPr/>
          </p:nvSpPr>
          <p:spPr bwMode="auto">
            <a:xfrm>
              <a:off x="2613025" y="3152775"/>
              <a:ext cx="188912" cy="65088"/>
            </a:xfrm>
            <a:custGeom>
              <a:avLst/>
              <a:gdLst>
                <a:gd name="T0" fmla="*/ 164 w 185"/>
                <a:gd name="T1" fmla="*/ 63 h 63"/>
                <a:gd name="T2" fmla="*/ 161 w 185"/>
                <a:gd name="T3" fmla="*/ 63 h 63"/>
                <a:gd name="T4" fmla="*/ 18 w 185"/>
                <a:gd name="T5" fmla="*/ 41 h 63"/>
                <a:gd name="T6" fmla="*/ 1 w 185"/>
                <a:gd name="T7" fmla="*/ 18 h 63"/>
                <a:gd name="T8" fmla="*/ 24 w 185"/>
                <a:gd name="T9" fmla="*/ 2 h 63"/>
                <a:gd name="T10" fmla="*/ 167 w 185"/>
                <a:gd name="T11" fmla="*/ 24 h 63"/>
                <a:gd name="T12" fmla="*/ 184 w 185"/>
                <a:gd name="T13" fmla="*/ 46 h 63"/>
                <a:gd name="T14" fmla="*/ 164 w 185"/>
                <a:gd name="T15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5" h="63">
                  <a:moveTo>
                    <a:pt x="164" y="63"/>
                  </a:moveTo>
                  <a:cubicBezTo>
                    <a:pt x="163" y="63"/>
                    <a:pt x="162" y="63"/>
                    <a:pt x="161" y="63"/>
                  </a:cubicBezTo>
                  <a:cubicBezTo>
                    <a:pt x="18" y="41"/>
                    <a:pt x="18" y="41"/>
                    <a:pt x="18" y="41"/>
                  </a:cubicBezTo>
                  <a:cubicBezTo>
                    <a:pt x="7" y="39"/>
                    <a:pt x="0" y="29"/>
                    <a:pt x="1" y="18"/>
                  </a:cubicBezTo>
                  <a:cubicBezTo>
                    <a:pt x="3" y="8"/>
                    <a:pt x="13" y="0"/>
                    <a:pt x="24" y="2"/>
                  </a:cubicBezTo>
                  <a:cubicBezTo>
                    <a:pt x="167" y="24"/>
                    <a:pt x="167" y="24"/>
                    <a:pt x="167" y="24"/>
                  </a:cubicBezTo>
                  <a:cubicBezTo>
                    <a:pt x="178" y="25"/>
                    <a:pt x="185" y="35"/>
                    <a:pt x="184" y="46"/>
                  </a:cubicBezTo>
                  <a:cubicBezTo>
                    <a:pt x="182" y="56"/>
                    <a:pt x="174" y="63"/>
                    <a:pt x="164" y="63"/>
                  </a:cubicBezTo>
                  <a:close/>
                </a:path>
              </a:pathLst>
            </a:custGeom>
            <a:solidFill>
              <a:srgbClr val="4C31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4" name="Freeform 44"/>
            <p:cNvSpPr/>
            <p:nvPr/>
          </p:nvSpPr>
          <p:spPr bwMode="auto">
            <a:xfrm>
              <a:off x="2708275" y="3706813"/>
              <a:ext cx="287337" cy="127000"/>
            </a:xfrm>
            <a:custGeom>
              <a:avLst/>
              <a:gdLst>
                <a:gd name="T0" fmla="*/ 281 w 282"/>
                <a:gd name="T1" fmla="*/ 0 h 126"/>
                <a:gd name="T2" fmla="*/ 0 w 282"/>
                <a:gd name="T3" fmla="*/ 0 h 126"/>
                <a:gd name="T4" fmla="*/ 156 w 282"/>
                <a:gd name="T5" fmla="*/ 126 h 126"/>
                <a:gd name="T6" fmla="*/ 281 w 282"/>
                <a:gd name="T7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2" h="126">
                  <a:moveTo>
                    <a:pt x="28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30" y="126"/>
                    <a:pt x="156" y="126"/>
                  </a:cubicBezTo>
                  <a:cubicBezTo>
                    <a:pt x="282" y="126"/>
                    <a:pt x="281" y="0"/>
                    <a:pt x="281" y="0"/>
                  </a:cubicBezTo>
                  <a:close/>
                </a:path>
              </a:pathLst>
            </a:custGeom>
            <a:solidFill>
              <a:srgbClr val="7266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5" name="Freeform 45"/>
            <p:cNvSpPr/>
            <p:nvPr/>
          </p:nvSpPr>
          <p:spPr bwMode="auto">
            <a:xfrm>
              <a:off x="2274888" y="3963988"/>
              <a:ext cx="795337" cy="1025525"/>
            </a:xfrm>
            <a:custGeom>
              <a:avLst/>
              <a:gdLst>
                <a:gd name="T0" fmla="*/ 297 w 781"/>
                <a:gd name="T1" fmla="*/ 1007 h 1007"/>
                <a:gd name="T2" fmla="*/ 483 w 781"/>
                <a:gd name="T3" fmla="*/ 1007 h 1007"/>
                <a:gd name="T4" fmla="*/ 781 w 781"/>
                <a:gd name="T5" fmla="*/ 710 h 1007"/>
                <a:gd name="T6" fmla="*/ 781 w 781"/>
                <a:gd name="T7" fmla="*/ 0 h 1007"/>
                <a:gd name="T8" fmla="*/ 0 w 781"/>
                <a:gd name="T9" fmla="*/ 0 h 1007"/>
                <a:gd name="T10" fmla="*/ 0 w 781"/>
                <a:gd name="T11" fmla="*/ 710 h 1007"/>
                <a:gd name="T12" fmla="*/ 297 w 781"/>
                <a:gd name="T13" fmla="*/ 1007 h 10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81" h="1007">
                  <a:moveTo>
                    <a:pt x="297" y="1007"/>
                  </a:moveTo>
                  <a:cubicBezTo>
                    <a:pt x="483" y="1007"/>
                    <a:pt x="483" y="1007"/>
                    <a:pt x="483" y="1007"/>
                  </a:cubicBezTo>
                  <a:cubicBezTo>
                    <a:pt x="648" y="1007"/>
                    <a:pt x="781" y="874"/>
                    <a:pt x="781" y="710"/>
                  </a:cubicBezTo>
                  <a:cubicBezTo>
                    <a:pt x="781" y="0"/>
                    <a:pt x="781" y="0"/>
                    <a:pt x="78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710"/>
                    <a:pt x="0" y="710"/>
                    <a:pt x="0" y="710"/>
                  </a:cubicBezTo>
                  <a:cubicBezTo>
                    <a:pt x="0" y="874"/>
                    <a:pt x="133" y="1007"/>
                    <a:pt x="297" y="1007"/>
                  </a:cubicBezTo>
                  <a:close/>
                </a:path>
              </a:pathLst>
            </a:custGeom>
            <a:solidFill>
              <a:srgbClr val="5EAB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/>
            </a:p>
          </p:txBody>
        </p:sp>
        <p:sp>
          <p:nvSpPr>
            <p:cNvPr id="296" name="Freeform 46"/>
            <p:cNvSpPr/>
            <p:nvPr/>
          </p:nvSpPr>
          <p:spPr bwMode="auto">
            <a:xfrm>
              <a:off x="2274888" y="3963988"/>
              <a:ext cx="433387" cy="1025525"/>
            </a:xfrm>
            <a:custGeom>
              <a:avLst/>
              <a:gdLst>
                <a:gd name="T0" fmla="*/ 426 w 426"/>
                <a:gd name="T1" fmla="*/ 1007 h 1007"/>
                <a:gd name="T2" fmla="*/ 297 w 426"/>
                <a:gd name="T3" fmla="*/ 1007 h 1007"/>
                <a:gd name="T4" fmla="*/ 0 w 426"/>
                <a:gd name="T5" fmla="*/ 710 h 1007"/>
                <a:gd name="T6" fmla="*/ 0 w 426"/>
                <a:gd name="T7" fmla="*/ 0 h 1007"/>
                <a:gd name="T8" fmla="*/ 426 w 426"/>
                <a:gd name="T9" fmla="*/ 0 h 1007"/>
                <a:gd name="T10" fmla="*/ 426 w 426"/>
                <a:gd name="T11" fmla="*/ 1007 h 10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6" h="1007">
                  <a:moveTo>
                    <a:pt x="426" y="1007"/>
                  </a:moveTo>
                  <a:cubicBezTo>
                    <a:pt x="297" y="1007"/>
                    <a:pt x="297" y="1007"/>
                    <a:pt x="297" y="1007"/>
                  </a:cubicBezTo>
                  <a:cubicBezTo>
                    <a:pt x="133" y="1007"/>
                    <a:pt x="0" y="874"/>
                    <a:pt x="0" y="71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26" y="0"/>
                    <a:pt x="426" y="0"/>
                    <a:pt x="426" y="0"/>
                  </a:cubicBezTo>
                  <a:lnTo>
                    <a:pt x="426" y="1007"/>
                  </a:lnTo>
                  <a:close/>
                </a:path>
              </a:pathLst>
            </a:custGeom>
            <a:solidFill>
              <a:srgbClr val="458F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7" name="Freeform 47"/>
            <p:cNvSpPr/>
            <p:nvPr/>
          </p:nvSpPr>
          <p:spPr bwMode="auto">
            <a:xfrm>
              <a:off x="3070225" y="3351213"/>
              <a:ext cx="957262" cy="892175"/>
            </a:xfrm>
            <a:custGeom>
              <a:avLst/>
              <a:gdLst>
                <a:gd name="T0" fmla="*/ 0 w 941"/>
                <a:gd name="T1" fmla="*/ 876 h 876"/>
                <a:gd name="T2" fmla="*/ 567 w 941"/>
                <a:gd name="T3" fmla="*/ 876 h 876"/>
                <a:gd name="T4" fmla="*/ 941 w 941"/>
                <a:gd name="T5" fmla="*/ 502 h 876"/>
                <a:gd name="T6" fmla="*/ 941 w 941"/>
                <a:gd name="T7" fmla="*/ 0 h 876"/>
                <a:gd name="T8" fmla="*/ 664 w 941"/>
                <a:gd name="T9" fmla="*/ 0 h 876"/>
                <a:gd name="T10" fmla="*/ 664 w 941"/>
                <a:gd name="T11" fmla="*/ 502 h 876"/>
                <a:gd name="T12" fmla="*/ 567 w 941"/>
                <a:gd name="T13" fmla="*/ 600 h 876"/>
                <a:gd name="T14" fmla="*/ 0 w 941"/>
                <a:gd name="T15" fmla="*/ 600 h 876"/>
                <a:gd name="T16" fmla="*/ 0 w 941"/>
                <a:gd name="T17" fmla="*/ 876 h 8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41" h="876">
                  <a:moveTo>
                    <a:pt x="0" y="876"/>
                  </a:moveTo>
                  <a:cubicBezTo>
                    <a:pt x="567" y="876"/>
                    <a:pt x="567" y="876"/>
                    <a:pt x="567" y="876"/>
                  </a:cubicBezTo>
                  <a:cubicBezTo>
                    <a:pt x="773" y="876"/>
                    <a:pt x="941" y="708"/>
                    <a:pt x="941" y="502"/>
                  </a:cubicBezTo>
                  <a:cubicBezTo>
                    <a:pt x="941" y="0"/>
                    <a:pt x="941" y="0"/>
                    <a:pt x="941" y="0"/>
                  </a:cubicBezTo>
                  <a:cubicBezTo>
                    <a:pt x="664" y="0"/>
                    <a:pt x="664" y="0"/>
                    <a:pt x="664" y="0"/>
                  </a:cubicBezTo>
                  <a:cubicBezTo>
                    <a:pt x="664" y="502"/>
                    <a:pt x="664" y="502"/>
                    <a:pt x="664" y="502"/>
                  </a:cubicBezTo>
                  <a:cubicBezTo>
                    <a:pt x="664" y="556"/>
                    <a:pt x="621" y="600"/>
                    <a:pt x="567" y="600"/>
                  </a:cubicBezTo>
                  <a:cubicBezTo>
                    <a:pt x="0" y="600"/>
                    <a:pt x="0" y="600"/>
                    <a:pt x="0" y="600"/>
                  </a:cubicBezTo>
                  <a:lnTo>
                    <a:pt x="0" y="876"/>
                  </a:lnTo>
                  <a:close/>
                </a:path>
              </a:pathLst>
            </a:custGeom>
            <a:solidFill>
              <a:srgbClr val="5EAB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8" name="Freeform 48"/>
            <p:cNvSpPr/>
            <p:nvPr/>
          </p:nvSpPr>
          <p:spPr bwMode="auto">
            <a:xfrm>
              <a:off x="3735388" y="3076575"/>
              <a:ext cx="303212" cy="395288"/>
            </a:xfrm>
            <a:custGeom>
              <a:avLst/>
              <a:gdLst>
                <a:gd name="T0" fmla="*/ 297 w 297"/>
                <a:gd name="T1" fmla="*/ 28 h 388"/>
                <a:gd name="T2" fmla="*/ 269 w 297"/>
                <a:gd name="T3" fmla="*/ 0 h 388"/>
                <a:gd name="T4" fmla="*/ 242 w 297"/>
                <a:gd name="T5" fmla="*/ 0 h 388"/>
                <a:gd name="T6" fmla="*/ 214 w 297"/>
                <a:gd name="T7" fmla="*/ 28 h 388"/>
                <a:gd name="T8" fmla="*/ 214 w 297"/>
                <a:gd name="T9" fmla="*/ 105 h 388"/>
                <a:gd name="T10" fmla="*/ 148 w 297"/>
                <a:gd name="T11" fmla="*/ 90 h 388"/>
                <a:gd name="T12" fmla="*/ 0 w 297"/>
                <a:gd name="T13" fmla="*/ 239 h 388"/>
                <a:gd name="T14" fmla="*/ 148 w 297"/>
                <a:gd name="T15" fmla="*/ 388 h 388"/>
                <a:gd name="T16" fmla="*/ 297 w 297"/>
                <a:gd name="T17" fmla="*/ 239 h 388"/>
                <a:gd name="T18" fmla="*/ 297 w 297"/>
                <a:gd name="T19" fmla="*/ 225 h 388"/>
                <a:gd name="T20" fmla="*/ 297 w 297"/>
                <a:gd name="T21" fmla="*/ 225 h 388"/>
                <a:gd name="T22" fmla="*/ 297 w 297"/>
                <a:gd name="T23" fmla="*/ 28 h 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97" h="388">
                  <a:moveTo>
                    <a:pt x="297" y="28"/>
                  </a:moveTo>
                  <a:cubicBezTo>
                    <a:pt x="297" y="12"/>
                    <a:pt x="285" y="0"/>
                    <a:pt x="269" y="0"/>
                  </a:cubicBezTo>
                  <a:cubicBezTo>
                    <a:pt x="242" y="0"/>
                    <a:pt x="242" y="0"/>
                    <a:pt x="242" y="0"/>
                  </a:cubicBezTo>
                  <a:cubicBezTo>
                    <a:pt x="227" y="0"/>
                    <a:pt x="214" y="12"/>
                    <a:pt x="214" y="28"/>
                  </a:cubicBezTo>
                  <a:cubicBezTo>
                    <a:pt x="214" y="105"/>
                    <a:pt x="214" y="105"/>
                    <a:pt x="214" y="105"/>
                  </a:cubicBezTo>
                  <a:cubicBezTo>
                    <a:pt x="194" y="96"/>
                    <a:pt x="172" y="90"/>
                    <a:pt x="148" y="90"/>
                  </a:cubicBezTo>
                  <a:cubicBezTo>
                    <a:pt x="66" y="90"/>
                    <a:pt x="0" y="156"/>
                    <a:pt x="0" y="239"/>
                  </a:cubicBezTo>
                  <a:cubicBezTo>
                    <a:pt x="0" y="321"/>
                    <a:pt x="66" y="388"/>
                    <a:pt x="148" y="388"/>
                  </a:cubicBezTo>
                  <a:cubicBezTo>
                    <a:pt x="231" y="388"/>
                    <a:pt x="297" y="321"/>
                    <a:pt x="297" y="239"/>
                  </a:cubicBezTo>
                  <a:cubicBezTo>
                    <a:pt x="297" y="234"/>
                    <a:pt x="297" y="229"/>
                    <a:pt x="297" y="225"/>
                  </a:cubicBezTo>
                  <a:cubicBezTo>
                    <a:pt x="297" y="225"/>
                    <a:pt x="297" y="225"/>
                    <a:pt x="297" y="225"/>
                  </a:cubicBezTo>
                  <a:lnTo>
                    <a:pt x="297" y="28"/>
                  </a:lnTo>
                  <a:close/>
                </a:path>
              </a:pathLst>
            </a:custGeom>
            <a:solidFill>
              <a:srgbClr val="FFC4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9" name="Freeform 49"/>
            <p:cNvSpPr/>
            <p:nvPr/>
          </p:nvSpPr>
          <p:spPr bwMode="auto">
            <a:xfrm>
              <a:off x="2411413" y="3927475"/>
              <a:ext cx="492125" cy="96838"/>
            </a:xfrm>
            <a:custGeom>
              <a:avLst/>
              <a:gdLst>
                <a:gd name="T0" fmla="*/ 48 w 482"/>
                <a:gd name="T1" fmla="*/ 96 h 96"/>
                <a:gd name="T2" fmla="*/ 435 w 482"/>
                <a:gd name="T3" fmla="*/ 96 h 96"/>
                <a:gd name="T4" fmla="*/ 482 w 482"/>
                <a:gd name="T5" fmla="*/ 48 h 96"/>
                <a:gd name="T6" fmla="*/ 435 w 482"/>
                <a:gd name="T7" fmla="*/ 0 h 96"/>
                <a:gd name="T8" fmla="*/ 48 w 482"/>
                <a:gd name="T9" fmla="*/ 0 h 96"/>
                <a:gd name="T10" fmla="*/ 0 w 482"/>
                <a:gd name="T11" fmla="*/ 48 h 96"/>
                <a:gd name="T12" fmla="*/ 48 w 482"/>
                <a:gd name="T13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2" h="96">
                  <a:moveTo>
                    <a:pt x="48" y="96"/>
                  </a:moveTo>
                  <a:cubicBezTo>
                    <a:pt x="435" y="96"/>
                    <a:pt x="435" y="96"/>
                    <a:pt x="435" y="96"/>
                  </a:cubicBezTo>
                  <a:cubicBezTo>
                    <a:pt x="461" y="96"/>
                    <a:pt x="482" y="74"/>
                    <a:pt x="482" y="48"/>
                  </a:cubicBezTo>
                  <a:cubicBezTo>
                    <a:pt x="482" y="21"/>
                    <a:pt x="461" y="0"/>
                    <a:pt x="435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2" y="0"/>
                    <a:pt x="0" y="21"/>
                    <a:pt x="0" y="48"/>
                  </a:cubicBezTo>
                  <a:cubicBezTo>
                    <a:pt x="0" y="74"/>
                    <a:pt x="22" y="96"/>
                    <a:pt x="48" y="96"/>
                  </a:cubicBezTo>
                  <a:close/>
                </a:path>
              </a:pathLst>
            </a:custGeom>
            <a:solidFill>
              <a:srgbClr val="335C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0" name="Rectangle 50"/>
            <p:cNvSpPr>
              <a:spLocks noChangeArrowheads="1"/>
            </p:cNvSpPr>
            <p:nvPr/>
          </p:nvSpPr>
          <p:spPr bwMode="auto">
            <a:xfrm>
              <a:off x="2822575" y="3927475"/>
              <a:ext cx="31750" cy="96838"/>
            </a:xfrm>
            <a:prstGeom prst="rect">
              <a:avLst/>
            </a:prstGeom>
            <a:solidFill>
              <a:srgbClr val="2645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1" name="Rectangle 51"/>
            <p:cNvSpPr>
              <a:spLocks noChangeArrowheads="1"/>
            </p:cNvSpPr>
            <p:nvPr/>
          </p:nvSpPr>
          <p:spPr bwMode="auto">
            <a:xfrm>
              <a:off x="2732088" y="3927475"/>
              <a:ext cx="30162" cy="96838"/>
            </a:xfrm>
            <a:prstGeom prst="rect">
              <a:avLst/>
            </a:prstGeom>
            <a:solidFill>
              <a:srgbClr val="2645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2" name="Rectangle 52"/>
            <p:cNvSpPr>
              <a:spLocks noChangeArrowheads="1"/>
            </p:cNvSpPr>
            <p:nvPr/>
          </p:nvSpPr>
          <p:spPr bwMode="auto">
            <a:xfrm>
              <a:off x="2641600" y="3927475"/>
              <a:ext cx="30162" cy="96838"/>
            </a:xfrm>
            <a:prstGeom prst="rect">
              <a:avLst/>
            </a:prstGeom>
            <a:solidFill>
              <a:srgbClr val="2645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3" name="Rectangle 53"/>
            <p:cNvSpPr>
              <a:spLocks noChangeArrowheads="1"/>
            </p:cNvSpPr>
            <p:nvPr/>
          </p:nvSpPr>
          <p:spPr bwMode="auto">
            <a:xfrm>
              <a:off x="2549525" y="3927475"/>
              <a:ext cx="30162" cy="96838"/>
            </a:xfrm>
            <a:prstGeom prst="rect">
              <a:avLst/>
            </a:prstGeom>
            <a:solidFill>
              <a:srgbClr val="2645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4" name="Freeform 54"/>
            <p:cNvSpPr/>
            <p:nvPr/>
          </p:nvSpPr>
          <p:spPr bwMode="auto">
            <a:xfrm>
              <a:off x="2457450" y="3927475"/>
              <a:ext cx="30162" cy="96838"/>
            </a:xfrm>
            <a:custGeom>
              <a:avLst/>
              <a:gdLst>
                <a:gd name="T0" fmla="*/ 0 w 30"/>
                <a:gd name="T1" fmla="*/ 95 h 96"/>
                <a:gd name="T2" fmla="*/ 0 w 30"/>
                <a:gd name="T3" fmla="*/ 0 h 96"/>
                <a:gd name="T4" fmla="*/ 3 w 30"/>
                <a:gd name="T5" fmla="*/ 0 h 96"/>
                <a:gd name="T6" fmla="*/ 30 w 30"/>
                <a:gd name="T7" fmla="*/ 0 h 96"/>
                <a:gd name="T8" fmla="*/ 30 w 30"/>
                <a:gd name="T9" fmla="*/ 96 h 96"/>
                <a:gd name="T10" fmla="*/ 3 w 30"/>
                <a:gd name="T11" fmla="*/ 96 h 96"/>
                <a:gd name="T12" fmla="*/ 0 w 30"/>
                <a:gd name="T13" fmla="*/ 95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96">
                  <a:moveTo>
                    <a:pt x="0" y="95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0" y="96"/>
                    <a:pt x="30" y="96"/>
                    <a:pt x="30" y="96"/>
                  </a:cubicBezTo>
                  <a:cubicBezTo>
                    <a:pt x="3" y="96"/>
                    <a:pt x="3" y="96"/>
                    <a:pt x="3" y="96"/>
                  </a:cubicBezTo>
                  <a:cubicBezTo>
                    <a:pt x="2" y="96"/>
                    <a:pt x="1" y="95"/>
                    <a:pt x="0" y="95"/>
                  </a:cubicBezTo>
                  <a:close/>
                </a:path>
              </a:pathLst>
            </a:custGeom>
            <a:solidFill>
              <a:srgbClr val="2645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5" name="Freeform 55"/>
            <p:cNvSpPr/>
            <p:nvPr/>
          </p:nvSpPr>
          <p:spPr bwMode="auto">
            <a:xfrm>
              <a:off x="1927225" y="1727200"/>
              <a:ext cx="490537" cy="2620963"/>
            </a:xfrm>
            <a:custGeom>
              <a:avLst/>
              <a:gdLst>
                <a:gd name="T0" fmla="*/ 279 w 481"/>
                <a:gd name="T1" fmla="*/ 0 h 2575"/>
                <a:gd name="T2" fmla="*/ 0 w 481"/>
                <a:gd name="T3" fmla="*/ 25 h 2575"/>
                <a:gd name="T4" fmla="*/ 178 w 481"/>
                <a:gd name="T5" fmla="*/ 2011 h 2575"/>
                <a:gd name="T6" fmla="*/ 315 w 481"/>
                <a:gd name="T7" fmla="*/ 2502 h 2575"/>
                <a:gd name="T8" fmla="*/ 341 w 481"/>
                <a:gd name="T9" fmla="*/ 2555 h 2575"/>
                <a:gd name="T10" fmla="*/ 469 w 481"/>
                <a:gd name="T11" fmla="*/ 2575 h 2575"/>
                <a:gd name="T12" fmla="*/ 481 w 481"/>
                <a:gd name="T13" fmla="*/ 2244 h 2575"/>
                <a:gd name="T14" fmla="*/ 279 w 481"/>
                <a:gd name="T15" fmla="*/ 0 h 2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81" h="2575">
                  <a:moveTo>
                    <a:pt x="279" y="0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178" y="2011"/>
                    <a:pt x="178" y="2011"/>
                    <a:pt x="178" y="2011"/>
                  </a:cubicBezTo>
                  <a:cubicBezTo>
                    <a:pt x="194" y="2182"/>
                    <a:pt x="240" y="2348"/>
                    <a:pt x="315" y="2502"/>
                  </a:cubicBezTo>
                  <a:cubicBezTo>
                    <a:pt x="341" y="2555"/>
                    <a:pt x="341" y="2555"/>
                    <a:pt x="341" y="2555"/>
                  </a:cubicBezTo>
                  <a:cubicBezTo>
                    <a:pt x="469" y="2575"/>
                    <a:pt x="469" y="2575"/>
                    <a:pt x="469" y="2575"/>
                  </a:cubicBezTo>
                  <a:cubicBezTo>
                    <a:pt x="481" y="2244"/>
                    <a:pt x="481" y="2244"/>
                    <a:pt x="481" y="2244"/>
                  </a:cubicBezTo>
                  <a:lnTo>
                    <a:pt x="279" y="0"/>
                  </a:lnTo>
                  <a:close/>
                </a:path>
              </a:pathLst>
            </a:custGeom>
            <a:solidFill>
              <a:srgbClr val="458F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6" name="Freeform 56"/>
            <p:cNvSpPr/>
            <p:nvPr/>
          </p:nvSpPr>
          <p:spPr bwMode="auto">
            <a:xfrm>
              <a:off x="1927225" y="1727200"/>
              <a:ext cx="671512" cy="3262313"/>
            </a:xfrm>
            <a:custGeom>
              <a:avLst/>
              <a:gdLst>
                <a:gd name="T0" fmla="*/ 362 w 659"/>
                <a:gd name="T1" fmla="*/ 2907 h 3204"/>
                <a:gd name="T2" fmla="*/ 362 w 659"/>
                <a:gd name="T3" fmla="*/ 2555 h 3204"/>
                <a:gd name="T4" fmla="*/ 336 w 659"/>
                <a:gd name="T5" fmla="*/ 2502 h 3204"/>
                <a:gd name="T6" fmla="*/ 199 w 659"/>
                <a:gd name="T7" fmla="*/ 2011 h 3204"/>
                <a:gd name="T8" fmla="*/ 21 w 659"/>
                <a:gd name="T9" fmla="*/ 25 h 3204"/>
                <a:gd name="T10" fmla="*/ 279 w 659"/>
                <a:gd name="T11" fmla="*/ 2 h 3204"/>
                <a:gd name="T12" fmla="*/ 279 w 659"/>
                <a:gd name="T13" fmla="*/ 0 h 3204"/>
                <a:gd name="T14" fmla="*/ 0 w 659"/>
                <a:gd name="T15" fmla="*/ 25 h 3204"/>
                <a:gd name="T16" fmla="*/ 178 w 659"/>
                <a:gd name="T17" fmla="*/ 2011 h 3204"/>
                <a:gd name="T18" fmla="*/ 315 w 659"/>
                <a:gd name="T19" fmla="*/ 2502 h 3204"/>
                <a:gd name="T20" fmla="*/ 341 w 659"/>
                <a:gd name="T21" fmla="*/ 2555 h 3204"/>
                <a:gd name="T22" fmla="*/ 341 w 659"/>
                <a:gd name="T23" fmla="*/ 2907 h 3204"/>
                <a:gd name="T24" fmla="*/ 638 w 659"/>
                <a:gd name="T25" fmla="*/ 3204 h 3204"/>
                <a:gd name="T26" fmla="*/ 659 w 659"/>
                <a:gd name="T27" fmla="*/ 3204 h 3204"/>
                <a:gd name="T28" fmla="*/ 362 w 659"/>
                <a:gd name="T29" fmla="*/ 2907 h 3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59" h="3204">
                  <a:moveTo>
                    <a:pt x="362" y="2907"/>
                  </a:moveTo>
                  <a:cubicBezTo>
                    <a:pt x="362" y="2555"/>
                    <a:pt x="362" y="2555"/>
                    <a:pt x="362" y="2555"/>
                  </a:cubicBezTo>
                  <a:cubicBezTo>
                    <a:pt x="336" y="2502"/>
                    <a:pt x="336" y="2502"/>
                    <a:pt x="336" y="2502"/>
                  </a:cubicBezTo>
                  <a:cubicBezTo>
                    <a:pt x="261" y="2348"/>
                    <a:pt x="214" y="2182"/>
                    <a:pt x="199" y="2011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79" y="2"/>
                    <a:pt x="279" y="2"/>
                    <a:pt x="279" y="2"/>
                  </a:cubicBezTo>
                  <a:cubicBezTo>
                    <a:pt x="279" y="0"/>
                    <a:pt x="279" y="0"/>
                    <a:pt x="279" y="0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178" y="2011"/>
                    <a:pt x="178" y="2011"/>
                    <a:pt x="178" y="2011"/>
                  </a:cubicBezTo>
                  <a:cubicBezTo>
                    <a:pt x="194" y="2182"/>
                    <a:pt x="240" y="2348"/>
                    <a:pt x="315" y="2502"/>
                  </a:cubicBezTo>
                  <a:cubicBezTo>
                    <a:pt x="341" y="2555"/>
                    <a:pt x="341" y="2555"/>
                    <a:pt x="341" y="2555"/>
                  </a:cubicBezTo>
                  <a:cubicBezTo>
                    <a:pt x="341" y="2907"/>
                    <a:pt x="341" y="2907"/>
                    <a:pt x="341" y="2907"/>
                  </a:cubicBezTo>
                  <a:cubicBezTo>
                    <a:pt x="341" y="3071"/>
                    <a:pt x="474" y="3204"/>
                    <a:pt x="638" y="3204"/>
                  </a:cubicBezTo>
                  <a:cubicBezTo>
                    <a:pt x="659" y="3204"/>
                    <a:pt x="659" y="3204"/>
                    <a:pt x="659" y="3204"/>
                  </a:cubicBezTo>
                  <a:cubicBezTo>
                    <a:pt x="495" y="3204"/>
                    <a:pt x="362" y="3071"/>
                    <a:pt x="362" y="2907"/>
                  </a:cubicBezTo>
                  <a:close/>
                </a:path>
              </a:pathLst>
            </a:custGeom>
            <a:solidFill>
              <a:srgbClr val="5EAB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7" name="Freeform 57"/>
            <p:cNvSpPr/>
            <p:nvPr/>
          </p:nvSpPr>
          <p:spPr bwMode="auto">
            <a:xfrm>
              <a:off x="1903413" y="1443038"/>
              <a:ext cx="334962" cy="434975"/>
            </a:xfrm>
            <a:custGeom>
              <a:avLst/>
              <a:gdLst>
                <a:gd name="T0" fmla="*/ 70 w 328"/>
                <a:gd name="T1" fmla="*/ 24 h 428"/>
                <a:gd name="T2" fmla="*/ 104 w 328"/>
                <a:gd name="T3" fmla="*/ 4 h 428"/>
                <a:gd name="T4" fmla="*/ 130 w 328"/>
                <a:gd name="T5" fmla="*/ 10 h 428"/>
                <a:gd name="T6" fmla="*/ 150 w 328"/>
                <a:gd name="T7" fmla="*/ 44 h 428"/>
                <a:gd name="T8" fmla="*/ 132 w 328"/>
                <a:gd name="T9" fmla="*/ 119 h 428"/>
                <a:gd name="T10" fmla="*/ 200 w 328"/>
                <a:gd name="T11" fmla="*/ 120 h 428"/>
                <a:gd name="T12" fmla="*/ 309 w 328"/>
                <a:gd name="T13" fmla="*/ 300 h 428"/>
                <a:gd name="T14" fmla="*/ 129 w 328"/>
                <a:gd name="T15" fmla="*/ 409 h 428"/>
                <a:gd name="T16" fmla="*/ 20 w 328"/>
                <a:gd name="T17" fmla="*/ 229 h 428"/>
                <a:gd name="T18" fmla="*/ 24 w 328"/>
                <a:gd name="T19" fmla="*/ 215 h 428"/>
                <a:gd name="T20" fmla="*/ 23 w 328"/>
                <a:gd name="T21" fmla="*/ 215 h 428"/>
                <a:gd name="T22" fmla="*/ 70 w 328"/>
                <a:gd name="T23" fmla="*/ 24 h 4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8" h="428">
                  <a:moveTo>
                    <a:pt x="70" y="24"/>
                  </a:moveTo>
                  <a:cubicBezTo>
                    <a:pt x="74" y="9"/>
                    <a:pt x="89" y="0"/>
                    <a:pt x="104" y="4"/>
                  </a:cubicBezTo>
                  <a:cubicBezTo>
                    <a:pt x="130" y="10"/>
                    <a:pt x="130" y="10"/>
                    <a:pt x="130" y="10"/>
                  </a:cubicBezTo>
                  <a:cubicBezTo>
                    <a:pt x="145" y="14"/>
                    <a:pt x="154" y="29"/>
                    <a:pt x="150" y="44"/>
                  </a:cubicBezTo>
                  <a:cubicBezTo>
                    <a:pt x="132" y="119"/>
                    <a:pt x="132" y="119"/>
                    <a:pt x="132" y="119"/>
                  </a:cubicBezTo>
                  <a:cubicBezTo>
                    <a:pt x="154" y="114"/>
                    <a:pt x="177" y="114"/>
                    <a:pt x="200" y="120"/>
                  </a:cubicBezTo>
                  <a:cubicBezTo>
                    <a:pt x="279" y="139"/>
                    <a:pt x="328" y="220"/>
                    <a:pt x="309" y="300"/>
                  </a:cubicBezTo>
                  <a:cubicBezTo>
                    <a:pt x="289" y="380"/>
                    <a:pt x="209" y="428"/>
                    <a:pt x="129" y="409"/>
                  </a:cubicBezTo>
                  <a:cubicBezTo>
                    <a:pt x="49" y="389"/>
                    <a:pt x="0" y="309"/>
                    <a:pt x="20" y="229"/>
                  </a:cubicBezTo>
                  <a:cubicBezTo>
                    <a:pt x="21" y="224"/>
                    <a:pt x="22" y="220"/>
                    <a:pt x="24" y="215"/>
                  </a:cubicBezTo>
                  <a:cubicBezTo>
                    <a:pt x="23" y="215"/>
                    <a:pt x="23" y="215"/>
                    <a:pt x="23" y="215"/>
                  </a:cubicBezTo>
                  <a:lnTo>
                    <a:pt x="70" y="24"/>
                  </a:lnTo>
                  <a:close/>
                </a:path>
              </a:pathLst>
            </a:custGeom>
            <a:solidFill>
              <a:srgbClr val="FFC4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8" name="Freeform 58"/>
            <p:cNvSpPr/>
            <p:nvPr/>
          </p:nvSpPr>
          <p:spPr bwMode="auto">
            <a:xfrm>
              <a:off x="2601913" y="1177925"/>
              <a:ext cx="763587" cy="939800"/>
            </a:xfrm>
            <a:custGeom>
              <a:avLst/>
              <a:gdLst>
                <a:gd name="T0" fmla="*/ 751 w 751"/>
                <a:gd name="T1" fmla="*/ 384 h 924"/>
                <a:gd name="T2" fmla="*/ 356 w 751"/>
                <a:gd name="T3" fmla="*/ 13 h 924"/>
                <a:gd name="T4" fmla="*/ 8 w 751"/>
                <a:gd name="T5" fmla="*/ 365 h 924"/>
                <a:gd name="T6" fmla="*/ 256 w 751"/>
                <a:gd name="T7" fmla="*/ 735 h 924"/>
                <a:gd name="T8" fmla="*/ 256 w 751"/>
                <a:gd name="T9" fmla="*/ 801 h 924"/>
                <a:gd name="T10" fmla="*/ 380 w 751"/>
                <a:gd name="T11" fmla="*/ 924 h 924"/>
                <a:gd name="T12" fmla="*/ 503 w 751"/>
                <a:gd name="T13" fmla="*/ 801 h 924"/>
                <a:gd name="T14" fmla="*/ 503 w 751"/>
                <a:gd name="T15" fmla="*/ 735 h 924"/>
                <a:gd name="T16" fmla="*/ 751 w 751"/>
                <a:gd name="T17" fmla="*/ 384 h 9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1" h="924">
                  <a:moveTo>
                    <a:pt x="751" y="384"/>
                  </a:moveTo>
                  <a:cubicBezTo>
                    <a:pt x="751" y="171"/>
                    <a:pt x="572" y="0"/>
                    <a:pt x="356" y="13"/>
                  </a:cubicBezTo>
                  <a:cubicBezTo>
                    <a:pt x="169" y="25"/>
                    <a:pt x="18" y="178"/>
                    <a:pt x="8" y="365"/>
                  </a:cubicBezTo>
                  <a:cubicBezTo>
                    <a:pt x="0" y="535"/>
                    <a:pt x="106" y="682"/>
                    <a:pt x="256" y="735"/>
                  </a:cubicBezTo>
                  <a:cubicBezTo>
                    <a:pt x="256" y="801"/>
                    <a:pt x="256" y="801"/>
                    <a:pt x="256" y="801"/>
                  </a:cubicBezTo>
                  <a:cubicBezTo>
                    <a:pt x="256" y="869"/>
                    <a:pt x="312" y="924"/>
                    <a:pt x="380" y="924"/>
                  </a:cubicBezTo>
                  <a:cubicBezTo>
                    <a:pt x="448" y="924"/>
                    <a:pt x="503" y="869"/>
                    <a:pt x="503" y="801"/>
                  </a:cubicBezTo>
                  <a:cubicBezTo>
                    <a:pt x="503" y="735"/>
                    <a:pt x="503" y="735"/>
                    <a:pt x="503" y="735"/>
                  </a:cubicBezTo>
                  <a:cubicBezTo>
                    <a:pt x="647" y="684"/>
                    <a:pt x="751" y="546"/>
                    <a:pt x="751" y="38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309" name="组合 308"/>
          <p:cNvGrpSpPr>
            <a:grpSpLocks noChangeAspect="1"/>
          </p:cNvGrpSpPr>
          <p:nvPr/>
        </p:nvGrpSpPr>
        <p:grpSpPr>
          <a:xfrm>
            <a:off x="9560917" y="4726301"/>
            <a:ext cx="1302094" cy="1824095"/>
            <a:chOff x="5961063" y="434976"/>
            <a:chExt cx="4260850" cy="5969000"/>
          </a:xfrm>
        </p:grpSpPr>
        <p:sp>
          <p:nvSpPr>
            <p:cNvPr id="310" name="Freeform 64"/>
            <p:cNvSpPr/>
            <p:nvPr/>
          </p:nvSpPr>
          <p:spPr bwMode="auto">
            <a:xfrm>
              <a:off x="5961063" y="2025651"/>
              <a:ext cx="1500188" cy="1235075"/>
            </a:xfrm>
            <a:custGeom>
              <a:avLst/>
              <a:gdLst>
                <a:gd name="T0" fmla="*/ 857 w 920"/>
                <a:gd name="T1" fmla="*/ 630 h 758"/>
                <a:gd name="T2" fmla="*/ 174 w 920"/>
                <a:gd name="T3" fmla="*/ 751 h 758"/>
                <a:gd name="T4" fmla="*/ 93 w 920"/>
                <a:gd name="T5" fmla="*/ 694 h 758"/>
                <a:gd name="T6" fmla="*/ 7 w 920"/>
                <a:gd name="T7" fmla="*/ 208 h 758"/>
                <a:gd name="T8" fmla="*/ 64 w 920"/>
                <a:gd name="T9" fmla="*/ 128 h 758"/>
                <a:gd name="T10" fmla="*/ 746 w 920"/>
                <a:gd name="T11" fmla="*/ 7 h 758"/>
                <a:gd name="T12" fmla="*/ 827 w 920"/>
                <a:gd name="T13" fmla="*/ 63 h 758"/>
                <a:gd name="T14" fmla="*/ 914 w 920"/>
                <a:gd name="T15" fmla="*/ 549 h 758"/>
                <a:gd name="T16" fmla="*/ 857 w 920"/>
                <a:gd name="T17" fmla="*/ 630 h 7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20" h="758">
                  <a:moveTo>
                    <a:pt x="857" y="630"/>
                  </a:moveTo>
                  <a:cubicBezTo>
                    <a:pt x="174" y="751"/>
                    <a:pt x="174" y="751"/>
                    <a:pt x="174" y="751"/>
                  </a:cubicBezTo>
                  <a:cubicBezTo>
                    <a:pt x="136" y="758"/>
                    <a:pt x="100" y="732"/>
                    <a:pt x="93" y="694"/>
                  </a:cubicBezTo>
                  <a:cubicBezTo>
                    <a:pt x="7" y="208"/>
                    <a:pt x="7" y="208"/>
                    <a:pt x="7" y="208"/>
                  </a:cubicBezTo>
                  <a:cubicBezTo>
                    <a:pt x="0" y="171"/>
                    <a:pt x="26" y="134"/>
                    <a:pt x="64" y="128"/>
                  </a:cubicBezTo>
                  <a:cubicBezTo>
                    <a:pt x="746" y="7"/>
                    <a:pt x="746" y="7"/>
                    <a:pt x="746" y="7"/>
                  </a:cubicBezTo>
                  <a:cubicBezTo>
                    <a:pt x="784" y="0"/>
                    <a:pt x="821" y="25"/>
                    <a:pt x="827" y="63"/>
                  </a:cubicBezTo>
                  <a:cubicBezTo>
                    <a:pt x="914" y="549"/>
                    <a:pt x="914" y="549"/>
                    <a:pt x="914" y="549"/>
                  </a:cubicBezTo>
                  <a:cubicBezTo>
                    <a:pt x="920" y="587"/>
                    <a:pt x="895" y="623"/>
                    <a:pt x="857" y="630"/>
                  </a:cubicBezTo>
                  <a:close/>
                </a:path>
              </a:pathLst>
            </a:custGeom>
            <a:solidFill>
              <a:srgbClr val="0B91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1" name="Freeform 65"/>
            <p:cNvSpPr/>
            <p:nvPr/>
          </p:nvSpPr>
          <p:spPr bwMode="auto">
            <a:xfrm>
              <a:off x="7037388" y="1860551"/>
              <a:ext cx="400050" cy="400050"/>
            </a:xfrm>
            <a:custGeom>
              <a:avLst/>
              <a:gdLst>
                <a:gd name="T0" fmla="*/ 211 w 245"/>
                <a:gd name="T1" fmla="*/ 185 h 245"/>
                <a:gd name="T2" fmla="*/ 60 w 245"/>
                <a:gd name="T3" fmla="*/ 211 h 245"/>
                <a:gd name="T4" fmla="*/ 34 w 245"/>
                <a:gd name="T5" fmla="*/ 61 h 245"/>
                <a:gd name="T6" fmla="*/ 184 w 245"/>
                <a:gd name="T7" fmla="*/ 35 h 245"/>
                <a:gd name="T8" fmla="*/ 211 w 245"/>
                <a:gd name="T9" fmla="*/ 185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5" h="245">
                  <a:moveTo>
                    <a:pt x="211" y="185"/>
                  </a:moveTo>
                  <a:cubicBezTo>
                    <a:pt x="176" y="234"/>
                    <a:pt x="109" y="245"/>
                    <a:pt x="60" y="211"/>
                  </a:cubicBezTo>
                  <a:cubicBezTo>
                    <a:pt x="12" y="177"/>
                    <a:pt x="0" y="110"/>
                    <a:pt x="34" y="61"/>
                  </a:cubicBezTo>
                  <a:cubicBezTo>
                    <a:pt x="68" y="12"/>
                    <a:pt x="135" y="0"/>
                    <a:pt x="184" y="35"/>
                  </a:cubicBezTo>
                  <a:cubicBezTo>
                    <a:pt x="233" y="69"/>
                    <a:pt x="245" y="136"/>
                    <a:pt x="211" y="185"/>
                  </a:cubicBezTo>
                  <a:close/>
                </a:path>
              </a:pathLst>
            </a:custGeom>
            <a:solidFill>
              <a:srgbClr val="2D33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2" name="Freeform 66"/>
            <p:cNvSpPr/>
            <p:nvPr/>
          </p:nvSpPr>
          <p:spPr bwMode="auto">
            <a:xfrm>
              <a:off x="7142163" y="1966913"/>
              <a:ext cx="188913" cy="188913"/>
            </a:xfrm>
            <a:custGeom>
              <a:avLst/>
              <a:gdLst>
                <a:gd name="T0" fmla="*/ 108 w 116"/>
                <a:gd name="T1" fmla="*/ 76 h 116"/>
                <a:gd name="T2" fmla="*/ 77 w 116"/>
                <a:gd name="T3" fmla="*/ 55 h 116"/>
                <a:gd name="T4" fmla="*/ 99 w 116"/>
                <a:gd name="T5" fmla="*/ 23 h 116"/>
                <a:gd name="T6" fmla="*/ 96 w 116"/>
                <a:gd name="T7" fmla="*/ 4 h 116"/>
                <a:gd name="T8" fmla="*/ 77 w 116"/>
                <a:gd name="T9" fmla="*/ 8 h 116"/>
                <a:gd name="T10" fmla="*/ 55 w 116"/>
                <a:gd name="T11" fmla="*/ 39 h 116"/>
                <a:gd name="T12" fmla="*/ 24 w 116"/>
                <a:gd name="T13" fmla="*/ 17 h 116"/>
                <a:gd name="T14" fmla="*/ 5 w 116"/>
                <a:gd name="T15" fmla="*/ 20 h 116"/>
                <a:gd name="T16" fmla="*/ 8 w 116"/>
                <a:gd name="T17" fmla="*/ 40 h 116"/>
                <a:gd name="T18" fmla="*/ 39 w 116"/>
                <a:gd name="T19" fmla="*/ 61 h 116"/>
                <a:gd name="T20" fmla="*/ 17 w 116"/>
                <a:gd name="T21" fmla="*/ 93 h 116"/>
                <a:gd name="T22" fmla="*/ 21 w 116"/>
                <a:gd name="T23" fmla="*/ 112 h 116"/>
                <a:gd name="T24" fmla="*/ 40 w 116"/>
                <a:gd name="T25" fmla="*/ 108 h 116"/>
                <a:gd name="T26" fmla="*/ 62 w 116"/>
                <a:gd name="T27" fmla="*/ 77 h 116"/>
                <a:gd name="T28" fmla="*/ 93 w 116"/>
                <a:gd name="T29" fmla="*/ 99 h 116"/>
                <a:gd name="T30" fmla="*/ 112 w 116"/>
                <a:gd name="T31" fmla="*/ 95 h 116"/>
                <a:gd name="T32" fmla="*/ 108 w 116"/>
                <a:gd name="T33" fmla="*/ 76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6" h="116">
                  <a:moveTo>
                    <a:pt x="108" y="76"/>
                  </a:moveTo>
                  <a:cubicBezTo>
                    <a:pt x="77" y="55"/>
                    <a:pt x="77" y="55"/>
                    <a:pt x="77" y="55"/>
                  </a:cubicBezTo>
                  <a:cubicBezTo>
                    <a:pt x="99" y="23"/>
                    <a:pt x="99" y="23"/>
                    <a:pt x="99" y="23"/>
                  </a:cubicBezTo>
                  <a:cubicBezTo>
                    <a:pt x="103" y="17"/>
                    <a:pt x="102" y="9"/>
                    <a:pt x="96" y="4"/>
                  </a:cubicBezTo>
                  <a:cubicBezTo>
                    <a:pt x="89" y="0"/>
                    <a:pt x="81" y="2"/>
                    <a:pt x="77" y="8"/>
                  </a:cubicBezTo>
                  <a:cubicBezTo>
                    <a:pt x="55" y="39"/>
                    <a:pt x="55" y="39"/>
                    <a:pt x="55" y="39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17" y="13"/>
                    <a:pt x="9" y="14"/>
                    <a:pt x="5" y="20"/>
                  </a:cubicBezTo>
                  <a:cubicBezTo>
                    <a:pt x="0" y="27"/>
                    <a:pt x="2" y="35"/>
                    <a:pt x="8" y="40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17" y="93"/>
                    <a:pt x="17" y="93"/>
                    <a:pt x="17" y="93"/>
                  </a:cubicBezTo>
                  <a:cubicBezTo>
                    <a:pt x="13" y="99"/>
                    <a:pt x="14" y="107"/>
                    <a:pt x="21" y="112"/>
                  </a:cubicBezTo>
                  <a:cubicBezTo>
                    <a:pt x="27" y="116"/>
                    <a:pt x="35" y="114"/>
                    <a:pt x="40" y="108"/>
                  </a:cubicBezTo>
                  <a:cubicBezTo>
                    <a:pt x="62" y="77"/>
                    <a:pt x="62" y="77"/>
                    <a:pt x="62" y="77"/>
                  </a:cubicBezTo>
                  <a:cubicBezTo>
                    <a:pt x="93" y="99"/>
                    <a:pt x="93" y="99"/>
                    <a:pt x="93" y="99"/>
                  </a:cubicBezTo>
                  <a:cubicBezTo>
                    <a:pt x="99" y="103"/>
                    <a:pt x="107" y="102"/>
                    <a:pt x="112" y="95"/>
                  </a:cubicBezTo>
                  <a:cubicBezTo>
                    <a:pt x="116" y="89"/>
                    <a:pt x="115" y="81"/>
                    <a:pt x="108" y="7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3" name="Freeform 67"/>
            <p:cNvSpPr/>
            <p:nvPr/>
          </p:nvSpPr>
          <p:spPr bwMode="auto">
            <a:xfrm>
              <a:off x="6188075" y="2366963"/>
              <a:ext cx="1031875" cy="268288"/>
            </a:xfrm>
            <a:custGeom>
              <a:avLst/>
              <a:gdLst>
                <a:gd name="T0" fmla="*/ 606 w 633"/>
                <a:gd name="T1" fmla="*/ 61 h 165"/>
                <a:gd name="T2" fmla="*/ 37 w 633"/>
                <a:gd name="T3" fmla="*/ 162 h 165"/>
                <a:gd name="T4" fmla="*/ 3 w 633"/>
                <a:gd name="T5" fmla="*/ 138 h 165"/>
                <a:gd name="T6" fmla="*/ 3 w 633"/>
                <a:gd name="T7" fmla="*/ 138 h 165"/>
                <a:gd name="T8" fmla="*/ 27 w 633"/>
                <a:gd name="T9" fmla="*/ 103 h 165"/>
                <a:gd name="T10" fmla="*/ 596 w 633"/>
                <a:gd name="T11" fmla="*/ 3 h 165"/>
                <a:gd name="T12" fmla="*/ 630 w 633"/>
                <a:gd name="T13" fmla="*/ 27 h 165"/>
                <a:gd name="T14" fmla="*/ 630 w 633"/>
                <a:gd name="T15" fmla="*/ 27 h 165"/>
                <a:gd name="T16" fmla="*/ 606 w 633"/>
                <a:gd name="T17" fmla="*/ 61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33" h="165">
                  <a:moveTo>
                    <a:pt x="606" y="61"/>
                  </a:moveTo>
                  <a:cubicBezTo>
                    <a:pt x="37" y="162"/>
                    <a:pt x="37" y="162"/>
                    <a:pt x="37" y="162"/>
                  </a:cubicBezTo>
                  <a:cubicBezTo>
                    <a:pt x="21" y="165"/>
                    <a:pt x="6" y="154"/>
                    <a:pt x="3" y="138"/>
                  </a:cubicBezTo>
                  <a:cubicBezTo>
                    <a:pt x="3" y="138"/>
                    <a:pt x="3" y="138"/>
                    <a:pt x="3" y="138"/>
                  </a:cubicBezTo>
                  <a:cubicBezTo>
                    <a:pt x="0" y="122"/>
                    <a:pt x="11" y="106"/>
                    <a:pt x="27" y="103"/>
                  </a:cubicBezTo>
                  <a:cubicBezTo>
                    <a:pt x="596" y="3"/>
                    <a:pt x="596" y="3"/>
                    <a:pt x="596" y="3"/>
                  </a:cubicBezTo>
                  <a:cubicBezTo>
                    <a:pt x="612" y="0"/>
                    <a:pt x="627" y="11"/>
                    <a:pt x="630" y="27"/>
                  </a:cubicBezTo>
                  <a:cubicBezTo>
                    <a:pt x="630" y="27"/>
                    <a:pt x="630" y="27"/>
                    <a:pt x="630" y="27"/>
                  </a:cubicBezTo>
                  <a:cubicBezTo>
                    <a:pt x="633" y="43"/>
                    <a:pt x="622" y="58"/>
                    <a:pt x="606" y="61"/>
                  </a:cubicBezTo>
                  <a:close/>
                </a:path>
              </a:pathLst>
            </a:custGeom>
            <a:solidFill>
              <a:srgbClr val="DBB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4" name="Freeform 68"/>
            <p:cNvSpPr/>
            <p:nvPr/>
          </p:nvSpPr>
          <p:spPr bwMode="auto">
            <a:xfrm>
              <a:off x="6219825" y="2554288"/>
              <a:ext cx="1031875" cy="266700"/>
            </a:xfrm>
            <a:custGeom>
              <a:avLst/>
              <a:gdLst>
                <a:gd name="T0" fmla="*/ 606 w 633"/>
                <a:gd name="T1" fmla="*/ 61 h 164"/>
                <a:gd name="T2" fmla="*/ 38 w 633"/>
                <a:gd name="T3" fmla="*/ 162 h 164"/>
                <a:gd name="T4" fmla="*/ 3 w 633"/>
                <a:gd name="T5" fmla="*/ 138 h 164"/>
                <a:gd name="T6" fmla="*/ 3 w 633"/>
                <a:gd name="T7" fmla="*/ 138 h 164"/>
                <a:gd name="T8" fmla="*/ 27 w 633"/>
                <a:gd name="T9" fmla="*/ 103 h 164"/>
                <a:gd name="T10" fmla="*/ 596 w 633"/>
                <a:gd name="T11" fmla="*/ 2 h 164"/>
                <a:gd name="T12" fmla="*/ 630 w 633"/>
                <a:gd name="T13" fmla="*/ 26 h 164"/>
                <a:gd name="T14" fmla="*/ 630 w 633"/>
                <a:gd name="T15" fmla="*/ 26 h 164"/>
                <a:gd name="T16" fmla="*/ 606 w 633"/>
                <a:gd name="T17" fmla="*/ 61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33" h="164">
                  <a:moveTo>
                    <a:pt x="606" y="61"/>
                  </a:moveTo>
                  <a:cubicBezTo>
                    <a:pt x="38" y="162"/>
                    <a:pt x="38" y="162"/>
                    <a:pt x="38" y="162"/>
                  </a:cubicBezTo>
                  <a:cubicBezTo>
                    <a:pt x="21" y="164"/>
                    <a:pt x="6" y="154"/>
                    <a:pt x="3" y="138"/>
                  </a:cubicBezTo>
                  <a:cubicBezTo>
                    <a:pt x="3" y="138"/>
                    <a:pt x="3" y="138"/>
                    <a:pt x="3" y="138"/>
                  </a:cubicBezTo>
                  <a:cubicBezTo>
                    <a:pt x="0" y="121"/>
                    <a:pt x="11" y="106"/>
                    <a:pt x="27" y="103"/>
                  </a:cubicBezTo>
                  <a:cubicBezTo>
                    <a:pt x="596" y="2"/>
                    <a:pt x="596" y="2"/>
                    <a:pt x="596" y="2"/>
                  </a:cubicBezTo>
                  <a:cubicBezTo>
                    <a:pt x="612" y="0"/>
                    <a:pt x="627" y="10"/>
                    <a:pt x="630" y="26"/>
                  </a:cubicBezTo>
                  <a:cubicBezTo>
                    <a:pt x="630" y="26"/>
                    <a:pt x="630" y="26"/>
                    <a:pt x="630" y="26"/>
                  </a:cubicBezTo>
                  <a:cubicBezTo>
                    <a:pt x="633" y="43"/>
                    <a:pt x="622" y="58"/>
                    <a:pt x="606" y="61"/>
                  </a:cubicBezTo>
                  <a:close/>
                </a:path>
              </a:pathLst>
            </a:custGeom>
            <a:solidFill>
              <a:srgbClr val="DBB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5" name="Freeform 69"/>
            <p:cNvSpPr/>
            <p:nvPr/>
          </p:nvSpPr>
          <p:spPr bwMode="auto">
            <a:xfrm>
              <a:off x="6254750" y="2740026"/>
              <a:ext cx="1031875" cy="268288"/>
            </a:xfrm>
            <a:custGeom>
              <a:avLst/>
              <a:gdLst>
                <a:gd name="T0" fmla="*/ 606 w 633"/>
                <a:gd name="T1" fmla="*/ 62 h 165"/>
                <a:gd name="T2" fmla="*/ 37 w 633"/>
                <a:gd name="T3" fmla="*/ 162 h 165"/>
                <a:gd name="T4" fmla="*/ 3 w 633"/>
                <a:gd name="T5" fmla="*/ 138 h 165"/>
                <a:gd name="T6" fmla="*/ 3 w 633"/>
                <a:gd name="T7" fmla="*/ 138 h 165"/>
                <a:gd name="T8" fmla="*/ 27 w 633"/>
                <a:gd name="T9" fmla="*/ 104 h 165"/>
                <a:gd name="T10" fmla="*/ 595 w 633"/>
                <a:gd name="T11" fmla="*/ 3 h 165"/>
                <a:gd name="T12" fmla="*/ 630 w 633"/>
                <a:gd name="T13" fmla="*/ 27 h 165"/>
                <a:gd name="T14" fmla="*/ 630 w 633"/>
                <a:gd name="T15" fmla="*/ 27 h 165"/>
                <a:gd name="T16" fmla="*/ 606 w 633"/>
                <a:gd name="T17" fmla="*/ 62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33" h="165">
                  <a:moveTo>
                    <a:pt x="606" y="62"/>
                  </a:moveTo>
                  <a:cubicBezTo>
                    <a:pt x="37" y="162"/>
                    <a:pt x="37" y="162"/>
                    <a:pt x="37" y="162"/>
                  </a:cubicBezTo>
                  <a:cubicBezTo>
                    <a:pt x="21" y="165"/>
                    <a:pt x="5" y="154"/>
                    <a:pt x="3" y="138"/>
                  </a:cubicBezTo>
                  <a:cubicBezTo>
                    <a:pt x="3" y="138"/>
                    <a:pt x="3" y="138"/>
                    <a:pt x="3" y="138"/>
                  </a:cubicBezTo>
                  <a:cubicBezTo>
                    <a:pt x="0" y="122"/>
                    <a:pt x="10" y="107"/>
                    <a:pt x="27" y="104"/>
                  </a:cubicBezTo>
                  <a:cubicBezTo>
                    <a:pt x="595" y="3"/>
                    <a:pt x="595" y="3"/>
                    <a:pt x="595" y="3"/>
                  </a:cubicBezTo>
                  <a:cubicBezTo>
                    <a:pt x="611" y="0"/>
                    <a:pt x="627" y="11"/>
                    <a:pt x="630" y="27"/>
                  </a:cubicBezTo>
                  <a:cubicBezTo>
                    <a:pt x="630" y="27"/>
                    <a:pt x="630" y="27"/>
                    <a:pt x="630" y="27"/>
                  </a:cubicBezTo>
                  <a:cubicBezTo>
                    <a:pt x="633" y="43"/>
                    <a:pt x="622" y="59"/>
                    <a:pt x="606" y="62"/>
                  </a:cubicBezTo>
                  <a:close/>
                </a:path>
              </a:pathLst>
            </a:custGeom>
            <a:solidFill>
              <a:srgbClr val="DBB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6" name="Freeform 70"/>
            <p:cNvSpPr/>
            <p:nvPr/>
          </p:nvSpPr>
          <p:spPr bwMode="auto">
            <a:xfrm>
              <a:off x="8651875" y="492126"/>
              <a:ext cx="1431925" cy="1133475"/>
            </a:xfrm>
            <a:custGeom>
              <a:avLst/>
              <a:gdLst>
                <a:gd name="T0" fmla="*/ 758 w 878"/>
                <a:gd name="T1" fmla="*/ 693 h 696"/>
                <a:gd name="T2" fmla="*/ 67 w 878"/>
                <a:gd name="T3" fmla="*/ 634 h 696"/>
                <a:gd name="T4" fmla="*/ 3 w 878"/>
                <a:gd name="T5" fmla="*/ 559 h 696"/>
                <a:gd name="T6" fmla="*/ 45 w 878"/>
                <a:gd name="T7" fmla="*/ 67 h 696"/>
                <a:gd name="T8" fmla="*/ 120 w 878"/>
                <a:gd name="T9" fmla="*/ 4 h 696"/>
                <a:gd name="T10" fmla="*/ 811 w 878"/>
                <a:gd name="T11" fmla="*/ 62 h 696"/>
                <a:gd name="T12" fmla="*/ 875 w 878"/>
                <a:gd name="T13" fmla="*/ 138 h 696"/>
                <a:gd name="T14" fmla="*/ 833 w 878"/>
                <a:gd name="T15" fmla="*/ 629 h 696"/>
                <a:gd name="T16" fmla="*/ 758 w 878"/>
                <a:gd name="T17" fmla="*/ 693 h 6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78" h="696">
                  <a:moveTo>
                    <a:pt x="758" y="693"/>
                  </a:moveTo>
                  <a:cubicBezTo>
                    <a:pt x="67" y="634"/>
                    <a:pt x="67" y="634"/>
                    <a:pt x="67" y="634"/>
                  </a:cubicBezTo>
                  <a:cubicBezTo>
                    <a:pt x="28" y="631"/>
                    <a:pt x="0" y="597"/>
                    <a:pt x="3" y="559"/>
                  </a:cubicBezTo>
                  <a:cubicBezTo>
                    <a:pt x="45" y="67"/>
                    <a:pt x="45" y="67"/>
                    <a:pt x="45" y="67"/>
                  </a:cubicBezTo>
                  <a:cubicBezTo>
                    <a:pt x="48" y="29"/>
                    <a:pt x="82" y="0"/>
                    <a:pt x="120" y="4"/>
                  </a:cubicBezTo>
                  <a:cubicBezTo>
                    <a:pt x="811" y="62"/>
                    <a:pt x="811" y="62"/>
                    <a:pt x="811" y="62"/>
                  </a:cubicBezTo>
                  <a:cubicBezTo>
                    <a:pt x="850" y="65"/>
                    <a:pt x="878" y="99"/>
                    <a:pt x="875" y="138"/>
                  </a:cubicBezTo>
                  <a:cubicBezTo>
                    <a:pt x="833" y="629"/>
                    <a:pt x="833" y="629"/>
                    <a:pt x="833" y="629"/>
                  </a:cubicBezTo>
                  <a:cubicBezTo>
                    <a:pt x="830" y="668"/>
                    <a:pt x="796" y="696"/>
                    <a:pt x="758" y="693"/>
                  </a:cubicBezTo>
                  <a:close/>
                </a:path>
              </a:pathLst>
            </a:custGeom>
            <a:solidFill>
              <a:srgbClr val="5962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7" name="Freeform 71"/>
            <p:cNvSpPr/>
            <p:nvPr/>
          </p:nvSpPr>
          <p:spPr bwMode="auto">
            <a:xfrm>
              <a:off x="9828213" y="434976"/>
              <a:ext cx="393700" cy="393700"/>
            </a:xfrm>
            <a:custGeom>
              <a:avLst/>
              <a:gdLst>
                <a:gd name="T0" fmla="*/ 190 w 242"/>
                <a:gd name="T1" fmla="*/ 204 h 242"/>
                <a:gd name="T2" fmla="*/ 38 w 242"/>
                <a:gd name="T3" fmla="*/ 191 h 242"/>
                <a:gd name="T4" fmla="*/ 51 w 242"/>
                <a:gd name="T5" fmla="*/ 39 h 242"/>
                <a:gd name="T6" fmla="*/ 203 w 242"/>
                <a:gd name="T7" fmla="*/ 52 h 242"/>
                <a:gd name="T8" fmla="*/ 190 w 242"/>
                <a:gd name="T9" fmla="*/ 204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2" h="242">
                  <a:moveTo>
                    <a:pt x="190" y="204"/>
                  </a:moveTo>
                  <a:cubicBezTo>
                    <a:pt x="145" y="242"/>
                    <a:pt x="77" y="236"/>
                    <a:pt x="38" y="191"/>
                  </a:cubicBezTo>
                  <a:cubicBezTo>
                    <a:pt x="0" y="145"/>
                    <a:pt x="6" y="77"/>
                    <a:pt x="51" y="39"/>
                  </a:cubicBezTo>
                  <a:cubicBezTo>
                    <a:pt x="97" y="0"/>
                    <a:pt x="165" y="6"/>
                    <a:pt x="203" y="52"/>
                  </a:cubicBezTo>
                  <a:cubicBezTo>
                    <a:pt x="242" y="97"/>
                    <a:pt x="236" y="165"/>
                    <a:pt x="190" y="204"/>
                  </a:cubicBezTo>
                  <a:close/>
                </a:path>
              </a:pathLst>
            </a:custGeom>
            <a:solidFill>
              <a:srgbClr val="2D33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8" name="Freeform 72"/>
            <p:cNvSpPr/>
            <p:nvPr/>
          </p:nvSpPr>
          <p:spPr bwMode="auto">
            <a:xfrm>
              <a:off x="9936163" y="541338"/>
              <a:ext cx="179388" cy="179388"/>
            </a:xfrm>
            <a:custGeom>
              <a:avLst/>
              <a:gdLst>
                <a:gd name="T0" fmla="*/ 99 w 110"/>
                <a:gd name="T1" fmla="*/ 86 h 110"/>
                <a:gd name="T2" fmla="*/ 74 w 110"/>
                <a:gd name="T3" fmla="*/ 57 h 110"/>
                <a:gd name="T4" fmla="*/ 103 w 110"/>
                <a:gd name="T5" fmla="*/ 32 h 110"/>
                <a:gd name="T6" fmla="*/ 105 w 110"/>
                <a:gd name="T7" fmla="*/ 13 h 110"/>
                <a:gd name="T8" fmla="*/ 86 w 110"/>
                <a:gd name="T9" fmla="*/ 11 h 110"/>
                <a:gd name="T10" fmla="*/ 56 w 110"/>
                <a:gd name="T11" fmla="*/ 36 h 110"/>
                <a:gd name="T12" fmla="*/ 32 w 110"/>
                <a:gd name="T13" fmla="*/ 7 h 110"/>
                <a:gd name="T14" fmla="*/ 13 w 110"/>
                <a:gd name="T15" fmla="*/ 5 h 110"/>
                <a:gd name="T16" fmla="*/ 11 w 110"/>
                <a:gd name="T17" fmla="*/ 25 h 110"/>
                <a:gd name="T18" fmla="*/ 36 w 110"/>
                <a:gd name="T19" fmla="*/ 54 h 110"/>
                <a:gd name="T20" fmla="*/ 6 w 110"/>
                <a:gd name="T21" fmla="*/ 78 h 110"/>
                <a:gd name="T22" fmla="*/ 5 w 110"/>
                <a:gd name="T23" fmla="*/ 97 h 110"/>
                <a:gd name="T24" fmla="*/ 24 w 110"/>
                <a:gd name="T25" fmla="*/ 99 h 110"/>
                <a:gd name="T26" fmla="*/ 53 w 110"/>
                <a:gd name="T27" fmla="*/ 75 h 110"/>
                <a:gd name="T28" fmla="*/ 78 w 110"/>
                <a:gd name="T29" fmla="*/ 104 h 110"/>
                <a:gd name="T30" fmla="*/ 97 w 110"/>
                <a:gd name="T31" fmla="*/ 105 h 110"/>
                <a:gd name="T32" fmla="*/ 99 w 110"/>
                <a:gd name="T33" fmla="*/ 8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0" h="110">
                  <a:moveTo>
                    <a:pt x="99" y="86"/>
                  </a:moveTo>
                  <a:cubicBezTo>
                    <a:pt x="74" y="57"/>
                    <a:pt x="74" y="57"/>
                    <a:pt x="74" y="57"/>
                  </a:cubicBezTo>
                  <a:cubicBezTo>
                    <a:pt x="103" y="32"/>
                    <a:pt x="103" y="32"/>
                    <a:pt x="103" y="32"/>
                  </a:cubicBezTo>
                  <a:cubicBezTo>
                    <a:pt x="109" y="28"/>
                    <a:pt x="110" y="19"/>
                    <a:pt x="105" y="13"/>
                  </a:cubicBezTo>
                  <a:cubicBezTo>
                    <a:pt x="100" y="7"/>
                    <a:pt x="91" y="7"/>
                    <a:pt x="86" y="11"/>
                  </a:cubicBezTo>
                  <a:cubicBezTo>
                    <a:pt x="56" y="36"/>
                    <a:pt x="56" y="36"/>
                    <a:pt x="56" y="36"/>
                  </a:cubicBezTo>
                  <a:cubicBezTo>
                    <a:pt x="32" y="7"/>
                    <a:pt x="32" y="7"/>
                    <a:pt x="32" y="7"/>
                  </a:cubicBezTo>
                  <a:cubicBezTo>
                    <a:pt x="27" y="1"/>
                    <a:pt x="18" y="0"/>
                    <a:pt x="13" y="5"/>
                  </a:cubicBezTo>
                  <a:cubicBezTo>
                    <a:pt x="7" y="10"/>
                    <a:pt x="6" y="19"/>
                    <a:pt x="11" y="2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6" y="78"/>
                    <a:pt x="6" y="78"/>
                    <a:pt x="6" y="78"/>
                  </a:cubicBezTo>
                  <a:cubicBezTo>
                    <a:pt x="1" y="83"/>
                    <a:pt x="0" y="92"/>
                    <a:pt x="5" y="97"/>
                  </a:cubicBezTo>
                  <a:cubicBezTo>
                    <a:pt x="10" y="103"/>
                    <a:pt x="18" y="104"/>
                    <a:pt x="24" y="99"/>
                  </a:cubicBezTo>
                  <a:cubicBezTo>
                    <a:pt x="53" y="75"/>
                    <a:pt x="53" y="75"/>
                    <a:pt x="53" y="75"/>
                  </a:cubicBezTo>
                  <a:cubicBezTo>
                    <a:pt x="78" y="104"/>
                    <a:pt x="78" y="104"/>
                    <a:pt x="78" y="104"/>
                  </a:cubicBezTo>
                  <a:cubicBezTo>
                    <a:pt x="83" y="109"/>
                    <a:pt x="91" y="110"/>
                    <a:pt x="97" y="105"/>
                  </a:cubicBezTo>
                  <a:cubicBezTo>
                    <a:pt x="103" y="100"/>
                    <a:pt x="104" y="92"/>
                    <a:pt x="99" y="8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9" name="Freeform 73"/>
            <p:cNvSpPr/>
            <p:nvPr/>
          </p:nvSpPr>
          <p:spPr bwMode="auto">
            <a:xfrm>
              <a:off x="8877300" y="828676"/>
              <a:ext cx="1039813" cy="180975"/>
            </a:xfrm>
            <a:custGeom>
              <a:avLst/>
              <a:gdLst>
                <a:gd name="T0" fmla="*/ 604 w 638"/>
                <a:gd name="T1" fmla="*/ 109 h 111"/>
                <a:gd name="T2" fmla="*/ 29 w 638"/>
                <a:gd name="T3" fmla="*/ 60 h 111"/>
                <a:gd name="T4" fmla="*/ 2 w 638"/>
                <a:gd name="T5" fmla="*/ 29 h 111"/>
                <a:gd name="T6" fmla="*/ 2 w 638"/>
                <a:gd name="T7" fmla="*/ 29 h 111"/>
                <a:gd name="T8" fmla="*/ 34 w 638"/>
                <a:gd name="T9" fmla="*/ 2 h 111"/>
                <a:gd name="T10" fmla="*/ 609 w 638"/>
                <a:gd name="T11" fmla="*/ 50 h 111"/>
                <a:gd name="T12" fmla="*/ 636 w 638"/>
                <a:gd name="T13" fmla="*/ 82 h 111"/>
                <a:gd name="T14" fmla="*/ 636 w 638"/>
                <a:gd name="T15" fmla="*/ 82 h 111"/>
                <a:gd name="T16" fmla="*/ 604 w 638"/>
                <a:gd name="T17" fmla="*/ 109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38" h="111">
                  <a:moveTo>
                    <a:pt x="604" y="109"/>
                  </a:moveTo>
                  <a:cubicBezTo>
                    <a:pt x="29" y="60"/>
                    <a:pt x="29" y="60"/>
                    <a:pt x="29" y="60"/>
                  </a:cubicBezTo>
                  <a:cubicBezTo>
                    <a:pt x="12" y="59"/>
                    <a:pt x="0" y="45"/>
                    <a:pt x="2" y="29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3" y="12"/>
                    <a:pt x="17" y="0"/>
                    <a:pt x="34" y="2"/>
                  </a:cubicBezTo>
                  <a:cubicBezTo>
                    <a:pt x="609" y="50"/>
                    <a:pt x="609" y="50"/>
                    <a:pt x="609" y="50"/>
                  </a:cubicBezTo>
                  <a:cubicBezTo>
                    <a:pt x="625" y="52"/>
                    <a:pt x="638" y="66"/>
                    <a:pt x="636" y="82"/>
                  </a:cubicBezTo>
                  <a:cubicBezTo>
                    <a:pt x="636" y="82"/>
                    <a:pt x="636" y="82"/>
                    <a:pt x="636" y="82"/>
                  </a:cubicBezTo>
                  <a:cubicBezTo>
                    <a:pt x="635" y="99"/>
                    <a:pt x="620" y="111"/>
                    <a:pt x="604" y="109"/>
                  </a:cubicBezTo>
                  <a:close/>
                </a:path>
              </a:pathLst>
            </a:custGeom>
            <a:solidFill>
              <a:srgbClr val="4950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0" name="Freeform 74"/>
            <p:cNvSpPr/>
            <p:nvPr/>
          </p:nvSpPr>
          <p:spPr bwMode="auto">
            <a:xfrm>
              <a:off x="8859838" y="1017588"/>
              <a:ext cx="1041400" cy="180975"/>
            </a:xfrm>
            <a:custGeom>
              <a:avLst/>
              <a:gdLst>
                <a:gd name="T0" fmla="*/ 604 w 638"/>
                <a:gd name="T1" fmla="*/ 109 h 111"/>
                <a:gd name="T2" fmla="*/ 29 w 638"/>
                <a:gd name="T3" fmla="*/ 61 h 111"/>
                <a:gd name="T4" fmla="*/ 2 w 638"/>
                <a:gd name="T5" fmla="*/ 29 h 111"/>
                <a:gd name="T6" fmla="*/ 2 w 638"/>
                <a:gd name="T7" fmla="*/ 29 h 111"/>
                <a:gd name="T8" fmla="*/ 34 w 638"/>
                <a:gd name="T9" fmla="*/ 2 h 111"/>
                <a:gd name="T10" fmla="*/ 609 w 638"/>
                <a:gd name="T11" fmla="*/ 51 h 111"/>
                <a:gd name="T12" fmla="*/ 636 w 638"/>
                <a:gd name="T13" fmla="*/ 83 h 111"/>
                <a:gd name="T14" fmla="*/ 636 w 638"/>
                <a:gd name="T15" fmla="*/ 83 h 111"/>
                <a:gd name="T16" fmla="*/ 604 w 638"/>
                <a:gd name="T17" fmla="*/ 109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38" h="111">
                  <a:moveTo>
                    <a:pt x="604" y="109"/>
                  </a:moveTo>
                  <a:cubicBezTo>
                    <a:pt x="29" y="61"/>
                    <a:pt x="29" y="61"/>
                    <a:pt x="29" y="61"/>
                  </a:cubicBezTo>
                  <a:cubicBezTo>
                    <a:pt x="12" y="59"/>
                    <a:pt x="0" y="45"/>
                    <a:pt x="2" y="29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3" y="12"/>
                    <a:pt x="17" y="0"/>
                    <a:pt x="34" y="2"/>
                  </a:cubicBezTo>
                  <a:cubicBezTo>
                    <a:pt x="609" y="51"/>
                    <a:pt x="609" y="51"/>
                    <a:pt x="609" y="51"/>
                  </a:cubicBezTo>
                  <a:cubicBezTo>
                    <a:pt x="626" y="52"/>
                    <a:pt x="638" y="66"/>
                    <a:pt x="636" y="83"/>
                  </a:cubicBezTo>
                  <a:cubicBezTo>
                    <a:pt x="636" y="83"/>
                    <a:pt x="636" y="83"/>
                    <a:pt x="636" y="83"/>
                  </a:cubicBezTo>
                  <a:cubicBezTo>
                    <a:pt x="635" y="99"/>
                    <a:pt x="621" y="111"/>
                    <a:pt x="604" y="109"/>
                  </a:cubicBezTo>
                  <a:close/>
                </a:path>
              </a:pathLst>
            </a:custGeom>
            <a:solidFill>
              <a:srgbClr val="4950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1" name="Freeform 75"/>
            <p:cNvSpPr/>
            <p:nvPr/>
          </p:nvSpPr>
          <p:spPr bwMode="auto">
            <a:xfrm>
              <a:off x="8845550" y="1208088"/>
              <a:ext cx="1039813" cy="179388"/>
            </a:xfrm>
            <a:custGeom>
              <a:avLst/>
              <a:gdLst>
                <a:gd name="T0" fmla="*/ 603 w 637"/>
                <a:gd name="T1" fmla="*/ 109 h 110"/>
                <a:gd name="T2" fmla="*/ 28 w 637"/>
                <a:gd name="T3" fmla="*/ 60 h 110"/>
                <a:gd name="T4" fmla="*/ 1 w 637"/>
                <a:gd name="T5" fmla="*/ 28 h 110"/>
                <a:gd name="T6" fmla="*/ 1 w 637"/>
                <a:gd name="T7" fmla="*/ 28 h 110"/>
                <a:gd name="T8" fmla="*/ 33 w 637"/>
                <a:gd name="T9" fmla="*/ 1 h 110"/>
                <a:gd name="T10" fmla="*/ 608 w 637"/>
                <a:gd name="T11" fmla="*/ 50 h 110"/>
                <a:gd name="T12" fmla="*/ 635 w 637"/>
                <a:gd name="T13" fmla="*/ 82 h 110"/>
                <a:gd name="T14" fmla="*/ 635 w 637"/>
                <a:gd name="T15" fmla="*/ 82 h 110"/>
                <a:gd name="T16" fmla="*/ 603 w 637"/>
                <a:gd name="T17" fmla="*/ 109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37" h="110">
                  <a:moveTo>
                    <a:pt x="603" y="109"/>
                  </a:moveTo>
                  <a:cubicBezTo>
                    <a:pt x="28" y="60"/>
                    <a:pt x="28" y="60"/>
                    <a:pt x="28" y="60"/>
                  </a:cubicBezTo>
                  <a:cubicBezTo>
                    <a:pt x="12" y="58"/>
                    <a:pt x="0" y="44"/>
                    <a:pt x="1" y="28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2" y="12"/>
                    <a:pt x="17" y="0"/>
                    <a:pt x="33" y="1"/>
                  </a:cubicBezTo>
                  <a:cubicBezTo>
                    <a:pt x="608" y="50"/>
                    <a:pt x="608" y="50"/>
                    <a:pt x="608" y="50"/>
                  </a:cubicBezTo>
                  <a:cubicBezTo>
                    <a:pt x="625" y="51"/>
                    <a:pt x="637" y="65"/>
                    <a:pt x="635" y="82"/>
                  </a:cubicBezTo>
                  <a:cubicBezTo>
                    <a:pt x="635" y="82"/>
                    <a:pt x="635" y="82"/>
                    <a:pt x="635" y="82"/>
                  </a:cubicBezTo>
                  <a:cubicBezTo>
                    <a:pt x="634" y="98"/>
                    <a:pt x="620" y="110"/>
                    <a:pt x="603" y="109"/>
                  </a:cubicBezTo>
                  <a:close/>
                </a:path>
              </a:pathLst>
            </a:custGeom>
            <a:solidFill>
              <a:srgbClr val="4950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2" name="Freeform 76"/>
            <p:cNvSpPr/>
            <p:nvPr/>
          </p:nvSpPr>
          <p:spPr bwMode="auto">
            <a:xfrm>
              <a:off x="8370888" y="4279901"/>
              <a:ext cx="930275" cy="679450"/>
            </a:xfrm>
            <a:custGeom>
              <a:avLst/>
              <a:gdLst>
                <a:gd name="T0" fmla="*/ 285 w 570"/>
                <a:gd name="T1" fmla="*/ 417 h 417"/>
                <a:gd name="T2" fmla="*/ 285 w 570"/>
                <a:gd name="T3" fmla="*/ 417 h 417"/>
                <a:gd name="T4" fmla="*/ 0 w 570"/>
                <a:gd name="T5" fmla="*/ 132 h 417"/>
                <a:gd name="T6" fmla="*/ 0 w 570"/>
                <a:gd name="T7" fmla="*/ 94 h 417"/>
                <a:gd name="T8" fmla="*/ 94 w 570"/>
                <a:gd name="T9" fmla="*/ 0 h 417"/>
                <a:gd name="T10" fmla="*/ 476 w 570"/>
                <a:gd name="T11" fmla="*/ 0 h 417"/>
                <a:gd name="T12" fmla="*/ 570 w 570"/>
                <a:gd name="T13" fmla="*/ 94 h 417"/>
                <a:gd name="T14" fmla="*/ 570 w 570"/>
                <a:gd name="T15" fmla="*/ 132 h 417"/>
                <a:gd name="T16" fmla="*/ 285 w 570"/>
                <a:gd name="T17" fmla="*/ 417 h 4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0" h="417">
                  <a:moveTo>
                    <a:pt x="285" y="417"/>
                  </a:moveTo>
                  <a:cubicBezTo>
                    <a:pt x="285" y="417"/>
                    <a:pt x="285" y="417"/>
                    <a:pt x="285" y="417"/>
                  </a:cubicBezTo>
                  <a:cubicBezTo>
                    <a:pt x="127" y="417"/>
                    <a:pt x="0" y="289"/>
                    <a:pt x="0" y="132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42"/>
                    <a:pt x="42" y="0"/>
                    <a:pt x="94" y="0"/>
                  </a:cubicBezTo>
                  <a:cubicBezTo>
                    <a:pt x="476" y="0"/>
                    <a:pt x="476" y="0"/>
                    <a:pt x="476" y="0"/>
                  </a:cubicBezTo>
                  <a:cubicBezTo>
                    <a:pt x="528" y="0"/>
                    <a:pt x="570" y="42"/>
                    <a:pt x="570" y="94"/>
                  </a:cubicBezTo>
                  <a:cubicBezTo>
                    <a:pt x="570" y="132"/>
                    <a:pt x="570" y="132"/>
                    <a:pt x="570" y="132"/>
                  </a:cubicBezTo>
                  <a:cubicBezTo>
                    <a:pt x="570" y="289"/>
                    <a:pt x="442" y="417"/>
                    <a:pt x="285" y="417"/>
                  </a:cubicBezTo>
                  <a:close/>
                </a:path>
              </a:pathLst>
            </a:custGeom>
            <a:solidFill>
              <a:srgbClr val="2D33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3" name="Freeform 77"/>
            <p:cNvSpPr/>
            <p:nvPr/>
          </p:nvSpPr>
          <p:spPr bwMode="auto">
            <a:xfrm>
              <a:off x="9272588" y="5918201"/>
              <a:ext cx="233363" cy="198438"/>
            </a:xfrm>
            <a:custGeom>
              <a:avLst/>
              <a:gdLst>
                <a:gd name="T0" fmla="*/ 133 w 147"/>
                <a:gd name="T1" fmla="*/ 0 h 125"/>
                <a:gd name="T2" fmla="*/ 0 w 147"/>
                <a:gd name="T3" fmla="*/ 18 h 125"/>
                <a:gd name="T4" fmla="*/ 15 w 147"/>
                <a:gd name="T5" fmla="*/ 125 h 125"/>
                <a:gd name="T6" fmla="*/ 147 w 147"/>
                <a:gd name="T7" fmla="*/ 107 h 125"/>
                <a:gd name="T8" fmla="*/ 133 w 147"/>
                <a:gd name="T9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125">
                  <a:moveTo>
                    <a:pt x="133" y="0"/>
                  </a:moveTo>
                  <a:lnTo>
                    <a:pt x="0" y="18"/>
                  </a:lnTo>
                  <a:lnTo>
                    <a:pt x="15" y="125"/>
                  </a:lnTo>
                  <a:lnTo>
                    <a:pt x="147" y="107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B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4" name="Freeform 78"/>
            <p:cNvSpPr/>
            <p:nvPr/>
          </p:nvSpPr>
          <p:spPr bwMode="auto">
            <a:xfrm>
              <a:off x="8977313" y="6021388"/>
              <a:ext cx="615950" cy="346075"/>
            </a:xfrm>
            <a:custGeom>
              <a:avLst/>
              <a:gdLst>
                <a:gd name="T0" fmla="*/ 8 w 377"/>
                <a:gd name="T1" fmla="*/ 213 h 213"/>
                <a:gd name="T2" fmla="*/ 356 w 377"/>
                <a:gd name="T3" fmla="*/ 167 h 213"/>
                <a:gd name="T4" fmla="*/ 375 w 377"/>
                <a:gd name="T5" fmla="*/ 142 h 213"/>
                <a:gd name="T6" fmla="*/ 361 w 377"/>
                <a:gd name="T7" fmla="*/ 31 h 213"/>
                <a:gd name="T8" fmla="*/ 323 w 377"/>
                <a:gd name="T9" fmla="*/ 3 h 213"/>
                <a:gd name="T10" fmla="*/ 166 w 377"/>
                <a:gd name="T11" fmla="*/ 24 h 213"/>
                <a:gd name="T12" fmla="*/ 169 w 377"/>
                <a:gd name="T13" fmla="*/ 42 h 213"/>
                <a:gd name="T14" fmla="*/ 135 w 377"/>
                <a:gd name="T15" fmla="*/ 51 h 213"/>
                <a:gd name="T16" fmla="*/ 5 w 377"/>
                <a:gd name="T17" fmla="*/ 186 h 213"/>
                <a:gd name="T18" fmla="*/ 1 w 377"/>
                <a:gd name="T19" fmla="*/ 205 h 213"/>
                <a:gd name="T20" fmla="*/ 8 w 377"/>
                <a:gd name="T21" fmla="*/ 213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7" h="213">
                  <a:moveTo>
                    <a:pt x="8" y="213"/>
                  </a:moveTo>
                  <a:cubicBezTo>
                    <a:pt x="356" y="167"/>
                    <a:pt x="356" y="167"/>
                    <a:pt x="356" y="167"/>
                  </a:cubicBezTo>
                  <a:cubicBezTo>
                    <a:pt x="368" y="165"/>
                    <a:pt x="377" y="154"/>
                    <a:pt x="375" y="142"/>
                  </a:cubicBezTo>
                  <a:cubicBezTo>
                    <a:pt x="361" y="31"/>
                    <a:pt x="361" y="31"/>
                    <a:pt x="361" y="31"/>
                  </a:cubicBezTo>
                  <a:cubicBezTo>
                    <a:pt x="358" y="13"/>
                    <a:pt x="342" y="0"/>
                    <a:pt x="323" y="3"/>
                  </a:cubicBezTo>
                  <a:cubicBezTo>
                    <a:pt x="166" y="24"/>
                    <a:pt x="166" y="24"/>
                    <a:pt x="166" y="24"/>
                  </a:cubicBezTo>
                  <a:cubicBezTo>
                    <a:pt x="169" y="42"/>
                    <a:pt x="169" y="42"/>
                    <a:pt x="169" y="42"/>
                  </a:cubicBezTo>
                  <a:cubicBezTo>
                    <a:pt x="135" y="51"/>
                    <a:pt x="135" y="51"/>
                    <a:pt x="135" y="51"/>
                  </a:cubicBezTo>
                  <a:cubicBezTo>
                    <a:pt x="70" y="69"/>
                    <a:pt x="20" y="121"/>
                    <a:pt x="5" y="186"/>
                  </a:cubicBezTo>
                  <a:cubicBezTo>
                    <a:pt x="1" y="205"/>
                    <a:pt x="1" y="205"/>
                    <a:pt x="1" y="205"/>
                  </a:cubicBezTo>
                  <a:cubicBezTo>
                    <a:pt x="0" y="209"/>
                    <a:pt x="3" y="213"/>
                    <a:pt x="8" y="213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5" name="Freeform 79"/>
            <p:cNvSpPr/>
            <p:nvPr/>
          </p:nvSpPr>
          <p:spPr bwMode="auto">
            <a:xfrm>
              <a:off x="9051925" y="6021388"/>
              <a:ext cx="246063" cy="188913"/>
            </a:xfrm>
            <a:custGeom>
              <a:avLst/>
              <a:gdLst>
                <a:gd name="T0" fmla="*/ 100 w 151"/>
                <a:gd name="T1" fmla="*/ 4 h 116"/>
                <a:gd name="T2" fmla="*/ 123 w 151"/>
                <a:gd name="T3" fmla="*/ 1 h 116"/>
                <a:gd name="T4" fmla="*/ 144 w 151"/>
                <a:gd name="T5" fmla="*/ 17 h 116"/>
                <a:gd name="T6" fmla="*/ 151 w 151"/>
                <a:gd name="T7" fmla="*/ 67 h 116"/>
                <a:gd name="T8" fmla="*/ 31 w 151"/>
                <a:gd name="T9" fmla="*/ 116 h 116"/>
                <a:gd name="T10" fmla="*/ 0 w 151"/>
                <a:gd name="T11" fmla="*/ 98 h 116"/>
                <a:gd name="T12" fmla="*/ 86 w 151"/>
                <a:gd name="T13" fmla="*/ 38 h 116"/>
                <a:gd name="T14" fmla="*/ 84 w 151"/>
                <a:gd name="T15" fmla="*/ 26 h 116"/>
                <a:gd name="T16" fmla="*/ 100 w 151"/>
                <a:gd name="T17" fmla="*/ 4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1" h="116">
                  <a:moveTo>
                    <a:pt x="100" y="4"/>
                  </a:moveTo>
                  <a:cubicBezTo>
                    <a:pt x="123" y="1"/>
                    <a:pt x="123" y="1"/>
                    <a:pt x="123" y="1"/>
                  </a:cubicBezTo>
                  <a:cubicBezTo>
                    <a:pt x="133" y="0"/>
                    <a:pt x="143" y="7"/>
                    <a:pt x="144" y="17"/>
                  </a:cubicBezTo>
                  <a:cubicBezTo>
                    <a:pt x="151" y="67"/>
                    <a:pt x="151" y="67"/>
                    <a:pt x="151" y="67"/>
                  </a:cubicBezTo>
                  <a:cubicBezTo>
                    <a:pt x="151" y="67"/>
                    <a:pt x="78" y="61"/>
                    <a:pt x="31" y="116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27" y="53"/>
                    <a:pt x="86" y="38"/>
                  </a:cubicBezTo>
                  <a:cubicBezTo>
                    <a:pt x="84" y="26"/>
                    <a:pt x="84" y="26"/>
                    <a:pt x="84" y="26"/>
                  </a:cubicBezTo>
                  <a:cubicBezTo>
                    <a:pt x="82" y="15"/>
                    <a:pt x="90" y="5"/>
                    <a:pt x="100" y="4"/>
                  </a:cubicBezTo>
                  <a:close/>
                </a:path>
              </a:pathLst>
            </a:custGeom>
            <a:solidFill>
              <a:srgbClr val="FFC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6" name="Freeform 80"/>
            <p:cNvSpPr/>
            <p:nvPr/>
          </p:nvSpPr>
          <p:spPr bwMode="auto">
            <a:xfrm>
              <a:off x="8942388" y="6246813"/>
              <a:ext cx="669925" cy="157163"/>
            </a:xfrm>
            <a:custGeom>
              <a:avLst/>
              <a:gdLst>
                <a:gd name="T0" fmla="*/ 398 w 411"/>
                <a:gd name="T1" fmla="*/ 45 h 96"/>
                <a:gd name="T2" fmla="*/ 19 w 411"/>
                <a:gd name="T3" fmla="*/ 95 h 96"/>
                <a:gd name="T4" fmla="*/ 4 w 411"/>
                <a:gd name="T5" fmla="*/ 84 h 96"/>
                <a:gd name="T6" fmla="*/ 1 w 411"/>
                <a:gd name="T7" fmla="*/ 66 h 96"/>
                <a:gd name="T8" fmla="*/ 13 w 411"/>
                <a:gd name="T9" fmla="*/ 51 h 96"/>
                <a:gd name="T10" fmla="*/ 392 w 411"/>
                <a:gd name="T11" fmla="*/ 1 h 96"/>
                <a:gd name="T12" fmla="*/ 408 w 411"/>
                <a:gd name="T13" fmla="*/ 12 h 96"/>
                <a:gd name="T14" fmla="*/ 410 w 411"/>
                <a:gd name="T15" fmla="*/ 30 h 96"/>
                <a:gd name="T16" fmla="*/ 398 w 411"/>
                <a:gd name="T17" fmla="*/ 45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1" h="96">
                  <a:moveTo>
                    <a:pt x="398" y="45"/>
                  </a:moveTo>
                  <a:cubicBezTo>
                    <a:pt x="19" y="95"/>
                    <a:pt x="19" y="95"/>
                    <a:pt x="19" y="95"/>
                  </a:cubicBezTo>
                  <a:cubicBezTo>
                    <a:pt x="11" y="96"/>
                    <a:pt x="5" y="91"/>
                    <a:pt x="4" y="84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0" y="59"/>
                    <a:pt x="6" y="52"/>
                    <a:pt x="13" y="51"/>
                  </a:cubicBezTo>
                  <a:cubicBezTo>
                    <a:pt x="392" y="1"/>
                    <a:pt x="392" y="1"/>
                    <a:pt x="392" y="1"/>
                  </a:cubicBezTo>
                  <a:cubicBezTo>
                    <a:pt x="400" y="0"/>
                    <a:pt x="407" y="5"/>
                    <a:pt x="408" y="12"/>
                  </a:cubicBezTo>
                  <a:cubicBezTo>
                    <a:pt x="410" y="30"/>
                    <a:pt x="410" y="30"/>
                    <a:pt x="410" y="30"/>
                  </a:cubicBezTo>
                  <a:cubicBezTo>
                    <a:pt x="411" y="37"/>
                    <a:pt x="406" y="44"/>
                    <a:pt x="398" y="45"/>
                  </a:cubicBezTo>
                  <a:close/>
                </a:path>
              </a:pathLst>
            </a:custGeom>
            <a:solidFill>
              <a:srgbClr val="7F77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7" name="Freeform 81"/>
            <p:cNvSpPr/>
            <p:nvPr/>
          </p:nvSpPr>
          <p:spPr bwMode="auto">
            <a:xfrm>
              <a:off x="8291513" y="5967413"/>
              <a:ext cx="227013" cy="188913"/>
            </a:xfrm>
            <a:custGeom>
              <a:avLst/>
              <a:gdLst>
                <a:gd name="T0" fmla="*/ 143 w 143"/>
                <a:gd name="T1" fmla="*/ 11 h 119"/>
                <a:gd name="T2" fmla="*/ 9 w 143"/>
                <a:gd name="T3" fmla="*/ 0 h 119"/>
                <a:gd name="T4" fmla="*/ 0 w 143"/>
                <a:gd name="T5" fmla="*/ 108 h 119"/>
                <a:gd name="T6" fmla="*/ 133 w 143"/>
                <a:gd name="T7" fmla="*/ 119 h 119"/>
                <a:gd name="T8" fmla="*/ 143 w 143"/>
                <a:gd name="T9" fmla="*/ 11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3" h="119">
                  <a:moveTo>
                    <a:pt x="143" y="11"/>
                  </a:moveTo>
                  <a:lnTo>
                    <a:pt x="9" y="0"/>
                  </a:lnTo>
                  <a:lnTo>
                    <a:pt x="0" y="108"/>
                  </a:lnTo>
                  <a:lnTo>
                    <a:pt x="133" y="119"/>
                  </a:lnTo>
                  <a:lnTo>
                    <a:pt x="143" y="11"/>
                  </a:lnTo>
                  <a:close/>
                </a:path>
              </a:pathLst>
            </a:custGeom>
            <a:solidFill>
              <a:srgbClr val="FFB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8" name="Freeform 82"/>
            <p:cNvSpPr/>
            <p:nvPr/>
          </p:nvSpPr>
          <p:spPr bwMode="auto">
            <a:xfrm>
              <a:off x="7927975" y="6073776"/>
              <a:ext cx="641350" cy="293688"/>
            </a:xfrm>
            <a:custGeom>
              <a:avLst/>
              <a:gdLst>
                <a:gd name="T0" fmla="*/ 8 w 393"/>
                <a:gd name="T1" fmla="*/ 150 h 181"/>
                <a:gd name="T2" fmla="*/ 358 w 393"/>
                <a:gd name="T3" fmla="*/ 180 h 181"/>
                <a:gd name="T4" fmla="*/ 382 w 393"/>
                <a:gd name="T5" fmla="*/ 160 h 181"/>
                <a:gd name="T6" fmla="*/ 391 w 393"/>
                <a:gd name="T7" fmla="*/ 49 h 181"/>
                <a:gd name="T8" fmla="*/ 361 w 393"/>
                <a:gd name="T9" fmla="*/ 13 h 181"/>
                <a:gd name="T10" fmla="*/ 203 w 393"/>
                <a:gd name="T11" fmla="*/ 0 h 181"/>
                <a:gd name="T12" fmla="*/ 202 w 393"/>
                <a:gd name="T13" fmla="*/ 18 h 181"/>
                <a:gd name="T14" fmla="*/ 166 w 393"/>
                <a:gd name="T15" fmla="*/ 20 h 181"/>
                <a:gd name="T16" fmla="*/ 10 w 393"/>
                <a:gd name="T17" fmla="*/ 123 h 181"/>
                <a:gd name="T18" fmla="*/ 2 w 393"/>
                <a:gd name="T19" fmla="*/ 140 h 181"/>
                <a:gd name="T20" fmla="*/ 8 w 393"/>
                <a:gd name="T21" fmla="*/ 150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93" h="181">
                  <a:moveTo>
                    <a:pt x="8" y="150"/>
                  </a:moveTo>
                  <a:cubicBezTo>
                    <a:pt x="358" y="180"/>
                    <a:pt x="358" y="180"/>
                    <a:pt x="358" y="180"/>
                  </a:cubicBezTo>
                  <a:cubicBezTo>
                    <a:pt x="370" y="181"/>
                    <a:pt x="381" y="172"/>
                    <a:pt x="382" y="160"/>
                  </a:cubicBezTo>
                  <a:cubicBezTo>
                    <a:pt x="391" y="49"/>
                    <a:pt x="391" y="49"/>
                    <a:pt x="391" y="49"/>
                  </a:cubicBezTo>
                  <a:cubicBezTo>
                    <a:pt x="393" y="31"/>
                    <a:pt x="379" y="15"/>
                    <a:pt x="361" y="13"/>
                  </a:cubicBezTo>
                  <a:cubicBezTo>
                    <a:pt x="203" y="0"/>
                    <a:pt x="203" y="0"/>
                    <a:pt x="203" y="0"/>
                  </a:cubicBezTo>
                  <a:cubicBezTo>
                    <a:pt x="202" y="18"/>
                    <a:pt x="202" y="18"/>
                    <a:pt x="202" y="18"/>
                  </a:cubicBezTo>
                  <a:cubicBezTo>
                    <a:pt x="166" y="20"/>
                    <a:pt x="166" y="20"/>
                    <a:pt x="166" y="20"/>
                  </a:cubicBezTo>
                  <a:cubicBezTo>
                    <a:pt x="99" y="23"/>
                    <a:pt x="40" y="63"/>
                    <a:pt x="10" y="123"/>
                  </a:cubicBezTo>
                  <a:cubicBezTo>
                    <a:pt x="2" y="140"/>
                    <a:pt x="2" y="140"/>
                    <a:pt x="2" y="140"/>
                  </a:cubicBezTo>
                  <a:cubicBezTo>
                    <a:pt x="0" y="145"/>
                    <a:pt x="3" y="150"/>
                    <a:pt x="8" y="150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9" name="Freeform 83"/>
            <p:cNvSpPr/>
            <p:nvPr/>
          </p:nvSpPr>
          <p:spPr bwMode="auto">
            <a:xfrm>
              <a:off x="8039100" y="6032501"/>
              <a:ext cx="260350" cy="153988"/>
            </a:xfrm>
            <a:custGeom>
              <a:avLst/>
              <a:gdLst>
                <a:gd name="T0" fmla="*/ 119 w 160"/>
                <a:gd name="T1" fmla="*/ 1 h 95"/>
                <a:gd name="T2" fmla="*/ 142 w 160"/>
                <a:gd name="T3" fmla="*/ 3 h 95"/>
                <a:gd name="T4" fmla="*/ 159 w 160"/>
                <a:gd name="T5" fmla="*/ 23 h 95"/>
                <a:gd name="T6" fmla="*/ 155 w 160"/>
                <a:gd name="T7" fmla="*/ 73 h 95"/>
                <a:gd name="T8" fmla="*/ 27 w 160"/>
                <a:gd name="T9" fmla="*/ 95 h 95"/>
                <a:gd name="T10" fmla="*/ 0 w 160"/>
                <a:gd name="T11" fmla="*/ 71 h 95"/>
                <a:gd name="T12" fmla="*/ 98 w 160"/>
                <a:gd name="T13" fmla="*/ 31 h 95"/>
                <a:gd name="T14" fmla="*/ 98 w 160"/>
                <a:gd name="T15" fmla="*/ 19 h 95"/>
                <a:gd name="T16" fmla="*/ 119 w 160"/>
                <a:gd name="T17" fmla="*/ 1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0" h="95">
                  <a:moveTo>
                    <a:pt x="119" y="1"/>
                  </a:moveTo>
                  <a:cubicBezTo>
                    <a:pt x="142" y="3"/>
                    <a:pt x="142" y="3"/>
                    <a:pt x="142" y="3"/>
                  </a:cubicBezTo>
                  <a:cubicBezTo>
                    <a:pt x="152" y="4"/>
                    <a:pt x="160" y="13"/>
                    <a:pt x="159" y="23"/>
                  </a:cubicBezTo>
                  <a:cubicBezTo>
                    <a:pt x="155" y="73"/>
                    <a:pt x="155" y="73"/>
                    <a:pt x="155" y="73"/>
                  </a:cubicBezTo>
                  <a:cubicBezTo>
                    <a:pt x="155" y="73"/>
                    <a:pt x="84" y="52"/>
                    <a:pt x="27" y="95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37" y="33"/>
                    <a:pt x="98" y="31"/>
                  </a:cubicBezTo>
                  <a:cubicBezTo>
                    <a:pt x="98" y="19"/>
                    <a:pt x="98" y="19"/>
                    <a:pt x="98" y="19"/>
                  </a:cubicBezTo>
                  <a:cubicBezTo>
                    <a:pt x="99" y="8"/>
                    <a:pt x="108" y="0"/>
                    <a:pt x="119" y="1"/>
                  </a:cubicBezTo>
                  <a:close/>
                </a:path>
              </a:pathLst>
            </a:custGeom>
            <a:solidFill>
              <a:srgbClr val="FFC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0" name="Freeform 84"/>
            <p:cNvSpPr/>
            <p:nvPr/>
          </p:nvSpPr>
          <p:spPr bwMode="auto">
            <a:xfrm>
              <a:off x="7893050" y="6273801"/>
              <a:ext cx="669925" cy="130175"/>
            </a:xfrm>
            <a:custGeom>
              <a:avLst/>
              <a:gdLst>
                <a:gd name="T0" fmla="*/ 394 w 411"/>
                <a:gd name="T1" fmla="*/ 79 h 80"/>
                <a:gd name="T2" fmla="*/ 13 w 411"/>
                <a:gd name="T3" fmla="*/ 46 h 80"/>
                <a:gd name="T4" fmla="*/ 1 w 411"/>
                <a:gd name="T5" fmla="*/ 31 h 80"/>
                <a:gd name="T6" fmla="*/ 2 w 411"/>
                <a:gd name="T7" fmla="*/ 13 h 80"/>
                <a:gd name="T8" fmla="*/ 17 w 411"/>
                <a:gd name="T9" fmla="*/ 1 h 80"/>
                <a:gd name="T10" fmla="*/ 398 w 411"/>
                <a:gd name="T11" fmla="*/ 34 h 80"/>
                <a:gd name="T12" fmla="*/ 411 w 411"/>
                <a:gd name="T13" fmla="*/ 49 h 80"/>
                <a:gd name="T14" fmla="*/ 409 w 411"/>
                <a:gd name="T15" fmla="*/ 66 h 80"/>
                <a:gd name="T16" fmla="*/ 394 w 411"/>
                <a:gd name="T17" fmla="*/ 79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1" h="80">
                  <a:moveTo>
                    <a:pt x="394" y="79"/>
                  </a:moveTo>
                  <a:cubicBezTo>
                    <a:pt x="13" y="46"/>
                    <a:pt x="13" y="46"/>
                    <a:pt x="13" y="46"/>
                  </a:cubicBezTo>
                  <a:cubicBezTo>
                    <a:pt x="6" y="45"/>
                    <a:pt x="0" y="38"/>
                    <a:pt x="1" y="31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3" y="6"/>
                    <a:pt x="9" y="0"/>
                    <a:pt x="17" y="1"/>
                  </a:cubicBezTo>
                  <a:cubicBezTo>
                    <a:pt x="398" y="34"/>
                    <a:pt x="398" y="34"/>
                    <a:pt x="398" y="34"/>
                  </a:cubicBezTo>
                  <a:cubicBezTo>
                    <a:pt x="406" y="35"/>
                    <a:pt x="411" y="41"/>
                    <a:pt x="411" y="49"/>
                  </a:cubicBezTo>
                  <a:cubicBezTo>
                    <a:pt x="409" y="66"/>
                    <a:pt x="409" y="66"/>
                    <a:pt x="409" y="66"/>
                  </a:cubicBezTo>
                  <a:cubicBezTo>
                    <a:pt x="409" y="74"/>
                    <a:pt x="402" y="80"/>
                    <a:pt x="394" y="79"/>
                  </a:cubicBezTo>
                  <a:close/>
                </a:path>
              </a:pathLst>
            </a:custGeom>
            <a:solidFill>
              <a:srgbClr val="7F77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1" name="Freeform 85"/>
            <p:cNvSpPr/>
            <p:nvPr/>
          </p:nvSpPr>
          <p:spPr bwMode="auto">
            <a:xfrm>
              <a:off x="8250238" y="4591051"/>
              <a:ext cx="473075" cy="1412875"/>
            </a:xfrm>
            <a:custGeom>
              <a:avLst/>
              <a:gdLst>
                <a:gd name="T0" fmla="*/ 207 w 298"/>
                <a:gd name="T1" fmla="*/ 890 h 890"/>
                <a:gd name="T2" fmla="*/ 0 w 298"/>
                <a:gd name="T3" fmla="*/ 871 h 890"/>
                <a:gd name="T4" fmla="*/ 92 w 298"/>
                <a:gd name="T5" fmla="*/ 0 h 890"/>
                <a:gd name="T6" fmla="*/ 298 w 298"/>
                <a:gd name="T7" fmla="*/ 20 h 890"/>
                <a:gd name="T8" fmla="*/ 207 w 298"/>
                <a:gd name="T9" fmla="*/ 890 h 8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8" h="890">
                  <a:moveTo>
                    <a:pt x="207" y="890"/>
                  </a:moveTo>
                  <a:lnTo>
                    <a:pt x="0" y="871"/>
                  </a:lnTo>
                  <a:lnTo>
                    <a:pt x="92" y="0"/>
                  </a:lnTo>
                  <a:lnTo>
                    <a:pt x="298" y="20"/>
                  </a:lnTo>
                  <a:lnTo>
                    <a:pt x="207" y="890"/>
                  </a:lnTo>
                  <a:close/>
                </a:path>
              </a:pathLst>
            </a:custGeom>
            <a:solidFill>
              <a:srgbClr val="2D33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2" name="Freeform 86"/>
            <p:cNvSpPr/>
            <p:nvPr/>
          </p:nvSpPr>
          <p:spPr bwMode="auto">
            <a:xfrm>
              <a:off x="8969375" y="4527551"/>
              <a:ext cx="571500" cy="1450975"/>
            </a:xfrm>
            <a:custGeom>
              <a:avLst/>
              <a:gdLst>
                <a:gd name="T0" fmla="*/ 155 w 360"/>
                <a:gd name="T1" fmla="*/ 914 h 914"/>
                <a:gd name="T2" fmla="*/ 0 w 360"/>
                <a:gd name="T3" fmla="*/ 37 h 914"/>
                <a:gd name="T4" fmla="*/ 205 w 360"/>
                <a:gd name="T5" fmla="*/ 0 h 914"/>
                <a:gd name="T6" fmla="*/ 360 w 360"/>
                <a:gd name="T7" fmla="*/ 878 h 914"/>
                <a:gd name="T8" fmla="*/ 155 w 360"/>
                <a:gd name="T9" fmla="*/ 914 h 9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0" h="914">
                  <a:moveTo>
                    <a:pt x="155" y="914"/>
                  </a:moveTo>
                  <a:lnTo>
                    <a:pt x="0" y="37"/>
                  </a:lnTo>
                  <a:lnTo>
                    <a:pt x="205" y="0"/>
                  </a:lnTo>
                  <a:lnTo>
                    <a:pt x="360" y="878"/>
                  </a:lnTo>
                  <a:lnTo>
                    <a:pt x="155" y="914"/>
                  </a:lnTo>
                  <a:close/>
                </a:path>
              </a:pathLst>
            </a:custGeom>
            <a:solidFill>
              <a:srgbClr val="2D33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3" name="Freeform 87"/>
            <p:cNvSpPr/>
            <p:nvPr/>
          </p:nvSpPr>
          <p:spPr bwMode="auto">
            <a:xfrm>
              <a:off x="8793163" y="4279901"/>
              <a:ext cx="747713" cy="1698625"/>
            </a:xfrm>
            <a:custGeom>
              <a:avLst/>
              <a:gdLst>
                <a:gd name="T0" fmla="*/ 311 w 458"/>
                <a:gd name="T1" fmla="*/ 132 h 1042"/>
                <a:gd name="T2" fmla="*/ 311 w 458"/>
                <a:gd name="T3" fmla="*/ 94 h 1042"/>
                <a:gd name="T4" fmla="*/ 217 w 458"/>
                <a:gd name="T5" fmla="*/ 0 h 1042"/>
                <a:gd name="T6" fmla="*/ 0 w 458"/>
                <a:gd name="T7" fmla="*/ 0 h 1042"/>
                <a:gd name="T8" fmla="*/ 0 w 458"/>
                <a:gd name="T9" fmla="*/ 416 h 1042"/>
                <a:gd name="T10" fmla="*/ 26 w 458"/>
                <a:gd name="T11" fmla="*/ 417 h 1042"/>
                <a:gd name="T12" fmla="*/ 26 w 458"/>
                <a:gd name="T13" fmla="*/ 417 h 1042"/>
                <a:gd name="T14" fmla="*/ 144 w 458"/>
                <a:gd name="T15" fmla="*/ 391 h 1042"/>
                <a:gd name="T16" fmla="*/ 259 w 458"/>
                <a:gd name="T17" fmla="*/ 1042 h 1042"/>
                <a:gd name="T18" fmla="*/ 458 w 458"/>
                <a:gd name="T19" fmla="*/ 1007 h 1042"/>
                <a:gd name="T20" fmla="*/ 309 w 458"/>
                <a:gd name="T21" fmla="*/ 165 h 1042"/>
                <a:gd name="T22" fmla="*/ 311 w 458"/>
                <a:gd name="T23" fmla="*/ 132 h 10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58" h="1042">
                  <a:moveTo>
                    <a:pt x="311" y="132"/>
                  </a:moveTo>
                  <a:cubicBezTo>
                    <a:pt x="311" y="94"/>
                    <a:pt x="311" y="94"/>
                    <a:pt x="311" y="94"/>
                  </a:cubicBezTo>
                  <a:cubicBezTo>
                    <a:pt x="311" y="42"/>
                    <a:pt x="269" y="0"/>
                    <a:pt x="21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16"/>
                    <a:pt x="0" y="416"/>
                    <a:pt x="0" y="416"/>
                  </a:cubicBezTo>
                  <a:cubicBezTo>
                    <a:pt x="9" y="417"/>
                    <a:pt x="17" y="417"/>
                    <a:pt x="26" y="417"/>
                  </a:cubicBezTo>
                  <a:cubicBezTo>
                    <a:pt x="26" y="417"/>
                    <a:pt x="26" y="417"/>
                    <a:pt x="26" y="417"/>
                  </a:cubicBezTo>
                  <a:cubicBezTo>
                    <a:pt x="68" y="417"/>
                    <a:pt x="108" y="408"/>
                    <a:pt x="144" y="391"/>
                  </a:cubicBezTo>
                  <a:cubicBezTo>
                    <a:pt x="259" y="1042"/>
                    <a:pt x="259" y="1042"/>
                    <a:pt x="259" y="1042"/>
                  </a:cubicBezTo>
                  <a:cubicBezTo>
                    <a:pt x="458" y="1007"/>
                    <a:pt x="458" y="1007"/>
                    <a:pt x="458" y="1007"/>
                  </a:cubicBezTo>
                  <a:cubicBezTo>
                    <a:pt x="309" y="165"/>
                    <a:pt x="309" y="165"/>
                    <a:pt x="309" y="165"/>
                  </a:cubicBezTo>
                  <a:cubicBezTo>
                    <a:pt x="310" y="154"/>
                    <a:pt x="311" y="143"/>
                    <a:pt x="311" y="132"/>
                  </a:cubicBezTo>
                  <a:close/>
                </a:path>
              </a:pathLst>
            </a:custGeom>
            <a:solidFill>
              <a:srgbClr val="2226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4" name="Freeform 88"/>
            <p:cNvSpPr/>
            <p:nvPr/>
          </p:nvSpPr>
          <p:spPr bwMode="auto">
            <a:xfrm>
              <a:off x="9121775" y="4279901"/>
              <a:ext cx="419100" cy="1644650"/>
            </a:xfrm>
            <a:custGeom>
              <a:avLst/>
              <a:gdLst>
                <a:gd name="T0" fmla="*/ 108 w 257"/>
                <a:gd name="T1" fmla="*/ 165 h 1009"/>
                <a:gd name="T2" fmla="*/ 110 w 257"/>
                <a:gd name="T3" fmla="*/ 132 h 1009"/>
                <a:gd name="T4" fmla="*/ 110 w 257"/>
                <a:gd name="T5" fmla="*/ 94 h 1009"/>
                <a:gd name="T6" fmla="*/ 16 w 257"/>
                <a:gd name="T7" fmla="*/ 0 h 1009"/>
                <a:gd name="T8" fmla="*/ 0 w 257"/>
                <a:gd name="T9" fmla="*/ 0 h 1009"/>
                <a:gd name="T10" fmla="*/ 94 w 257"/>
                <a:gd name="T11" fmla="*/ 94 h 1009"/>
                <a:gd name="T12" fmla="*/ 94 w 257"/>
                <a:gd name="T13" fmla="*/ 132 h 1009"/>
                <a:gd name="T14" fmla="*/ 92 w 257"/>
                <a:gd name="T15" fmla="*/ 165 h 1009"/>
                <a:gd name="T16" fmla="*/ 242 w 257"/>
                <a:gd name="T17" fmla="*/ 1009 h 1009"/>
                <a:gd name="T18" fmla="*/ 257 w 257"/>
                <a:gd name="T19" fmla="*/ 1007 h 1009"/>
                <a:gd name="T20" fmla="*/ 108 w 257"/>
                <a:gd name="T21" fmla="*/ 165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57" h="1009">
                  <a:moveTo>
                    <a:pt x="108" y="165"/>
                  </a:moveTo>
                  <a:cubicBezTo>
                    <a:pt x="109" y="154"/>
                    <a:pt x="110" y="143"/>
                    <a:pt x="110" y="132"/>
                  </a:cubicBezTo>
                  <a:cubicBezTo>
                    <a:pt x="110" y="94"/>
                    <a:pt x="110" y="94"/>
                    <a:pt x="110" y="94"/>
                  </a:cubicBezTo>
                  <a:cubicBezTo>
                    <a:pt x="110" y="42"/>
                    <a:pt x="68" y="0"/>
                    <a:pt x="1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2" y="0"/>
                    <a:pt x="94" y="42"/>
                    <a:pt x="94" y="94"/>
                  </a:cubicBezTo>
                  <a:cubicBezTo>
                    <a:pt x="94" y="132"/>
                    <a:pt x="94" y="132"/>
                    <a:pt x="94" y="132"/>
                  </a:cubicBezTo>
                  <a:cubicBezTo>
                    <a:pt x="94" y="143"/>
                    <a:pt x="93" y="154"/>
                    <a:pt x="92" y="165"/>
                  </a:cubicBezTo>
                  <a:cubicBezTo>
                    <a:pt x="242" y="1009"/>
                    <a:pt x="242" y="1009"/>
                    <a:pt x="242" y="1009"/>
                  </a:cubicBezTo>
                  <a:cubicBezTo>
                    <a:pt x="257" y="1007"/>
                    <a:pt x="257" y="1007"/>
                    <a:pt x="257" y="1007"/>
                  </a:cubicBezTo>
                  <a:lnTo>
                    <a:pt x="108" y="165"/>
                  </a:lnTo>
                  <a:close/>
                </a:path>
              </a:pathLst>
            </a:custGeom>
            <a:solidFill>
              <a:srgbClr val="2D33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5" name="Freeform 89"/>
            <p:cNvSpPr/>
            <p:nvPr/>
          </p:nvSpPr>
          <p:spPr bwMode="auto">
            <a:xfrm>
              <a:off x="7723188" y="2374901"/>
              <a:ext cx="1096963" cy="1233488"/>
            </a:xfrm>
            <a:custGeom>
              <a:avLst/>
              <a:gdLst>
                <a:gd name="T0" fmla="*/ 672 w 672"/>
                <a:gd name="T1" fmla="*/ 645 h 757"/>
                <a:gd name="T2" fmla="*/ 412 w 672"/>
                <a:gd name="T3" fmla="*/ 721 h 757"/>
                <a:gd name="T4" fmla="*/ 124 w 672"/>
                <a:gd name="T5" fmla="*/ 564 h 757"/>
                <a:gd name="T6" fmla="*/ 0 w 672"/>
                <a:gd name="T7" fmla="*/ 141 h 757"/>
                <a:gd name="T8" fmla="*/ 482 w 672"/>
                <a:gd name="T9" fmla="*/ 0 h 757"/>
                <a:gd name="T10" fmla="*/ 672 w 672"/>
                <a:gd name="T11" fmla="*/ 645 h 7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72" h="757">
                  <a:moveTo>
                    <a:pt x="672" y="645"/>
                  </a:moveTo>
                  <a:cubicBezTo>
                    <a:pt x="412" y="721"/>
                    <a:pt x="412" y="721"/>
                    <a:pt x="412" y="721"/>
                  </a:cubicBezTo>
                  <a:cubicBezTo>
                    <a:pt x="289" y="757"/>
                    <a:pt x="160" y="687"/>
                    <a:pt x="124" y="564"/>
                  </a:cubicBezTo>
                  <a:cubicBezTo>
                    <a:pt x="0" y="141"/>
                    <a:pt x="0" y="141"/>
                    <a:pt x="0" y="141"/>
                  </a:cubicBezTo>
                  <a:cubicBezTo>
                    <a:pt x="482" y="0"/>
                    <a:pt x="482" y="0"/>
                    <a:pt x="482" y="0"/>
                  </a:cubicBezTo>
                  <a:lnTo>
                    <a:pt x="672" y="645"/>
                  </a:lnTo>
                  <a:close/>
                </a:path>
              </a:pathLst>
            </a:custGeom>
            <a:solidFill>
              <a:srgbClr val="FFC4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6" name="Freeform 90"/>
            <p:cNvSpPr/>
            <p:nvPr/>
          </p:nvSpPr>
          <p:spPr bwMode="auto">
            <a:xfrm>
              <a:off x="8688388" y="2647951"/>
              <a:ext cx="215900" cy="409575"/>
            </a:xfrm>
            <a:custGeom>
              <a:avLst/>
              <a:gdLst>
                <a:gd name="T0" fmla="*/ 0 w 133"/>
                <a:gd name="T1" fmla="*/ 30 h 251"/>
                <a:gd name="T2" fmla="*/ 71 w 133"/>
                <a:gd name="T3" fmla="*/ 9 h 251"/>
                <a:gd name="T4" fmla="*/ 132 w 133"/>
                <a:gd name="T5" fmla="*/ 56 h 251"/>
                <a:gd name="T6" fmla="*/ 131 w 133"/>
                <a:gd name="T7" fmla="*/ 96 h 251"/>
                <a:gd name="T8" fmla="*/ 59 w 133"/>
                <a:gd name="T9" fmla="*/ 241 h 251"/>
                <a:gd name="T10" fmla="*/ 46 w 133"/>
                <a:gd name="T11" fmla="*/ 251 h 251"/>
                <a:gd name="T12" fmla="*/ 0 w 133"/>
                <a:gd name="T13" fmla="*/ 30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3" h="251">
                  <a:moveTo>
                    <a:pt x="0" y="30"/>
                  </a:moveTo>
                  <a:cubicBezTo>
                    <a:pt x="71" y="9"/>
                    <a:pt x="71" y="9"/>
                    <a:pt x="71" y="9"/>
                  </a:cubicBezTo>
                  <a:cubicBezTo>
                    <a:pt x="102" y="0"/>
                    <a:pt x="133" y="24"/>
                    <a:pt x="132" y="56"/>
                  </a:cubicBezTo>
                  <a:cubicBezTo>
                    <a:pt x="131" y="96"/>
                    <a:pt x="131" y="96"/>
                    <a:pt x="131" y="96"/>
                  </a:cubicBezTo>
                  <a:cubicBezTo>
                    <a:pt x="130" y="153"/>
                    <a:pt x="103" y="205"/>
                    <a:pt x="59" y="241"/>
                  </a:cubicBezTo>
                  <a:cubicBezTo>
                    <a:pt x="46" y="251"/>
                    <a:pt x="46" y="251"/>
                    <a:pt x="46" y="251"/>
                  </a:cubicBezTo>
                  <a:lnTo>
                    <a:pt x="0" y="30"/>
                  </a:lnTo>
                  <a:close/>
                </a:path>
              </a:pathLst>
            </a:custGeom>
            <a:solidFill>
              <a:srgbClr val="FFC4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7" name="Freeform 91"/>
            <p:cNvSpPr/>
            <p:nvPr/>
          </p:nvSpPr>
          <p:spPr bwMode="auto">
            <a:xfrm>
              <a:off x="7389813" y="1990726"/>
              <a:ext cx="1430338" cy="1435100"/>
            </a:xfrm>
            <a:custGeom>
              <a:avLst/>
              <a:gdLst>
                <a:gd name="T0" fmla="*/ 877 w 877"/>
                <a:gd name="T1" fmla="*/ 880 h 880"/>
                <a:gd name="T2" fmla="*/ 747 w 877"/>
                <a:gd name="T3" fmla="*/ 436 h 880"/>
                <a:gd name="T4" fmla="*/ 205 w 877"/>
                <a:gd name="T5" fmla="*/ 376 h 880"/>
                <a:gd name="T6" fmla="*/ 84 w 877"/>
                <a:gd name="T7" fmla="*/ 356 h 880"/>
                <a:gd name="T8" fmla="*/ 59 w 877"/>
                <a:gd name="T9" fmla="*/ 220 h 880"/>
                <a:gd name="T10" fmla="*/ 376 w 877"/>
                <a:gd name="T11" fmla="*/ 39 h 880"/>
                <a:gd name="T12" fmla="*/ 578 w 877"/>
                <a:gd name="T13" fmla="*/ 81 h 880"/>
                <a:gd name="T14" fmla="*/ 683 w 877"/>
                <a:gd name="T15" fmla="*/ 221 h 880"/>
                <a:gd name="T16" fmla="*/ 683 w 877"/>
                <a:gd name="T17" fmla="*/ 221 h 880"/>
                <a:gd name="T18" fmla="*/ 840 w 877"/>
                <a:gd name="T19" fmla="*/ 362 h 880"/>
                <a:gd name="T20" fmla="*/ 845 w 877"/>
                <a:gd name="T21" fmla="*/ 407 h 880"/>
                <a:gd name="T22" fmla="*/ 877 w 877"/>
                <a:gd name="T23" fmla="*/ 880 h 8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77" h="880">
                  <a:moveTo>
                    <a:pt x="877" y="880"/>
                  </a:moveTo>
                  <a:cubicBezTo>
                    <a:pt x="747" y="436"/>
                    <a:pt x="747" y="436"/>
                    <a:pt x="747" y="436"/>
                  </a:cubicBezTo>
                  <a:cubicBezTo>
                    <a:pt x="205" y="376"/>
                    <a:pt x="205" y="376"/>
                    <a:pt x="205" y="376"/>
                  </a:cubicBezTo>
                  <a:cubicBezTo>
                    <a:pt x="84" y="356"/>
                    <a:pt x="84" y="356"/>
                    <a:pt x="84" y="356"/>
                  </a:cubicBezTo>
                  <a:cubicBezTo>
                    <a:pt x="16" y="345"/>
                    <a:pt x="0" y="254"/>
                    <a:pt x="59" y="220"/>
                  </a:cubicBezTo>
                  <a:cubicBezTo>
                    <a:pt x="376" y="39"/>
                    <a:pt x="376" y="39"/>
                    <a:pt x="376" y="39"/>
                  </a:cubicBezTo>
                  <a:cubicBezTo>
                    <a:pt x="444" y="0"/>
                    <a:pt x="531" y="18"/>
                    <a:pt x="578" y="81"/>
                  </a:cubicBezTo>
                  <a:cubicBezTo>
                    <a:pt x="683" y="221"/>
                    <a:pt x="683" y="221"/>
                    <a:pt x="683" y="221"/>
                  </a:cubicBezTo>
                  <a:cubicBezTo>
                    <a:pt x="683" y="221"/>
                    <a:pt x="683" y="221"/>
                    <a:pt x="683" y="221"/>
                  </a:cubicBezTo>
                  <a:cubicBezTo>
                    <a:pt x="764" y="220"/>
                    <a:pt x="833" y="281"/>
                    <a:pt x="840" y="362"/>
                  </a:cubicBezTo>
                  <a:cubicBezTo>
                    <a:pt x="845" y="407"/>
                    <a:pt x="845" y="407"/>
                    <a:pt x="845" y="407"/>
                  </a:cubicBezTo>
                  <a:lnTo>
                    <a:pt x="877" y="880"/>
                  </a:lnTo>
                  <a:close/>
                </a:path>
              </a:pathLst>
            </a:custGeom>
            <a:solidFill>
              <a:srgbClr val="4C31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8" name="Freeform 92"/>
            <p:cNvSpPr/>
            <p:nvPr/>
          </p:nvSpPr>
          <p:spPr bwMode="auto">
            <a:xfrm>
              <a:off x="7896225" y="2811463"/>
              <a:ext cx="261938" cy="322263"/>
            </a:xfrm>
            <a:custGeom>
              <a:avLst/>
              <a:gdLst>
                <a:gd name="T0" fmla="*/ 146 w 160"/>
                <a:gd name="T1" fmla="*/ 80 h 198"/>
                <a:gd name="T2" fmla="*/ 106 w 160"/>
                <a:gd name="T3" fmla="*/ 187 h 198"/>
                <a:gd name="T4" fmla="*/ 14 w 160"/>
                <a:gd name="T5" fmla="*/ 118 h 198"/>
                <a:gd name="T6" fmla="*/ 54 w 160"/>
                <a:gd name="T7" fmla="*/ 11 h 198"/>
                <a:gd name="T8" fmla="*/ 146 w 160"/>
                <a:gd name="T9" fmla="*/ 8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0" h="198">
                  <a:moveTo>
                    <a:pt x="146" y="80"/>
                  </a:moveTo>
                  <a:cubicBezTo>
                    <a:pt x="160" y="128"/>
                    <a:pt x="142" y="177"/>
                    <a:pt x="106" y="187"/>
                  </a:cubicBezTo>
                  <a:cubicBezTo>
                    <a:pt x="69" y="198"/>
                    <a:pt x="28" y="167"/>
                    <a:pt x="14" y="118"/>
                  </a:cubicBezTo>
                  <a:cubicBezTo>
                    <a:pt x="0" y="70"/>
                    <a:pt x="18" y="22"/>
                    <a:pt x="54" y="11"/>
                  </a:cubicBezTo>
                  <a:cubicBezTo>
                    <a:pt x="90" y="0"/>
                    <a:pt x="131" y="31"/>
                    <a:pt x="146" y="80"/>
                  </a:cubicBezTo>
                  <a:close/>
                </a:path>
              </a:pathLst>
            </a:custGeom>
            <a:solidFill>
              <a:srgbClr val="4C31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9" name="Freeform 93"/>
            <p:cNvSpPr/>
            <p:nvPr/>
          </p:nvSpPr>
          <p:spPr bwMode="auto">
            <a:xfrm>
              <a:off x="8218488" y="2716213"/>
              <a:ext cx="260350" cy="323850"/>
            </a:xfrm>
            <a:custGeom>
              <a:avLst/>
              <a:gdLst>
                <a:gd name="T0" fmla="*/ 146 w 160"/>
                <a:gd name="T1" fmla="*/ 80 h 198"/>
                <a:gd name="T2" fmla="*/ 106 w 160"/>
                <a:gd name="T3" fmla="*/ 187 h 198"/>
                <a:gd name="T4" fmla="*/ 14 w 160"/>
                <a:gd name="T5" fmla="*/ 119 h 198"/>
                <a:gd name="T6" fmla="*/ 54 w 160"/>
                <a:gd name="T7" fmla="*/ 11 h 198"/>
                <a:gd name="T8" fmla="*/ 146 w 160"/>
                <a:gd name="T9" fmla="*/ 8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0" h="198">
                  <a:moveTo>
                    <a:pt x="146" y="80"/>
                  </a:moveTo>
                  <a:cubicBezTo>
                    <a:pt x="160" y="129"/>
                    <a:pt x="142" y="177"/>
                    <a:pt x="106" y="187"/>
                  </a:cubicBezTo>
                  <a:cubicBezTo>
                    <a:pt x="69" y="198"/>
                    <a:pt x="28" y="167"/>
                    <a:pt x="14" y="119"/>
                  </a:cubicBezTo>
                  <a:cubicBezTo>
                    <a:pt x="0" y="70"/>
                    <a:pt x="18" y="22"/>
                    <a:pt x="54" y="11"/>
                  </a:cubicBezTo>
                  <a:cubicBezTo>
                    <a:pt x="90" y="0"/>
                    <a:pt x="131" y="31"/>
                    <a:pt x="146" y="80"/>
                  </a:cubicBezTo>
                  <a:close/>
                </a:path>
              </a:pathLst>
            </a:custGeom>
            <a:solidFill>
              <a:srgbClr val="4C31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0" name="Freeform 94"/>
            <p:cNvSpPr/>
            <p:nvPr/>
          </p:nvSpPr>
          <p:spPr bwMode="auto">
            <a:xfrm>
              <a:off x="8099425" y="3008313"/>
              <a:ext cx="257175" cy="295275"/>
            </a:xfrm>
            <a:custGeom>
              <a:avLst/>
              <a:gdLst>
                <a:gd name="T0" fmla="*/ 34 w 158"/>
                <a:gd name="T1" fmla="*/ 0 h 181"/>
                <a:gd name="T2" fmla="*/ 8 w 158"/>
                <a:gd name="T3" fmla="*/ 120 h 181"/>
                <a:gd name="T4" fmla="*/ 63 w 158"/>
                <a:gd name="T5" fmla="*/ 171 h 181"/>
                <a:gd name="T6" fmla="*/ 158 w 158"/>
                <a:gd name="T7" fmla="*/ 143 h 181"/>
                <a:gd name="T8" fmla="*/ 34 w 158"/>
                <a:gd name="T9" fmla="*/ 0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8" h="181">
                  <a:moveTo>
                    <a:pt x="34" y="0"/>
                  </a:moveTo>
                  <a:cubicBezTo>
                    <a:pt x="8" y="120"/>
                    <a:pt x="8" y="120"/>
                    <a:pt x="8" y="120"/>
                  </a:cubicBezTo>
                  <a:cubicBezTo>
                    <a:pt x="0" y="152"/>
                    <a:pt x="31" y="181"/>
                    <a:pt x="63" y="171"/>
                  </a:cubicBezTo>
                  <a:cubicBezTo>
                    <a:pt x="158" y="143"/>
                    <a:pt x="158" y="143"/>
                    <a:pt x="158" y="143"/>
                  </a:cubicBezTo>
                  <a:lnTo>
                    <a:pt x="34" y="0"/>
                  </a:lnTo>
                  <a:close/>
                </a:path>
              </a:pathLst>
            </a:custGeom>
            <a:solidFill>
              <a:srgbClr val="F08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1" name="Freeform 95"/>
            <p:cNvSpPr/>
            <p:nvPr/>
          </p:nvSpPr>
          <p:spPr bwMode="auto">
            <a:xfrm>
              <a:off x="7827963" y="2733676"/>
              <a:ext cx="222250" cy="73025"/>
            </a:xfrm>
            <a:custGeom>
              <a:avLst/>
              <a:gdLst>
                <a:gd name="T0" fmla="*/ 125 w 136"/>
                <a:gd name="T1" fmla="*/ 29 h 45"/>
                <a:gd name="T2" fmla="*/ 123 w 136"/>
                <a:gd name="T3" fmla="*/ 30 h 45"/>
                <a:gd name="T4" fmla="*/ 18 w 136"/>
                <a:gd name="T5" fmla="*/ 44 h 45"/>
                <a:gd name="T6" fmla="*/ 1 w 136"/>
                <a:gd name="T7" fmla="*/ 31 h 45"/>
                <a:gd name="T8" fmla="*/ 14 w 136"/>
                <a:gd name="T9" fmla="*/ 15 h 45"/>
                <a:gd name="T10" fmla="*/ 119 w 136"/>
                <a:gd name="T11" fmla="*/ 1 h 45"/>
                <a:gd name="T12" fmla="*/ 135 w 136"/>
                <a:gd name="T13" fmla="*/ 13 h 45"/>
                <a:gd name="T14" fmla="*/ 125 w 136"/>
                <a:gd name="T15" fmla="*/ 29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6" h="45">
                  <a:moveTo>
                    <a:pt x="125" y="29"/>
                  </a:moveTo>
                  <a:cubicBezTo>
                    <a:pt x="124" y="29"/>
                    <a:pt x="123" y="29"/>
                    <a:pt x="123" y="30"/>
                  </a:cubicBezTo>
                  <a:cubicBezTo>
                    <a:pt x="18" y="44"/>
                    <a:pt x="18" y="44"/>
                    <a:pt x="18" y="44"/>
                  </a:cubicBezTo>
                  <a:cubicBezTo>
                    <a:pt x="10" y="45"/>
                    <a:pt x="2" y="39"/>
                    <a:pt x="1" y="31"/>
                  </a:cubicBezTo>
                  <a:cubicBezTo>
                    <a:pt x="0" y="24"/>
                    <a:pt x="6" y="16"/>
                    <a:pt x="14" y="15"/>
                  </a:cubicBezTo>
                  <a:cubicBezTo>
                    <a:pt x="119" y="1"/>
                    <a:pt x="119" y="1"/>
                    <a:pt x="119" y="1"/>
                  </a:cubicBezTo>
                  <a:cubicBezTo>
                    <a:pt x="127" y="0"/>
                    <a:pt x="134" y="5"/>
                    <a:pt x="135" y="13"/>
                  </a:cubicBezTo>
                  <a:cubicBezTo>
                    <a:pt x="136" y="20"/>
                    <a:pt x="132" y="27"/>
                    <a:pt x="125" y="29"/>
                  </a:cubicBezTo>
                  <a:close/>
                </a:path>
              </a:pathLst>
            </a:custGeom>
            <a:solidFill>
              <a:srgbClr val="4C31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2" name="Freeform 96"/>
            <p:cNvSpPr/>
            <p:nvPr/>
          </p:nvSpPr>
          <p:spPr bwMode="auto">
            <a:xfrm>
              <a:off x="8180388" y="2603501"/>
              <a:ext cx="211138" cy="127000"/>
            </a:xfrm>
            <a:custGeom>
              <a:avLst/>
              <a:gdLst>
                <a:gd name="T0" fmla="*/ 21 w 129"/>
                <a:gd name="T1" fmla="*/ 75 h 77"/>
                <a:gd name="T2" fmla="*/ 23 w 129"/>
                <a:gd name="T3" fmla="*/ 74 h 77"/>
                <a:gd name="T4" fmla="*/ 119 w 129"/>
                <a:gd name="T5" fmla="*/ 29 h 77"/>
                <a:gd name="T6" fmla="*/ 126 w 129"/>
                <a:gd name="T7" fmla="*/ 10 h 77"/>
                <a:gd name="T8" fmla="*/ 107 w 129"/>
                <a:gd name="T9" fmla="*/ 3 h 77"/>
                <a:gd name="T10" fmla="*/ 11 w 129"/>
                <a:gd name="T11" fmla="*/ 48 h 77"/>
                <a:gd name="T12" fmla="*/ 4 w 129"/>
                <a:gd name="T13" fmla="*/ 67 h 77"/>
                <a:gd name="T14" fmla="*/ 21 w 129"/>
                <a:gd name="T15" fmla="*/ 7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9" h="77">
                  <a:moveTo>
                    <a:pt x="21" y="75"/>
                  </a:moveTo>
                  <a:cubicBezTo>
                    <a:pt x="22" y="75"/>
                    <a:pt x="22" y="75"/>
                    <a:pt x="23" y="74"/>
                  </a:cubicBezTo>
                  <a:cubicBezTo>
                    <a:pt x="119" y="29"/>
                    <a:pt x="119" y="29"/>
                    <a:pt x="119" y="29"/>
                  </a:cubicBezTo>
                  <a:cubicBezTo>
                    <a:pt x="126" y="26"/>
                    <a:pt x="129" y="18"/>
                    <a:pt x="126" y="10"/>
                  </a:cubicBezTo>
                  <a:cubicBezTo>
                    <a:pt x="123" y="3"/>
                    <a:pt x="114" y="0"/>
                    <a:pt x="107" y="3"/>
                  </a:cubicBezTo>
                  <a:cubicBezTo>
                    <a:pt x="11" y="48"/>
                    <a:pt x="11" y="48"/>
                    <a:pt x="11" y="48"/>
                  </a:cubicBezTo>
                  <a:cubicBezTo>
                    <a:pt x="3" y="52"/>
                    <a:pt x="0" y="60"/>
                    <a:pt x="4" y="67"/>
                  </a:cubicBezTo>
                  <a:cubicBezTo>
                    <a:pt x="7" y="74"/>
                    <a:pt x="14" y="77"/>
                    <a:pt x="21" y="75"/>
                  </a:cubicBezTo>
                  <a:close/>
                </a:path>
              </a:pathLst>
            </a:custGeom>
            <a:solidFill>
              <a:srgbClr val="4C31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3" name="Freeform 97"/>
            <p:cNvSpPr/>
            <p:nvPr/>
          </p:nvSpPr>
          <p:spPr bwMode="auto">
            <a:xfrm>
              <a:off x="8135938" y="3251201"/>
              <a:ext cx="330200" cy="239713"/>
            </a:xfrm>
            <a:custGeom>
              <a:avLst/>
              <a:gdLst>
                <a:gd name="T0" fmla="*/ 0 w 202"/>
                <a:gd name="T1" fmla="*/ 58 h 147"/>
                <a:gd name="T2" fmla="*/ 197 w 202"/>
                <a:gd name="T3" fmla="*/ 0 h 147"/>
                <a:gd name="T4" fmla="*/ 114 w 202"/>
                <a:gd name="T5" fmla="*/ 121 h 147"/>
                <a:gd name="T6" fmla="*/ 0 w 202"/>
                <a:gd name="T7" fmla="*/ 58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2" h="147">
                  <a:moveTo>
                    <a:pt x="0" y="58"/>
                  </a:moveTo>
                  <a:cubicBezTo>
                    <a:pt x="197" y="0"/>
                    <a:pt x="197" y="0"/>
                    <a:pt x="197" y="0"/>
                  </a:cubicBezTo>
                  <a:cubicBezTo>
                    <a:pt x="197" y="0"/>
                    <a:pt x="202" y="95"/>
                    <a:pt x="114" y="121"/>
                  </a:cubicBezTo>
                  <a:cubicBezTo>
                    <a:pt x="25" y="147"/>
                    <a:pt x="0" y="58"/>
                    <a:pt x="0" y="58"/>
                  </a:cubicBezTo>
                  <a:close/>
                </a:path>
              </a:pathLst>
            </a:custGeom>
            <a:solidFill>
              <a:srgbClr val="7266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4" name="Freeform 98"/>
            <p:cNvSpPr/>
            <p:nvPr/>
          </p:nvSpPr>
          <p:spPr bwMode="auto">
            <a:xfrm>
              <a:off x="8135938" y="3398838"/>
              <a:ext cx="1187450" cy="1366838"/>
            </a:xfrm>
            <a:custGeom>
              <a:avLst/>
              <a:gdLst>
                <a:gd name="T0" fmla="*/ 547 w 728"/>
                <a:gd name="T1" fmla="*/ 767 h 839"/>
                <a:gd name="T2" fmla="*/ 416 w 728"/>
                <a:gd name="T3" fmla="*/ 805 h 839"/>
                <a:gd name="T4" fmla="*/ 147 w 728"/>
                <a:gd name="T5" fmla="*/ 658 h 839"/>
                <a:gd name="T6" fmla="*/ 0 w 728"/>
                <a:gd name="T7" fmla="*/ 161 h 839"/>
                <a:gd name="T8" fmla="*/ 548 w 728"/>
                <a:gd name="T9" fmla="*/ 0 h 839"/>
                <a:gd name="T10" fmla="*/ 694 w 728"/>
                <a:gd name="T11" fmla="*/ 497 h 839"/>
                <a:gd name="T12" fmla="*/ 547 w 728"/>
                <a:gd name="T13" fmla="*/ 767 h 8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8" h="839">
                  <a:moveTo>
                    <a:pt x="547" y="767"/>
                  </a:moveTo>
                  <a:cubicBezTo>
                    <a:pt x="416" y="805"/>
                    <a:pt x="416" y="805"/>
                    <a:pt x="416" y="805"/>
                  </a:cubicBezTo>
                  <a:cubicBezTo>
                    <a:pt x="301" y="839"/>
                    <a:pt x="180" y="773"/>
                    <a:pt x="147" y="658"/>
                  </a:cubicBezTo>
                  <a:cubicBezTo>
                    <a:pt x="0" y="161"/>
                    <a:pt x="0" y="161"/>
                    <a:pt x="0" y="161"/>
                  </a:cubicBezTo>
                  <a:cubicBezTo>
                    <a:pt x="548" y="0"/>
                    <a:pt x="548" y="0"/>
                    <a:pt x="548" y="0"/>
                  </a:cubicBezTo>
                  <a:cubicBezTo>
                    <a:pt x="694" y="497"/>
                    <a:pt x="694" y="497"/>
                    <a:pt x="694" y="497"/>
                  </a:cubicBezTo>
                  <a:cubicBezTo>
                    <a:pt x="728" y="612"/>
                    <a:pt x="662" y="733"/>
                    <a:pt x="547" y="767"/>
                  </a:cubicBezTo>
                  <a:close/>
                </a:path>
              </a:pathLst>
            </a:custGeom>
            <a:solidFill>
              <a:srgbClr val="1C75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5" name="Freeform 99"/>
            <p:cNvSpPr/>
            <p:nvPr/>
          </p:nvSpPr>
          <p:spPr bwMode="auto">
            <a:xfrm>
              <a:off x="8542338" y="3398838"/>
              <a:ext cx="781050" cy="1292225"/>
            </a:xfrm>
            <a:custGeom>
              <a:avLst/>
              <a:gdLst>
                <a:gd name="T0" fmla="*/ 208 w 479"/>
                <a:gd name="T1" fmla="*/ 793 h 793"/>
                <a:gd name="T2" fmla="*/ 298 w 479"/>
                <a:gd name="T3" fmla="*/ 767 h 793"/>
                <a:gd name="T4" fmla="*/ 445 w 479"/>
                <a:gd name="T5" fmla="*/ 497 h 793"/>
                <a:gd name="T6" fmla="*/ 299 w 479"/>
                <a:gd name="T7" fmla="*/ 0 h 793"/>
                <a:gd name="T8" fmla="*/ 0 w 479"/>
                <a:gd name="T9" fmla="*/ 88 h 793"/>
                <a:gd name="T10" fmla="*/ 208 w 479"/>
                <a:gd name="T11" fmla="*/ 793 h 7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9" h="793">
                  <a:moveTo>
                    <a:pt x="208" y="793"/>
                  </a:moveTo>
                  <a:cubicBezTo>
                    <a:pt x="298" y="767"/>
                    <a:pt x="298" y="767"/>
                    <a:pt x="298" y="767"/>
                  </a:cubicBezTo>
                  <a:cubicBezTo>
                    <a:pt x="413" y="733"/>
                    <a:pt x="479" y="612"/>
                    <a:pt x="445" y="497"/>
                  </a:cubicBezTo>
                  <a:cubicBezTo>
                    <a:pt x="299" y="0"/>
                    <a:pt x="299" y="0"/>
                    <a:pt x="299" y="0"/>
                  </a:cubicBezTo>
                  <a:cubicBezTo>
                    <a:pt x="0" y="88"/>
                    <a:pt x="0" y="88"/>
                    <a:pt x="0" y="88"/>
                  </a:cubicBezTo>
                  <a:lnTo>
                    <a:pt x="208" y="793"/>
                  </a:lnTo>
                  <a:close/>
                </a:path>
              </a:pathLst>
            </a:custGeom>
            <a:solidFill>
              <a:srgbClr val="1866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/>
            </a:p>
          </p:txBody>
        </p:sp>
        <p:sp>
          <p:nvSpPr>
            <p:cNvPr id="346" name="Freeform 100"/>
            <p:cNvSpPr/>
            <p:nvPr/>
          </p:nvSpPr>
          <p:spPr bwMode="auto">
            <a:xfrm>
              <a:off x="6858000" y="3194051"/>
              <a:ext cx="1371600" cy="1038225"/>
            </a:xfrm>
            <a:custGeom>
              <a:avLst/>
              <a:gdLst>
                <a:gd name="T0" fmla="*/ 841 w 841"/>
                <a:gd name="T1" fmla="*/ 478 h 637"/>
                <a:gd name="T2" fmla="*/ 443 w 841"/>
                <a:gd name="T3" fmla="*/ 595 h 637"/>
                <a:gd name="T4" fmla="*/ 104 w 841"/>
                <a:gd name="T5" fmla="*/ 410 h 637"/>
                <a:gd name="T6" fmla="*/ 0 w 841"/>
                <a:gd name="T7" fmla="*/ 57 h 637"/>
                <a:gd name="T8" fmla="*/ 194 w 841"/>
                <a:gd name="T9" fmla="*/ 0 h 637"/>
                <a:gd name="T10" fmla="*/ 298 w 841"/>
                <a:gd name="T11" fmla="*/ 353 h 637"/>
                <a:gd name="T12" fmla="*/ 386 w 841"/>
                <a:gd name="T13" fmla="*/ 401 h 637"/>
                <a:gd name="T14" fmla="*/ 784 w 841"/>
                <a:gd name="T15" fmla="*/ 284 h 637"/>
                <a:gd name="T16" fmla="*/ 841 w 841"/>
                <a:gd name="T17" fmla="*/ 478 h 6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41" h="637">
                  <a:moveTo>
                    <a:pt x="841" y="478"/>
                  </a:moveTo>
                  <a:cubicBezTo>
                    <a:pt x="443" y="595"/>
                    <a:pt x="443" y="595"/>
                    <a:pt x="443" y="595"/>
                  </a:cubicBezTo>
                  <a:cubicBezTo>
                    <a:pt x="298" y="637"/>
                    <a:pt x="146" y="554"/>
                    <a:pt x="104" y="410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194" y="0"/>
                    <a:pt x="194" y="0"/>
                    <a:pt x="194" y="0"/>
                  </a:cubicBezTo>
                  <a:cubicBezTo>
                    <a:pt x="298" y="353"/>
                    <a:pt x="298" y="353"/>
                    <a:pt x="298" y="353"/>
                  </a:cubicBezTo>
                  <a:cubicBezTo>
                    <a:pt x="309" y="390"/>
                    <a:pt x="348" y="412"/>
                    <a:pt x="386" y="401"/>
                  </a:cubicBezTo>
                  <a:cubicBezTo>
                    <a:pt x="784" y="284"/>
                    <a:pt x="784" y="284"/>
                    <a:pt x="784" y="284"/>
                  </a:cubicBezTo>
                  <a:lnTo>
                    <a:pt x="841" y="478"/>
                  </a:lnTo>
                  <a:close/>
                </a:path>
              </a:pathLst>
            </a:custGeom>
            <a:solidFill>
              <a:srgbClr val="1866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7" name="Freeform 101"/>
            <p:cNvSpPr/>
            <p:nvPr/>
          </p:nvSpPr>
          <p:spPr bwMode="auto">
            <a:xfrm>
              <a:off x="8801100" y="1577976"/>
              <a:ext cx="741363" cy="2146300"/>
            </a:xfrm>
            <a:custGeom>
              <a:avLst/>
              <a:gdLst>
                <a:gd name="T0" fmla="*/ 204 w 467"/>
                <a:gd name="T1" fmla="*/ 1352 h 1352"/>
                <a:gd name="T2" fmla="*/ 0 w 467"/>
                <a:gd name="T3" fmla="*/ 1311 h 1352"/>
                <a:gd name="T4" fmla="*/ 262 w 467"/>
                <a:gd name="T5" fmla="*/ 0 h 1352"/>
                <a:gd name="T6" fmla="*/ 467 w 467"/>
                <a:gd name="T7" fmla="*/ 41 h 1352"/>
                <a:gd name="T8" fmla="*/ 204 w 467"/>
                <a:gd name="T9" fmla="*/ 1352 h 1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7" h="1352">
                  <a:moveTo>
                    <a:pt x="204" y="1352"/>
                  </a:moveTo>
                  <a:lnTo>
                    <a:pt x="0" y="1311"/>
                  </a:lnTo>
                  <a:lnTo>
                    <a:pt x="262" y="0"/>
                  </a:lnTo>
                  <a:lnTo>
                    <a:pt x="467" y="41"/>
                  </a:lnTo>
                  <a:lnTo>
                    <a:pt x="204" y="1352"/>
                  </a:lnTo>
                  <a:close/>
                </a:path>
              </a:pathLst>
            </a:custGeom>
            <a:solidFill>
              <a:srgbClr val="1866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8" name="Freeform 102"/>
            <p:cNvSpPr/>
            <p:nvPr/>
          </p:nvSpPr>
          <p:spPr bwMode="auto">
            <a:xfrm>
              <a:off x="8882063" y="1635126"/>
              <a:ext cx="660400" cy="3055938"/>
            </a:xfrm>
            <a:custGeom>
              <a:avLst/>
              <a:gdLst>
                <a:gd name="T0" fmla="*/ 385 w 405"/>
                <a:gd name="T1" fmla="*/ 0 h 1874"/>
                <a:gd name="T2" fmla="*/ 130 w 405"/>
                <a:gd name="T3" fmla="*/ 1275 h 1874"/>
                <a:gd name="T4" fmla="*/ 218 w 405"/>
                <a:gd name="T5" fmla="*/ 1574 h 1874"/>
                <a:gd name="T6" fmla="*/ 0 w 405"/>
                <a:gd name="T7" fmla="*/ 1874 h 1874"/>
                <a:gd name="T8" fmla="*/ 90 w 405"/>
                <a:gd name="T9" fmla="*/ 1848 h 1874"/>
                <a:gd name="T10" fmla="*/ 237 w 405"/>
                <a:gd name="T11" fmla="*/ 1578 h 1874"/>
                <a:gd name="T12" fmla="*/ 149 w 405"/>
                <a:gd name="T13" fmla="*/ 1279 h 1874"/>
                <a:gd name="T14" fmla="*/ 405 w 405"/>
                <a:gd name="T15" fmla="*/ 4 h 1874"/>
                <a:gd name="T16" fmla="*/ 385 w 405"/>
                <a:gd name="T17" fmla="*/ 0 h 18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5" h="1874">
                  <a:moveTo>
                    <a:pt x="385" y="0"/>
                  </a:moveTo>
                  <a:cubicBezTo>
                    <a:pt x="130" y="1275"/>
                    <a:pt x="130" y="1275"/>
                    <a:pt x="130" y="1275"/>
                  </a:cubicBezTo>
                  <a:cubicBezTo>
                    <a:pt x="218" y="1574"/>
                    <a:pt x="218" y="1574"/>
                    <a:pt x="218" y="1574"/>
                  </a:cubicBezTo>
                  <a:cubicBezTo>
                    <a:pt x="287" y="1798"/>
                    <a:pt x="0" y="1874"/>
                    <a:pt x="0" y="1874"/>
                  </a:cubicBezTo>
                  <a:cubicBezTo>
                    <a:pt x="90" y="1848"/>
                    <a:pt x="90" y="1848"/>
                    <a:pt x="90" y="1848"/>
                  </a:cubicBezTo>
                  <a:cubicBezTo>
                    <a:pt x="205" y="1814"/>
                    <a:pt x="271" y="1693"/>
                    <a:pt x="237" y="1578"/>
                  </a:cubicBezTo>
                  <a:cubicBezTo>
                    <a:pt x="149" y="1279"/>
                    <a:pt x="149" y="1279"/>
                    <a:pt x="149" y="1279"/>
                  </a:cubicBezTo>
                  <a:cubicBezTo>
                    <a:pt x="405" y="4"/>
                    <a:pt x="405" y="4"/>
                    <a:pt x="405" y="4"/>
                  </a:cubicBezTo>
                  <a:lnTo>
                    <a:pt x="385" y="0"/>
                  </a:lnTo>
                  <a:close/>
                </a:path>
              </a:pathLst>
            </a:custGeom>
            <a:solidFill>
              <a:srgbClr val="1C75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9" name="Freeform 103"/>
            <p:cNvSpPr/>
            <p:nvPr/>
          </p:nvSpPr>
          <p:spPr bwMode="auto">
            <a:xfrm>
              <a:off x="9180513" y="1276351"/>
              <a:ext cx="395288" cy="515938"/>
            </a:xfrm>
            <a:custGeom>
              <a:avLst/>
              <a:gdLst>
                <a:gd name="T0" fmla="*/ 182 w 243"/>
                <a:gd name="T1" fmla="*/ 17 h 317"/>
                <a:gd name="T2" fmla="*/ 157 w 243"/>
                <a:gd name="T3" fmla="*/ 3 h 317"/>
                <a:gd name="T4" fmla="*/ 138 w 243"/>
                <a:gd name="T5" fmla="*/ 9 h 317"/>
                <a:gd name="T6" fmla="*/ 124 w 243"/>
                <a:gd name="T7" fmla="*/ 34 h 317"/>
                <a:gd name="T8" fmla="*/ 140 w 243"/>
                <a:gd name="T9" fmla="*/ 88 h 317"/>
                <a:gd name="T10" fmla="*/ 91 w 243"/>
                <a:gd name="T11" fmla="*/ 91 h 317"/>
                <a:gd name="T12" fmla="*/ 17 w 243"/>
                <a:gd name="T13" fmla="*/ 226 h 317"/>
                <a:gd name="T14" fmla="*/ 152 w 243"/>
                <a:gd name="T15" fmla="*/ 300 h 317"/>
                <a:gd name="T16" fmla="*/ 226 w 243"/>
                <a:gd name="T17" fmla="*/ 165 h 317"/>
                <a:gd name="T18" fmla="*/ 222 w 243"/>
                <a:gd name="T19" fmla="*/ 155 h 317"/>
                <a:gd name="T20" fmla="*/ 223 w 243"/>
                <a:gd name="T21" fmla="*/ 155 h 317"/>
                <a:gd name="T22" fmla="*/ 182 w 243"/>
                <a:gd name="T23" fmla="*/ 17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3" h="317">
                  <a:moveTo>
                    <a:pt x="182" y="17"/>
                  </a:moveTo>
                  <a:cubicBezTo>
                    <a:pt x="179" y="6"/>
                    <a:pt x="168" y="0"/>
                    <a:pt x="157" y="3"/>
                  </a:cubicBezTo>
                  <a:cubicBezTo>
                    <a:pt x="138" y="9"/>
                    <a:pt x="138" y="9"/>
                    <a:pt x="138" y="9"/>
                  </a:cubicBezTo>
                  <a:cubicBezTo>
                    <a:pt x="127" y="12"/>
                    <a:pt x="121" y="23"/>
                    <a:pt x="124" y="34"/>
                  </a:cubicBezTo>
                  <a:cubicBezTo>
                    <a:pt x="140" y="88"/>
                    <a:pt x="140" y="88"/>
                    <a:pt x="140" y="88"/>
                  </a:cubicBezTo>
                  <a:cubicBezTo>
                    <a:pt x="124" y="85"/>
                    <a:pt x="107" y="86"/>
                    <a:pt x="91" y="91"/>
                  </a:cubicBezTo>
                  <a:cubicBezTo>
                    <a:pt x="33" y="108"/>
                    <a:pt x="0" y="168"/>
                    <a:pt x="17" y="226"/>
                  </a:cubicBezTo>
                  <a:cubicBezTo>
                    <a:pt x="34" y="284"/>
                    <a:pt x="94" y="317"/>
                    <a:pt x="152" y="300"/>
                  </a:cubicBezTo>
                  <a:cubicBezTo>
                    <a:pt x="210" y="283"/>
                    <a:pt x="243" y="222"/>
                    <a:pt x="226" y="165"/>
                  </a:cubicBezTo>
                  <a:cubicBezTo>
                    <a:pt x="225" y="161"/>
                    <a:pt x="224" y="158"/>
                    <a:pt x="222" y="155"/>
                  </a:cubicBezTo>
                  <a:cubicBezTo>
                    <a:pt x="223" y="155"/>
                    <a:pt x="223" y="155"/>
                    <a:pt x="223" y="155"/>
                  </a:cubicBezTo>
                  <a:lnTo>
                    <a:pt x="182" y="17"/>
                  </a:lnTo>
                  <a:close/>
                </a:path>
              </a:pathLst>
            </a:custGeom>
            <a:solidFill>
              <a:srgbClr val="FFC4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0" name="Freeform 104"/>
            <p:cNvSpPr/>
            <p:nvPr/>
          </p:nvSpPr>
          <p:spPr bwMode="auto">
            <a:xfrm>
              <a:off x="6759575" y="2959101"/>
              <a:ext cx="444500" cy="446088"/>
            </a:xfrm>
            <a:custGeom>
              <a:avLst/>
              <a:gdLst>
                <a:gd name="T0" fmla="*/ 3 w 272"/>
                <a:gd name="T1" fmla="*/ 35 h 273"/>
                <a:gd name="T2" fmla="*/ 17 w 272"/>
                <a:gd name="T3" fmla="*/ 9 h 273"/>
                <a:gd name="T4" fmla="*/ 36 w 272"/>
                <a:gd name="T5" fmla="*/ 4 h 273"/>
                <a:gd name="T6" fmla="*/ 61 w 272"/>
                <a:gd name="T7" fmla="*/ 17 h 273"/>
                <a:gd name="T8" fmla="*/ 77 w 272"/>
                <a:gd name="T9" fmla="*/ 72 h 273"/>
                <a:gd name="T10" fmla="*/ 120 w 272"/>
                <a:gd name="T11" fmla="*/ 47 h 273"/>
                <a:gd name="T12" fmla="*/ 255 w 272"/>
                <a:gd name="T13" fmla="*/ 121 h 273"/>
                <a:gd name="T14" fmla="*/ 182 w 272"/>
                <a:gd name="T15" fmla="*/ 256 h 273"/>
                <a:gd name="T16" fmla="*/ 47 w 272"/>
                <a:gd name="T17" fmla="*/ 182 h 273"/>
                <a:gd name="T18" fmla="*/ 44 w 272"/>
                <a:gd name="T19" fmla="*/ 172 h 273"/>
                <a:gd name="T20" fmla="*/ 44 w 272"/>
                <a:gd name="T21" fmla="*/ 173 h 273"/>
                <a:gd name="T22" fmla="*/ 3 w 272"/>
                <a:gd name="T23" fmla="*/ 35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72" h="273">
                  <a:moveTo>
                    <a:pt x="3" y="35"/>
                  </a:moveTo>
                  <a:cubicBezTo>
                    <a:pt x="0" y="24"/>
                    <a:pt x="6" y="12"/>
                    <a:pt x="17" y="9"/>
                  </a:cubicBezTo>
                  <a:cubicBezTo>
                    <a:pt x="36" y="4"/>
                    <a:pt x="36" y="4"/>
                    <a:pt x="36" y="4"/>
                  </a:cubicBezTo>
                  <a:cubicBezTo>
                    <a:pt x="47" y="0"/>
                    <a:pt x="58" y="7"/>
                    <a:pt x="61" y="17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89" y="61"/>
                    <a:pt x="104" y="52"/>
                    <a:pt x="120" y="47"/>
                  </a:cubicBezTo>
                  <a:cubicBezTo>
                    <a:pt x="178" y="30"/>
                    <a:pt x="238" y="63"/>
                    <a:pt x="255" y="121"/>
                  </a:cubicBezTo>
                  <a:cubicBezTo>
                    <a:pt x="272" y="179"/>
                    <a:pt x="239" y="239"/>
                    <a:pt x="182" y="256"/>
                  </a:cubicBezTo>
                  <a:cubicBezTo>
                    <a:pt x="124" y="273"/>
                    <a:pt x="63" y="240"/>
                    <a:pt x="47" y="182"/>
                  </a:cubicBezTo>
                  <a:cubicBezTo>
                    <a:pt x="46" y="179"/>
                    <a:pt x="45" y="176"/>
                    <a:pt x="44" y="172"/>
                  </a:cubicBezTo>
                  <a:cubicBezTo>
                    <a:pt x="44" y="173"/>
                    <a:pt x="44" y="173"/>
                    <a:pt x="44" y="173"/>
                  </a:cubicBezTo>
                  <a:lnTo>
                    <a:pt x="3" y="35"/>
                  </a:lnTo>
                  <a:close/>
                </a:path>
              </a:pathLst>
            </a:custGeom>
            <a:solidFill>
              <a:srgbClr val="FFC4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1" name="Freeform 105"/>
            <p:cNvSpPr/>
            <p:nvPr/>
          </p:nvSpPr>
          <p:spPr bwMode="auto">
            <a:xfrm>
              <a:off x="8318500" y="3409951"/>
              <a:ext cx="569913" cy="255588"/>
            </a:xfrm>
            <a:custGeom>
              <a:avLst/>
              <a:gdLst>
                <a:gd name="T0" fmla="*/ 320 w 349"/>
                <a:gd name="T1" fmla="*/ 72 h 157"/>
                <a:gd name="T2" fmla="*/ 48 w 349"/>
                <a:gd name="T3" fmla="*/ 152 h 157"/>
                <a:gd name="T4" fmla="*/ 5 w 349"/>
                <a:gd name="T5" fmla="*/ 128 h 157"/>
                <a:gd name="T6" fmla="*/ 5 w 349"/>
                <a:gd name="T7" fmla="*/ 128 h 157"/>
                <a:gd name="T8" fmla="*/ 29 w 349"/>
                <a:gd name="T9" fmla="*/ 85 h 157"/>
                <a:gd name="T10" fmla="*/ 300 w 349"/>
                <a:gd name="T11" fmla="*/ 5 h 157"/>
                <a:gd name="T12" fmla="*/ 343 w 349"/>
                <a:gd name="T13" fmla="*/ 29 h 157"/>
                <a:gd name="T14" fmla="*/ 343 w 349"/>
                <a:gd name="T15" fmla="*/ 29 h 157"/>
                <a:gd name="T16" fmla="*/ 320 w 349"/>
                <a:gd name="T17" fmla="*/ 72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9" h="157">
                  <a:moveTo>
                    <a:pt x="320" y="72"/>
                  </a:moveTo>
                  <a:cubicBezTo>
                    <a:pt x="48" y="152"/>
                    <a:pt x="48" y="152"/>
                    <a:pt x="48" y="152"/>
                  </a:cubicBezTo>
                  <a:cubicBezTo>
                    <a:pt x="30" y="157"/>
                    <a:pt x="11" y="147"/>
                    <a:pt x="5" y="128"/>
                  </a:cubicBezTo>
                  <a:cubicBezTo>
                    <a:pt x="5" y="128"/>
                    <a:pt x="5" y="128"/>
                    <a:pt x="5" y="128"/>
                  </a:cubicBezTo>
                  <a:cubicBezTo>
                    <a:pt x="0" y="110"/>
                    <a:pt x="10" y="90"/>
                    <a:pt x="29" y="85"/>
                  </a:cubicBezTo>
                  <a:cubicBezTo>
                    <a:pt x="300" y="5"/>
                    <a:pt x="300" y="5"/>
                    <a:pt x="300" y="5"/>
                  </a:cubicBezTo>
                  <a:cubicBezTo>
                    <a:pt x="318" y="0"/>
                    <a:pt x="338" y="10"/>
                    <a:pt x="343" y="29"/>
                  </a:cubicBezTo>
                  <a:cubicBezTo>
                    <a:pt x="343" y="29"/>
                    <a:pt x="343" y="29"/>
                    <a:pt x="343" y="29"/>
                  </a:cubicBezTo>
                  <a:cubicBezTo>
                    <a:pt x="349" y="47"/>
                    <a:pt x="338" y="67"/>
                    <a:pt x="320" y="72"/>
                  </a:cubicBezTo>
                  <a:close/>
                </a:path>
              </a:pathLst>
            </a:custGeom>
            <a:solidFill>
              <a:srgbClr val="EBB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2" name="Freeform 106"/>
            <p:cNvSpPr/>
            <p:nvPr/>
          </p:nvSpPr>
          <p:spPr bwMode="auto">
            <a:xfrm>
              <a:off x="8366125" y="3538538"/>
              <a:ext cx="66675" cy="119063"/>
            </a:xfrm>
            <a:custGeom>
              <a:avLst/>
              <a:gdLst>
                <a:gd name="T0" fmla="*/ 21 w 42"/>
                <a:gd name="T1" fmla="*/ 75 h 75"/>
                <a:gd name="T2" fmla="*/ 42 w 42"/>
                <a:gd name="T3" fmla="*/ 69 h 75"/>
                <a:gd name="T4" fmla="*/ 22 w 42"/>
                <a:gd name="T5" fmla="*/ 0 h 75"/>
                <a:gd name="T6" fmla="*/ 0 w 42"/>
                <a:gd name="T7" fmla="*/ 6 h 75"/>
                <a:gd name="T8" fmla="*/ 21 w 42"/>
                <a:gd name="T9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75">
                  <a:moveTo>
                    <a:pt x="21" y="75"/>
                  </a:moveTo>
                  <a:lnTo>
                    <a:pt x="42" y="69"/>
                  </a:lnTo>
                  <a:lnTo>
                    <a:pt x="22" y="0"/>
                  </a:lnTo>
                  <a:lnTo>
                    <a:pt x="0" y="6"/>
                  </a:lnTo>
                  <a:lnTo>
                    <a:pt x="21" y="75"/>
                  </a:lnTo>
                  <a:close/>
                </a:path>
              </a:pathLst>
            </a:custGeom>
            <a:solidFill>
              <a:srgbClr val="C78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3" name="Freeform 107"/>
            <p:cNvSpPr/>
            <p:nvPr/>
          </p:nvSpPr>
          <p:spPr bwMode="auto">
            <a:xfrm>
              <a:off x="8469313" y="3506788"/>
              <a:ext cx="66675" cy="119063"/>
            </a:xfrm>
            <a:custGeom>
              <a:avLst/>
              <a:gdLst>
                <a:gd name="T0" fmla="*/ 21 w 42"/>
                <a:gd name="T1" fmla="*/ 0 h 75"/>
                <a:gd name="T2" fmla="*/ 0 w 42"/>
                <a:gd name="T3" fmla="*/ 6 h 75"/>
                <a:gd name="T4" fmla="*/ 20 w 42"/>
                <a:gd name="T5" fmla="*/ 75 h 75"/>
                <a:gd name="T6" fmla="*/ 42 w 42"/>
                <a:gd name="T7" fmla="*/ 69 h 75"/>
                <a:gd name="T8" fmla="*/ 21 w 42"/>
                <a:gd name="T9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75">
                  <a:moveTo>
                    <a:pt x="21" y="0"/>
                  </a:moveTo>
                  <a:lnTo>
                    <a:pt x="0" y="6"/>
                  </a:lnTo>
                  <a:lnTo>
                    <a:pt x="20" y="75"/>
                  </a:lnTo>
                  <a:lnTo>
                    <a:pt x="42" y="69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C78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4" name="Freeform 108"/>
            <p:cNvSpPr/>
            <p:nvPr/>
          </p:nvSpPr>
          <p:spPr bwMode="auto">
            <a:xfrm>
              <a:off x="8572500" y="3478213"/>
              <a:ext cx="66675" cy="119063"/>
            </a:xfrm>
            <a:custGeom>
              <a:avLst/>
              <a:gdLst>
                <a:gd name="T0" fmla="*/ 21 w 42"/>
                <a:gd name="T1" fmla="*/ 0 h 75"/>
                <a:gd name="T2" fmla="*/ 0 w 42"/>
                <a:gd name="T3" fmla="*/ 6 h 75"/>
                <a:gd name="T4" fmla="*/ 20 w 42"/>
                <a:gd name="T5" fmla="*/ 75 h 75"/>
                <a:gd name="T6" fmla="*/ 42 w 42"/>
                <a:gd name="T7" fmla="*/ 69 h 75"/>
                <a:gd name="T8" fmla="*/ 21 w 42"/>
                <a:gd name="T9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75">
                  <a:moveTo>
                    <a:pt x="21" y="0"/>
                  </a:moveTo>
                  <a:lnTo>
                    <a:pt x="0" y="6"/>
                  </a:lnTo>
                  <a:lnTo>
                    <a:pt x="20" y="75"/>
                  </a:lnTo>
                  <a:lnTo>
                    <a:pt x="42" y="69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C78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5" name="Freeform 109"/>
            <p:cNvSpPr/>
            <p:nvPr/>
          </p:nvSpPr>
          <p:spPr bwMode="auto">
            <a:xfrm>
              <a:off x="8674100" y="3446463"/>
              <a:ext cx="66675" cy="119063"/>
            </a:xfrm>
            <a:custGeom>
              <a:avLst/>
              <a:gdLst>
                <a:gd name="T0" fmla="*/ 22 w 42"/>
                <a:gd name="T1" fmla="*/ 0 h 75"/>
                <a:gd name="T2" fmla="*/ 0 w 42"/>
                <a:gd name="T3" fmla="*/ 6 h 75"/>
                <a:gd name="T4" fmla="*/ 21 w 42"/>
                <a:gd name="T5" fmla="*/ 75 h 75"/>
                <a:gd name="T6" fmla="*/ 42 w 42"/>
                <a:gd name="T7" fmla="*/ 69 h 75"/>
                <a:gd name="T8" fmla="*/ 22 w 42"/>
                <a:gd name="T9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75">
                  <a:moveTo>
                    <a:pt x="22" y="0"/>
                  </a:moveTo>
                  <a:lnTo>
                    <a:pt x="0" y="6"/>
                  </a:lnTo>
                  <a:lnTo>
                    <a:pt x="21" y="75"/>
                  </a:lnTo>
                  <a:lnTo>
                    <a:pt x="42" y="69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C78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6" name="Freeform 110"/>
            <p:cNvSpPr/>
            <p:nvPr/>
          </p:nvSpPr>
          <p:spPr bwMode="auto">
            <a:xfrm>
              <a:off x="8777288" y="3417888"/>
              <a:ext cx="66675" cy="119063"/>
            </a:xfrm>
            <a:custGeom>
              <a:avLst/>
              <a:gdLst>
                <a:gd name="T0" fmla="*/ 41 w 41"/>
                <a:gd name="T1" fmla="*/ 66 h 73"/>
                <a:gd name="T2" fmla="*/ 21 w 41"/>
                <a:gd name="T3" fmla="*/ 0 h 73"/>
                <a:gd name="T4" fmla="*/ 19 w 41"/>
                <a:gd name="T5" fmla="*/ 0 h 73"/>
                <a:gd name="T6" fmla="*/ 0 w 41"/>
                <a:gd name="T7" fmla="*/ 6 h 73"/>
                <a:gd name="T8" fmla="*/ 19 w 41"/>
                <a:gd name="T9" fmla="*/ 73 h 73"/>
                <a:gd name="T10" fmla="*/ 39 w 41"/>
                <a:gd name="T11" fmla="*/ 67 h 73"/>
                <a:gd name="T12" fmla="*/ 41 w 41"/>
                <a:gd name="T13" fmla="*/ 66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73">
                  <a:moveTo>
                    <a:pt x="41" y="66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20" y="0"/>
                    <a:pt x="20" y="0"/>
                    <a:pt x="19" y="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9" y="73"/>
                    <a:pt x="19" y="73"/>
                    <a:pt x="19" y="73"/>
                  </a:cubicBezTo>
                  <a:cubicBezTo>
                    <a:pt x="39" y="67"/>
                    <a:pt x="39" y="67"/>
                    <a:pt x="39" y="67"/>
                  </a:cubicBezTo>
                  <a:cubicBezTo>
                    <a:pt x="39" y="67"/>
                    <a:pt x="40" y="67"/>
                    <a:pt x="41" y="66"/>
                  </a:cubicBezTo>
                  <a:close/>
                </a:path>
              </a:pathLst>
            </a:custGeom>
            <a:solidFill>
              <a:srgbClr val="C78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7" name="Freeform 111"/>
            <p:cNvSpPr/>
            <p:nvPr/>
          </p:nvSpPr>
          <p:spPr bwMode="auto">
            <a:xfrm>
              <a:off x="7820025" y="735013"/>
              <a:ext cx="895350" cy="1100138"/>
            </a:xfrm>
            <a:custGeom>
              <a:avLst/>
              <a:gdLst>
                <a:gd name="T0" fmla="*/ 549 w 549"/>
                <a:gd name="T1" fmla="*/ 281 h 675"/>
                <a:gd name="T2" fmla="*/ 260 w 549"/>
                <a:gd name="T3" fmla="*/ 9 h 675"/>
                <a:gd name="T4" fmla="*/ 6 w 549"/>
                <a:gd name="T5" fmla="*/ 267 h 675"/>
                <a:gd name="T6" fmla="*/ 187 w 549"/>
                <a:gd name="T7" fmla="*/ 537 h 675"/>
                <a:gd name="T8" fmla="*/ 187 w 549"/>
                <a:gd name="T9" fmla="*/ 585 h 675"/>
                <a:gd name="T10" fmla="*/ 277 w 549"/>
                <a:gd name="T11" fmla="*/ 675 h 675"/>
                <a:gd name="T12" fmla="*/ 277 w 549"/>
                <a:gd name="T13" fmla="*/ 675 h 675"/>
                <a:gd name="T14" fmla="*/ 367 w 549"/>
                <a:gd name="T15" fmla="*/ 585 h 675"/>
                <a:gd name="T16" fmla="*/ 367 w 549"/>
                <a:gd name="T17" fmla="*/ 537 h 675"/>
                <a:gd name="T18" fmla="*/ 549 w 549"/>
                <a:gd name="T19" fmla="*/ 281 h 6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49" h="675">
                  <a:moveTo>
                    <a:pt x="549" y="281"/>
                  </a:moveTo>
                  <a:cubicBezTo>
                    <a:pt x="549" y="125"/>
                    <a:pt x="418" y="0"/>
                    <a:pt x="260" y="9"/>
                  </a:cubicBezTo>
                  <a:cubicBezTo>
                    <a:pt x="123" y="18"/>
                    <a:pt x="12" y="130"/>
                    <a:pt x="6" y="267"/>
                  </a:cubicBezTo>
                  <a:cubicBezTo>
                    <a:pt x="0" y="391"/>
                    <a:pt x="77" y="498"/>
                    <a:pt x="187" y="537"/>
                  </a:cubicBezTo>
                  <a:cubicBezTo>
                    <a:pt x="187" y="585"/>
                    <a:pt x="187" y="585"/>
                    <a:pt x="187" y="585"/>
                  </a:cubicBezTo>
                  <a:cubicBezTo>
                    <a:pt x="187" y="635"/>
                    <a:pt x="227" y="675"/>
                    <a:pt x="277" y="675"/>
                  </a:cubicBezTo>
                  <a:cubicBezTo>
                    <a:pt x="277" y="675"/>
                    <a:pt x="277" y="675"/>
                    <a:pt x="277" y="675"/>
                  </a:cubicBezTo>
                  <a:cubicBezTo>
                    <a:pt x="327" y="675"/>
                    <a:pt x="367" y="635"/>
                    <a:pt x="367" y="585"/>
                  </a:cubicBezTo>
                  <a:cubicBezTo>
                    <a:pt x="367" y="537"/>
                    <a:pt x="367" y="537"/>
                    <a:pt x="367" y="537"/>
                  </a:cubicBezTo>
                  <a:cubicBezTo>
                    <a:pt x="473" y="500"/>
                    <a:pt x="549" y="399"/>
                    <a:pt x="549" y="28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3D2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六边形 9"/>
          <p:cNvSpPr/>
          <p:nvPr/>
        </p:nvSpPr>
        <p:spPr>
          <a:xfrm>
            <a:off x="6518422" y="4751696"/>
            <a:ext cx="1571570" cy="800816"/>
          </a:xfrm>
          <a:custGeom>
            <a:avLst/>
            <a:gdLst>
              <a:gd name="connsiteX0" fmla="*/ 0 w 2138289"/>
              <a:gd name="connsiteY0" fmla="*/ 562708 h 1125415"/>
              <a:gd name="connsiteX1" fmla="*/ 281354 w 2138289"/>
              <a:gd name="connsiteY1" fmla="*/ 0 h 1125415"/>
              <a:gd name="connsiteX2" fmla="*/ 1856935 w 2138289"/>
              <a:gd name="connsiteY2" fmla="*/ 0 h 1125415"/>
              <a:gd name="connsiteX3" fmla="*/ 2138289 w 2138289"/>
              <a:gd name="connsiteY3" fmla="*/ 562708 h 1125415"/>
              <a:gd name="connsiteX4" fmla="*/ 1856935 w 2138289"/>
              <a:gd name="connsiteY4" fmla="*/ 1125415 h 1125415"/>
              <a:gd name="connsiteX5" fmla="*/ 281354 w 2138289"/>
              <a:gd name="connsiteY5" fmla="*/ 1125415 h 1125415"/>
              <a:gd name="connsiteX6" fmla="*/ 0 w 2138289"/>
              <a:gd name="connsiteY6" fmla="*/ 562708 h 1125415"/>
              <a:gd name="connsiteX0-1" fmla="*/ 0 w 2138289"/>
              <a:gd name="connsiteY0-2" fmla="*/ 576775 h 1139482"/>
              <a:gd name="connsiteX1-3" fmla="*/ 281354 w 2138289"/>
              <a:gd name="connsiteY1-4" fmla="*/ 14067 h 1139482"/>
              <a:gd name="connsiteX2-5" fmla="*/ 1631851 w 2138289"/>
              <a:gd name="connsiteY2-6" fmla="*/ 0 h 1139482"/>
              <a:gd name="connsiteX3-7" fmla="*/ 2138289 w 2138289"/>
              <a:gd name="connsiteY3-8" fmla="*/ 576775 h 1139482"/>
              <a:gd name="connsiteX4-9" fmla="*/ 1856935 w 2138289"/>
              <a:gd name="connsiteY4-10" fmla="*/ 1139482 h 1139482"/>
              <a:gd name="connsiteX5-11" fmla="*/ 281354 w 2138289"/>
              <a:gd name="connsiteY5-12" fmla="*/ 1139482 h 1139482"/>
              <a:gd name="connsiteX6-13" fmla="*/ 0 w 2138289"/>
              <a:gd name="connsiteY6-14" fmla="*/ 576775 h 1139482"/>
              <a:gd name="connsiteX0-15" fmla="*/ 0 w 2138289"/>
              <a:gd name="connsiteY0-16" fmla="*/ 576775 h 1280159"/>
              <a:gd name="connsiteX1-17" fmla="*/ 281354 w 2138289"/>
              <a:gd name="connsiteY1-18" fmla="*/ 14067 h 1280159"/>
              <a:gd name="connsiteX2-19" fmla="*/ 1631851 w 2138289"/>
              <a:gd name="connsiteY2-20" fmla="*/ 0 h 1280159"/>
              <a:gd name="connsiteX3-21" fmla="*/ 2138289 w 2138289"/>
              <a:gd name="connsiteY3-22" fmla="*/ 576775 h 1280159"/>
              <a:gd name="connsiteX4-23" fmla="*/ 1026941 w 2138289"/>
              <a:gd name="connsiteY4-24" fmla="*/ 1280159 h 1280159"/>
              <a:gd name="connsiteX5-25" fmla="*/ 281354 w 2138289"/>
              <a:gd name="connsiteY5-26" fmla="*/ 1139482 h 1280159"/>
              <a:gd name="connsiteX6-27" fmla="*/ 0 w 2138289"/>
              <a:gd name="connsiteY6-28" fmla="*/ 576775 h 1280159"/>
              <a:gd name="connsiteX0-29" fmla="*/ 0 w 1744394"/>
              <a:gd name="connsiteY0-30" fmla="*/ 576775 h 1280159"/>
              <a:gd name="connsiteX1-31" fmla="*/ 281354 w 1744394"/>
              <a:gd name="connsiteY1-32" fmla="*/ 14067 h 1280159"/>
              <a:gd name="connsiteX2-33" fmla="*/ 1631851 w 1744394"/>
              <a:gd name="connsiteY2-34" fmla="*/ 0 h 1280159"/>
              <a:gd name="connsiteX3-35" fmla="*/ 1744394 w 1744394"/>
              <a:gd name="connsiteY3-36" fmla="*/ 900332 h 1280159"/>
              <a:gd name="connsiteX4-37" fmla="*/ 1026941 w 1744394"/>
              <a:gd name="connsiteY4-38" fmla="*/ 1280159 h 1280159"/>
              <a:gd name="connsiteX5-39" fmla="*/ 281354 w 1744394"/>
              <a:gd name="connsiteY5-40" fmla="*/ 1139482 h 1280159"/>
              <a:gd name="connsiteX6-41" fmla="*/ 0 w 1744394"/>
              <a:gd name="connsiteY6-42" fmla="*/ 576775 h 1280159"/>
              <a:gd name="connsiteX0-43" fmla="*/ 0 w 1744394"/>
              <a:gd name="connsiteY0-44" fmla="*/ 576775 h 1280159"/>
              <a:gd name="connsiteX1-45" fmla="*/ 281354 w 1744394"/>
              <a:gd name="connsiteY1-46" fmla="*/ 14067 h 1280159"/>
              <a:gd name="connsiteX2-47" fmla="*/ 1631851 w 1744394"/>
              <a:gd name="connsiteY2-48" fmla="*/ 0 h 1280159"/>
              <a:gd name="connsiteX3-49" fmla="*/ 1744394 w 1744394"/>
              <a:gd name="connsiteY3-50" fmla="*/ 900332 h 1280159"/>
              <a:gd name="connsiteX4-51" fmla="*/ 1026941 w 1744394"/>
              <a:gd name="connsiteY4-52" fmla="*/ 1280159 h 1280159"/>
              <a:gd name="connsiteX5-53" fmla="*/ 154745 w 1744394"/>
              <a:gd name="connsiteY5-54" fmla="*/ 942535 h 1280159"/>
              <a:gd name="connsiteX6-55" fmla="*/ 0 w 1744394"/>
              <a:gd name="connsiteY6-56" fmla="*/ 576775 h 1280159"/>
              <a:gd name="connsiteX0-57" fmla="*/ 0 w 1744394"/>
              <a:gd name="connsiteY0-58" fmla="*/ 717453 h 1420837"/>
              <a:gd name="connsiteX1-59" fmla="*/ 773724 w 1744394"/>
              <a:gd name="connsiteY1-60" fmla="*/ 0 h 1420837"/>
              <a:gd name="connsiteX2-61" fmla="*/ 1631851 w 1744394"/>
              <a:gd name="connsiteY2-62" fmla="*/ 140678 h 1420837"/>
              <a:gd name="connsiteX3-63" fmla="*/ 1744394 w 1744394"/>
              <a:gd name="connsiteY3-64" fmla="*/ 1041010 h 1420837"/>
              <a:gd name="connsiteX4-65" fmla="*/ 1026941 w 1744394"/>
              <a:gd name="connsiteY4-66" fmla="*/ 1420837 h 1420837"/>
              <a:gd name="connsiteX5-67" fmla="*/ 154745 w 1744394"/>
              <a:gd name="connsiteY5-68" fmla="*/ 1083213 h 1420837"/>
              <a:gd name="connsiteX6-69" fmla="*/ 0 w 1744394"/>
              <a:gd name="connsiteY6-70" fmla="*/ 717453 h 1420837"/>
              <a:gd name="connsiteX0-71" fmla="*/ 0 w 1659988"/>
              <a:gd name="connsiteY0-72" fmla="*/ 211016 h 1420837"/>
              <a:gd name="connsiteX1-73" fmla="*/ 689318 w 1659988"/>
              <a:gd name="connsiteY1-74" fmla="*/ 0 h 1420837"/>
              <a:gd name="connsiteX2-75" fmla="*/ 1547445 w 1659988"/>
              <a:gd name="connsiteY2-76" fmla="*/ 140678 h 1420837"/>
              <a:gd name="connsiteX3-77" fmla="*/ 1659988 w 1659988"/>
              <a:gd name="connsiteY3-78" fmla="*/ 1041010 h 1420837"/>
              <a:gd name="connsiteX4-79" fmla="*/ 942535 w 1659988"/>
              <a:gd name="connsiteY4-80" fmla="*/ 1420837 h 1420837"/>
              <a:gd name="connsiteX5-81" fmla="*/ 70339 w 1659988"/>
              <a:gd name="connsiteY5-82" fmla="*/ 1083213 h 1420837"/>
              <a:gd name="connsiteX6-83" fmla="*/ 0 w 1659988"/>
              <a:gd name="connsiteY6-84" fmla="*/ 211016 h 1420837"/>
              <a:gd name="connsiteX0-85" fmla="*/ 0 w 1659988"/>
              <a:gd name="connsiteY0-86" fmla="*/ 211016 h 1420837"/>
              <a:gd name="connsiteX1-87" fmla="*/ 689318 w 1659988"/>
              <a:gd name="connsiteY1-88" fmla="*/ 0 h 1420837"/>
              <a:gd name="connsiteX2-89" fmla="*/ 1547445 w 1659988"/>
              <a:gd name="connsiteY2-90" fmla="*/ 140678 h 1420837"/>
              <a:gd name="connsiteX3-91" fmla="*/ 1659988 w 1659988"/>
              <a:gd name="connsiteY3-92" fmla="*/ 1041010 h 1420837"/>
              <a:gd name="connsiteX4-93" fmla="*/ 942535 w 1659988"/>
              <a:gd name="connsiteY4-94" fmla="*/ 1420837 h 1420837"/>
              <a:gd name="connsiteX5-95" fmla="*/ 70339 w 1659988"/>
              <a:gd name="connsiteY5-96" fmla="*/ 1083213 h 1420837"/>
              <a:gd name="connsiteX6-97" fmla="*/ 0 w 1659988"/>
              <a:gd name="connsiteY6-98" fmla="*/ 211016 h 1420837"/>
              <a:gd name="connsiteX0-99" fmla="*/ 0 w 1659988"/>
              <a:gd name="connsiteY0-100" fmla="*/ 211016 h 1420837"/>
              <a:gd name="connsiteX1-101" fmla="*/ 689318 w 1659988"/>
              <a:gd name="connsiteY1-102" fmla="*/ 0 h 1420837"/>
              <a:gd name="connsiteX2-103" fmla="*/ 1547445 w 1659988"/>
              <a:gd name="connsiteY2-104" fmla="*/ 140678 h 1420837"/>
              <a:gd name="connsiteX3-105" fmla="*/ 1659988 w 1659988"/>
              <a:gd name="connsiteY3-106" fmla="*/ 1041010 h 1420837"/>
              <a:gd name="connsiteX4-107" fmla="*/ 942535 w 1659988"/>
              <a:gd name="connsiteY4-108" fmla="*/ 1420837 h 1420837"/>
              <a:gd name="connsiteX5-109" fmla="*/ 70339 w 1659988"/>
              <a:gd name="connsiteY5-110" fmla="*/ 1083213 h 1420837"/>
              <a:gd name="connsiteX6-111" fmla="*/ 0 w 1659988"/>
              <a:gd name="connsiteY6-112" fmla="*/ 211016 h 1420837"/>
              <a:gd name="connsiteX0-113" fmla="*/ 0 w 1659988"/>
              <a:gd name="connsiteY0-114" fmla="*/ 316298 h 1526119"/>
              <a:gd name="connsiteX1-115" fmla="*/ 689318 w 1659988"/>
              <a:gd name="connsiteY1-116" fmla="*/ 105282 h 1526119"/>
              <a:gd name="connsiteX2-117" fmla="*/ 1547445 w 1659988"/>
              <a:gd name="connsiteY2-118" fmla="*/ 245960 h 1526119"/>
              <a:gd name="connsiteX3-119" fmla="*/ 1659988 w 1659988"/>
              <a:gd name="connsiteY3-120" fmla="*/ 1146292 h 1526119"/>
              <a:gd name="connsiteX4-121" fmla="*/ 942535 w 1659988"/>
              <a:gd name="connsiteY4-122" fmla="*/ 1526119 h 1526119"/>
              <a:gd name="connsiteX5-123" fmla="*/ 70339 w 1659988"/>
              <a:gd name="connsiteY5-124" fmla="*/ 1188495 h 1526119"/>
              <a:gd name="connsiteX6-125" fmla="*/ 0 w 1659988"/>
              <a:gd name="connsiteY6-126" fmla="*/ 316298 h 1526119"/>
              <a:gd name="connsiteX0-127" fmla="*/ 0 w 1659988"/>
              <a:gd name="connsiteY0-128" fmla="*/ 368602 h 1578423"/>
              <a:gd name="connsiteX1-129" fmla="*/ 759656 w 1659988"/>
              <a:gd name="connsiteY1-130" fmla="*/ 87248 h 1578423"/>
              <a:gd name="connsiteX2-131" fmla="*/ 1547445 w 1659988"/>
              <a:gd name="connsiteY2-132" fmla="*/ 298264 h 1578423"/>
              <a:gd name="connsiteX3-133" fmla="*/ 1659988 w 1659988"/>
              <a:gd name="connsiteY3-134" fmla="*/ 1198596 h 1578423"/>
              <a:gd name="connsiteX4-135" fmla="*/ 942535 w 1659988"/>
              <a:gd name="connsiteY4-136" fmla="*/ 1578423 h 1578423"/>
              <a:gd name="connsiteX5-137" fmla="*/ 70339 w 1659988"/>
              <a:gd name="connsiteY5-138" fmla="*/ 1240799 h 1578423"/>
              <a:gd name="connsiteX6-139" fmla="*/ 0 w 1659988"/>
              <a:gd name="connsiteY6-140" fmla="*/ 368602 h 1578423"/>
              <a:gd name="connsiteX0-141" fmla="*/ 0 w 1659988"/>
              <a:gd name="connsiteY0-142" fmla="*/ 331411 h 1541232"/>
              <a:gd name="connsiteX1-143" fmla="*/ 759656 w 1659988"/>
              <a:gd name="connsiteY1-144" fmla="*/ 50057 h 1541232"/>
              <a:gd name="connsiteX2-145" fmla="*/ 1547445 w 1659988"/>
              <a:gd name="connsiteY2-146" fmla="*/ 261073 h 1541232"/>
              <a:gd name="connsiteX3-147" fmla="*/ 1659988 w 1659988"/>
              <a:gd name="connsiteY3-148" fmla="*/ 1161405 h 1541232"/>
              <a:gd name="connsiteX4-149" fmla="*/ 942535 w 1659988"/>
              <a:gd name="connsiteY4-150" fmla="*/ 1541232 h 1541232"/>
              <a:gd name="connsiteX5-151" fmla="*/ 70339 w 1659988"/>
              <a:gd name="connsiteY5-152" fmla="*/ 1203608 h 1541232"/>
              <a:gd name="connsiteX6-153" fmla="*/ 0 w 1659988"/>
              <a:gd name="connsiteY6-154" fmla="*/ 331411 h 1541232"/>
              <a:gd name="connsiteX0-155" fmla="*/ 0 w 1659988"/>
              <a:gd name="connsiteY0-156" fmla="*/ 400765 h 1610586"/>
              <a:gd name="connsiteX1-157" fmla="*/ 759656 w 1659988"/>
              <a:gd name="connsiteY1-158" fmla="*/ 119411 h 1610586"/>
              <a:gd name="connsiteX2-159" fmla="*/ 1547445 w 1659988"/>
              <a:gd name="connsiteY2-160" fmla="*/ 330427 h 1610586"/>
              <a:gd name="connsiteX3-161" fmla="*/ 1659988 w 1659988"/>
              <a:gd name="connsiteY3-162" fmla="*/ 1230759 h 1610586"/>
              <a:gd name="connsiteX4-163" fmla="*/ 942535 w 1659988"/>
              <a:gd name="connsiteY4-164" fmla="*/ 1610586 h 1610586"/>
              <a:gd name="connsiteX5-165" fmla="*/ 70339 w 1659988"/>
              <a:gd name="connsiteY5-166" fmla="*/ 1272962 h 1610586"/>
              <a:gd name="connsiteX6-167" fmla="*/ 0 w 1659988"/>
              <a:gd name="connsiteY6-168" fmla="*/ 400765 h 1610586"/>
              <a:gd name="connsiteX0-169" fmla="*/ 0 w 1659988"/>
              <a:gd name="connsiteY0-170" fmla="*/ 421889 h 1631710"/>
              <a:gd name="connsiteX1-171" fmla="*/ 759656 w 1659988"/>
              <a:gd name="connsiteY1-172" fmla="*/ 140535 h 1631710"/>
              <a:gd name="connsiteX2-173" fmla="*/ 1547445 w 1659988"/>
              <a:gd name="connsiteY2-174" fmla="*/ 351551 h 1631710"/>
              <a:gd name="connsiteX3-175" fmla="*/ 1659988 w 1659988"/>
              <a:gd name="connsiteY3-176" fmla="*/ 1251883 h 1631710"/>
              <a:gd name="connsiteX4-177" fmla="*/ 942535 w 1659988"/>
              <a:gd name="connsiteY4-178" fmla="*/ 1631710 h 1631710"/>
              <a:gd name="connsiteX5-179" fmla="*/ 70339 w 1659988"/>
              <a:gd name="connsiteY5-180" fmla="*/ 1294086 h 1631710"/>
              <a:gd name="connsiteX6-181" fmla="*/ 0 w 1659988"/>
              <a:gd name="connsiteY6-182" fmla="*/ 421889 h 1631710"/>
              <a:gd name="connsiteX0-183" fmla="*/ 0 w 1992538"/>
              <a:gd name="connsiteY0-184" fmla="*/ 421889 h 1631710"/>
              <a:gd name="connsiteX1-185" fmla="*/ 759656 w 1992538"/>
              <a:gd name="connsiteY1-186" fmla="*/ 140535 h 1631710"/>
              <a:gd name="connsiteX2-187" fmla="*/ 1547445 w 1992538"/>
              <a:gd name="connsiteY2-188" fmla="*/ 351551 h 1631710"/>
              <a:gd name="connsiteX3-189" fmla="*/ 1659988 w 1992538"/>
              <a:gd name="connsiteY3-190" fmla="*/ 1251883 h 1631710"/>
              <a:gd name="connsiteX4-191" fmla="*/ 942535 w 1992538"/>
              <a:gd name="connsiteY4-192" fmla="*/ 1631710 h 1631710"/>
              <a:gd name="connsiteX5-193" fmla="*/ 70339 w 1992538"/>
              <a:gd name="connsiteY5-194" fmla="*/ 1294086 h 1631710"/>
              <a:gd name="connsiteX6-195" fmla="*/ 0 w 1992538"/>
              <a:gd name="connsiteY6-196" fmla="*/ 421889 h 1631710"/>
              <a:gd name="connsiteX0-197" fmla="*/ 0 w 2005025"/>
              <a:gd name="connsiteY0-198" fmla="*/ 421889 h 1631710"/>
              <a:gd name="connsiteX1-199" fmla="*/ 759656 w 2005025"/>
              <a:gd name="connsiteY1-200" fmla="*/ 140535 h 1631710"/>
              <a:gd name="connsiteX2-201" fmla="*/ 1547445 w 2005025"/>
              <a:gd name="connsiteY2-202" fmla="*/ 351551 h 1631710"/>
              <a:gd name="connsiteX3-203" fmla="*/ 1702191 w 2005025"/>
              <a:gd name="connsiteY3-204" fmla="*/ 1265951 h 1631710"/>
              <a:gd name="connsiteX4-205" fmla="*/ 942535 w 2005025"/>
              <a:gd name="connsiteY4-206" fmla="*/ 1631710 h 1631710"/>
              <a:gd name="connsiteX5-207" fmla="*/ 70339 w 2005025"/>
              <a:gd name="connsiteY5-208" fmla="*/ 1294086 h 1631710"/>
              <a:gd name="connsiteX6-209" fmla="*/ 0 w 2005025"/>
              <a:gd name="connsiteY6-210" fmla="*/ 421889 h 1631710"/>
              <a:gd name="connsiteX0-211" fmla="*/ 0 w 2205243"/>
              <a:gd name="connsiteY0-212" fmla="*/ 421889 h 1631710"/>
              <a:gd name="connsiteX1-213" fmla="*/ 759656 w 2205243"/>
              <a:gd name="connsiteY1-214" fmla="*/ 140535 h 1631710"/>
              <a:gd name="connsiteX2-215" fmla="*/ 1547445 w 2205243"/>
              <a:gd name="connsiteY2-216" fmla="*/ 351551 h 1631710"/>
              <a:gd name="connsiteX3-217" fmla="*/ 1702191 w 2205243"/>
              <a:gd name="connsiteY3-218" fmla="*/ 1265951 h 1631710"/>
              <a:gd name="connsiteX4-219" fmla="*/ 942535 w 2205243"/>
              <a:gd name="connsiteY4-220" fmla="*/ 1631710 h 1631710"/>
              <a:gd name="connsiteX5-221" fmla="*/ 70339 w 2205243"/>
              <a:gd name="connsiteY5-222" fmla="*/ 1294086 h 1631710"/>
              <a:gd name="connsiteX6-223" fmla="*/ 0 w 2205243"/>
              <a:gd name="connsiteY6-224" fmla="*/ 421889 h 1631710"/>
              <a:gd name="connsiteX0-225" fmla="*/ 0 w 2205243"/>
              <a:gd name="connsiteY0-226" fmla="*/ 421889 h 1631710"/>
              <a:gd name="connsiteX1-227" fmla="*/ 759656 w 2205243"/>
              <a:gd name="connsiteY1-228" fmla="*/ 140535 h 1631710"/>
              <a:gd name="connsiteX2-229" fmla="*/ 1547445 w 2205243"/>
              <a:gd name="connsiteY2-230" fmla="*/ 351551 h 1631710"/>
              <a:gd name="connsiteX3-231" fmla="*/ 1702191 w 2205243"/>
              <a:gd name="connsiteY3-232" fmla="*/ 1265951 h 1631710"/>
              <a:gd name="connsiteX4-233" fmla="*/ 942535 w 2205243"/>
              <a:gd name="connsiteY4-234" fmla="*/ 1631710 h 1631710"/>
              <a:gd name="connsiteX5-235" fmla="*/ 70339 w 2205243"/>
              <a:gd name="connsiteY5-236" fmla="*/ 1294086 h 1631710"/>
              <a:gd name="connsiteX6-237" fmla="*/ 0 w 2205243"/>
              <a:gd name="connsiteY6-238" fmla="*/ 421889 h 1631710"/>
              <a:gd name="connsiteX0-239" fmla="*/ 0 w 2205243"/>
              <a:gd name="connsiteY0-240" fmla="*/ 421889 h 1707267"/>
              <a:gd name="connsiteX1-241" fmla="*/ 759656 w 2205243"/>
              <a:gd name="connsiteY1-242" fmla="*/ 140535 h 1707267"/>
              <a:gd name="connsiteX2-243" fmla="*/ 1547445 w 2205243"/>
              <a:gd name="connsiteY2-244" fmla="*/ 351551 h 1707267"/>
              <a:gd name="connsiteX3-245" fmla="*/ 1702191 w 2205243"/>
              <a:gd name="connsiteY3-246" fmla="*/ 1265951 h 1707267"/>
              <a:gd name="connsiteX4-247" fmla="*/ 942535 w 2205243"/>
              <a:gd name="connsiteY4-248" fmla="*/ 1631710 h 1707267"/>
              <a:gd name="connsiteX5-249" fmla="*/ 70339 w 2205243"/>
              <a:gd name="connsiteY5-250" fmla="*/ 1294086 h 1707267"/>
              <a:gd name="connsiteX6-251" fmla="*/ 0 w 2205243"/>
              <a:gd name="connsiteY6-252" fmla="*/ 421889 h 1707267"/>
              <a:gd name="connsiteX0-253" fmla="*/ 0 w 2205243"/>
              <a:gd name="connsiteY0-254" fmla="*/ 421889 h 1784748"/>
              <a:gd name="connsiteX1-255" fmla="*/ 759656 w 2205243"/>
              <a:gd name="connsiteY1-256" fmla="*/ 140535 h 1784748"/>
              <a:gd name="connsiteX2-257" fmla="*/ 1547445 w 2205243"/>
              <a:gd name="connsiteY2-258" fmla="*/ 351551 h 1784748"/>
              <a:gd name="connsiteX3-259" fmla="*/ 1702191 w 2205243"/>
              <a:gd name="connsiteY3-260" fmla="*/ 1265951 h 1784748"/>
              <a:gd name="connsiteX4-261" fmla="*/ 942535 w 2205243"/>
              <a:gd name="connsiteY4-262" fmla="*/ 1631710 h 1784748"/>
              <a:gd name="connsiteX5-263" fmla="*/ 70339 w 2205243"/>
              <a:gd name="connsiteY5-264" fmla="*/ 1294086 h 1784748"/>
              <a:gd name="connsiteX6-265" fmla="*/ 0 w 2205243"/>
              <a:gd name="connsiteY6-266" fmla="*/ 421889 h 1784748"/>
              <a:gd name="connsiteX0-267" fmla="*/ 0 w 2205243"/>
              <a:gd name="connsiteY0-268" fmla="*/ 421889 h 1786897"/>
              <a:gd name="connsiteX1-269" fmla="*/ 759656 w 2205243"/>
              <a:gd name="connsiteY1-270" fmla="*/ 140535 h 1786897"/>
              <a:gd name="connsiteX2-271" fmla="*/ 1547445 w 2205243"/>
              <a:gd name="connsiteY2-272" fmla="*/ 351551 h 1786897"/>
              <a:gd name="connsiteX3-273" fmla="*/ 1702191 w 2205243"/>
              <a:gd name="connsiteY3-274" fmla="*/ 1265951 h 1786897"/>
              <a:gd name="connsiteX4-275" fmla="*/ 942535 w 2205243"/>
              <a:gd name="connsiteY4-276" fmla="*/ 1631710 h 1786897"/>
              <a:gd name="connsiteX5-277" fmla="*/ 28136 w 2205243"/>
              <a:gd name="connsiteY5-278" fmla="*/ 1308153 h 1786897"/>
              <a:gd name="connsiteX6-279" fmla="*/ 0 w 2205243"/>
              <a:gd name="connsiteY6-280" fmla="*/ 421889 h 1786897"/>
              <a:gd name="connsiteX0-281" fmla="*/ 0 w 2205243"/>
              <a:gd name="connsiteY0-282" fmla="*/ 421889 h 1808739"/>
              <a:gd name="connsiteX1-283" fmla="*/ 759656 w 2205243"/>
              <a:gd name="connsiteY1-284" fmla="*/ 140535 h 1808739"/>
              <a:gd name="connsiteX2-285" fmla="*/ 1547445 w 2205243"/>
              <a:gd name="connsiteY2-286" fmla="*/ 351551 h 1808739"/>
              <a:gd name="connsiteX3-287" fmla="*/ 1702191 w 2205243"/>
              <a:gd name="connsiteY3-288" fmla="*/ 1265951 h 1808739"/>
              <a:gd name="connsiteX4-289" fmla="*/ 942535 w 2205243"/>
              <a:gd name="connsiteY4-290" fmla="*/ 1631710 h 1808739"/>
              <a:gd name="connsiteX5-291" fmla="*/ 28136 w 2205243"/>
              <a:gd name="connsiteY5-292" fmla="*/ 1308153 h 1808739"/>
              <a:gd name="connsiteX6-293" fmla="*/ 0 w 2205243"/>
              <a:gd name="connsiteY6-294" fmla="*/ 421889 h 1808739"/>
              <a:gd name="connsiteX0-295" fmla="*/ 0 w 2205243"/>
              <a:gd name="connsiteY0-296" fmla="*/ 421889 h 1801695"/>
              <a:gd name="connsiteX1-297" fmla="*/ 759656 w 2205243"/>
              <a:gd name="connsiteY1-298" fmla="*/ 140535 h 1801695"/>
              <a:gd name="connsiteX2-299" fmla="*/ 1547445 w 2205243"/>
              <a:gd name="connsiteY2-300" fmla="*/ 351551 h 1801695"/>
              <a:gd name="connsiteX3-301" fmla="*/ 1702191 w 2205243"/>
              <a:gd name="connsiteY3-302" fmla="*/ 1265951 h 1801695"/>
              <a:gd name="connsiteX4-303" fmla="*/ 942535 w 2205243"/>
              <a:gd name="connsiteY4-304" fmla="*/ 1631710 h 1801695"/>
              <a:gd name="connsiteX5-305" fmla="*/ 28136 w 2205243"/>
              <a:gd name="connsiteY5-306" fmla="*/ 1308153 h 1801695"/>
              <a:gd name="connsiteX6-307" fmla="*/ 0 w 2205243"/>
              <a:gd name="connsiteY6-308" fmla="*/ 421889 h 1801695"/>
              <a:gd name="connsiteX0-309" fmla="*/ 0 w 2205243"/>
              <a:gd name="connsiteY0-310" fmla="*/ 421889 h 1801695"/>
              <a:gd name="connsiteX1-311" fmla="*/ 759656 w 2205243"/>
              <a:gd name="connsiteY1-312" fmla="*/ 140535 h 1801695"/>
              <a:gd name="connsiteX2-313" fmla="*/ 1547445 w 2205243"/>
              <a:gd name="connsiteY2-314" fmla="*/ 351551 h 1801695"/>
              <a:gd name="connsiteX3-315" fmla="*/ 1702191 w 2205243"/>
              <a:gd name="connsiteY3-316" fmla="*/ 1265951 h 1801695"/>
              <a:gd name="connsiteX4-317" fmla="*/ 942535 w 2205243"/>
              <a:gd name="connsiteY4-318" fmla="*/ 1631710 h 1801695"/>
              <a:gd name="connsiteX5-319" fmla="*/ 28136 w 2205243"/>
              <a:gd name="connsiteY5-320" fmla="*/ 1308153 h 1801695"/>
              <a:gd name="connsiteX6-321" fmla="*/ 0 w 2205243"/>
              <a:gd name="connsiteY6-322" fmla="*/ 421889 h 1801695"/>
              <a:gd name="connsiteX0-323" fmla="*/ 0 w 2205243"/>
              <a:gd name="connsiteY0-324" fmla="*/ 421889 h 1711922"/>
              <a:gd name="connsiteX1-325" fmla="*/ 759656 w 2205243"/>
              <a:gd name="connsiteY1-326" fmla="*/ 140535 h 1711922"/>
              <a:gd name="connsiteX2-327" fmla="*/ 1547445 w 2205243"/>
              <a:gd name="connsiteY2-328" fmla="*/ 351551 h 1711922"/>
              <a:gd name="connsiteX3-329" fmla="*/ 1702191 w 2205243"/>
              <a:gd name="connsiteY3-330" fmla="*/ 1265951 h 1711922"/>
              <a:gd name="connsiteX4-331" fmla="*/ 942535 w 2205243"/>
              <a:gd name="connsiteY4-332" fmla="*/ 1631710 h 1711922"/>
              <a:gd name="connsiteX5-333" fmla="*/ 28136 w 2205243"/>
              <a:gd name="connsiteY5-334" fmla="*/ 1308153 h 1711922"/>
              <a:gd name="connsiteX6-335" fmla="*/ 0 w 2205243"/>
              <a:gd name="connsiteY6-336" fmla="*/ 421889 h 1711922"/>
              <a:gd name="connsiteX0-337" fmla="*/ 0 w 2205243"/>
              <a:gd name="connsiteY0-338" fmla="*/ 421889 h 1795525"/>
              <a:gd name="connsiteX1-339" fmla="*/ 759656 w 2205243"/>
              <a:gd name="connsiteY1-340" fmla="*/ 140535 h 1795525"/>
              <a:gd name="connsiteX2-341" fmla="*/ 1547445 w 2205243"/>
              <a:gd name="connsiteY2-342" fmla="*/ 351551 h 1795525"/>
              <a:gd name="connsiteX3-343" fmla="*/ 1702191 w 2205243"/>
              <a:gd name="connsiteY3-344" fmla="*/ 1265951 h 1795525"/>
              <a:gd name="connsiteX4-345" fmla="*/ 942535 w 2205243"/>
              <a:gd name="connsiteY4-346" fmla="*/ 1631710 h 1795525"/>
              <a:gd name="connsiteX5-347" fmla="*/ 28136 w 2205243"/>
              <a:gd name="connsiteY5-348" fmla="*/ 1308153 h 1795525"/>
              <a:gd name="connsiteX6-349" fmla="*/ 0 w 2205243"/>
              <a:gd name="connsiteY6-350" fmla="*/ 421889 h 1795525"/>
              <a:gd name="connsiteX0-351" fmla="*/ 0 w 2205243"/>
              <a:gd name="connsiteY0-352" fmla="*/ 421889 h 1751029"/>
              <a:gd name="connsiteX1-353" fmla="*/ 759656 w 2205243"/>
              <a:gd name="connsiteY1-354" fmla="*/ 140535 h 1751029"/>
              <a:gd name="connsiteX2-355" fmla="*/ 1547445 w 2205243"/>
              <a:gd name="connsiteY2-356" fmla="*/ 351551 h 1751029"/>
              <a:gd name="connsiteX3-357" fmla="*/ 1702191 w 2205243"/>
              <a:gd name="connsiteY3-358" fmla="*/ 1265951 h 1751029"/>
              <a:gd name="connsiteX4-359" fmla="*/ 942535 w 2205243"/>
              <a:gd name="connsiteY4-360" fmla="*/ 1631710 h 1751029"/>
              <a:gd name="connsiteX5-361" fmla="*/ 28136 w 2205243"/>
              <a:gd name="connsiteY5-362" fmla="*/ 1308153 h 1751029"/>
              <a:gd name="connsiteX6-363" fmla="*/ 0 w 2205243"/>
              <a:gd name="connsiteY6-364" fmla="*/ 421889 h 1751029"/>
              <a:gd name="connsiteX0-365" fmla="*/ 0 w 2205243"/>
              <a:gd name="connsiteY0-366" fmla="*/ 421889 h 1807298"/>
              <a:gd name="connsiteX1-367" fmla="*/ 759656 w 2205243"/>
              <a:gd name="connsiteY1-368" fmla="*/ 140535 h 1807298"/>
              <a:gd name="connsiteX2-369" fmla="*/ 1547445 w 2205243"/>
              <a:gd name="connsiteY2-370" fmla="*/ 351551 h 1807298"/>
              <a:gd name="connsiteX3-371" fmla="*/ 1702191 w 2205243"/>
              <a:gd name="connsiteY3-372" fmla="*/ 1265951 h 1807298"/>
              <a:gd name="connsiteX4-373" fmla="*/ 942535 w 2205243"/>
              <a:gd name="connsiteY4-374" fmla="*/ 1631710 h 1807298"/>
              <a:gd name="connsiteX5-375" fmla="*/ 28136 w 2205243"/>
              <a:gd name="connsiteY5-376" fmla="*/ 1308153 h 1807298"/>
              <a:gd name="connsiteX6-377" fmla="*/ 0 w 2205243"/>
              <a:gd name="connsiteY6-378" fmla="*/ 421889 h 1807298"/>
              <a:gd name="connsiteX0-379" fmla="*/ 237702 w 2442945"/>
              <a:gd name="connsiteY0-380" fmla="*/ 421889 h 1807298"/>
              <a:gd name="connsiteX1-381" fmla="*/ 997358 w 2442945"/>
              <a:gd name="connsiteY1-382" fmla="*/ 140535 h 1807298"/>
              <a:gd name="connsiteX2-383" fmla="*/ 1785147 w 2442945"/>
              <a:gd name="connsiteY2-384" fmla="*/ 351551 h 1807298"/>
              <a:gd name="connsiteX3-385" fmla="*/ 1939893 w 2442945"/>
              <a:gd name="connsiteY3-386" fmla="*/ 1265951 h 1807298"/>
              <a:gd name="connsiteX4-387" fmla="*/ 1180237 w 2442945"/>
              <a:gd name="connsiteY4-388" fmla="*/ 1631710 h 1807298"/>
              <a:gd name="connsiteX5-389" fmla="*/ 265838 w 2442945"/>
              <a:gd name="connsiteY5-390" fmla="*/ 1308153 h 1807298"/>
              <a:gd name="connsiteX6-391" fmla="*/ 237702 w 2442945"/>
              <a:gd name="connsiteY6-392" fmla="*/ 421889 h 1807298"/>
              <a:gd name="connsiteX0-393" fmla="*/ 342317 w 2547560"/>
              <a:gd name="connsiteY0-394" fmla="*/ 421889 h 1807298"/>
              <a:gd name="connsiteX1-395" fmla="*/ 1101973 w 2547560"/>
              <a:gd name="connsiteY1-396" fmla="*/ 140535 h 1807298"/>
              <a:gd name="connsiteX2-397" fmla="*/ 1889762 w 2547560"/>
              <a:gd name="connsiteY2-398" fmla="*/ 351551 h 1807298"/>
              <a:gd name="connsiteX3-399" fmla="*/ 2044508 w 2547560"/>
              <a:gd name="connsiteY3-400" fmla="*/ 1265951 h 1807298"/>
              <a:gd name="connsiteX4-401" fmla="*/ 1284852 w 2547560"/>
              <a:gd name="connsiteY4-402" fmla="*/ 1631710 h 1807298"/>
              <a:gd name="connsiteX5-403" fmla="*/ 370453 w 2547560"/>
              <a:gd name="connsiteY5-404" fmla="*/ 1308153 h 1807298"/>
              <a:gd name="connsiteX6-405" fmla="*/ 342317 w 2547560"/>
              <a:gd name="connsiteY6-406" fmla="*/ 421889 h 180729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2547560" h="1807298">
                <a:moveTo>
                  <a:pt x="342317" y="421889"/>
                </a:moveTo>
                <a:cubicBezTo>
                  <a:pt x="487684" y="98331"/>
                  <a:pt x="914404" y="27994"/>
                  <a:pt x="1101973" y="140535"/>
                </a:cubicBezTo>
                <a:cubicBezTo>
                  <a:pt x="1477110" y="-197089"/>
                  <a:pt x="1950723" y="154603"/>
                  <a:pt x="1889762" y="351551"/>
                </a:cubicBezTo>
                <a:cubicBezTo>
                  <a:pt x="2841676" y="32683"/>
                  <a:pt x="2640040" y="1401939"/>
                  <a:pt x="2044508" y="1265951"/>
                </a:cubicBezTo>
                <a:cubicBezTo>
                  <a:pt x="1946034" y="1711428"/>
                  <a:pt x="1552139" y="1791144"/>
                  <a:pt x="1284852" y="1631710"/>
                </a:cubicBezTo>
                <a:cubicBezTo>
                  <a:pt x="740902" y="1997469"/>
                  <a:pt x="492373" y="1744249"/>
                  <a:pt x="370453" y="1308153"/>
                </a:cubicBezTo>
                <a:cubicBezTo>
                  <a:pt x="-215701" y="1139341"/>
                  <a:pt x="-14064" y="661039"/>
                  <a:pt x="342317" y="421889"/>
                </a:cubicBezTo>
                <a:close/>
              </a:path>
            </a:pathLst>
          </a:custGeom>
          <a:solidFill>
            <a:srgbClr val="F1FA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21" name="六边形 9"/>
          <p:cNvSpPr/>
          <p:nvPr/>
        </p:nvSpPr>
        <p:spPr>
          <a:xfrm>
            <a:off x="6518422" y="2494230"/>
            <a:ext cx="1571570" cy="800816"/>
          </a:xfrm>
          <a:custGeom>
            <a:avLst/>
            <a:gdLst>
              <a:gd name="connsiteX0" fmla="*/ 0 w 2138289"/>
              <a:gd name="connsiteY0" fmla="*/ 562708 h 1125415"/>
              <a:gd name="connsiteX1" fmla="*/ 281354 w 2138289"/>
              <a:gd name="connsiteY1" fmla="*/ 0 h 1125415"/>
              <a:gd name="connsiteX2" fmla="*/ 1856935 w 2138289"/>
              <a:gd name="connsiteY2" fmla="*/ 0 h 1125415"/>
              <a:gd name="connsiteX3" fmla="*/ 2138289 w 2138289"/>
              <a:gd name="connsiteY3" fmla="*/ 562708 h 1125415"/>
              <a:gd name="connsiteX4" fmla="*/ 1856935 w 2138289"/>
              <a:gd name="connsiteY4" fmla="*/ 1125415 h 1125415"/>
              <a:gd name="connsiteX5" fmla="*/ 281354 w 2138289"/>
              <a:gd name="connsiteY5" fmla="*/ 1125415 h 1125415"/>
              <a:gd name="connsiteX6" fmla="*/ 0 w 2138289"/>
              <a:gd name="connsiteY6" fmla="*/ 562708 h 1125415"/>
              <a:gd name="connsiteX0-1" fmla="*/ 0 w 2138289"/>
              <a:gd name="connsiteY0-2" fmla="*/ 576775 h 1139482"/>
              <a:gd name="connsiteX1-3" fmla="*/ 281354 w 2138289"/>
              <a:gd name="connsiteY1-4" fmla="*/ 14067 h 1139482"/>
              <a:gd name="connsiteX2-5" fmla="*/ 1631851 w 2138289"/>
              <a:gd name="connsiteY2-6" fmla="*/ 0 h 1139482"/>
              <a:gd name="connsiteX3-7" fmla="*/ 2138289 w 2138289"/>
              <a:gd name="connsiteY3-8" fmla="*/ 576775 h 1139482"/>
              <a:gd name="connsiteX4-9" fmla="*/ 1856935 w 2138289"/>
              <a:gd name="connsiteY4-10" fmla="*/ 1139482 h 1139482"/>
              <a:gd name="connsiteX5-11" fmla="*/ 281354 w 2138289"/>
              <a:gd name="connsiteY5-12" fmla="*/ 1139482 h 1139482"/>
              <a:gd name="connsiteX6-13" fmla="*/ 0 w 2138289"/>
              <a:gd name="connsiteY6-14" fmla="*/ 576775 h 1139482"/>
              <a:gd name="connsiteX0-15" fmla="*/ 0 w 2138289"/>
              <a:gd name="connsiteY0-16" fmla="*/ 576775 h 1280159"/>
              <a:gd name="connsiteX1-17" fmla="*/ 281354 w 2138289"/>
              <a:gd name="connsiteY1-18" fmla="*/ 14067 h 1280159"/>
              <a:gd name="connsiteX2-19" fmla="*/ 1631851 w 2138289"/>
              <a:gd name="connsiteY2-20" fmla="*/ 0 h 1280159"/>
              <a:gd name="connsiteX3-21" fmla="*/ 2138289 w 2138289"/>
              <a:gd name="connsiteY3-22" fmla="*/ 576775 h 1280159"/>
              <a:gd name="connsiteX4-23" fmla="*/ 1026941 w 2138289"/>
              <a:gd name="connsiteY4-24" fmla="*/ 1280159 h 1280159"/>
              <a:gd name="connsiteX5-25" fmla="*/ 281354 w 2138289"/>
              <a:gd name="connsiteY5-26" fmla="*/ 1139482 h 1280159"/>
              <a:gd name="connsiteX6-27" fmla="*/ 0 w 2138289"/>
              <a:gd name="connsiteY6-28" fmla="*/ 576775 h 1280159"/>
              <a:gd name="connsiteX0-29" fmla="*/ 0 w 1744394"/>
              <a:gd name="connsiteY0-30" fmla="*/ 576775 h 1280159"/>
              <a:gd name="connsiteX1-31" fmla="*/ 281354 w 1744394"/>
              <a:gd name="connsiteY1-32" fmla="*/ 14067 h 1280159"/>
              <a:gd name="connsiteX2-33" fmla="*/ 1631851 w 1744394"/>
              <a:gd name="connsiteY2-34" fmla="*/ 0 h 1280159"/>
              <a:gd name="connsiteX3-35" fmla="*/ 1744394 w 1744394"/>
              <a:gd name="connsiteY3-36" fmla="*/ 900332 h 1280159"/>
              <a:gd name="connsiteX4-37" fmla="*/ 1026941 w 1744394"/>
              <a:gd name="connsiteY4-38" fmla="*/ 1280159 h 1280159"/>
              <a:gd name="connsiteX5-39" fmla="*/ 281354 w 1744394"/>
              <a:gd name="connsiteY5-40" fmla="*/ 1139482 h 1280159"/>
              <a:gd name="connsiteX6-41" fmla="*/ 0 w 1744394"/>
              <a:gd name="connsiteY6-42" fmla="*/ 576775 h 1280159"/>
              <a:gd name="connsiteX0-43" fmla="*/ 0 w 1744394"/>
              <a:gd name="connsiteY0-44" fmla="*/ 576775 h 1280159"/>
              <a:gd name="connsiteX1-45" fmla="*/ 281354 w 1744394"/>
              <a:gd name="connsiteY1-46" fmla="*/ 14067 h 1280159"/>
              <a:gd name="connsiteX2-47" fmla="*/ 1631851 w 1744394"/>
              <a:gd name="connsiteY2-48" fmla="*/ 0 h 1280159"/>
              <a:gd name="connsiteX3-49" fmla="*/ 1744394 w 1744394"/>
              <a:gd name="connsiteY3-50" fmla="*/ 900332 h 1280159"/>
              <a:gd name="connsiteX4-51" fmla="*/ 1026941 w 1744394"/>
              <a:gd name="connsiteY4-52" fmla="*/ 1280159 h 1280159"/>
              <a:gd name="connsiteX5-53" fmla="*/ 154745 w 1744394"/>
              <a:gd name="connsiteY5-54" fmla="*/ 942535 h 1280159"/>
              <a:gd name="connsiteX6-55" fmla="*/ 0 w 1744394"/>
              <a:gd name="connsiteY6-56" fmla="*/ 576775 h 1280159"/>
              <a:gd name="connsiteX0-57" fmla="*/ 0 w 1744394"/>
              <a:gd name="connsiteY0-58" fmla="*/ 717453 h 1420837"/>
              <a:gd name="connsiteX1-59" fmla="*/ 773724 w 1744394"/>
              <a:gd name="connsiteY1-60" fmla="*/ 0 h 1420837"/>
              <a:gd name="connsiteX2-61" fmla="*/ 1631851 w 1744394"/>
              <a:gd name="connsiteY2-62" fmla="*/ 140678 h 1420837"/>
              <a:gd name="connsiteX3-63" fmla="*/ 1744394 w 1744394"/>
              <a:gd name="connsiteY3-64" fmla="*/ 1041010 h 1420837"/>
              <a:gd name="connsiteX4-65" fmla="*/ 1026941 w 1744394"/>
              <a:gd name="connsiteY4-66" fmla="*/ 1420837 h 1420837"/>
              <a:gd name="connsiteX5-67" fmla="*/ 154745 w 1744394"/>
              <a:gd name="connsiteY5-68" fmla="*/ 1083213 h 1420837"/>
              <a:gd name="connsiteX6-69" fmla="*/ 0 w 1744394"/>
              <a:gd name="connsiteY6-70" fmla="*/ 717453 h 1420837"/>
              <a:gd name="connsiteX0-71" fmla="*/ 0 w 1659988"/>
              <a:gd name="connsiteY0-72" fmla="*/ 211016 h 1420837"/>
              <a:gd name="connsiteX1-73" fmla="*/ 689318 w 1659988"/>
              <a:gd name="connsiteY1-74" fmla="*/ 0 h 1420837"/>
              <a:gd name="connsiteX2-75" fmla="*/ 1547445 w 1659988"/>
              <a:gd name="connsiteY2-76" fmla="*/ 140678 h 1420837"/>
              <a:gd name="connsiteX3-77" fmla="*/ 1659988 w 1659988"/>
              <a:gd name="connsiteY3-78" fmla="*/ 1041010 h 1420837"/>
              <a:gd name="connsiteX4-79" fmla="*/ 942535 w 1659988"/>
              <a:gd name="connsiteY4-80" fmla="*/ 1420837 h 1420837"/>
              <a:gd name="connsiteX5-81" fmla="*/ 70339 w 1659988"/>
              <a:gd name="connsiteY5-82" fmla="*/ 1083213 h 1420837"/>
              <a:gd name="connsiteX6-83" fmla="*/ 0 w 1659988"/>
              <a:gd name="connsiteY6-84" fmla="*/ 211016 h 1420837"/>
              <a:gd name="connsiteX0-85" fmla="*/ 0 w 1659988"/>
              <a:gd name="connsiteY0-86" fmla="*/ 211016 h 1420837"/>
              <a:gd name="connsiteX1-87" fmla="*/ 689318 w 1659988"/>
              <a:gd name="connsiteY1-88" fmla="*/ 0 h 1420837"/>
              <a:gd name="connsiteX2-89" fmla="*/ 1547445 w 1659988"/>
              <a:gd name="connsiteY2-90" fmla="*/ 140678 h 1420837"/>
              <a:gd name="connsiteX3-91" fmla="*/ 1659988 w 1659988"/>
              <a:gd name="connsiteY3-92" fmla="*/ 1041010 h 1420837"/>
              <a:gd name="connsiteX4-93" fmla="*/ 942535 w 1659988"/>
              <a:gd name="connsiteY4-94" fmla="*/ 1420837 h 1420837"/>
              <a:gd name="connsiteX5-95" fmla="*/ 70339 w 1659988"/>
              <a:gd name="connsiteY5-96" fmla="*/ 1083213 h 1420837"/>
              <a:gd name="connsiteX6-97" fmla="*/ 0 w 1659988"/>
              <a:gd name="connsiteY6-98" fmla="*/ 211016 h 1420837"/>
              <a:gd name="connsiteX0-99" fmla="*/ 0 w 1659988"/>
              <a:gd name="connsiteY0-100" fmla="*/ 211016 h 1420837"/>
              <a:gd name="connsiteX1-101" fmla="*/ 689318 w 1659988"/>
              <a:gd name="connsiteY1-102" fmla="*/ 0 h 1420837"/>
              <a:gd name="connsiteX2-103" fmla="*/ 1547445 w 1659988"/>
              <a:gd name="connsiteY2-104" fmla="*/ 140678 h 1420837"/>
              <a:gd name="connsiteX3-105" fmla="*/ 1659988 w 1659988"/>
              <a:gd name="connsiteY3-106" fmla="*/ 1041010 h 1420837"/>
              <a:gd name="connsiteX4-107" fmla="*/ 942535 w 1659988"/>
              <a:gd name="connsiteY4-108" fmla="*/ 1420837 h 1420837"/>
              <a:gd name="connsiteX5-109" fmla="*/ 70339 w 1659988"/>
              <a:gd name="connsiteY5-110" fmla="*/ 1083213 h 1420837"/>
              <a:gd name="connsiteX6-111" fmla="*/ 0 w 1659988"/>
              <a:gd name="connsiteY6-112" fmla="*/ 211016 h 1420837"/>
              <a:gd name="connsiteX0-113" fmla="*/ 0 w 1659988"/>
              <a:gd name="connsiteY0-114" fmla="*/ 316298 h 1526119"/>
              <a:gd name="connsiteX1-115" fmla="*/ 689318 w 1659988"/>
              <a:gd name="connsiteY1-116" fmla="*/ 105282 h 1526119"/>
              <a:gd name="connsiteX2-117" fmla="*/ 1547445 w 1659988"/>
              <a:gd name="connsiteY2-118" fmla="*/ 245960 h 1526119"/>
              <a:gd name="connsiteX3-119" fmla="*/ 1659988 w 1659988"/>
              <a:gd name="connsiteY3-120" fmla="*/ 1146292 h 1526119"/>
              <a:gd name="connsiteX4-121" fmla="*/ 942535 w 1659988"/>
              <a:gd name="connsiteY4-122" fmla="*/ 1526119 h 1526119"/>
              <a:gd name="connsiteX5-123" fmla="*/ 70339 w 1659988"/>
              <a:gd name="connsiteY5-124" fmla="*/ 1188495 h 1526119"/>
              <a:gd name="connsiteX6-125" fmla="*/ 0 w 1659988"/>
              <a:gd name="connsiteY6-126" fmla="*/ 316298 h 1526119"/>
              <a:gd name="connsiteX0-127" fmla="*/ 0 w 1659988"/>
              <a:gd name="connsiteY0-128" fmla="*/ 368602 h 1578423"/>
              <a:gd name="connsiteX1-129" fmla="*/ 759656 w 1659988"/>
              <a:gd name="connsiteY1-130" fmla="*/ 87248 h 1578423"/>
              <a:gd name="connsiteX2-131" fmla="*/ 1547445 w 1659988"/>
              <a:gd name="connsiteY2-132" fmla="*/ 298264 h 1578423"/>
              <a:gd name="connsiteX3-133" fmla="*/ 1659988 w 1659988"/>
              <a:gd name="connsiteY3-134" fmla="*/ 1198596 h 1578423"/>
              <a:gd name="connsiteX4-135" fmla="*/ 942535 w 1659988"/>
              <a:gd name="connsiteY4-136" fmla="*/ 1578423 h 1578423"/>
              <a:gd name="connsiteX5-137" fmla="*/ 70339 w 1659988"/>
              <a:gd name="connsiteY5-138" fmla="*/ 1240799 h 1578423"/>
              <a:gd name="connsiteX6-139" fmla="*/ 0 w 1659988"/>
              <a:gd name="connsiteY6-140" fmla="*/ 368602 h 1578423"/>
              <a:gd name="connsiteX0-141" fmla="*/ 0 w 1659988"/>
              <a:gd name="connsiteY0-142" fmla="*/ 331411 h 1541232"/>
              <a:gd name="connsiteX1-143" fmla="*/ 759656 w 1659988"/>
              <a:gd name="connsiteY1-144" fmla="*/ 50057 h 1541232"/>
              <a:gd name="connsiteX2-145" fmla="*/ 1547445 w 1659988"/>
              <a:gd name="connsiteY2-146" fmla="*/ 261073 h 1541232"/>
              <a:gd name="connsiteX3-147" fmla="*/ 1659988 w 1659988"/>
              <a:gd name="connsiteY3-148" fmla="*/ 1161405 h 1541232"/>
              <a:gd name="connsiteX4-149" fmla="*/ 942535 w 1659988"/>
              <a:gd name="connsiteY4-150" fmla="*/ 1541232 h 1541232"/>
              <a:gd name="connsiteX5-151" fmla="*/ 70339 w 1659988"/>
              <a:gd name="connsiteY5-152" fmla="*/ 1203608 h 1541232"/>
              <a:gd name="connsiteX6-153" fmla="*/ 0 w 1659988"/>
              <a:gd name="connsiteY6-154" fmla="*/ 331411 h 1541232"/>
              <a:gd name="connsiteX0-155" fmla="*/ 0 w 1659988"/>
              <a:gd name="connsiteY0-156" fmla="*/ 400765 h 1610586"/>
              <a:gd name="connsiteX1-157" fmla="*/ 759656 w 1659988"/>
              <a:gd name="connsiteY1-158" fmla="*/ 119411 h 1610586"/>
              <a:gd name="connsiteX2-159" fmla="*/ 1547445 w 1659988"/>
              <a:gd name="connsiteY2-160" fmla="*/ 330427 h 1610586"/>
              <a:gd name="connsiteX3-161" fmla="*/ 1659988 w 1659988"/>
              <a:gd name="connsiteY3-162" fmla="*/ 1230759 h 1610586"/>
              <a:gd name="connsiteX4-163" fmla="*/ 942535 w 1659988"/>
              <a:gd name="connsiteY4-164" fmla="*/ 1610586 h 1610586"/>
              <a:gd name="connsiteX5-165" fmla="*/ 70339 w 1659988"/>
              <a:gd name="connsiteY5-166" fmla="*/ 1272962 h 1610586"/>
              <a:gd name="connsiteX6-167" fmla="*/ 0 w 1659988"/>
              <a:gd name="connsiteY6-168" fmla="*/ 400765 h 1610586"/>
              <a:gd name="connsiteX0-169" fmla="*/ 0 w 1659988"/>
              <a:gd name="connsiteY0-170" fmla="*/ 421889 h 1631710"/>
              <a:gd name="connsiteX1-171" fmla="*/ 759656 w 1659988"/>
              <a:gd name="connsiteY1-172" fmla="*/ 140535 h 1631710"/>
              <a:gd name="connsiteX2-173" fmla="*/ 1547445 w 1659988"/>
              <a:gd name="connsiteY2-174" fmla="*/ 351551 h 1631710"/>
              <a:gd name="connsiteX3-175" fmla="*/ 1659988 w 1659988"/>
              <a:gd name="connsiteY3-176" fmla="*/ 1251883 h 1631710"/>
              <a:gd name="connsiteX4-177" fmla="*/ 942535 w 1659988"/>
              <a:gd name="connsiteY4-178" fmla="*/ 1631710 h 1631710"/>
              <a:gd name="connsiteX5-179" fmla="*/ 70339 w 1659988"/>
              <a:gd name="connsiteY5-180" fmla="*/ 1294086 h 1631710"/>
              <a:gd name="connsiteX6-181" fmla="*/ 0 w 1659988"/>
              <a:gd name="connsiteY6-182" fmla="*/ 421889 h 1631710"/>
              <a:gd name="connsiteX0-183" fmla="*/ 0 w 1992538"/>
              <a:gd name="connsiteY0-184" fmla="*/ 421889 h 1631710"/>
              <a:gd name="connsiteX1-185" fmla="*/ 759656 w 1992538"/>
              <a:gd name="connsiteY1-186" fmla="*/ 140535 h 1631710"/>
              <a:gd name="connsiteX2-187" fmla="*/ 1547445 w 1992538"/>
              <a:gd name="connsiteY2-188" fmla="*/ 351551 h 1631710"/>
              <a:gd name="connsiteX3-189" fmla="*/ 1659988 w 1992538"/>
              <a:gd name="connsiteY3-190" fmla="*/ 1251883 h 1631710"/>
              <a:gd name="connsiteX4-191" fmla="*/ 942535 w 1992538"/>
              <a:gd name="connsiteY4-192" fmla="*/ 1631710 h 1631710"/>
              <a:gd name="connsiteX5-193" fmla="*/ 70339 w 1992538"/>
              <a:gd name="connsiteY5-194" fmla="*/ 1294086 h 1631710"/>
              <a:gd name="connsiteX6-195" fmla="*/ 0 w 1992538"/>
              <a:gd name="connsiteY6-196" fmla="*/ 421889 h 1631710"/>
              <a:gd name="connsiteX0-197" fmla="*/ 0 w 2005025"/>
              <a:gd name="connsiteY0-198" fmla="*/ 421889 h 1631710"/>
              <a:gd name="connsiteX1-199" fmla="*/ 759656 w 2005025"/>
              <a:gd name="connsiteY1-200" fmla="*/ 140535 h 1631710"/>
              <a:gd name="connsiteX2-201" fmla="*/ 1547445 w 2005025"/>
              <a:gd name="connsiteY2-202" fmla="*/ 351551 h 1631710"/>
              <a:gd name="connsiteX3-203" fmla="*/ 1702191 w 2005025"/>
              <a:gd name="connsiteY3-204" fmla="*/ 1265951 h 1631710"/>
              <a:gd name="connsiteX4-205" fmla="*/ 942535 w 2005025"/>
              <a:gd name="connsiteY4-206" fmla="*/ 1631710 h 1631710"/>
              <a:gd name="connsiteX5-207" fmla="*/ 70339 w 2005025"/>
              <a:gd name="connsiteY5-208" fmla="*/ 1294086 h 1631710"/>
              <a:gd name="connsiteX6-209" fmla="*/ 0 w 2005025"/>
              <a:gd name="connsiteY6-210" fmla="*/ 421889 h 1631710"/>
              <a:gd name="connsiteX0-211" fmla="*/ 0 w 2205243"/>
              <a:gd name="connsiteY0-212" fmla="*/ 421889 h 1631710"/>
              <a:gd name="connsiteX1-213" fmla="*/ 759656 w 2205243"/>
              <a:gd name="connsiteY1-214" fmla="*/ 140535 h 1631710"/>
              <a:gd name="connsiteX2-215" fmla="*/ 1547445 w 2205243"/>
              <a:gd name="connsiteY2-216" fmla="*/ 351551 h 1631710"/>
              <a:gd name="connsiteX3-217" fmla="*/ 1702191 w 2205243"/>
              <a:gd name="connsiteY3-218" fmla="*/ 1265951 h 1631710"/>
              <a:gd name="connsiteX4-219" fmla="*/ 942535 w 2205243"/>
              <a:gd name="connsiteY4-220" fmla="*/ 1631710 h 1631710"/>
              <a:gd name="connsiteX5-221" fmla="*/ 70339 w 2205243"/>
              <a:gd name="connsiteY5-222" fmla="*/ 1294086 h 1631710"/>
              <a:gd name="connsiteX6-223" fmla="*/ 0 w 2205243"/>
              <a:gd name="connsiteY6-224" fmla="*/ 421889 h 1631710"/>
              <a:gd name="connsiteX0-225" fmla="*/ 0 w 2205243"/>
              <a:gd name="connsiteY0-226" fmla="*/ 421889 h 1631710"/>
              <a:gd name="connsiteX1-227" fmla="*/ 759656 w 2205243"/>
              <a:gd name="connsiteY1-228" fmla="*/ 140535 h 1631710"/>
              <a:gd name="connsiteX2-229" fmla="*/ 1547445 w 2205243"/>
              <a:gd name="connsiteY2-230" fmla="*/ 351551 h 1631710"/>
              <a:gd name="connsiteX3-231" fmla="*/ 1702191 w 2205243"/>
              <a:gd name="connsiteY3-232" fmla="*/ 1265951 h 1631710"/>
              <a:gd name="connsiteX4-233" fmla="*/ 942535 w 2205243"/>
              <a:gd name="connsiteY4-234" fmla="*/ 1631710 h 1631710"/>
              <a:gd name="connsiteX5-235" fmla="*/ 70339 w 2205243"/>
              <a:gd name="connsiteY5-236" fmla="*/ 1294086 h 1631710"/>
              <a:gd name="connsiteX6-237" fmla="*/ 0 w 2205243"/>
              <a:gd name="connsiteY6-238" fmla="*/ 421889 h 1631710"/>
              <a:gd name="connsiteX0-239" fmla="*/ 0 w 2205243"/>
              <a:gd name="connsiteY0-240" fmla="*/ 421889 h 1707267"/>
              <a:gd name="connsiteX1-241" fmla="*/ 759656 w 2205243"/>
              <a:gd name="connsiteY1-242" fmla="*/ 140535 h 1707267"/>
              <a:gd name="connsiteX2-243" fmla="*/ 1547445 w 2205243"/>
              <a:gd name="connsiteY2-244" fmla="*/ 351551 h 1707267"/>
              <a:gd name="connsiteX3-245" fmla="*/ 1702191 w 2205243"/>
              <a:gd name="connsiteY3-246" fmla="*/ 1265951 h 1707267"/>
              <a:gd name="connsiteX4-247" fmla="*/ 942535 w 2205243"/>
              <a:gd name="connsiteY4-248" fmla="*/ 1631710 h 1707267"/>
              <a:gd name="connsiteX5-249" fmla="*/ 70339 w 2205243"/>
              <a:gd name="connsiteY5-250" fmla="*/ 1294086 h 1707267"/>
              <a:gd name="connsiteX6-251" fmla="*/ 0 w 2205243"/>
              <a:gd name="connsiteY6-252" fmla="*/ 421889 h 1707267"/>
              <a:gd name="connsiteX0-253" fmla="*/ 0 w 2205243"/>
              <a:gd name="connsiteY0-254" fmla="*/ 421889 h 1784748"/>
              <a:gd name="connsiteX1-255" fmla="*/ 759656 w 2205243"/>
              <a:gd name="connsiteY1-256" fmla="*/ 140535 h 1784748"/>
              <a:gd name="connsiteX2-257" fmla="*/ 1547445 w 2205243"/>
              <a:gd name="connsiteY2-258" fmla="*/ 351551 h 1784748"/>
              <a:gd name="connsiteX3-259" fmla="*/ 1702191 w 2205243"/>
              <a:gd name="connsiteY3-260" fmla="*/ 1265951 h 1784748"/>
              <a:gd name="connsiteX4-261" fmla="*/ 942535 w 2205243"/>
              <a:gd name="connsiteY4-262" fmla="*/ 1631710 h 1784748"/>
              <a:gd name="connsiteX5-263" fmla="*/ 70339 w 2205243"/>
              <a:gd name="connsiteY5-264" fmla="*/ 1294086 h 1784748"/>
              <a:gd name="connsiteX6-265" fmla="*/ 0 w 2205243"/>
              <a:gd name="connsiteY6-266" fmla="*/ 421889 h 1784748"/>
              <a:gd name="connsiteX0-267" fmla="*/ 0 w 2205243"/>
              <a:gd name="connsiteY0-268" fmla="*/ 421889 h 1786897"/>
              <a:gd name="connsiteX1-269" fmla="*/ 759656 w 2205243"/>
              <a:gd name="connsiteY1-270" fmla="*/ 140535 h 1786897"/>
              <a:gd name="connsiteX2-271" fmla="*/ 1547445 w 2205243"/>
              <a:gd name="connsiteY2-272" fmla="*/ 351551 h 1786897"/>
              <a:gd name="connsiteX3-273" fmla="*/ 1702191 w 2205243"/>
              <a:gd name="connsiteY3-274" fmla="*/ 1265951 h 1786897"/>
              <a:gd name="connsiteX4-275" fmla="*/ 942535 w 2205243"/>
              <a:gd name="connsiteY4-276" fmla="*/ 1631710 h 1786897"/>
              <a:gd name="connsiteX5-277" fmla="*/ 28136 w 2205243"/>
              <a:gd name="connsiteY5-278" fmla="*/ 1308153 h 1786897"/>
              <a:gd name="connsiteX6-279" fmla="*/ 0 w 2205243"/>
              <a:gd name="connsiteY6-280" fmla="*/ 421889 h 1786897"/>
              <a:gd name="connsiteX0-281" fmla="*/ 0 w 2205243"/>
              <a:gd name="connsiteY0-282" fmla="*/ 421889 h 1808739"/>
              <a:gd name="connsiteX1-283" fmla="*/ 759656 w 2205243"/>
              <a:gd name="connsiteY1-284" fmla="*/ 140535 h 1808739"/>
              <a:gd name="connsiteX2-285" fmla="*/ 1547445 w 2205243"/>
              <a:gd name="connsiteY2-286" fmla="*/ 351551 h 1808739"/>
              <a:gd name="connsiteX3-287" fmla="*/ 1702191 w 2205243"/>
              <a:gd name="connsiteY3-288" fmla="*/ 1265951 h 1808739"/>
              <a:gd name="connsiteX4-289" fmla="*/ 942535 w 2205243"/>
              <a:gd name="connsiteY4-290" fmla="*/ 1631710 h 1808739"/>
              <a:gd name="connsiteX5-291" fmla="*/ 28136 w 2205243"/>
              <a:gd name="connsiteY5-292" fmla="*/ 1308153 h 1808739"/>
              <a:gd name="connsiteX6-293" fmla="*/ 0 w 2205243"/>
              <a:gd name="connsiteY6-294" fmla="*/ 421889 h 1808739"/>
              <a:gd name="connsiteX0-295" fmla="*/ 0 w 2205243"/>
              <a:gd name="connsiteY0-296" fmla="*/ 421889 h 1801695"/>
              <a:gd name="connsiteX1-297" fmla="*/ 759656 w 2205243"/>
              <a:gd name="connsiteY1-298" fmla="*/ 140535 h 1801695"/>
              <a:gd name="connsiteX2-299" fmla="*/ 1547445 w 2205243"/>
              <a:gd name="connsiteY2-300" fmla="*/ 351551 h 1801695"/>
              <a:gd name="connsiteX3-301" fmla="*/ 1702191 w 2205243"/>
              <a:gd name="connsiteY3-302" fmla="*/ 1265951 h 1801695"/>
              <a:gd name="connsiteX4-303" fmla="*/ 942535 w 2205243"/>
              <a:gd name="connsiteY4-304" fmla="*/ 1631710 h 1801695"/>
              <a:gd name="connsiteX5-305" fmla="*/ 28136 w 2205243"/>
              <a:gd name="connsiteY5-306" fmla="*/ 1308153 h 1801695"/>
              <a:gd name="connsiteX6-307" fmla="*/ 0 w 2205243"/>
              <a:gd name="connsiteY6-308" fmla="*/ 421889 h 1801695"/>
              <a:gd name="connsiteX0-309" fmla="*/ 0 w 2205243"/>
              <a:gd name="connsiteY0-310" fmla="*/ 421889 h 1801695"/>
              <a:gd name="connsiteX1-311" fmla="*/ 759656 w 2205243"/>
              <a:gd name="connsiteY1-312" fmla="*/ 140535 h 1801695"/>
              <a:gd name="connsiteX2-313" fmla="*/ 1547445 w 2205243"/>
              <a:gd name="connsiteY2-314" fmla="*/ 351551 h 1801695"/>
              <a:gd name="connsiteX3-315" fmla="*/ 1702191 w 2205243"/>
              <a:gd name="connsiteY3-316" fmla="*/ 1265951 h 1801695"/>
              <a:gd name="connsiteX4-317" fmla="*/ 942535 w 2205243"/>
              <a:gd name="connsiteY4-318" fmla="*/ 1631710 h 1801695"/>
              <a:gd name="connsiteX5-319" fmla="*/ 28136 w 2205243"/>
              <a:gd name="connsiteY5-320" fmla="*/ 1308153 h 1801695"/>
              <a:gd name="connsiteX6-321" fmla="*/ 0 w 2205243"/>
              <a:gd name="connsiteY6-322" fmla="*/ 421889 h 1801695"/>
              <a:gd name="connsiteX0-323" fmla="*/ 0 w 2205243"/>
              <a:gd name="connsiteY0-324" fmla="*/ 421889 h 1711922"/>
              <a:gd name="connsiteX1-325" fmla="*/ 759656 w 2205243"/>
              <a:gd name="connsiteY1-326" fmla="*/ 140535 h 1711922"/>
              <a:gd name="connsiteX2-327" fmla="*/ 1547445 w 2205243"/>
              <a:gd name="connsiteY2-328" fmla="*/ 351551 h 1711922"/>
              <a:gd name="connsiteX3-329" fmla="*/ 1702191 w 2205243"/>
              <a:gd name="connsiteY3-330" fmla="*/ 1265951 h 1711922"/>
              <a:gd name="connsiteX4-331" fmla="*/ 942535 w 2205243"/>
              <a:gd name="connsiteY4-332" fmla="*/ 1631710 h 1711922"/>
              <a:gd name="connsiteX5-333" fmla="*/ 28136 w 2205243"/>
              <a:gd name="connsiteY5-334" fmla="*/ 1308153 h 1711922"/>
              <a:gd name="connsiteX6-335" fmla="*/ 0 w 2205243"/>
              <a:gd name="connsiteY6-336" fmla="*/ 421889 h 1711922"/>
              <a:gd name="connsiteX0-337" fmla="*/ 0 w 2205243"/>
              <a:gd name="connsiteY0-338" fmla="*/ 421889 h 1795525"/>
              <a:gd name="connsiteX1-339" fmla="*/ 759656 w 2205243"/>
              <a:gd name="connsiteY1-340" fmla="*/ 140535 h 1795525"/>
              <a:gd name="connsiteX2-341" fmla="*/ 1547445 w 2205243"/>
              <a:gd name="connsiteY2-342" fmla="*/ 351551 h 1795525"/>
              <a:gd name="connsiteX3-343" fmla="*/ 1702191 w 2205243"/>
              <a:gd name="connsiteY3-344" fmla="*/ 1265951 h 1795525"/>
              <a:gd name="connsiteX4-345" fmla="*/ 942535 w 2205243"/>
              <a:gd name="connsiteY4-346" fmla="*/ 1631710 h 1795525"/>
              <a:gd name="connsiteX5-347" fmla="*/ 28136 w 2205243"/>
              <a:gd name="connsiteY5-348" fmla="*/ 1308153 h 1795525"/>
              <a:gd name="connsiteX6-349" fmla="*/ 0 w 2205243"/>
              <a:gd name="connsiteY6-350" fmla="*/ 421889 h 1795525"/>
              <a:gd name="connsiteX0-351" fmla="*/ 0 w 2205243"/>
              <a:gd name="connsiteY0-352" fmla="*/ 421889 h 1751029"/>
              <a:gd name="connsiteX1-353" fmla="*/ 759656 w 2205243"/>
              <a:gd name="connsiteY1-354" fmla="*/ 140535 h 1751029"/>
              <a:gd name="connsiteX2-355" fmla="*/ 1547445 w 2205243"/>
              <a:gd name="connsiteY2-356" fmla="*/ 351551 h 1751029"/>
              <a:gd name="connsiteX3-357" fmla="*/ 1702191 w 2205243"/>
              <a:gd name="connsiteY3-358" fmla="*/ 1265951 h 1751029"/>
              <a:gd name="connsiteX4-359" fmla="*/ 942535 w 2205243"/>
              <a:gd name="connsiteY4-360" fmla="*/ 1631710 h 1751029"/>
              <a:gd name="connsiteX5-361" fmla="*/ 28136 w 2205243"/>
              <a:gd name="connsiteY5-362" fmla="*/ 1308153 h 1751029"/>
              <a:gd name="connsiteX6-363" fmla="*/ 0 w 2205243"/>
              <a:gd name="connsiteY6-364" fmla="*/ 421889 h 1751029"/>
              <a:gd name="connsiteX0-365" fmla="*/ 0 w 2205243"/>
              <a:gd name="connsiteY0-366" fmla="*/ 421889 h 1807298"/>
              <a:gd name="connsiteX1-367" fmla="*/ 759656 w 2205243"/>
              <a:gd name="connsiteY1-368" fmla="*/ 140535 h 1807298"/>
              <a:gd name="connsiteX2-369" fmla="*/ 1547445 w 2205243"/>
              <a:gd name="connsiteY2-370" fmla="*/ 351551 h 1807298"/>
              <a:gd name="connsiteX3-371" fmla="*/ 1702191 w 2205243"/>
              <a:gd name="connsiteY3-372" fmla="*/ 1265951 h 1807298"/>
              <a:gd name="connsiteX4-373" fmla="*/ 942535 w 2205243"/>
              <a:gd name="connsiteY4-374" fmla="*/ 1631710 h 1807298"/>
              <a:gd name="connsiteX5-375" fmla="*/ 28136 w 2205243"/>
              <a:gd name="connsiteY5-376" fmla="*/ 1308153 h 1807298"/>
              <a:gd name="connsiteX6-377" fmla="*/ 0 w 2205243"/>
              <a:gd name="connsiteY6-378" fmla="*/ 421889 h 1807298"/>
              <a:gd name="connsiteX0-379" fmla="*/ 237702 w 2442945"/>
              <a:gd name="connsiteY0-380" fmla="*/ 421889 h 1807298"/>
              <a:gd name="connsiteX1-381" fmla="*/ 997358 w 2442945"/>
              <a:gd name="connsiteY1-382" fmla="*/ 140535 h 1807298"/>
              <a:gd name="connsiteX2-383" fmla="*/ 1785147 w 2442945"/>
              <a:gd name="connsiteY2-384" fmla="*/ 351551 h 1807298"/>
              <a:gd name="connsiteX3-385" fmla="*/ 1939893 w 2442945"/>
              <a:gd name="connsiteY3-386" fmla="*/ 1265951 h 1807298"/>
              <a:gd name="connsiteX4-387" fmla="*/ 1180237 w 2442945"/>
              <a:gd name="connsiteY4-388" fmla="*/ 1631710 h 1807298"/>
              <a:gd name="connsiteX5-389" fmla="*/ 265838 w 2442945"/>
              <a:gd name="connsiteY5-390" fmla="*/ 1308153 h 1807298"/>
              <a:gd name="connsiteX6-391" fmla="*/ 237702 w 2442945"/>
              <a:gd name="connsiteY6-392" fmla="*/ 421889 h 1807298"/>
              <a:gd name="connsiteX0-393" fmla="*/ 342317 w 2547560"/>
              <a:gd name="connsiteY0-394" fmla="*/ 421889 h 1807298"/>
              <a:gd name="connsiteX1-395" fmla="*/ 1101973 w 2547560"/>
              <a:gd name="connsiteY1-396" fmla="*/ 140535 h 1807298"/>
              <a:gd name="connsiteX2-397" fmla="*/ 1889762 w 2547560"/>
              <a:gd name="connsiteY2-398" fmla="*/ 351551 h 1807298"/>
              <a:gd name="connsiteX3-399" fmla="*/ 2044508 w 2547560"/>
              <a:gd name="connsiteY3-400" fmla="*/ 1265951 h 1807298"/>
              <a:gd name="connsiteX4-401" fmla="*/ 1284852 w 2547560"/>
              <a:gd name="connsiteY4-402" fmla="*/ 1631710 h 1807298"/>
              <a:gd name="connsiteX5-403" fmla="*/ 370453 w 2547560"/>
              <a:gd name="connsiteY5-404" fmla="*/ 1308153 h 1807298"/>
              <a:gd name="connsiteX6-405" fmla="*/ 342317 w 2547560"/>
              <a:gd name="connsiteY6-406" fmla="*/ 421889 h 180729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2547560" h="1807298">
                <a:moveTo>
                  <a:pt x="342317" y="421889"/>
                </a:moveTo>
                <a:cubicBezTo>
                  <a:pt x="487684" y="98331"/>
                  <a:pt x="914404" y="27994"/>
                  <a:pt x="1101973" y="140535"/>
                </a:cubicBezTo>
                <a:cubicBezTo>
                  <a:pt x="1477110" y="-197089"/>
                  <a:pt x="1950723" y="154603"/>
                  <a:pt x="1889762" y="351551"/>
                </a:cubicBezTo>
                <a:cubicBezTo>
                  <a:pt x="2841676" y="32683"/>
                  <a:pt x="2640040" y="1401939"/>
                  <a:pt x="2044508" y="1265951"/>
                </a:cubicBezTo>
                <a:cubicBezTo>
                  <a:pt x="1946034" y="1711428"/>
                  <a:pt x="1552139" y="1791144"/>
                  <a:pt x="1284852" y="1631710"/>
                </a:cubicBezTo>
                <a:cubicBezTo>
                  <a:pt x="740902" y="1997469"/>
                  <a:pt x="492373" y="1744249"/>
                  <a:pt x="370453" y="1308153"/>
                </a:cubicBezTo>
                <a:cubicBezTo>
                  <a:pt x="-215701" y="1139341"/>
                  <a:pt x="-14064" y="661039"/>
                  <a:pt x="342317" y="421889"/>
                </a:cubicBezTo>
                <a:close/>
              </a:path>
            </a:pathLst>
          </a:custGeom>
          <a:solidFill>
            <a:srgbClr val="F1FA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19" name="六边形 9"/>
          <p:cNvSpPr/>
          <p:nvPr/>
        </p:nvSpPr>
        <p:spPr>
          <a:xfrm>
            <a:off x="785270" y="4794308"/>
            <a:ext cx="1571570" cy="800816"/>
          </a:xfrm>
          <a:custGeom>
            <a:avLst/>
            <a:gdLst>
              <a:gd name="connsiteX0" fmla="*/ 0 w 2138289"/>
              <a:gd name="connsiteY0" fmla="*/ 562708 h 1125415"/>
              <a:gd name="connsiteX1" fmla="*/ 281354 w 2138289"/>
              <a:gd name="connsiteY1" fmla="*/ 0 h 1125415"/>
              <a:gd name="connsiteX2" fmla="*/ 1856935 w 2138289"/>
              <a:gd name="connsiteY2" fmla="*/ 0 h 1125415"/>
              <a:gd name="connsiteX3" fmla="*/ 2138289 w 2138289"/>
              <a:gd name="connsiteY3" fmla="*/ 562708 h 1125415"/>
              <a:gd name="connsiteX4" fmla="*/ 1856935 w 2138289"/>
              <a:gd name="connsiteY4" fmla="*/ 1125415 h 1125415"/>
              <a:gd name="connsiteX5" fmla="*/ 281354 w 2138289"/>
              <a:gd name="connsiteY5" fmla="*/ 1125415 h 1125415"/>
              <a:gd name="connsiteX6" fmla="*/ 0 w 2138289"/>
              <a:gd name="connsiteY6" fmla="*/ 562708 h 1125415"/>
              <a:gd name="connsiteX0-1" fmla="*/ 0 w 2138289"/>
              <a:gd name="connsiteY0-2" fmla="*/ 576775 h 1139482"/>
              <a:gd name="connsiteX1-3" fmla="*/ 281354 w 2138289"/>
              <a:gd name="connsiteY1-4" fmla="*/ 14067 h 1139482"/>
              <a:gd name="connsiteX2-5" fmla="*/ 1631851 w 2138289"/>
              <a:gd name="connsiteY2-6" fmla="*/ 0 h 1139482"/>
              <a:gd name="connsiteX3-7" fmla="*/ 2138289 w 2138289"/>
              <a:gd name="connsiteY3-8" fmla="*/ 576775 h 1139482"/>
              <a:gd name="connsiteX4-9" fmla="*/ 1856935 w 2138289"/>
              <a:gd name="connsiteY4-10" fmla="*/ 1139482 h 1139482"/>
              <a:gd name="connsiteX5-11" fmla="*/ 281354 w 2138289"/>
              <a:gd name="connsiteY5-12" fmla="*/ 1139482 h 1139482"/>
              <a:gd name="connsiteX6-13" fmla="*/ 0 w 2138289"/>
              <a:gd name="connsiteY6-14" fmla="*/ 576775 h 1139482"/>
              <a:gd name="connsiteX0-15" fmla="*/ 0 w 2138289"/>
              <a:gd name="connsiteY0-16" fmla="*/ 576775 h 1280159"/>
              <a:gd name="connsiteX1-17" fmla="*/ 281354 w 2138289"/>
              <a:gd name="connsiteY1-18" fmla="*/ 14067 h 1280159"/>
              <a:gd name="connsiteX2-19" fmla="*/ 1631851 w 2138289"/>
              <a:gd name="connsiteY2-20" fmla="*/ 0 h 1280159"/>
              <a:gd name="connsiteX3-21" fmla="*/ 2138289 w 2138289"/>
              <a:gd name="connsiteY3-22" fmla="*/ 576775 h 1280159"/>
              <a:gd name="connsiteX4-23" fmla="*/ 1026941 w 2138289"/>
              <a:gd name="connsiteY4-24" fmla="*/ 1280159 h 1280159"/>
              <a:gd name="connsiteX5-25" fmla="*/ 281354 w 2138289"/>
              <a:gd name="connsiteY5-26" fmla="*/ 1139482 h 1280159"/>
              <a:gd name="connsiteX6-27" fmla="*/ 0 w 2138289"/>
              <a:gd name="connsiteY6-28" fmla="*/ 576775 h 1280159"/>
              <a:gd name="connsiteX0-29" fmla="*/ 0 w 1744394"/>
              <a:gd name="connsiteY0-30" fmla="*/ 576775 h 1280159"/>
              <a:gd name="connsiteX1-31" fmla="*/ 281354 w 1744394"/>
              <a:gd name="connsiteY1-32" fmla="*/ 14067 h 1280159"/>
              <a:gd name="connsiteX2-33" fmla="*/ 1631851 w 1744394"/>
              <a:gd name="connsiteY2-34" fmla="*/ 0 h 1280159"/>
              <a:gd name="connsiteX3-35" fmla="*/ 1744394 w 1744394"/>
              <a:gd name="connsiteY3-36" fmla="*/ 900332 h 1280159"/>
              <a:gd name="connsiteX4-37" fmla="*/ 1026941 w 1744394"/>
              <a:gd name="connsiteY4-38" fmla="*/ 1280159 h 1280159"/>
              <a:gd name="connsiteX5-39" fmla="*/ 281354 w 1744394"/>
              <a:gd name="connsiteY5-40" fmla="*/ 1139482 h 1280159"/>
              <a:gd name="connsiteX6-41" fmla="*/ 0 w 1744394"/>
              <a:gd name="connsiteY6-42" fmla="*/ 576775 h 1280159"/>
              <a:gd name="connsiteX0-43" fmla="*/ 0 w 1744394"/>
              <a:gd name="connsiteY0-44" fmla="*/ 576775 h 1280159"/>
              <a:gd name="connsiteX1-45" fmla="*/ 281354 w 1744394"/>
              <a:gd name="connsiteY1-46" fmla="*/ 14067 h 1280159"/>
              <a:gd name="connsiteX2-47" fmla="*/ 1631851 w 1744394"/>
              <a:gd name="connsiteY2-48" fmla="*/ 0 h 1280159"/>
              <a:gd name="connsiteX3-49" fmla="*/ 1744394 w 1744394"/>
              <a:gd name="connsiteY3-50" fmla="*/ 900332 h 1280159"/>
              <a:gd name="connsiteX4-51" fmla="*/ 1026941 w 1744394"/>
              <a:gd name="connsiteY4-52" fmla="*/ 1280159 h 1280159"/>
              <a:gd name="connsiteX5-53" fmla="*/ 154745 w 1744394"/>
              <a:gd name="connsiteY5-54" fmla="*/ 942535 h 1280159"/>
              <a:gd name="connsiteX6-55" fmla="*/ 0 w 1744394"/>
              <a:gd name="connsiteY6-56" fmla="*/ 576775 h 1280159"/>
              <a:gd name="connsiteX0-57" fmla="*/ 0 w 1744394"/>
              <a:gd name="connsiteY0-58" fmla="*/ 717453 h 1420837"/>
              <a:gd name="connsiteX1-59" fmla="*/ 773724 w 1744394"/>
              <a:gd name="connsiteY1-60" fmla="*/ 0 h 1420837"/>
              <a:gd name="connsiteX2-61" fmla="*/ 1631851 w 1744394"/>
              <a:gd name="connsiteY2-62" fmla="*/ 140678 h 1420837"/>
              <a:gd name="connsiteX3-63" fmla="*/ 1744394 w 1744394"/>
              <a:gd name="connsiteY3-64" fmla="*/ 1041010 h 1420837"/>
              <a:gd name="connsiteX4-65" fmla="*/ 1026941 w 1744394"/>
              <a:gd name="connsiteY4-66" fmla="*/ 1420837 h 1420837"/>
              <a:gd name="connsiteX5-67" fmla="*/ 154745 w 1744394"/>
              <a:gd name="connsiteY5-68" fmla="*/ 1083213 h 1420837"/>
              <a:gd name="connsiteX6-69" fmla="*/ 0 w 1744394"/>
              <a:gd name="connsiteY6-70" fmla="*/ 717453 h 1420837"/>
              <a:gd name="connsiteX0-71" fmla="*/ 0 w 1659988"/>
              <a:gd name="connsiteY0-72" fmla="*/ 211016 h 1420837"/>
              <a:gd name="connsiteX1-73" fmla="*/ 689318 w 1659988"/>
              <a:gd name="connsiteY1-74" fmla="*/ 0 h 1420837"/>
              <a:gd name="connsiteX2-75" fmla="*/ 1547445 w 1659988"/>
              <a:gd name="connsiteY2-76" fmla="*/ 140678 h 1420837"/>
              <a:gd name="connsiteX3-77" fmla="*/ 1659988 w 1659988"/>
              <a:gd name="connsiteY3-78" fmla="*/ 1041010 h 1420837"/>
              <a:gd name="connsiteX4-79" fmla="*/ 942535 w 1659988"/>
              <a:gd name="connsiteY4-80" fmla="*/ 1420837 h 1420837"/>
              <a:gd name="connsiteX5-81" fmla="*/ 70339 w 1659988"/>
              <a:gd name="connsiteY5-82" fmla="*/ 1083213 h 1420837"/>
              <a:gd name="connsiteX6-83" fmla="*/ 0 w 1659988"/>
              <a:gd name="connsiteY6-84" fmla="*/ 211016 h 1420837"/>
              <a:gd name="connsiteX0-85" fmla="*/ 0 w 1659988"/>
              <a:gd name="connsiteY0-86" fmla="*/ 211016 h 1420837"/>
              <a:gd name="connsiteX1-87" fmla="*/ 689318 w 1659988"/>
              <a:gd name="connsiteY1-88" fmla="*/ 0 h 1420837"/>
              <a:gd name="connsiteX2-89" fmla="*/ 1547445 w 1659988"/>
              <a:gd name="connsiteY2-90" fmla="*/ 140678 h 1420837"/>
              <a:gd name="connsiteX3-91" fmla="*/ 1659988 w 1659988"/>
              <a:gd name="connsiteY3-92" fmla="*/ 1041010 h 1420837"/>
              <a:gd name="connsiteX4-93" fmla="*/ 942535 w 1659988"/>
              <a:gd name="connsiteY4-94" fmla="*/ 1420837 h 1420837"/>
              <a:gd name="connsiteX5-95" fmla="*/ 70339 w 1659988"/>
              <a:gd name="connsiteY5-96" fmla="*/ 1083213 h 1420837"/>
              <a:gd name="connsiteX6-97" fmla="*/ 0 w 1659988"/>
              <a:gd name="connsiteY6-98" fmla="*/ 211016 h 1420837"/>
              <a:gd name="connsiteX0-99" fmla="*/ 0 w 1659988"/>
              <a:gd name="connsiteY0-100" fmla="*/ 211016 h 1420837"/>
              <a:gd name="connsiteX1-101" fmla="*/ 689318 w 1659988"/>
              <a:gd name="connsiteY1-102" fmla="*/ 0 h 1420837"/>
              <a:gd name="connsiteX2-103" fmla="*/ 1547445 w 1659988"/>
              <a:gd name="connsiteY2-104" fmla="*/ 140678 h 1420837"/>
              <a:gd name="connsiteX3-105" fmla="*/ 1659988 w 1659988"/>
              <a:gd name="connsiteY3-106" fmla="*/ 1041010 h 1420837"/>
              <a:gd name="connsiteX4-107" fmla="*/ 942535 w 1659988"/>
              <a:gd name="connsiteY4-108" fmla="*/ 1420837 h 1420837"/>
              <a:gd name="connsiteX5-109" fmla="*/ 70339 w 1659988"/>
              <a:gd name="connsiteY5-110" fmla="*/ 1083213 h 1420837"/>
              <a:gd name="connsiteX6-111" fmla="*/ 0 w 1659988"/>
              <a:gd name="connsiteY6-112" fmla="*/ 211016 h 1420837"/>
              <a:gd name="connsiteX0-113" fmla="*/ 0 w 1659988"/>
              <a:gd name="connsiteY0-114" fmla="*/ 316298 h 1526119"/>
              <a:gd name="connsiteX1-115" fmla="*/ 689318 w 1659988"/>
              <a:gd name="connsiteY1-116" fmla="*/ 105282 h 1526119"/>
              <a:gd name="connsiteX2-117" fmla="*/ 1547445 w 1659988"/>
              <a:gd name="connsiteY2-118" fmla="*/ 245960 h 1526119"/>
              <a:gd name="connsiteX3-119" fmla="*/ 1659988 w 1659988"/>
              <a:gd name="connsiteY3-120" fmla="*/ 1146292 h 1526119"/>
              <a:gd name="connsiteX4-121" fmla="*/ 942535 w 1659988"/>
              <a:gd name="connsiteY4-122" fmla="*/ 1526119 h 1526119"/>
              <a:gd name="connsiteX5-123" fmla="*/ 70339 w 1659988"/>
              <a:gd name="connsiteY5-124" fmla="*/ 1188495 h 1526119"/>
              <a:gd name="connsiteX6-125" fmla="*/ 0 w 1659988"/>
              <a:gd name="connsiteY6-126" fmla="*/ 316298 h 1526119"/>
              <a:gd name="connsiteX0-127" fmla="*/ 0 w 1659988"/>
              <a:gd name="connsiteY0-128" fmla="*/ 368602 h 1578423"/>
              <a:gd name="connsiteX1-129" fmla="*/ 759656 w 1659988"/>
              <a:gd name="connsiteY1-130" fmla="*/ 87248 h 1578423"/>
              <a:gd name="connsiteX2-131" fmla="*/ 1547445 w 1659988"/>
              <a:gd name="connsiteY2-132" fmla="*/ 298264 h 1578423"/>
              <a:gd name="connsiteX3-133" fmla="*/ 1659988 w 1659988"/>
              <a:gd name="connsiteY3-134" fmla="*/ 1198596 h 1578423"/>
              <a:gd name="connsiteX4-135" fmla="*/ 942535 w 1659988"/>
              <a:gd name="connsiteY4-136" fmla="*/ 1578423 h 1578423"/>
              <a:gd name="connsiteX5-137" fmla="*/ 70339 w 1659988"/>
              <a:gd name="connsiteY5-138" fmla="*/ 1240799 h 1578423"/>
              <a:gd name="connsiteX6-139" fmla="*/ 0 w 1659988"/>
              <a:gd name="connsiteY6-140" fmla="*/ 368602 h 1578423"/>
              <a:gd name="connsiteX0-141" fmla="*/ 0 w 1659988"/>
              <a:gd name="connsiteY0-142" fmla="*/ 331411 h 1541232"/>
              <a:gd name="connsiteX1-143" fmla="*/ 759656 w 1659988"/>
              <a:gd name="connsiteY1-144" fmla="*/ 50057 h 1541232"/>
              <a:gd name="connsiteX2-145" fmla="*/ 1547445 w 1659988"/>
              <a:gd name="connsiteY2-146" fmla="*/ 261073 h 1541232"/>
              <a:gd name="connsiteX3-147" fmla="*/ 1659988 w 1659988"/>
              <a:gd name="connsiteY3-148" fmla="*/ 1161405 h 1541232"/>
              <a:gd name="connsiteX4-149" fmla="*/ 942535 w 1659988"/>
              <a:gd name="connsiteY4-150" fmla="*/ 1541232 h 1541232"/>
              <a:gd name="connsiteX5-151" fmla="*/ 70339 w 1659988"/>
              <a:gd name="connsiteY5-152" fmla="*/ 1203608 h 1541232"/>
              <a:gd name="connsiteX6-153" fmla="*/ 0 w 1659988"/>
              <a:gd name="connsiteY6-154" fmla="*/ 331411 h 1541232"/>
              <a:gd name="connsiteX0-155" fmla="*/ 0 w 1659988"/>
              <a:gd name="connsiteY0-156" fmla="*/ 400765 h 1610586"/>
              <a:gd name="connsiteX1-157" fmla="*/ 759656 w 1659988"/>
              <a:gd name="connsiteY1-158" fmla="*/ 119411 h 1610586"/>
              <a:gd name="connsiteX2-159" fmla="*/ 1547445 w 1659988"/>
              <a:gd name="connsiteY2-160" fmla="*/ 330427 h 1610586"/>
              <a:gd name="connsiteX3-161" fmla="*/ 1659988 w 1659988"/>
              <a:gd name="connsiteY3-162" fmla="*/ 1230759 h 1610586"/>
              <a:gd name="connsiteX4-163" fmla="*/ 942535 w 1659988"/>
              <a:gd name="connsiteY4-164" fmla="*/ 1610586 h 1610586"/>
              <a:gd name="connsiteX5-165" fmla="*/ 70339 w 1659988"/>
              <a:gd name="connsiteY5-166" fmla="*/ 1272962 h 1610586"/>
              <a:gd name="connsiteX6-167" fmla="*/ 0 w 1659988"/>
              <a:gd name="connsiteY6-168" fmla="*/ 400765 h 1610586"/>
              <a:gd name="connsiteX0-169" fmla="*/ 0 w 1659988"/>
              <a:gd name="connsiteY0-170" fmla="*/ 421889 h 1631710"/>
              <a:gd name="connsiteX1-171" fmla="*/ 759656 w 1659988"/>
              <a:gd name="connsiteY1-172" fmla="*/ 140535 h 1631710"/>
              <a:gd name="connsiteX2-173" fmla="*/ 1547445 w 1659988"/>
              <a:gd name="connsiteY2-174" fmla="*/ 351551 h 1631710"/>
              <a:gd name="connsiteX3-175" fmla="*/ 1659988 w 1659988"/>
              <a:gd name="connsiteY3-176" fmla="*/ 1251883 h 1631710"/>
              <a:gd name="connsiteX4-177" fmla="*/ 942535 w 1659988"/>
              <a:gd name="connsiteY4-178" fmla="*/ 1631710 h 1631710"/>
              <a:gd name="connsiteX5-179" fmla="*/ 70339 w 1659988"/>
              <a:gd name="connsiteY5-180" fmla="*/ 1294086 h 1631710"/>
              <a:gd name="connsiteX6-181" fmla="*/ 0 w 1659988"/>
              <a:gd name="connsiteY6-182" fmla="*/ 421889 h 1631710"/>
              <a:gd name="connsiteX0-183" fmla="*/ 0 w 1992538"/>
              <a:gd name="connsiteY0-184" fmla="*/ 421889 h 1631710"/>
              <a:gd name="connsiteX1-185" fmla="*/ 759656 w 1992538"/>
              <a:gd name="connsiteY1-186" fmla="*/ 140535 h 1631710"/>
              <a:gd name="connsiteX2-187" fmla="*/ 1547445 w 1992538"/>
              <a:gd name="connsiteY2-188" fmla="*/ 351551 h 1631710"/>
              <a:gd name="connsiteX3-189" fmla="*/ 1659988 w 1992538"/>
              <a:gd name="connsiteY3-190" fmla="*/ 1251883 h 1631710"/>
              <a:gd name="connsiteX4-191" fmla="*/ 942535 w 1992538"/>
              <a:gd name="connsiteY4-192" fmla="*/ 1631710 h 1631710"/>
              <a:gd name="connsiteX5-193" fmla="*/ 70339 w 1992538"/>
              <a:gd name="connsiteY5-194" fmla="*/ 1294086 h 1631710"/>
              <a:gd name="connsiteX6-195" fmla="*/ 0 w 1992538"/>
              <a:gd name="connsiteY6-196" fmla="*/ 421889 h 1631710"/>
              <a:gd name="connsiteX0-197" fmla="*/ 0 w 2005025"/>
              <a:gd name="connsiteY0-198" fmla="*/ 421889 h 1631710"/>
              <a:gd name="connsiteX1-199" fmla="*/ 759656 w 2005025"/>
              <a:gd name="connsiteY1-200" fmla="*/ 140535 h 1631710"/>
              <a:gd name="connsiteX2-201" fmla="*/ 1547445 w 2005025"/>
              <a:gd name="connsiteY2-202" fmla="*/ 351551 h 1631710"/>
              <a:gd name="connsiteX3-203" fmla="*/ 1702191 w 2005025"/>
              <a:gd name="connsiteY3-204" fmla="*/ 1265951 h 1631710"/>
              <a:gd name="connsiteX4-205" fmla="*/ 942535 w 2005025"/>
              <a:gd name="connsiteY4-206" fmla="*/ 1631710 h 1631710"/>
              <a:gd name="connsiteX5-207" fmla="*/ 70339 w 2005025"/>
              <a:gd name="connsiteY5-208" fmla="*/ 1294086 h 1631710"/>
              <a:gd name="connsiteX6-209" fmla="*/ 0 w 2005025"/>
              <a:gd name="connsiteY6-210" fmla="*/ 421889 h 1631710"/>
              <a:gd name="connsiteX0-211" fmla="*/ 0 w 2205243"/>
              <a:gd name="connsiteY0-212" fmla="*/ 421889 h 1631710"/>
              <a:gd name="connsiteX1-213" fmla="*/ 759656 w 2205243"/>
              <a:gd name="connsiteY1-214" fmla="*/ 140535 h 1631710"/>
              <a:gd name="connsiteX2-215" fmla="*/ 1547445 w 2205243"/>
              <a:gd name="connsiteY2-216" fmla="*/ 351551 h 1631710"/>
              <a:gd name="connsiteX3-217" fmla="*/ 1702191 w 2205243"/>
              <a:gd name="connsiteY3-218" fmla="*/ 1265951 h 1631710"/>
              <a:gd name="connsiteX4-219" fmla="*/ 942535 w 2205243"/>
              <a:gd name="connsiteY4-220" fmla="*/ 1631710 h 1631710"/>
              <a:gd name="connsiteX5-221" fmla="*/ 70339 w 2205243"/>
              <a:gd name="connsiteY5-222" fmla="*/ 1294086 h 1631710"/>
              <a:gd name="connsiteX6-223" fmla="*/ 0 w 2205243"/>
              <a:gd name="connsiteY6-224" fmla="*/ 421889 h 1631710"/>
              <a:gd name="connsiteX0-225" fmla="*/ 0 w 2205243"/>
              <a:gd name="connsiteY0-226" fmla="*/ 421889 h 1631710"/>
              <a:gd name="connsiteX1-227" fmla="*/ 759656 w 2205243"/>
              <a:gd name="connsiteY1-228" fmla="*/ 140535 h 1631710"/>
              <a:gd name="connsiteX2-229" fmla="*/ 1547445 w 2205243"/>
              <a:gd name="connsiteY2-230" fmla="*/ 351551 h 1631710"/>
              <a:gd name="connsiteX3-231" fmla="*/ 1702191 w 2205243"/>
              <a:gd name="connsiteY3-232" fmla="*/ 1265951 h 1631710"/>
              <a:gd name="connsiteX4-233" fmla="*/ 942535 w 2205243"/>
              <a:gd name="connsiteY4-234" fmla="*/ 1631710 h 1631710"/>
              <a:gd name="connsiteX5-235" fmla="*/ 70339 w 2205243"/>
              <a:gd name="connsiteY5-236" fmla="*/ 1294086 h 1631710"/>
              <a:gd name="connsiteX6-237" fmla="*/ 0 w 2205243"/>
              <a:gd name="connsiteY6-238" fmla="*/ 421889 h 1631710"/>
              <a:gd name="connsiteX0-239" fmla="*/ 0 w 2205243"/>
              <a:gd name="connsiteY0-240" fmla="*/ 421889 h 1707267"/>
              <a:gd name="connsiteX1-241" fmla="*/ 759656 w 2205243"/>
              <a:gd name="connsiteY1-242" fmla="*/ 140535 h 1707267"/>
              <a:gd name="connsiteX2-243" fmla="*/ 1547445 w 2205243"/>
              <a:gd name="connsiteY2-244" fmla="*/ 351551 h 1707267"/>
              <a:gd name="connsiteX3-245" fmla="*/ 1702191 w 2205243"/>
              <a:gd name="connsiteY3-246" fmla="*/ 1265951 h 1707267"/>
              <a:gd name="connsiteX4-247" fmla="*/ 942535 w 2205243"/>
              <a:gd name="connsiteY4-248" fmla="*/ 1631710 h 1707267"/>
              <a:gd name="connsiteX5-249" fmla="*/ 70339 w 2205243"/>
              <a:gd name="connsiteY5-250" fmla="*/ 1294086 h 1707267"/>
              <a:gd name="connsiteX6-251" fmla="*/ 0 w 2205243"/>
              <a:gd name="connsiteY6-252" fmla="*/ 421889 h 1707267"/>
              <a:gd name="connsiteX0-253" fmla="*/ 0 w 2205243"/>
              <a:gd name="connsiteY0-254" fmla="*/ 421889 h 1784748"/>
              <a:gd name="connsiteX1-255" fmla="*/ 759656 w 2205243"/>
              <a:gd name="connsiteY1-256" fmla="*/ 140535 h 1784748"/>
              <a:gd name="connsiteX2-257" fmla="*/ 1547445 w 2205243"/>
              <a:gd name="connsiteY2-258" fmla="*/ 351551 h 1784748"/>
              <a:gd name="connsiteX3-259" fmla="*/ 1702191 w 2205243"/>
              <a:gd name="connsiteY3-260" fmla="*/ 1265951 h 1784748"/>
              <a:gd name="connsiteX4-261" fmla="*/ 942535 w 2205243"/>
              <a:gd name="connsiteY4-262" fmla="*/ 1631710 h 1784748"/>
              <a:gd name="connsiteX5-263" fmla="*/ 70339 w 2205243"/>
              <a:gd name="connsiteY5-264" fmla="*/ 1294086 h 1784748"/>
              <a:gd name="connsiteX6-265" fmla="*/ 0 w 2205243"/>
              <a:gd name="connsiteY6-266" fmla="*/ 421889 h 1784748"/>
              <a:gd name="connsiteX0-267" fmla="*/ 0 w 2205243"/>
              <a:gd name="connsiteY0-268" fmla="*/ 421889 h 1786897"/>
              <a:gd name="connsiteX1-269" fmla="*/ 759656 w 2205243"/>
              <a:gd name="connsiteY1-270" fmla="*/ 140535 h 1786897"/>
              <a:gd name="connsiteX2-271" fmla="*/ 1547445 w 2205243"/>
              <a:gd name="connsiteY2-272" fmla="*/ 351551 h 1786897"/>
              <a:gd name="connsiteX3-273" fmla="*/ 1702191 w 2205243"/>
              <a:gd name="connsiteY3-274" fmla="*/ 1265951 h 1786897"/>
              <a:gd name="connsiteX4-275" fmla="*/ 942535 w 2205243"/>
              <a:gd name="connsiteY4-276" fmla="*/ 1631710 h 1786897"/>
              <a:gd name="connsiteX5-277" fmla="*/ 28136 w 2205243"/>
              <a:gd name="connsiteY5-278" fmla="*/ 1308153 h 1786897"/>
              <a:gd name="connsiteX6-279" fmla="*/ 0 w 2205243"/>
              <a:gd name="connsiteY6-280" fmla="*/ 421889 h 1786897"/>
              <a:gd name="connsiteX0-281" fmla="*/ 0 w 2205243"/>
              <a:gd name="connsiteY0-282" fmla="*/ 421889 h 1808739"/>
              <a:gd name="connsiteX1-283" fmla="*/ 759656 w 2205243"/>
              <a:gd name="connsiteY1-284" fmla="*/ 140535 h 1808739"/>
              <a:gd name="connsiteX2-285" fmla="*/ 1547445 w 2205243"/>
              <a:gd name="connsiteY2-286" fmla="*/ 351551 h 1808739"/>
              <a:gd name="connsiteX3-287" fmla="*/ 1702191 w 2205243"/>
              <a:gd name="connsiteY3-288" fmla="*/ 1265951 h 1808739"/>
              <a:gd name="connsiteX4-289" fmla="*/ 942535 w 2205243"/>
              <a:gd name="connsiteY4-290" fmla="*/ 1631710 h 1808739"/>
              <a:gd name="connsiteX5-291" fmla="*/ 28136 w 2205243"/>
              <a:gd name="connsiteY5-292" fmla="*/ 1308153 h 1808739"/>
              <a:gd name="connsiteX6-293" fmla="*/ 0 w 2205243"/>
              <a:gd name="connsiteY6-294" fmla="*/ 421889 h 1808739"/>
              <a:gd name="connsiteX0-295" fmla="*/ 0 w 2205243"/>
              <a:gd name="connsiteY0-296" fmla="*/ 421889 h 1801695"/>
              <a:gd name="connsiteX1-297" fmla="*/ 759656 w 2205243"/>
              <a:gd name="connsiteY1-298" fmla="*/ 140535 h 1801695"/>
              <a:gd name="connsiteX2-299" fmla="*/ 1547445 w 2205243"/>
              <a:gd name="connsiteY2-300" fmla="*/ 351551 h 1801695"/>
              <a:gd name="connsiteX3-301" fmla="*/ 1702191 w 2205243"/>
              <a:gd name="connsiteY3-302" fmla="*/ 1265951 h 1801695"/>
              <a:gd name="connsiteX4-303" fmla="*/ 942535 w 2205243"/>
              <a:gd name="connsiteY4-304" fmla="*/ 1631710 h 1801695"/>
              <a:gd name="connsiteX5-305" fmla="*/ 28136 w 2205243"/>
              <a:gd name="connsiteY5-306" fmla="*/ 1308153 h 1801695"/>
              <a:gd name="connsiteX6-307" fmla="*/ 0 w 2205243"/>
              <a:gd name="connsiteY6-308" fmla="*/ 421889 h 1801695"/>
              <a:gd name="connsiteX0-309" fmla="*/ 0 w 2205243"/>
              <a:gd name="connsiteY0-310" fmla="*/ 421889 h 1801695"/>
              <a:gd name="connsiteX1-311" fmla="*/ 759656 w 2205243"/>
              <a:gd name="connsiteY1-312" fmla="*/ 140535 h 1801695"/>
              <a:gd name="connsiteX2-313" fmla="*/ 1547445 w 2205243"/>
              <a:gd name="connsiteY2-314" fmla="*/ 351551 h 1801695"/>
              <a:gd name="connsiteX3-315" fmla="*/ 1702191 w 2205243"/>
              <a:gd name="connsiteY3-316" fmla="*/ 1265951 h 1801695"/>
              <a:gd name="connsiteX4-317" fmla="*/ 942535 w 2205243"/>
              <a:gd name="connsiteY4-318" fmla="*/ 1631710 h 1801695"/>
              <a:gd name="connsiteX5-319" fmla="*/ 28136 w 2205243"/>
              <a:gd name="connsiteY5-320" fmla="*/ 1308153 h 1801695"/>
              <a:gd name="connsiteX6-321" fmla="*/ 0 w 2205243"/>
              <a:gd name="connsiteY6-322" fmla="*/ 421889 h 1801695"/>
              <a:gd name="connsiteX0-323" fmla="*/ 0 w 2205243"/>
              <a:gd name="connsiteY0-324" fmla="*/ 421889 h 1711922"/>
              <a:gd name="connsiteX1-325" fmla="*/ 759656 w 2205243"/>
              <a:gd name="connsiteY1-326" fmla="*/ 140535 h 1711922"/>
              <a:gd name="connsiteX2-327" fmla="*/ 1547445 w 2205243"/>
              <a:gd name="connsiteY2-328" fmla="*/ 351551 h 1711922"/>
              <a:gd name="connsiteX3-329" fmla="*/ 1702191 w 2205243"/>
              <a:gd name="connsiteY3-330" fmla="*/ 1265951 h 1711922"/>
              <a:gd name="connsiteX4-331" fmla="*/ 942535 w 2205243"/>
              <a:gd name="connsiteY4-332" fmla="*/ 1631710 h 1711922"/>
              <a:gd name="connsiteX5-333" fmla="*/ 28136 w 2205243"/>
              <a:gd name="connsiteY5-334" fmla="*/ 1308153 h 1711922"/>
              <a:gd name="connsiteX6-335" fmla="*/ 0 w 2205243"/>
              <a:gd name="connsiteY6-336" fmla="*/ 421889 h 1711922"/>
              <a:gd name="connsiteX0-337" fmla="*/ 0 w 2205243"/>
              <a:gd name="connsiteY0-338" fmla="*/ 421889 h 1795525"/>
              <a:gd name="connsiteX1-339" fmla="*/ 759656 w 2205243"/>
              <a:gd name="connsiteY1-340" fmla="*/ 140535 h 1795525"/>
              <a:gd name="connsiteX2-341" fmla="*/ 1547445 w 2205243"/>
              <a:gd name="connsiteY2-342" fmla="*/ 351551 h 1795525"/>
              <a:gd name="connsiteX3-343" fmla="*/ 1702191 w 2205243"/>
              <a:gd name="connsiteY3-344" fmla="*/ 1265951 h 1795525"/>
              <a:gd name="connsiteX4-345" fmla="*/ 942535 w 2205243"/>
              <a:gd name="connsiteY4-346" fmla="*/ 1631710 h 1795525"/>
              <a:gd name="connsiteX5-347" fmla="*/ 28136 w 2205243"/>
              <a:gd name="connsiteY5-348" fmla="*/ 1308153 h 1795525"/>
              <a:gd name="connsiteX6-349" fmla="*/ 0 w 2205243"/>
              <a:gd name="connsiteY6-350" fmla="*/ 421889 h 1795525"/>
              <a:gd name="connsiteX0-351" fmla="*/ 0 w 2205243"/>
              <a:gd name="connsiteY0-352" fmla="*/ 421889 h 1751029"/>
              <a:gd name="connsiteX1-353" fmla="*/ 759656 w 2205243"/>
              <a:gd name="connsiteY1-354" fmla="*/ 140535 h 1751029"/>
              <a:gd name="connsiteX2-355" fmla="*/ 1547445 w 2205243"/>
              <a:gd name="connsiteY2-356" fmla="*/ 351551 h 1751029"/>
              <a:gd name="connsiteX3-357" fmla="*/ 1702191 w 2205243"/>
              <a:gd name="connsiteY3-358" fmla="*/ 1265951 h 1751029"/>
              <a:gd name="connsiteX4-359" fmla="*/ 942535 w 2205243"/>
              <a:gd name="connsiteY4-360" fmla="*/ 1631710 h 1751029"/>
              <a:gd name="connsiteX5-361" fmla="*/ 28136 w 2205243"/>
              <a:gd name="connsiteY5-362" fmla="*/ 1308153 h 1751029"/>
              <a:gd name="connsiteX6-363" fmla="*/ 0 w 2205243"/>
              <a:gd name="connsiteY6-364" fmla="*/ 421889 h 1751029"/>
              <a:gd name="connsiteX0-365" fmla="*/ 0 w 2205243"/>
              <a:gd name="connsiteY0-366" fmla="*/ 421889 h 1807298"/>
              <a:gd name="connsiteX1-367" fmla="*/ 759656 w 2205243"/>
              <a:gd name="connsiteY1-368" fmla="*/ 140535 h 1807298"/>
              <a:gd name="connsiteX2-369" fmla="*/ 1547445 w 2205243"/>
              <a:gd name="connsiteY2-370" fmla="*/ 351551 h 1807298"/>
              <a:gd name="connsiteX3-371" fmla="*/ 1702191 w 2205243"/>
              <a:gd name="connsiteY3-372" fmla="*/ 1265951 h 1807298"/>
              <a:gd name="connsiteX4-373" fmla="*/ 942535 w 2205243"/>
              <a:gd name="connsiteY4-374" fmla="*/ 1631710 h 1807298"/>
              <a:gd name="connsiteX5-375" fmla="*/ 28136 w 2205243"/>
              <a:gd name="connsiteY5-376" fmla="*/ 1308153 h 1807298"/>
              <a:gd name="connsiteX6-377" fmla="*/ 0 w 2205243"/>
              <a:gd name="connsiteY6-378" fmla="*/ 421889 h 1807298"/>
              <a:gd name="connsiteX0-379" fmla="*/ 237702 w 2442945"/>
              <a:gd name="connsiteY0-380" fmla="*/ 421889 h 1807298"/>
              <a:gd name="connsiteX1-381" fmla="*/ 997358 w 2442945"/>
              <a:gd name="connsiteY1-382" fmla="*/ 140535 h 1807298"/>
              <a:gd name="connsiteX2-383" fmla="*/ 1785147 w 2442945"/>
              <a:gd name="connsiteY2-384" fmla="*/ 351551 h 1807298"/>
              <a:gd name="connsiteX3-385" fmla="*/ 1939893 w 2442945"/>
              <a:gd name="connsiteY3-386" fmla="*/ 1265951 h 1807298"/>
              <a:gd name="connsiteX4-387" fmla="*/ 1180237 w 2442945"/>
              <a:gd name="connsiteY4-388" fmla="*/ 1631710 h 1807298"/>
              <a:gd name="connsiteX5-389" fmla="*/ 265838 w 2442945"/>
              <a:gd name="connsiteY5-390" fmla="*/ 1308153 h 1807298"/>
              <a:gd name="connsiteX6-391" fmla="*/ 237702 w 2442945"/>
              <a:gd name="connsiteY6-392" fmla="*/ 421889 h 1807298"/>
              <a:gd name="connsiteX0-393" fmla="*/ 342317 w 2547560"/>
              <a:gd name="connsiteY0-394" fmla="*/ 421889 h 1807298"/>
              <a:gd name="connsiteX1-395" fmla="*/ 1101973 w 2547560"/>
              <a:gd name="connsiteY1-396" fmla="*/ 140535 h 1807298"/>
              <a:gd name="connsiteX2-397" fmla="*/ 1889762 w 2547560"/>
              <a:gd name="connsiteY2-398" fmla="*/ 351551 h 1807298"/>
              <a:gd name="connsiteX3-399" fmla="*/ 2044508 w 2547560"/>
              <a:gd name="connsiteY3-400" fmla="*/ 1265951 h 1807298"/>
              <a:gd name="connsiteX4-401" fmla="*/ 1284852 w 2547560"/>
              <a:gd name="connsiteY4-402" fmla="*/ 1631710 h 1807298"/>
              <a:gd name="connsiteX5-403" fmla="*/ 370453 w 2547560"/>
              <a:gd name="connsiteY5-404" fmla="*/ 1308153 h 1807298"/>
              <a:gd name="connsiteX6-405" fmla="*/ 342317 w 2547560"/>
              <a:gd name="connsiteY6-406" fmla="*/ 421889 h 180729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2547560" h="1807298">
                <a:moveTo>
                  <a:pt x="342317" y="421889"/>
                </a:moveTo>
                <a:cubicBezTo>
                  <a:pt x="487684" y="98331"/>
                  <a:pt x="914404" y="27994"/>
                  <a:pt x="1101973" y="140535"/>
                </a:cubicBezTo>
                <a:cubicBezTo>
                  <a:pt x="1477110" y="-197089"/>
                  <a:pt x="1950723" y="154603"/>
                  <a:pt x="1889762" y="351551"/>
                </a:cubicBezTo>
                <a:cubicBezTo>
                  <a:pt x="2841676" y="32683"/>
                  <a:pt x="2640040" y="1401939"/>
                  <a:pt x="2044508" y="1265951"/>
                </a:cubicBezTo>
                <a:cubicBezTo>
                  <a:pt x="1946034" y="1711428"/>
                  <a:pt x="1552139" y="1791144"/>
                  <a:pt x="1284852" y="1631710"/>
                </a:cubicBezTo>
                <a:cubicBezTo>
                  <a:pt x="740902" y="1997469"/>
                  <a:pt x="492373" y="1744249"/>
                  <a:pt x="370453" y="1308153"/>
                </a:cubicBezTo>
                <a:cubicBezTo>
                  <a:pt x="-215701" y="1139341"/>
                  <a:pt x="-14064" y="661039"/>
                  <a:pt x="342317" y="421889"/>
                </a:cubicBezTo>
                <a:close/>
              </a:path>
            </a:pathLst>
          </a:custGeom>
          <a:solidFill>
            <a:srgbClr val="F1FA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15" name="六边形 9"/>
          <p:cNvSpPr/>
          <p:nvPr/>
        </p:nvSpPr>
        <p:spPr>
          <a:xfrm>
            <a:off x="785270" y="2494230"/>
            <a:ext cx="1571570" cy="800816"/>
          </a:xfrm>
          <a:custGeom>
            <a:avLst/>
            <a:gdLst>
              <a:gd name="connsiteX0" fmla="*/ 0 w 2138289"/>
              <a:gd name="connsiteY0" fmla="*/ 562708 h 1125415"/>
              <a:gd name="connsiteX1" fmla="*/ 281354 w 2138289"/>
              <a:gd name="connsiteY1" fmla="*/ 0 h 1125415"/>
              <a:gd name="connsiteX2" fmla="*/ 1856935 w 2138289"/>
              <a:gd name="connsiteY2" fmla="*/ 0 h 1125415"/>
              <a:gd name="connsiteX3" fmla="*/ 2138289 w 2138289"/>
              <a:gd name="connsiteY3" fmla="*/ 562708 h 1125415"/>
              <a:gd name="connsiteX4" fmla="*/ 1856935 w 2138289"/>
              <a:gd name="connsiteY4" fmla="*/ 1125415 h 1125415"/>
              <a:gd name="connsiteX5" fmla="*/ 281354 w 2138289"/>
              <a:gd name="connsiteY5" fmla="*/ 1125415 h 1125415"/>
              <a:gd name="connsiteX6" fmla="*/ 0 w 2138289"/>
              <a:gd name="connsiteY6" fmla="*/ 562708 h 1125415"/>
              <a:gd name="connsiteX0-1" fmla="*/ 0 w 2138289"/>
              <a:gd name="connsiteY0-2" fmla="*/ 576775 h 1139482"/>
              <a:gd name="connsiteX1-3" fmla="*/ 281354 w 2138289"/>
              <a:gd name="connsiteY1-4" fmla="*/ 14067 h 1139482"/>
              <a:gd name="connsiteX2-5" fmla="*/ 1631851 w 2138289"/>
              <a:gd name="connsiteY2-6" fmla="*/ 0 h 1139482"/>
              <a:gd name="connsiteX3-7" fmla="*/ 2138289 w 2138289"/>
              <a:gd name="connsiteY3-8" fmla="*/ 576775 h 1139482"/>
              <a:gd name="connsiteX4-9" fmla="*/ 1856935 w 2138289"/>
              <a:gd name="connsiteY4-10" fmla="*/ 1139482 h 1139482"/>
              <a:gd name="connsiteX5-11" fmla="*/ 281354 w 2138289"/>
              <a:gd name="connsiteY5-12" fmla="*/ 1139482 h 1139482"/>
              <a:gd name="connsiteX6-13" fmla="*/ 0 w 2138289"/>
              <a:gd name="connsiteY6-14" fmla="*/ 576775 h 1139482"/>
              <a:gd name="connsiteX0-15" fmla="*/ 0 w 2138289"/>
              <a:gd name="connsiteY0-16" fmla="*/ 576775 h 1280159"/>
              <a:gd name="connsiteX1-17" fmla="*/ 281354 w 2138289"/>
              <a:gd name="connsiteY1-18" fmla="*/ 14067 h 1280159"/>
              <a:gd name="connsiteX2-19" fmla="*/ 1631851 w 2138289"/>
              <a:gd name="connsiteY2-20" fmla="*/ 0 h 1280159"/>
              <a:gd name="connsiteX3-21" fmla="*/ 2138289 w 2138289"/>
              <a:gd name="connsiteY3-22" fmla="*/ 576775 h 1280159"/>
              <a:gd name="connsiteX4-23" fmla="*/ 1026941 w 2138289"/>
              <a:gd name="connsiteY4-24" fmla="*/ 1280159 h 1280159"/>
              <a:gd name="connsiteX5-25" fmla="*/ 281354 w 2138289"/>
              <a:gd name="connsiteY5-26" fmla="*/ 1139482 h 1280159"/>
              <a:gd name="connsiteX6-27" fmla="*/ 0 w 2138289"/>
              <a:gd name="connsiteY6-28" fmla="*/ 576775 h 1280159"/>
              <a:gd name="connsiteX0-29" fmla="*/ 0 w 1744394"/>
              <a:gd name="connsiteY0-30" fmla="*/ 576775 h 1280159"/>
              <a:gd name="connsiteX1-31" fmla="*/ 281354 w 1744394"/>
              <a:gd name="connsiteY1-32" fmla="*/ 14067 h 1280159"/>
              <a:gd name="connsiteX2-33" fmla="*/ 1631851 w 1744394"/>
              <a:gd name="connsiteY2-34" fmla="*/ 0 h 1280159"/>
              <a:gd name="connsiteX3-35" fmla="*/ 1744394 w 1744394"/>
              <a:gd name="connsiteY3-36" fmla="*/ 900332 h 1280159"/>
              <a:gd name="connsiteX4-37" fmla="*/ 1026941 w 1744394"/>
              <a:gd name="connsiteY4-38" fmla="*/ 1280159 h 1280159"/>
              <a:gd name="connsiteX5-39" fmla="*/ 281354 w 1744394"/>
              <a:gd name="connsiteY5-40" fmla="*/ 1139482 h 1280159"/>
              <a:gd name="connsiteX6-41" fmla="*/ 0 w 1744394"/>
              <a:gd name="connsiteY6-42" fmla="*/ 576775 h 1280159"/>
              <a:gd name="connsiteX0-43" fmla="*/ 0 w 1744394"/>
              <a:gd name="connsiteY0-44" fmla="*/ 576775 h 1280159"/>
              <a:gd name="connsiteX1-45" fmla="*/ 281354 w 1744394"/>
              <a:gd name="connsiteY1-46" fmla="*/ 14067 h 1280159"/>
              <a:gd name="connsiteX2-47" fmla="*/ 1631851 w 1744394"/>
              <a:gd name="connsiteY2-48" fmla="*/ 0 h 1280159"/>
              <a:gd name="connsiteX3-49" fmla="*/ 1744394 w 1744394"/>
              <a:gd name="connsiteY3-50" fmla="*/ 900332 h 1280159"/>
              <a:gd name="connsiteX4-51" fmla="*/ 1026941 w 1744394"/>
              <a:gd name="connsiteY4-52" fmla="*/ 1280159 h 1280159"/>
              <a:gd name="connsiteX5-53" fmla="*/ 154745 w 1744394"/>
              <a:gd name="connsiteY5-54" fmla="*/ 942535 h 1280159"/>
              <a:gd name="connsiteX6-55" fmla="*/ 0 w 1744394"/>
              <a:gd name="connsiteY6-56" fmla="*/ 576775 h 1280159"/>
              <a:gd name="connsiteX0-57" fmla="*/ 0 w 1744394"/>
              <a:gd name="connsiteY0-58" fmla="*/ 717453 h 1420837"/>
              <a:gd name="connsiteX1-59" fmla="*/ 773724 w 1744394"/>
              <a:gd name="connsiteY1-60" fmla="*/ 0 h 1420837"/>
              <a:gd name="connsiteX2-61" fmla="*/ 1631851 w 1744394"/>
              <a:gd name="connsiteY2-62" fmla="*/ 140678 h 1420837"/>
              <a:gd name="connsiteX3-63" fmla="*/ 1744394 w 1744394"/>
              <a:gd name="connsiteY3-64" fmla="*/ 1041010 h 1420837"/>
              <a:gd name="connsiteX4-65" fmla="*/ 1026941 w 1744394"/>
              <a:gd name="connsiteY4-66" fmla="*/ 1420837 h 1420837"/>
              <a:gd name="connsiteX5-67" fmla="*/ 154745 w 1744394"/>
              <a:gd name="connsiteY5-68" fmla="*/ 1083213 h 1420837"/>
              <a:gd name="connsiteX6-69" fmla="*/ 0 w 1744394"/>
              <a:gd name="connsiteY6-70" fmla="*/ 717453 h 1420837"/>
              <a:gd name="connsiteX0-71" fmla="*/ 0 w 1659988"/>
              <a:gd name="connsiteY0-72" fmla="*/ 211016 h 1420837"/>
              <a:gd name="connsiteX1-73" fmla="*/ 689318 w 1659988"/>
              <a:gd name="connsiteY1-74" fmla="*/ 0 h 1420837"/>
              <a:gd name="connsiteX2-75" fmla="*/ 1547445 w 1659988"/>
              <a:gd name="connsiteY2-76" fmla="*/ 140678 h 1420837"/>
              <a:gd name="connsiteX3-77" fmla="*/ 1659988 w 1659988"/>
              <a:gd name="connsiteY3-78" fmla="*/ 1041010 h 1420837"/>
              <a:gd name="connsiteX4-79" fmla="*/ 942535 w 1659988"/>
              <a:gd name="connsiteY4-80" fmla="*/ 1420837 h 1420837"/>
              <a:gd name="connsiteX5-81" fmla="*/ 70339 w 1659988"/>
              <a:gd name="connsiteY5-82" fmla="*/ 1083213 h 1420837"/>
              <a:gd name="connsiteX6-83" fmla="*/ 0 w 1659988"/>
              <a:gd name="connsiteY6-84" fmla="*/ 211016 h 1420837"/>
              <a:gd name="connsiteX0-85" fmla="*/ 0 w 1659988"/>
              <a:gd name="connsiteY0-86" fmla="*/ 211016 h 1420837"/>
              <a:gd name="connsiteX1-87" fmla="*/ 689318 w 1659988"/>
              <a:gd name="connsiteY1-88" fmla="*/ 0 h 1420837"/>
              <a:gd name="connsiteX2-89" fmla="*/ 1547445 w 1659988"/>
              <a:gd name="connsiteY2-90" fmla="*/ 140678 h 1420837"/>
              <a:gd name="connsiteX3-91" fmla="*/ 1659988 w 1659988"/>
              <a:gd name="connsiteY3-92" fmla="*/ 1041010 h 1420837"/>
              <a:gd name="connsiteX4-93" fmla="*/ 942535 w 1659988"/>
              <a:gd name="connsiteY4-94" fmla="*/ 1420837 h 1420837"/>
              <a:gd name="connsiteX5-95" fmla="*/ 70339 w 1659988"/>
              <a:gd name="connsiteY5-96" fmla="*/ 1083213 h 1420837"/>
              <a:gd name="connsiteX6-97" fmla="*/ 0 w 1659988"/>
              <a:gd name="connsiteY6-98" fmla="*/ 211016 h 1420837"/>
              <a:gd name="connsiteX0-99" fmla="*/ 0 w 1659988"/>
              <a:gd name="connsiteY0-100" fmla="*/ 211016 h 1420837"/>
              <a:gd name="connsiteX1-101" fmla="*/ 689318 w 1659988"/>
              <a:gd name="connsiteY1-102" fmla="*/ 0 h 1420837"/>
              <a:gd name="connsiteX2-103" fmla="*/ 1547445 w 1659988"/>
              <a:gd name="connsiteY2-104" fmla="*/ 140678 h 1420837"/>
              <a:gd name="connsiteX3-105" fmla="*/ 1659988 w 1659988"/>
              <a:gd name="connsiteY3-106" fmla="*/ 1041010 h 1420837"/>
              <a:gd name="connsiteX4-107" fmla="*/ 942535 w 1659988"/>
              <a:gd name="connsiteY4-108" fmla="*/ 1420837 h 1420837"/>
              <a:gd name="connsiteX5-109" fmla="*/ 70339 w 1659988"/>
              <a:gd name="connsiteY5-110" fmla="*/ 1083213 h 1420837"/>
              <a:gd name="connsiteX6-111" fmla="*/ 0 w 1659988"/>
              <a:gd name="connsiteY6-112" fmla="*/ 211016 h 1420837"/>
              <a:gd name="connsiteX0-113" fmla="*/ 0 w 1659988"/>
              <a:gd name="connsiteY0-114" fmla="*/ 316298 h 1526119"/>
              <a:gd name="connsiteX1-115" fmla="*/ 689318 w 1659988"/>
              <a:gd name="connsiteY1-116" fmla="*/ 105282 h 1526119"/>
              <a:gd name="connsiteX2-117" fmla="*/ 1547445 w 1659988"/>
              <a:gd name="connsiteY2-118" fmla="*/ 245960 h 1526119"/>
              <a:gd name="connsiteX3-119" fmla="*/ 1659988 w 1659988"/>
              <a:gd name="connsiteY3-120" fmla="*/ 1146292 h 1526119"/>
              <a:gd name="connsiteX4-121" fmla="*/ 942535 w 1659988"/>
              <a:gd name="connsiteY4-122" fmla="*/ 1526119 h 1526119"/>
              <a:gd name="connsiteX5-123" fmla="*/ 70339 w 1659988"/>
              <a:gd name="connsiteY5-124" fmla="*/ 1188495 h 1526119"/>
              <a:gd name="connsiteX6-125" fmla="*/ 0 w 1659988"/>
              <a:gd name="connsiteY6-126" fmla="*/ 316298 h 1526119"/>
              <a:gd name="connsiteX0-127" fmla="*/ 0 w 1659988"/>
              <a:gd name="connsiteY0-128" fmla="*/ 368602 h 1578423"/>
              <a:gd name="connsiteX1-129" fmla="*/ 759656 w 1659988"/>
              <a:gd name="connsiteY1-130" fmla="*/ 87248 h 1578423"/>
              <a:gd name="connsiteX2-131" fmla="*/ 1547445 w 1659988"/>
              <a:gd name="connsiteY2-132" fmla="*/ 298264 h 1578423"/>
              <a:gd name="connsiteX3-133" fmla="*/ 1659988 w 1659988"/>
              <a:gd name="connsiteY3-134" fmla="*/ 1198596 h 1578423"/>
              <a:gd name="connsiteX4-135" fmla="*/ 942535 w 1659988"/>
              <a:gd name="connsiteY4-136" fmla="*/ 1578423 h 1578423"/>
              <a:gd name="connsiteX5-137" fmla="*/ 70339 w 1659988"/>
              <a:gd name="connsiteY5-138" fmla="*/ 1240799 h 1578423"/>
              <a:gd name="connsiteX6-139" fmla="*/ 0 w 1659988"/>
              <a:gd name="connsiteY6-140" fmla="*/ 368602 h 1578423"/>
              <a:gd name="connsiteX0-141" fmla="*/ 0 w 1659988"/>
              <a:gd name="connsiteY0-142" fmla="*/ 331411 h 1541232"/>
              <a:gd name="connsiteX1-143" fmla="*/ 759656 w 1659988"/>
              <a:gd name="connsiteY1-144" fmla="*/ 50057 h 1541232"/>
              <a:gd name="connsiteX2-145" fmla="*/ 1547445 w 1659988"/>
              <a:gd name="connsiteY2-146" fmla="*/ 261073 h 1541232"/>
              <a:gd name="connsiteX3-147" fmla="*/ 1659988 w 1659988"/>
              <a:gd name="connsiteY3-148" fmla="*/ 1161405 h 1541232"/>
              <a:gd name="connsiteX4-149" fmla="*/ 942535 w 1659988"/>
              <a:gd name="connsiteY4-150" fmla="*/ 1541232 h 1541232"/>
              <a:gd name="connsiteX5-151" fmla="*/ 70339 w 1659988"/>
              <a:gd name="connsiteY5-152" fmla="*/ 1203608 h 1541232"/>
              <a:gd name="connsiteX6-153" fmla="*/ 0 w 1659988"/>
              <a:gd name="connsiteY6-154" fmla="*/ 331411 h 1541232"/>
              <a:gd name="connsiteX0-155" fmla="*/ 0 w 1659988"/>
              <a:gd name="connsiteY0-156" fmla="*/ 400765 h 1610586"/>
              <a:gd name="connsiteX1-157" fmla="*/ 759656 w 1659988"/>
              <a:gd name="connsiteY1-158" fmla="*/ 119411 h 1610586"/>
              <a:gd name="connsiteX2-159" fmla="*/ 1547445 w 1659988"/>
              <a:gd name="connsiteY2-160" fmla="*/ 330427 h 1610586"/>
              <a:gd name="connsiteX3-161" fmla="*/ 1659988 w 1659988"/>
              <a:gd name="connsiteY3-162" fmla="*/ 1230759 h 1610586"/>
              <a:gd name="connsiteX4-163" fmla="*/ 942535 w 1659988"/>
              <a:gd name="connsiteY4-164" fmla="*/ 1610586 h 1610586"/>
              <a:gd name="connsiteX5-165" fmla="*/ 70339 w 1659988"/>
              <a:gd name="connsiteY5-166" fmla="*/ 1272962 h 1610586"/>
              <a:gd name="connsiteX6-167" fmla="*/ 0 w 1659988"/>
              <a:gd name="connsiteY6-168" fmla="*/ 400765 h 1610586"/>
              <a:gd name="connsiteX0-169" fmla="*/ 0 w 1659988"/>
              <a:gd name="connsiteY0-170" fmla="*/ 421889 h 1631710"/>
              <a:gd name="connsiteX1-171" fmla="*/ 759656 w 1659988"/>
              <a:gd name="connsiteY1-172" fmla="*/ 140535 h 1631710"/>
              <a:gd name="connsiteX2-173" fmla="*/ 1547445 w 1659988"/>
              <a:gd name="connsiteY2-174" fmla="*/ 351551 h 1631710"/>
              <a:gd name="connsiteX3-175" fmla="*/ 1659988 w 1659988"/>
              <a:gd name="connsiteY3-176" fmla="*/ 1251883 h 1631710"/>
              <a:gd name="connsiteX4-177" fmla="*/ 942535 w 1659988"/>
              <a:gd name="connsiteY4-178" fmla="*/ 1631710 h 1631710"/>
              <a:gd name="connsiteX5-179" fmla="*/ 70339 w 1659988"/>
              <a:gd name="connsiteY5-180" fmla="*/ 1294086 h 1631710"/>
              <a:gd name="connsiteX6-181" fmla="*/ 0 w 1659988"/>
              <a:gd name="connsiteY6-182" fmla="*/ 421889 h 1631710"/>
              <a:gd name="connsiteX0-183" fmla="*/ 0 w 1992538"/>
              <a:gd name="connsiteY0-184" fmla="*/ 421889 h 1631710"/>
              <a:gd name="connsiteX1-185" fmla="*/ 759656 w 1992538"/>
              <a:gd name="connsiteY1-186" fmla="*/ 140535 h 1631710"/>
              <a:gd name="connsiteX2-187" fmla="*/ 1547445 w 1992538"/>
              <a:gd name="connsiteY2-188" fmla="*/ 351551 h 1631710"/>
              <a:gd name="connsiteX3-189" fmla="*/ 1659988 w 1992538"/>
              <a:gd name="connsiteY3-190" fmla="*/ 1251883 h 1631710"/>
              <a:gd name="connsiteX4-191" fmla="*/ 942535 w 1992538"/>
              <a:gd name="connsiteY4-192" fmla="*/ 1631710 h 1631710"/>
              <a:gd name="connsiteX5-193" fmla="*/ 70339 w 1992538"/>
              <a:gd name="connsiteY5-194" fmla="*/ 1294086 h 1631710"/>
              <a:gd name="connsiteX6-195" fmla="*/ 0 w 1992538"/>
              <a:gd name="connsiteY6-196" fmla="*/ 421889 h 1631710"/>
              <a:gd name="connsiteX0-197" fmla="*/ 0 w 2005025"/>
              <a:gd name="connsiteY0-198" fmla="*/ 421889 h 1631710"/>
              <a:gd name="connsiteX1-199" fmla="*/ 759656 w 2005025"/>
              <a:gd name="connsiteY1-200" fmla="*/ 140535 h 1631710"/>
              <a:gd name="connsiteX2-201" fmla="*/ 1547445 w 2005025"/>
              <a:gd name="connsiteY2-202" fmla="*/ 351551 h 1631710"/>
              <a:gd name="connsiteX3-203" fmla="*/ 1702191 w 2005025"/>
              <a:gd name="connsiteY3-204" fmla="*/ 1265951 h 1631710"/>
              <a:gd name="connsiteX4-205" fmla="*/ 942535 w 2005025"/>
              <a:gd name="connsiteY4-206" fmla="*/ 1631710 h 1631710"/>
              <a:gd name="connsiteX5-207" fmla="*/ 70339 w 2005025"/>
              <a:gd name="connsiteY5-208" fmla="*/ 1294086 h 1631710"/>
              <a:gd name="connsiteX6-209" fmla="*/ 0 w 2005025"/>
              <a:gd name="connsiteY6-210" fmla="*/ 421889 h 1631710"/>
              <a:gd name="connsiteX0-211" fmla="*/ 0 w 2205243"/>
              <a:gd name="connsiteY0-212" fmla="*/ 421889 h 1631710"/>
              <a:gd name="connsiteX1-213" fmla="*/ 759656 w 2205243"/>
              <a:gd name="connsiteY1-214" fmla="*/ 140535 h 1631710"/>
              <a:gd name="connsiteX2-215" fmla="*/ 1547445 w 2205243"/>
              <a:gd name="connsiteY2-216" fmla="*/ 351551 h 1631710"/>
              <a:gd name="connsiteX3-217" fmla="*/ 1702191 w 2205243"/>
              <a:gd name="connsiteY3-218" fmla="*/ 1265951 h 1631710"/>
              <a:gd name="connsiteX4-219" fmla="*/ 942535 w 2205243"/>
              <a:gd name="connsiteY4-220" fmla="*/ 1631710 h 1631710"/>
              <a:gd name="connsiteX5-221" fmla="*/ 70339 w 2205243"/>
              <a:gd name="connsiteY5-222" fmla="*/ 1294086 h 1631710"/>
              <a:gd name="connsiteX6-223" fmla="*/ 0 w 2205243"/>
              <a:gd name="connsiteY6-224" fmla="*/ 421889 h 1631710"/>
              <a:gd name="connsiteX0-225" fmla="*/ 0 w 2205243"/>
              <a:gd name="connsiteY0-226" fmla="*/ 421889 h 1631710"/>
              <a:gd name="connsiteX1-227" fmla="*/ 759656 w 2205243"/>
              <a:gd name="connsiteY1-228" fmla="*/ 140535 h 1631710"/>
              <a:gd name="connsiteX2-229" fmla="*/ 1547445 w 2205243"/>
              <a:gd name="connsiteY2-230" fmla="*/ 351551 h 1631710"/>
              <a:gd name="connsiteX3-231" fmla="*/ 1702191 w 2205243"/>
              <a:gd name="connsiteY3-232" fmla="*/ 1265951 h 1631710"/>
              <a:gd name="connsiteX4-233" fmla="*/ 942535 w 2205243"/>
              <a:gd name="connsiteY4-234" fmla="*/ 1631710 h 1631710"/>
              <a:gd name="connsiteX5-235" fmla="*/ 70339 w 2205243"/>
              <a:gd name="connsiteY5-236" fmla="*/ 1294086 h 1631710"/>
              <a:gd name="connsiteX6-237" fmla="*/ 0 w 2205243"/>
              <a:gd name="connsiteY6-238" fmla="*/ 421889 h 1631710"/>
              <a:gd name="connsiteX0-239" fmla="*/ 0 w 2205243"/>
              <a:gd name="connsiteY0-240" fmla="*/ 421889 h 1707267"/>
              <a:gd name="connsiteX1-241" fmla="*/ 759656 w 2205243"/>
              <a:gd name="connsiteY1-242" fmla="*/ 140535 h 1707267"/>
              <a:gd name="connsiteX2-243" fmla="*/ 1547445 w 2205243"/>
              <a:gd name="connsiteY2-244" fmla="*/ 351551 h 1707267"/>
              <a:gd name="connsiteX3-245" fmla="*/ 1702191 w 2205243"/>
              <a:gd name="connsiteY3-246" fmla="*/ 1265951 h 1707267"/>
              <a:gd name="connsiteX4-247" fmla="*/ 942535 w 2205243"/>
              <a:gd name="connsiteY4-248" fmla="*/ 1631710 h 1707267"/>
              <a:gd name="connsiteX5-249" fmla="*/ 70339 w 2205243"/>
              <a:gd name="connsiteY5-250" fmla="*/ 1294086 h 1707267"/>
              <a:gd name="connsiteX6-251" fmla="*/ 0 w 2205243"/>
              <a:gd name="connsiteY6-252" fmla="*/ 421889 h 1707267"/>
              <a:gd name="connsiteX0-253" fmla="*/ 0 w 2205243"/>
              <a:gd name="connsiteY0-254" fmla="*/ 421889 h 1784748"/>
              <a:gd name="connsiteX1-255" fmla="*/ 759656 w 2205243"/>
              <a:gd name="connsiteY1-256" fmla="*/ 140535 h 1784748"/>
              <a:gd name="connsiteX2-257" fmla="*/ 1547445 w 2205243"/>
              <a:gd name="connsiteY2-258" fmla="*/ 351551 h 1784748"/>
              <a:gd name="connsiteX3-259" fmla="*/ 1702191 w 2205243"/>
              <a:gd name="connsiteY3-260" fmla="*/ 1265951 h 1784748"/>
              <a:gd name="connsiteX4-261" fmla="*/ 942535 w 2205243"/>
              <a:gd name="connsiteY4-262" fmla="*/ 1631710 h 1784748"/>
              <a:gd name="connsiteX5-263" fmla="*/ 70339 w 2205243"/>
              <a:gd name="connsiteY5-264" fmla="*/ 1294086 h 1784748"/>
              <a:gd name="connsiteX6-265" fmla="*/ 0 w 2205243"/>
              <a:gd name="connsiteY6-266" fmla="*/ 421889 h 1784748"/>
              <a:gd name="connsiteX0-267" fmla="*/ 0 w 2205243"/>
              <a:gd name="connsiteY0-268" fmla="*/ 421889 h 1786897"/>
              <a:gd name="connsiteX1-269" fmla="*/ 759656 w 2205243"/>
              <a:gd name="connsiteY1-270" fmla="*/ 140535 h 1786897"/>
              <a:gd name="connsiteX2-271" fmla="*/ 1547445 w 2205243"/>
              <a:gd name="connsiteY2-272" fmla="*/ 351551 h 1786897"/>
              <a:gd name="connsiteX3-273" fmla="*/ 1702191 w 2205243"/>
              <a:gd name="connsiteY3-274" fmla="*/ 1265951 h 1786897"/>
              <a:gd name="connsiteX4-275" fmla="*/ 942535 w 2205243"/>
              <a:gd name="connsiteY4-276" fmla="*/ 1631710 h 1786897"/>
              <a:gd name="connsiteX5-277" fmla="*/ 28136 w 2205243"/>
              <a:gd name="connsiteY5-278" fmla="*/ 1308153 h 1786897"/>
              <a:gd name="connsiteX6-279" fmla="*/ 0 w 2205243"/>
              <a:gd name="connsiteY6-280" fmla="*/ 421889 h 1786897"/>
              <a:gd name="connsiteX0-281" fmla="*/ 0 w 2205243"/>
              <a:gd name="connsiteY0-282" fmla="*/ 421889 h 1808739"/>
              <a:gd name="connsiteX1-283" fmla="*/ 759656 w 2205243"/>
              <a:gd name="connsiteY1-284" fmla="*/ 140535 h 1808739"/>
              <a:gd name="connsiteX2-285" fmla="*/ 1547445 w 2205243"/>
              <a:gd name="connsiteY2-286" fmla="*/ 351551 h 1808739"/>
              <a:gd name="connsiteX3-287" fmla="*/ 1702191 w 2205243"/>
              <a:gd name="connsiteY3-288" fmla="*/ 1265951 h 1808739"/>
              <a:gd name="connsiteX4-289" fmla="*/ 942535 w 2205243"/>
              <a:gd name="connsiteY4-290" fmla="*/ 1631710 h 1808739"/>
              <a:gd name="connsiteX5-291" fmla="*/ 28136 w 2205243"/>
              <a:gd name="connsiteY5-292" fmla="*/ 1308153 h 1808739"/>
              <a:gd name="connsiteX6-293" fmla="*/ 0 w 2205243"/>
              <a:gd name="connsiteY6-294" fmla="*/ 421889 h 1808739"/>
              <a:gd name="connsiteX0-295" fmla="*/ 0 w 2205243"/>
              <a:gd name="connsiteY0-296" fmla="*/ 421889 h 1801695"/>
              <a:gd name="connsiteX1-297" fmla="*/ 759656 w 2205243"/>
              <a:gd name="connsiteY1-298" fmla="*/ 140535 h 1801695"/>
              <a:gd name="connsiteX2-299" fmla="*/ 1547445 w 2205243"/>
              <a:gd name="connsiteY2-300" fmla="*/ 351551 h 1801695"/>
              <a:gd name="connsiteX3-301" fmla="*/ 1702191 w 2205243"/>
              <a:gd name="connsiteY3-302" fmla="*/ 1265951 h 1801695"/>
              <a:gd name="connsiteX4-303" fmla="*/ 942535 w 2205243"/>
              <a:gd name="connsiteY4-304" fmla="*/ 1631710 h 1801695"/>
              <a:gd name="connsiteX5-305" fmla="*/ 28136 w 2205243"/>
              <a:gd name="connsiteY5-306" fmla="*/ 1308153 h 1801695"/>
              <a:gd name="connsiteX6-307" fmla="*/ 0 w 2205243"/>
              <a:gd name="connsiteY6-308" fmla="*/ 421889 h 1801695"/>
              <a:gd name="connsiteX0-309" fmla="*/ 0 w 2205243"/>
              <a:gd name="connsiteY0-310" fmla="*/ 421889 h 1801695"/>
              <a:gd name="connsiteX1-311" fmla="*/ 759656 w 2205243"/>
              <a:gd name="connsiteY1-312" fmla="*/ 140535 h 1801695"/>
              <a:gd name="connsiteX2-313" fmla="*/ 1547445 w 2205243"/>
              <a:gd name="connsiteY2-314" fmla="*/ 351551 h 1801695"/>
              <a:gd name="connsiteX3-315" fmla="*/ 1702191 w 2205243"/>
              <a:gd name="connsiteY3-316" fmla="*/ 1265951 h 1801695"/>
              <a:gd name="connsiteX4-317" fmla="*/ 942535 w 2205243"/>
              <a:gd name="connsiteY4-318" fmla="*/ 1631710 h 1801695"/>
              <a:gd name="connsiteX5-319" fmla="*/ 28136 w 2205243"/>
              <a:gd name="connsiteY5-320" fmla="*/ 1308153 h 1801695"/>
              <a:gd name="connsiteX6-321" fmla="*/ 0 w 2205243"/>
              <a:gd name="connsiteY6-322" fmla="*/ 421889 h 1801695"/>
              <a:gd name="connsiteX0-323" fmla="*/ 0 w 2205243"/>
              <a:gd name="connsiteY0-324" fmla="*/ 421889 h 1711922"/>
              <a:gd name="connsiteX1-325" fmla="*/ 759656 w 2205243"/>
              <a:gd name="connsiteY1-326" fmla="*/ 140535 h 1711922"/>
              <a:gd name="connsiteX2-327" fmla="*/ 1547445 w 2205243"/>
              <a:gd name="connsiteY2-328" fmla="*/ 351551 h 1711922"/>
              <a:gd name="connsiteX3-329" fmla="*/ 1702191 w 2205243"/>
              <a:gd name="connsiteY3-330" fmla="*/ 1265951 h 1711922"/>
              <a:gd name="connsiteX4-331" fmla="*/ 942535 w 2205243"/>
              <a:gd name="connsiteY4-332" fmla="*/ 1631710 h 1711922"/>
              <a:gd name="connsiteX5-333" fmla="*/ 28136 w 2205243"/>
              <a:gd name="connsiteY5-334" fmla="*/ 1308153 h 1711922"/>
              <a:gd name="connsiteX6-335" fmla="*/ 0 w 2205243"/>
              <a:gd name="connsiteY6-336" fmla="*/ 421889 h 1711922"/>
              <a:gd name="connsiteX0-337" fmla="*/ 0 w 2205243"/>
              <a:gd name="connsiteY0-338" fmla="*/ 421889 h 1795525"/>
              <a:gd name="connsiteX1-339" fmla="*/ 759656 w 2205243"/>
              <a:gd name="connsiteY1-340" fmla="*/ 140535 h 1795525"/>
              <a:gd name="connsiteX2-341" fmla="*/ 1547445 w 2205243"/>
              <a:gd name="connsiteY2-342" fmla="*/ 351551 h 1795525"/>
              <a:gd name="connsiteX3-343" fmla="*/ 1702191 w 2205243"/>
              <a:gd name="connsiteY3-344" fmla="*/ 1265951 h 1795525"/>
              <a:gd name="connsiteX4-345" fmla="*/ 942535 w 2205243"/>
              <a:gd name="connsiteY4-346" fmla="*/ 1631710 h 1795525"/>
              <a:gd name="connsiteX5-347" fmla="*/ 28136 w 2205243"/>
              <a:gd name="connsiteY5-348" fmla="*/ 1308153 h 1795525"/>
              <a:gd name="connsiteX6-349" fmla="*/ 0 w 2205243"/>
              <a:gd name="connsiteY6-350" fmla="*/ 421889 h 1795525"/>
              <a:gd name="connsiteX0-351" fmla="*/ 0 w 2205243"/>
              <a:gd name="connsiteY0-352" fmla="*/ 421889 h 1751029"/>
              <a:gd name="connsiteX1-353" fmla="*/ 759656 w 2205243"/>
              <a:gd name="connsiteY1-354" fmla="*/ 140535 h 1751029"/>
              <a:gd name="connsiteX2-355" fmla="*/ 1547445 w 2205243"/>
              <a:gd name="connsiteY2-356" fmla="*/ 351551 h 1751029"/>
              <a:gd name="connsiteX3-357" fmla="*/ 1702191 w 2205243"/>
              <a:gd name="connsiteY3-358" fmla="*/ 1265951 h 1751029"/>
              <a:gd name="connsiteX4-359" fmla="*/ 942535 w 2205243"/>
              <a:gd name="connsiteY4-360" fmla="*/ 1631710 h 1751029"/>
              <a:gd name="connsiteX5-361" fmla="*/ 28136 w 2205243"/>
              <a:gd name="connsiteY5-362" fmla="*/ 1308153 h 1751029"/>
              <a:gd name="connsiteX6-363" fmla="*/ 0 w 2205243"/>
              <a:gd name="connsiteY6-364" fmla="*/ 421889 h 1751029"/>
              <a:gd name="connsiteX0-365" fmla="*/ 0 w 2205243"/>
              <a:gd name="connsiteY0-366" fmla="*/ 421889 h 1807298"/>
              <a:gd name="connsiteX1-367" fmla="*/ 759656 w 2205243"/>
              <a:gd name="connsiteY1-368" fmla="*/ 140535 h 1807298"/>
              <a:gd name="connsiteX2-369" fmla="*/ 1547445 w 2205243"/>
              <a:gd name="connsiteY2-370" fmla="*/ 351551 h 1807298"/>
              <a:gd name="connsiteX3-371" fmla="*/ 1702191 w 2205243"/>
              <a:gd name="connsiteY3-372" fmla="*/ 1265951 h 1807298"/>
              <a:gd name="connsiteX4-373" fmla="*/ 942535 w 2205243"/>
              <a:gd name="connsiteY4-374" fmla="*/ 1631710 h 1807298"/>
              <a:gd name="connsiteX5-375" fmla="*/ 28136 w 2205243"/>
              <a:gd name="connsiteY5-376" fmla="*/ 1308153 h 1807298"/>
              <a:gd name="connsiteX6-377" fmla="*/ 0 w 2205243"/>
              <a:gd name="connsiteY6-378" fmla="*/ 421889 h 1807298"/>
              <a:gd name="connsiteX0-379" fmla="*/ 237702 w 2442945"/>
              <a:gd name="connsiteY0-380" fmla="*/ 421889 h 1807298"/>
              <a:gd name="connsiteX1-381" fmla="*/ 997358 w 2442945"/>
              <a:gd name="connsiteY1-382" fmla="*/ 140535 h 1807298"/>
              <a:gd name="connsiteX2-383" fmla="*/ 1785147 w 2442945"/>
              <a:gd name="connsiteY2-384" fmla="*/ 351551 h 1807298"/>
              <a:gd name="connsiteX3-385" fmla="*/ 1939893 w 2442945"/>
              <a:gd name="connsiteY3-386" fmla="*/ 1265951 h 1807298"/>
              <a:gd name="connsiteX4-387" fmla="*/ 1180237 w 2442945"/>
              <a:gd name="connsiteY4-388" fmla="*/ 1631710 h 1807298"/>
              <a:gd name="connsiteX5-389" fmla="*/ 265838 w 2442945"/>
              <a:gd name="connsiteY5-390" fmla="*/ 1308153 h 1807298"/>
              <a:gd name="connsiteX6-391" fmla="*/ 237702 w 2442945"/>
              <a:gd name="connsiteY6-392" fmla="*/ 421889 h 1807298"/>
              <a:gd name="connsiteX0-393" fmla="*/ 342317 w 2547560"/>
              <a:gd name="connsiteY0-394" fmla="*/ 421889 h 1807298"/>
              <a:gd name="connsiteX1-395" fmla="*/ 1101973 w 2547560"/>
              <a:gd name="connsiteY1-396" fmla="*/ 140535 h 1807298"/>
              <a:gd name="connsiteX2-397" fmla="*/ 1889762 w 2547560"/>
              <a:gd name="connsiteY2-398" fmla="*/ 351551 h 1807298"/>
              <a:gd name="connsiteX3-399" fmla="*/ 2044508 w 2547560"/>
              <a:gd name="connsiteY3-400" fmla="*/ 1265951 h 1807298"/>
              <a:gd name="connsiteX4-401" fmla="*/ 1284852 w 2547560"/>
              <a:gd name="connsiteY4-402" fmla="*/ 1631710 h 1807298"/>
              <a:gd name="connsiteX5-403" fmla="*/ 370453 w 2547560"/>
              <a:gd name="connsiteY5-404" fmla="*/ 1308153 h 1807298"/>
              <a:gd name="connsiteX6-405" fmla="*/ 342317 w 2547560"/>
              <a:gd name="connsiteY6-406" fmla="*/ 421889 h 180729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2547560" h="1807298">
                <a:moveTo>
                  <a:pt x="342317" y="421889"/>
                </a:moveTo>
                <a:cubicBezTo>
                  <a:pt x="487684" y="98331"/>
                  <a:pt x="914404" y="27994"/>
                  <a:pt x="1101973" y="140535"/>
                </a:cubicBezTo>
                <a:cubicBezTo>
                  <a:pt x="1477110" y="-197089"/>
                  <a:pt x="1950723" y="154603"/>
                  <a:pt x="1889762" y="351551"/>
                </a:cubicBezTo>
                <a:cubicBezTo>
                  <a:pt x="2841676" y="32683"/>
                  <a:pt x="2640040" y="1401939"/>
                  <a:pt x="2044508" y="1265951"/>
                </a:cubicBezTo>
                <a:cubicBezTo>
                  <a:pt x="1946034" y="1711428"/>
                  <a:pt x="1552139" y="1791144"/>
                  <a:pt x="1284852" y="1631710"/>
                </a:cubicBezTo>
                <a:cubicBezTo>
                  <a:pt x="740902" y="1997469"/>
                  <a:pt x="492373" y="1744249"/>
                  <a:pt x="370453" y="1308153"/>
                </a:cubicBezTo>
                <a:cubicBezTo>
                  <a:pt x="-215701" y="1139341"/>
                  <a:pt x="-14064" y="661039"/>
                  <a:pt x="342317" y="421889"/>
                </a:cubicBezTo>
                <a:close/>
              </a:path>
            </a:pathLst>
          </a:custGeom>
          <a:solidFill>
            <a:srgbClr val="F1FA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4" name="云形 3"/>
          <p:cNvSpPr/>
          <p:nvPr/>
        </p:nvSpPr>
        <p:spPr>
          <a:xfrm>
            <a:off x="-856343" y="5942818"/>
            <a:ext cx="13251766" cy="3137096"/>
          </a:xfrm>
          <a:prstGeom prst="cloud">
            <a:avLst/>
          </a:prstGeom>
          <a:solidFill>
            <a:srgbClr val="F1FAFF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4746283" y="-47900"/>
            <a:ext cx="20465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7200" dirty="0">
                <a:solidFill>
                  <a:schemeClr val="accent2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rPr>
              <a:t>目录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354044" y="1127458"/>
            <a:ext cx="66765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3800" dirty="0">
                <a:solidFill>
                  <a:schemeClr val="accent4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rPr>
              <a:t>1</a:t>
            </a:r>
            <a:endParaRPr lang="zh-CN" altLang="en-US" sz="13800" dirty="0">
              <a:solidFill>
                <a:schemeClr val="accent4"/>
              </a:solidFill>
              <a:latin typeface="方正卡通简体" panose="03000509000000000000" pitchFamily="65" charset="-122"/>
              <a:ea typeface="方正卡通简体" panose="03000509000000000000" pitchFamily="65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7038273" y="1144138"/>
            <a:ext cx="66765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3800" dirty="0">
                <a:solidFill>
                  <a:schemeClr val="accent1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rPr>
              <a:t>2</a:t>
            </a:r>
            <a:endParaRPr lang="zh-CN" altLang="en-US" sz="13800" dirty="0">
              <a:solidFill>
                <a:schemeClr val="accent1"/>
              </a:solidFill>
              <a:latin typeface="方正卡通简体" panose="03000509000000000000" pitchFamily="65" charset="-122"/>
              <a:ea typeface="方正卡通简体" panose="03000509000000000000" pitchFamily="65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354044" y="3317819"/>
            <a:ext cx="66765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3800" dirty="0">
                <a:solidFill>
                  <a:schemeClr val="accent3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rPr>
              <a:t>3</a:t>
            </a:r>
            <a:endParaRPr lang="zh-CN" altLang="en-US" sz="13800" dirty="0">
              <a:solidFill>
                <a:schemeClr val="accent3"/>
              </a:solidFill>
              <a:latin typeface="方正卡通简体" panose="03000509000000000000" pitchFamily="65" charset="-122"/>
              <a:ea typeface="方正卡通简体" panose="03000509000000000000" pitchFamily="65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7038273" y="3334499"/>
            <a:ext cx="66765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3800" dirty="0">
                <a:solidFill>
                  <a:schemeClr val="accent2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rPr>
              <a:t>4</a:t>
            </a:r>
            <a:endParaRPr lang="zh-CN" altLang="en-US" sz="13800" dirty="0">
              <a:solidFill>
                <a:schemeClr val="accent2"/>
              </a:solidFill>
              <a:latin typeface="方正卡通简体" panose="03000509000000000000" pitchFamily="65" charset="-122"/>
              <a:ea typeface="方正卡通简体" panose="03000509000000000000" pitchFamily="65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194926" y="2091681"/>
            <a:ext cx="296427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3600" b="1" dirty="0">
                <a:solidFill>
                  <a:srgbClr val="283F19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rPr>
              <a:t>地球日的由来</a:t>
            </a:r>
          </a:p>
        </p:txBody>
      </p:sp>
      <p:sp>
        <p:nvSpPr>
          <p:cNvPr id="11" name="矩形 10"/>
          <p:cNvSpPr/>
          <p:nvPr/>
        </p:nvSpPr>
        <p:spPr>
          <a:xfrm>
            <a:off x="8089992" y="2091681"/>
            <a:ext cx="296427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3600" b="1" dirty="0">
                <a:solidFill>
                  <a:srgbClr val="283F19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rPr>
              <a:t>地球当前状况</a:t>
            </a:r>
          </a:p>
        </p:txBody>
      </p:sp>
      <p:sp>
        <p:nvSpPr>
          <p:cNvPr id="12" name="矩形 11"/>
          <p:cNvSpPr/>
          <p:nvPr/>
        </p:nvSpPr>
        <p:spPr>
          <a:xfrm>
            <a:off x="2323168" y="4463831"/>
            <a:ext cx="20377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3600" b="1" dirty="0">
                <a:solidFill>
                  <a:srgbClr val="283F19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rPr>
              <a:t>启发思考</a:t>
            </a:r>
          </a:p>
        </p:txBody>
      </p:sp>
      <p:sp>
        <p:nvSpPr>
          <p:cNvPr id="13" name="矩形 12"/>
          <p:cNvSpPr/>
          <p:nvPr/>
        </p:nvSpPr>
        <p:spPr>
          <a:xfrm>
            <a:off x="8089992" y="4471733"/>
            <a:ext cx="379663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3600" b="1" dirty="0">
                <a:solidFill>
                  <a:srgbClr val="283F19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rPr>
              <a:t>从</a:t>
            </a:r>
            <a:r>
              <a:rPr lang="zh-CN" altLang="en-US" sz="3600" b="1" dirty="0">
                <a:solidFill>
                  <a:srgbClr val="283F19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rPr>
              <a:t>我</a:t>
            </a:r>
            <a:r>
              <a:rPr lang="zh-CN" altLang="zh-CN" sz="3600" b="1" dirty="0">
                <a:solidFill>
                  <a:srgbClr val="283F19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rPr>
              <a:t>做起保护地球</a:t>
            </a:r>
          </a:p>
        </p:txBody>
      </p:sp>
      <p:grpSp>
        <p:nvGrpSpPr>
          <p:cNvPr id="22" name="组合 21"/>
          <p:cNvGrpSpPr>
            <a:grpSpLocks noChangeAspect="1"/>
          </p:cNvGrpSpPr>
          <p:nvPr/>
        </p:nvGrpSpPr>
        <p:grpSpPr>
          <a:xfrm>
            <a:off x="10963770" y="5782981"/>
            <a:ext cx="442960" cy="1200330"/>
            <a:chOff x="806665" y="11091044"/>
            <a:chExt cx="1312863" cy="3557587"/>
          </a:xfrm>
        </p:grpSpPr>
        <p:sp>
          <p:nvSpPr>
            <p:cNvPr id="23" name="Freeform 118"/>
            <p:cNvSpPr/>
            <p:nvPr/>
          </p:nvSpPr>
          <p:spPr bwMode="auto">
            <a:xfrm>
              <a:off x="1540090" y="11800656"/>
              <a:ext cx="304800" cy="363538"/>
            </a:xfrm>
            <a:custGeom>
              <a:avLst/>
              <a:gdLst>
                <a:gd name="T0" fmla="*/ 46 w 81"/>
                <a:gd name="T1" fmla="*/ 97 h 97"/>
                <a:gd name="T2" fmla="*/ 43 w 81"/>
                <a:gd name="T3" fmla="*/ 92 h 97"/>
                <a:gd name="T4" fmla="*/ 9 w 81"/>
                <a:gd name="T5" fmla="*/ 41 h 97"/>
                <a:gd name="T6" fmla="*/ 14 w 81"/>
                <a:gd name="T7" fmla="*/ 15 h 97"/>
                <a:gd name="T8" fmla="*/ 45 w 81"/>
                <a:gd name="T9" fmla="*/ 16 h 97"/>
                <a:gd name="T10" fmla="*/ 81 w 81"/>
                <a:gd name="T11" fmla="*/ 67 h 97"/>
                <a:gd name="T12" fmla="*/ 46 w 81"/>
                <a:gd name="T13" fmla="*/ 9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1" h="97">
                  <a:moveTo>
                    <a:pt x="46" y="97"/>
                  </a:moveTo>
                  <a:cubicBezTo>
                    <a:pt x="43" y="92"/>
                    <a:pt x="43" y="92"/>
                    <a:pt x="43" y="92"/>
                  </a:cubicBezTo>
                  <a:cubicBezTo>
                    <a:pt x="9" y="41"/>
                    <a:pt x="9" y="41"/>
                    <a:pt x="9" y="41"/>
                  </a:cubicBezTo>
                  <a:cubicBezTo>
                    <a:pt x="9" y="41"/>
                    <a:pt x="0" y="26"/>
                    <a:pt x="14" y="15"/>
                  </a:cubicBezTo>
                  <a:cubicBezTo>
                    <a:pt x="31" y="0"/>
                    <a:pt x="45" y="16"/>
                    <a:pt x="45" y="16"/>
                  </a:cubicBezTo>
                  <a:cubicBezTo>
                    <a:pt x="81" y="67"/>
                    <a:pt x="81" y="67"/>
                    <a:pt x="81" y="67"/>
                  </a:cubicBezTo>
                  <a:lnTo>
                    <a:pt x="46" y="97"/>
                  </a:lnTo>
                  <a:close/>
                </a:path>
              </a:pathLst>
            </a:custGeom>
            <a:solidFill>
              <a:srgbClr val="FBC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119"/>
            <p:cNvSpPr/>
            <p:nvPr/>
          </p:nvSpPr>
          <p:spPr bwMode="auto">
            <a:xfrm>
              <a:off x="1540090" y="11800656"/>
              <a:ext cx="173038" cy="233363"/>
            </a:xfrm>
            <a:custGeom>
              <a:avLst/>
              <a:gdLst>
                <a:gd name="T0" fmla="*/ 46 w 46"/>
                <a:gd name="T1" fmla="*/ 39 h 62"/>
                <a:gd name="T2" fmla="*/ 45 w 46"/>
                <a:gd name="T3" fmla="*/ 16 h 62"/>
                <a:gd name="T4" fmla="*/ 45 w 46"/>
                <a:gd name="T5" fmla="*/ 16 h 62"/>
                <a:gd name="T6" fmla="*/ 14 w 46"/>
                <a:gd name="T7" fmla="*/ 15 h 62"/>
                <a:gd name="T8" fmla="*/ 9 w 46"/>
                <a:gd name="T9" fmla="*/ 41 h 62"/>
                <a:gd name="T10" fmla="*/ 23 w 46"/>
                <a:gd name="T11" fmla="*/ 62 h 62"/>
                <a:gd name="T12" fmla="*/ 46 w 46"/>
                <a:gd name="T13" fmla="*/ 39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" h="62">
                  <a:moveTo>
                    <a:pt x="46" y="39"/>
                  </a:moveTo>
                  <a:cubicBezTo>
                    <a:pt x="46" y="32"/>
                    <a:pt x="44" y="24"/>
                    <a:pt x="45" y="16"/>
                  </a:cubicBezTo>
                  <a:cubicBezTo>
                    <a:pt x="45" y="16"/>
                    <a:pt x="45" y="16"/>
                    <a:pt x="45" y="16"/>
                  </a:cubicBezTo>
                  <a:cubicBezTo>
                    <a:pt x="45" y="16"/>
                    <a:pt x="31" y="0"/>
                    <a:pt x="14" y="15"/>
                  </a:cubicBezTo>
                  <a:cubicBezTo>
                    <a:pt x="0" y="26"/>
                    <a:pt x="9" y="41"/>
                    <a:pt x="9" y="41"/>
                  </a:cubicBezTo>
                  <a:cubicBezTo>
                    <a:pt x="23" y="62"/>
                    <a:pt x="23" y="62"/>
                    <a:pt x="23" y="62"/>
                  </a:cubicBezTo>
                  <a:cubicBezTo>
                    <a:pt x="35" y="59"/>
                    <a:pt x="45" y="54"/>
                    <a:pt x="46" y="39"/>
                  </a:cubicBezTo>
                  <a:close/>
                </a:path>
              </a:pathLst>
            </a:custGeom>
            <a:solidFill>
              <a:srgbClr val="EAB8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120"/>
            <p:cNvSpPr/>
            <p:nvPr/>
          </p:nvSpPr>
          <p:spPr bwMode="auto">
            <a:xfrm>
              <a:off x="859052" y="13072244"/>
              <a:ext cx="173038" cy="192088"/>
            </a:xfrm>
            <a:custGeom>
              <a:avLst/>
              <a:gdLst>
                <a:gd name="T0" fmla="*/ 46 w 46"/>
                <a:gd name="T1" fmla="*/ 0 h 51"/>
                <a:gd name="T2" fmla="*/ 45 w 46"/>
                <a:gd name="T3" fmla="*/ 6 h 51"/>
                <a:gd name="T4" fmla="*/ 44 w 46"/>
                <a:gd name="T5" fmla="*/ 32 h 51"/>
                <a:gd name="T6" fmla="*/ 24 w 46"/>
                <a:gd name="T7" fmla="*/ 51 h 51"/>
                <a:gd name="T8" fmla="*/ 0 w 46"/>
                <a:gd name="T9" fmla="*/ 31 h 51"/>
                <a:gd name="T10" fmla="*/ 0 w 46"/>
                <a:gd name="T11" fmla="*/ 2 h 51"/>
                <a:gd name="T12" fmla="*/ 46 w 46"/>
                <a:gd name="T13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" h="51">
                  <a:moveTo>
                    <a:pt x="46" y="0"/>
                  </a:moveTo>
                  <a:cubicBezTo>
                    <a:pt x="45" y="6"/>
                    <a:pt x="45" y="6"/>
                    <a:pt x="45" y="6"/>
                  </a:cubicBezTo>
                  <a:cubicBezTo>
                    <a:pt x="44" y="32"/>
                    <a:pt x="44" y="32"/>
                    <a:pt x="44" y="32"/>
                  </a:cubicBezTo>
                  <a:cubicBezTo>
                    <a:pt x="44" y="32"/>
                    <a:pt x="41" y="50"/>
                    <a:pt x="24" y="51"/>
                  </a:cubicBezTo>
                  <a:cubicBezTo>
                    <a:pt x="1" y="51"/>
                    <a:pt x="0" y="31"/>
                    <a:pt x="0" y="31"/>
                  </a:cubicBezTo>
                  <a:cubicBezTo>
                    <a:pt x="0" y="2"/>
                    <a:pt x="0" y="2"/>
                    <a:pt x="0" y="2"/>
                  </a:cubicBezTo>
                  <a:lnTo>
                    <a:pt x="46" y="0"/>
                  </a:lnTo>
                  <a:close/>
                </a:path>
              </a:pathLst>
            </a:custGeom>
            <a:solidFill>
              <a:srgbClr val="FBC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121"/>
            <p:cNvSpPr/>
            <p:nvPr/>
          </p:nvSpPr>
          <p:spPr bwMode="auto">
            <a:xfrm>
              <a:off x="878102" y="14566081"/>
              <a:ext cx="346075" cy="82550"/>
            </a:xfrm>
            <a:custGeom>
              <a:avLst/>
              <a:gdLst>
                <a:gd name="T0" fmla="*/ 14 w 92"/>
                <a:gd name="T1" fmla="*/ 1 h 22"/>
                <a:gd name="T2" fmla="*/ 2 w 92"/>
                <a:gd name="T3" fmla="*/ 9 h 22"/>
                <a:gd name="T4" fmla="*/ 7 w 92"/>
                <a:gd name="T5" fmla="*/ 22 h 22"/>
                <a:gd name="T6" fmla="*/ 85 w 92"/>
                <a:gd name="T7" fmla="*/ 17 h 22"/>
                <a:gd name="T8" fmla="*/ 83 w 92"/>
                <a:gd name="T9" fmla="*/ 0 h 22"/>
                <a:gd name="T10" fmla="*/ 14 w 92"/>
                <a:gd name="T11" fmla="*/ 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22">
                  <a:moveTo>
                    <a:pt x="14" y="1"/>
                  </a:moveTo>
                  <a:cubicBezTo>
                    <a:pt x="14" y="1"/>
                    <a:pt x="3" y="7"/>
                    <a:pt x="2" y="9"/>
                  </a:cubicBezTo>
                  <a:cubicBezTo>
                    <a:pt x="2" y="11"/>
                    <a:pt x="0" y="21"/>
                    <a:pt x="7" y="22"/>
                  </a:cubicBezTo>
                  <a:cubicBezTo>
                    <a:pt x="13" y="22"/>
                    <a:pt x="77" y="20"/>
                    <a:pt x="85" y="17"/>
                  </a:cubicBezTo>
                  <a:cubicBezTo>
                    <a:pt x="92" y="13"/>
                    <a:pt x="86" y="1"/>
                    <a:pt x="83" y="0"/>
                  </a:cubicBezTo>
                  <a:cubicBezTo>
                    <a:pt x="80" y="0"/>
                    <a:pt x="14" y="1"/>
                    <a:pt x="14" y="1"/>
                  </a:cubicBezTo>
                  <a:close/>
                </a:path>
              </a:pathLst>
            </a:custGeom>
            <a:solidFill>
              <a:srgbClr val="B22F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122"/>
            <p:cNvSpPr/>
            <p:nvPr/>
          </p:nvSpPr>
          <p:spPr bwMode="auto">
            <a:xfrm>
              <a:off x="874927" y="13718356"/>
              <a:ext cx="346075" cy="882650"/>
            </a:xfrm>
            <a:custGeom>
              <a:avLst/>
              <a:gdLst>
                <a:gd name="T0" fmla="*/ 53 w 92"/>
                <a:gd name="T1" fmla="*/ 0 h 235"/>
                <a:gd name="T2" fmla="*/ 40 w 92"/>
                <a:gd name="T3" fmla="*/ 183 h 235"/>
                <a:gd name="T4" fmla="*/ 2 w 92"/>
                <a:gd name="T5" fmla="*/ 221 h 235"/>
                <a:gd name="T6" fmla="*/ 21 w 92"/>
                <a:gd name="T7" fmla="*/ 234 h 235"/>
                <a:gd name="T8" fmla="*/ 90 w 92"/>
                <a:gd name="T9" fmla="*/ 221 h 235"/>
                <a:gd name="T10" fmla="*/ 65 w 92"/>
                <a:gd name="T11" fmla="*/ 180 h 235"/>
                <a:gd name="T12" fmla="*/ 75 w 92"/>
                <a:gd name="T13" fmla="*/ 5 h 235"/>
                <a:gd name="T14" fmla="*/ 53 w 92"/>
                <a:gd name="T15" fmla="*/ 0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2" h="235">
                  <a:moveTo>
                    <a:pt x="53" y="0"/>
                  </a:moveTo>
                  <a:cubicBezTo>
                    <a:pt x="53" y="0"/>
                    <a:pt x="45" y="174"/>
                    <a:pt x="40" y="183"/>
                  </a:cubicBezTo>
                  <a:cubicBezTo>
                    <a:pt x="36" y="192"/>
                    <a:pt x="2" y="214"/>
                    <a:pt x="2" y="221"/>
                  </a:cubicBezTo>
                  <a:cubicBezTo>
                    <a:pt x="3" y="228"/>
                    <a:pt x="0" y="235"/>
                    <a:pt x="21" y="234"/>
                  </a:cubicBezTo>
                  <a:cubicBezTo>
                    <a:pt x="41" y="232"/>
                    <a:pt x="92" y="230"/>
                    <a:pt x="90" y="221"/>
                  </a:cubicBezTo>
                  <a:cubicBezTo>
                    <a:pt x="89" y="213"/>
                    <a:pt x="69" y="191"/>
                    <a:pt x="65" y="180"/>
                  </a:cubicBezTo>
                  <a:cubicBezTo>
                    <a:pt x="60" y="170"/>
                    <a:pt x="75" y="5"/>
                    <a:pt x="75" y="5"/>
                  </a:cubicBezTo>
                  <a:lnTo>
                    <a:pt x="53" y="0"/>
                  </a:lnTo>
                  <a:close/>
                </a:path>
              </a:pathLst>
            </a:custGeom>
            <a:solidFill>
              <a:srgbClr val="FBC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123"/>
            <p:cNvSpPr/>
            <p:nvPr/>
          </p:nvSpPr>
          <p:spPr bwMode="auto">
            <a:xfrm>
              <a:off x="930490" y="14450194"/>
              <a:ext cx="241300" cy="153988"/>
            </a:xfrm>
            <a:custGeom>
              <a:avLst/>
              <a:gdLst>
                <a:gd name="T0" fmla="*/ 0 w 64"/>
                <a:gd name="T1" fmla="*/ 12 h 41"/>
                <a:gd name="T2" fmla="*/ 28 w 64"/>
                <a:gd name="T3" fmla="*/ 37 h 41"/>
                <a:gd name="T4" fmla="*/ 31 w 64"/>
                <a:gd name="T5" fmla="*/ 41 h 41"/>
                <a:gd name="T6" fmla="*/ 34 w 64"/>
                <a:gd name="T7" fmla="*/ 37 h 41"/>
                <a:gd name="T8" fmla="*/ 45 w 64"/>
                <a:gd name="T9" fmla="*/ 14 h 41"/>
                <a:gd name="T10" fmla="*/ 64 w 64"/>
                <a:gd name="T11" fmla="*/ 7 h 41"/>
                <a:gd name="T12" fmla="*/ 59 w 64"/>
                <a:gd name="T13" fmla="*/ 0 h 41"/>
                <a:gd name="T14" fmla="*/ 32 w 64"/>
                <a:gd name="T15" fmla="*/ 15 h 41"/>
                <a:gd name="T16" fmla="*/ 10 w 64"/>
                <a:gd name="T17" fmla="*/ 4 h 41"/>
                <a:gd name="T18" fmla="*/ 0 w 64"/>
                <a:gd name="T19" fmla="*/ 12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41">
                  <a:moveTo>
                    <a:pt x="0" y="12"/>
                  </a:moveTo>
                  <a:cubicBezTo>
                    <a:pt x="0" y="12"/>
                    <a:pt x="23" y="4"/>
                    <a:pt x="28" y="37"/>
                  </a:cubicBezTo>
                  <a:cubicBezTo>
                    <a:pt x="31" y="41"/>
                    <a:pt x="31" y="41"/>
                    <a:pt x="31" y="41"/>
                  </a:cubicBezTo>
                  <a:cubicBezTo>
                    <a:pt x="34" y="37"/>
                    <a:pt x="34" y="37"/>
                    <a:pt x="34" y="37"/>
                  </a:cubicBezTo>
                  <a:cubicBezTo>
                    <a:pt x="34" y="37"/>
                    <a:pt x="34" y="24"/>
                    <a:pt x="45" y="14"/>
                  </a:cubicBezTo>
                  <a:cubicBezTo>
                    <a:pt x="56" y="4"/>
                    <a:pt x="64" y="7"/>
                    <a:pt x="64" y="7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9" y="0"/>
                    <a:pt x="39" y="2"/>
                    <a:pt x="32" y="15"/>
                  </a:cubicBezTo>
                  <a:cubicBezTo>
                    <a:pt x="32" y="15"/>
                    <a:pt x="24" y="3"/>
                    <a:pt x="10" y="4"/>
                  </a:cubicBezTo>
                  <a:lnTo>
                    <a:pt x="0" y="12"/>
                  </a:lnTo>
                  <a:close/>
                </a:path>
              </a:pathLst>
            </a:custGeom>
            <a:solidFill>
              <a:srgbClr val="B22F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124"/>
            <p:cNvSpPr/>
            <p:nvPr/>
          </p:nvSpPr>
          <p:spPr bwMode="auto">
            <a:xfrm>
              <a:off x="1370227" y="14566081"/>
              <a:ext cx="350838" cy="82550"/>
            </a:xfrm>
            <a:custGeom>
              <a:avLst/>
              <a:gdLst>
                <a:gd name="T0" fmla="*/ 79 w 93"/>
                <a:gd name="T1" fmla="*/ 1 h 22"/>
                <a:gd name="T2" fmla="*/ 90 w 93"/>
                <a:gd name="T3" fmla="*/ 9 h 22"/>
                <a:gd name="T4" fmla="*/ 86 w 93"/>
                <a:gd name="T5" fmla="*/ 22 h 22"/>
                <a:gd name="T6" fmla="*/ 8 w 93"/>
                <a:gd name="T7" fmla="*/ 17 h 22"/>
                <a:gd name="T8" fmla="*/ 10 w 93"/>
                <a:gd name="T9" fmla="*/ 0 h 22"/>
                <a:gd name="T10" fmla="*/ 79 w 93"/>
                <a:gd name="T11" fmla="*/ 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3" h="22">
                  <a:moveTo>
                    <a:pt x="79" y="1"/>
                  </a:moveTo>
                  <a:cubicBezTo>
                    <a:pt x="79" y="1"/>
                    <a:pt x="90" y="7"/>
                    <a:pt x="90" y="9"/>
                  </a:cubicBezTo>
                  <a:cubicBezTo>
                    <a:pt x="90" y="11"/>
                    <a:pt x="93" y="21"/>
                    <a:pt x="86" y="22"/>
                  </a:cubicBezTo>
                  <a:cubicBezTo>
                    <a:pt x="79" y="22"/>
                    <a:pt x="16" y="20"/>
                    <a:pt x="8" y="17"/>
                  </a:cubicBezTo>
                  <a:cubicBezTo>
                    <a:pt x="0" y="13"/>
                    <a:pt x="6" y="1"/>
                    <a:pt x="10" y="0"/>
                  </a:cubicBezTo>
                  <a:cubicBezTo>
                    <a:pt x="13" y="0"/>
                    <a:pt x="79" y="1"/>
                    <a:pt x="79" y="1"/>
                  </a:cubicBezTo>
                  <a:close/>
                </a:path>
              </a:pathLst>
            </a:custGeom>
            <a:solidFill>
              <a:srgbClr val="B22F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125"/>
            <p:cNvSpPr/>
            <p:nvPr/>
          </p:nvSpPr>
          <p:spPr bwMode="auto">
            <a:xfrm>
              <a:off x="1378165" y="13718356"/>
              <a:ext cx="342900" cy="882650"/>
            </a:xfrm>
            <a:custGeom>
              <a:avLst/>
              <a:gdLst>
                <a:gd name="T0" fmla="*/ 39 w 91"/>
                <a:gd name="T1" fmla="*/ 0 h 235"/>
                <a:gd name="T2" fmla="*/ 51 w 91"/>
                <a:gd name="T3" fmla="*/ 183 h 235"/>
                <a:gd name="T4" fmla="*/ 89 w 91"/>
                <a:gd name="T5" fmla="*/ 221 h 235"/>
                <a:gd name="T6" fmla="*/ 71 w 91"/>
                <a:gd name="T7" fmla="*/ 234 h 235"/>
                <a:gd name="T8" fmla="*/ 1 w 91"/>
                <a:gd name="T9" fmla="*/ 221 h 235"/>
                <a:gd name="T10" fmla="*/ 27 w 91"/>
                <a:gd name="T11" fmla="*/ 180 h 235"/>
                <a:gd name="T12" fmla="*/ 16 w 91"/>
                <a:gd name="T13" fmla="*/ 5 h 235"/>
                <a:gd name="T14" fmla="*/ 39 w 91"/>
                <a:gd name="T15" fmla="*/ 0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1" h="235">
                  <a:moveTo>
                    <a:pt x="39" y="0"/>
                  </a:moveTo>
                  <a:cubicBezTo>
                    <a:pt x="39" y="0"/>
                    <a:pt x="47" y="174"/>
                    <a:pt x="51" y="183"/>
                  </a:cubicBezTo>
                  <a:cubicBezTo>
                    <a:pt x="55" y="192"/>
                    <a:pt x="90" y="214"/>
                    <a:pt x="89" y="221"/>
                  </a:cubicBezTo>
                  <a:cubicBezTo>
                    <a:pt x="89" y="228"/>
                    <a:pt x="91" y="235"/>
                    <a:pt x="71" y="234"/>
                  </a:cubicBezTo>
                  <a:cubicBezTo>
                    <a:pt x="50" y="232"/>
                    <a:pt x="0" y="230"/>
                    <a:pt x="1" y="221"/>
                  </a:cubicBezTo>
                  <a:cubicBezTo>
                    <a:pt x="3" y="213"/>
                    <a:pt x="22" y="191"/>
                    <a:pt x="27" y="180"/>
                  </a:cubicBezTo>
                  <a:cubicBezTo>
                    <a:pt x="31" y="170"/>
                    <a:pt x="16" y="5"/>
                    <a:pt x="16" y="5"/>
                  </a:cubicBezTo>
                  <a:lnTo>
                    <a:pt x="39" y="0"/>
                  </a:lnTo>
                  <a:close/>
                </a:path>
              </a:pathLst>
            </a:custGeom>
            <a:solidFill>
              <a:srgbClr val="FBC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126"/>
            <p:cNvSpPr/>
            <p:nvPr/>
          </p:nvSpPr>
          <p:spPr bwMode="auto">
            <a:xfrm>
              <a:off x="1427377" y="14450194"/>
              <a:ext cx="241300" cy="153988"/>
            </a:xfrm>
            <a:custGeom>
              <a:avLst/>
              <a:gdLst>
                <a:gd name="T0" fmla="*/ 64 w 64"/>
                <a:gd name="T1" fmla="*/ 12 h 41"/>
                <a:gd name="T2" fmla="*/ 36 w 64"/>
                <a:gd name="T3" fmla="*/ 37 h 41"/>
                <a:gd name="T4" fmla="*/ 32 w 64"/>
                <a:gd name="T5" fmla="*/ 41 h 41"/>
                <a:gd name="T6" fmla="*/ 29 w 64"/>
                <a:gd name="T7" fmla="*/ 37 h 41"/>
                <a:gd name="T8" fmla="*/ 18 w 64"/>
                <a:gd name="T9" fmla="*/ 14 h 41"/>
                <a:gd name="T10" fmla="*/ 0 w 64"/>
                <a:gd name="T11" fmla="*/ 7 h 41"/>
                <a:gd name="T12" fmla="*/ 4 w 64"/>
                <a:gd name="T13" fmla="*/ 0 h 41"/>
                <a:gd name="T14" fmla="*/ 31 w 64"/>
                <a:gd name="T15" fmla="*/ 15 h 41"/>
                <a:gd name="T16" fmla="*/ 54 w 64"/>
                <a:gd name="T17" fmla="*/ 4 h 41"/>
                <a:gd name="T18" fmla="*/ 64 w 64"/>
                <a:gd name="T19" fmla="*/ 12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41">
                  <a:moveTo>
                    <a:pt x="64" y="12"/>
                  </a:moveTo>
                  <a:cubicBezTo>
                    <a:pt x="64" y="12"/>
                    <a:pt x="40" y="4"/>
                    <a:pt x="36" y="37"/>
                  </a:cubicBezTo>
                  <a:cubicBezTo>
                    <a:pt x="32" y="41"/>
                    <a:pt x="32" y="41"/>
                    <a:pt x="32" y="41"/>
                  </a:cubicBezTo>
                  <a:cubicBezTo>
                    <a:pt x="29" y="37"/>
                    <a:pt x="29" y="37"/>
                    <a:pt x="29" y="37"/>
                  </a:cubicBezTo>
                  <a:cubicBezTo>
                    <a:pt x="29" y="37"/>
                    <a:pt x="29" y="24"/>
                    <a:pt x="18" y="14"/>
                  </a:cubicBezTo>
                  <a:cubicBezTo>
                    <a:pt x="8" y="4"/>
                    <a:pt x="0" y="7"/>
                    <a:pt x="0" y="7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25" y="2"/>
                    <a:pt x="31" y="15"/>
                  </a:cubicBezTo>
                  <a:cubicBezTo>
                    <a:pt x="31" y="15"/>
                    <a:pt x="40" y="3"/>
                    <a:pt x="54" y="4"/>
                  </a:cubicBezTo>
                  <a:lnTo>
                    <a:pt x="64" y="12"/>
                  </a:lnTo>
                  <a:close/>
                </a:path>
              </a:pathLst>
            </a:custGeom>
            <a:solidFill>
              <a:srgbClr val="B22F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127"/>
            <p:cNvSpPr/>
            <p:nvPr/>
          </p:nvSpPr>
          <p:spPr bwMode="auto">
            <a:xfrm>
              <a:off x="952715" y="13173844"/>
              <a:ext cx="685800" cy="593725"/>
            </a:xfrm>
            <a:custGeom>
              <a:avLst/>
              <a:gdLst>
                <a:gd name="T0" fmla="*/ 53 w 432"/>
                <a:gd name="T1" fmla="*/ 0 h 374"/>
                <a:gd name="T2" fmla="*/ 12 w 432"/>
                <a:gd name="T3" fmla="*/ 31 h 374"/>
                <a:gd name="T4" fmla="*/ 0 w 432"/>
                <a:gd name="T5" fmla="*/ 362 h 374"/>
                <a:gd name="T6" fmla="*/ 178 w 432"/>
                <a:gd name="T7" fmla="*/ 374 h 374"/>
                <a:gd name="T8" fmla="*/ 192 w 432"/>
                <a:gd name="T9" fmla="*/ 142 h 374"/>
                <a:gd name="T10" fmla="*/ 223 w 432"/>
                <a:gd name="T11" fmla="*/ 142 h 374"/>
                <a:gd name="T12" fmla="*/ 249 w 432"/>
                <a:gd name="T13" fmla="*/ 374 h 374"/>
                <a:gd name="T14" fmla="*/ 432 w 432"/>
                <a:gd name="T15" fmla="*/ 362 h 374"/>
                <a:gd name="T16" fmla="*/ 399 w 432"/>
                <a:gd name="T17" fmla="*/ 24 h 374"/>
                <a:gd name="T18" fmla="*/ 370 w 432"/>
                <a:gd name="T19" fmla="*/ 5 h 374"/>
                <a:gd name="T20" fmla="*/ 53 w 432"/>
                <a:gd name="T21" fmla="*/ 0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2" h="374">
                  <a:moveTo>
                    <a:pt x="53" y="0"/>
                  </a:moveTo>
                  <a:lnTo>
                    <a:pt x="12" y="31"/>
                  </a:lnTo>
                  <a:lnTo>
                    <a:pt x="0" y="362"/>
                  </a:lnTo>
                  <a:lnTo>
                    <a:pt x="178" y="374"/>
                  </a:lnTo>
                  <a:lnTo>
                    <a:pt x="192" y="142"/>
                  </a:lnTo>
                  <a:lnTo>
                    <a:pt x="223" y="142"/>
                  </a:lnTo>
                  <a:lnTo>
                    <a:pt x="249" y="374"/>
                  </a:lnTo>
                  <a:lnTo>
                    <a:pt x="432" y="362"/>
                  </a:lnTo>
                  <a:lnTo>
                    <a:pt x="399" y="24"/>
                  </a:lnTo>
                  <a:lnTo>
                    <a:pt x="370" y="5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3029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128"/>
            <p:cNvSpPr/>
            <p:nvPr/>
          </p:nvSpPr>
          <p:spPr bwMode="auto">
            <a:xfrm>
              <a:off x="1517865" y="11976869"/>
              <a:ext cx="601663" cy="615950"/>
            </a:xfrm>
            <a:custGeom>
              <a:avLst/>
              <a:gdLst>
                <a:gd name="T0" fmla="*/ 0 w 160"/>
                <a:gd name="T1" fmla="*/ 124 h 164"/>
                <a:gd name="T2" fmla="*/ 18 w 160"/>
                <a:gd name="T3" fmla="*/ 117 h 164"/>
                <a:gd name="T4" fmla="*/ 82 w 160"/>
                <a:gd name="T5" fmla="*/ 114 h 164"/>
                <a:gd name="T6" fmla="*/ 82 w 160"/>
                <a:gd name="T7" fmla="*/ 93 h 164"/>
                <a:gd name="T8" fmla="*/ 39 w 160"/>
                <a:gd name="T9" fmla="*/ 33 h 164"/>
                <a:gd name="T10" fmla="*/ 78 w 160"/>
                <a:gd name="T11" fmla="*/ 0 h 164"/>
                <a:gd name="T12" fmla="*/ 140 w 160"/>
                <a:gd name="T13" fmla="*/ 93 h 164"/>
                <a:gd name="T14" fmla="*/ 128 w 160"/>
                <a:gd name="T15" fmla="*/ 153 h 164"/>
                <a:gd name="T16" fmla="*/ 0 w 160"/>
                <a:gd name="T17" fmla="*/ 164 h 164"/>
                <a:gd name="T18" fmla="*/ 0 w 160"/>
                <a:gd name="T19" fmla="*/ 124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0" h="164">
                  <a:moveTo>
                    <a:pt x="0" y="124"/>
                  </a:moveTo>
                  <a:cubicBezTo>
                    <a:pt x="18" y="117"/>
                    <a:pt x="18" y="117"/>
                    <a:pt x="18" y="117"/>
                  </a:cubicBezTo>
                  <a:cubicBezTo>
                    <a:pt x="18" y="117"/>
                    <a:pt x="72" y="118"/>
                    <a:pt x="82" y="114"/>
                  </a:cubicBezTo>
                  <a:cubicBezTo>
                    <a:pt x="92" y="109"/>
                    <a:pt x="88" y="102"/>
                    <a:pt x="82" y="93"/>
                  </a:cubicBezTo>
                  <a:cubicBezTo>
                    <a:pt x="75" y="84"/>
                    <a:pt x="39" y="33"/>
                    <a:pt x="39" y="33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78" y="0"/>
                    <a:pt x="129" y="74"/>
                    <a:pt x="140" y="93"/>
                  </a:cubicBezTo>
                  <a:cubicBezTo>
                    <a:pt x="151" y="112"/>
                    <a:pt x="160" y="136"/>
                    <a:pt x="128" y="153"/>
                  </a:cubicBezTo>
                  <a:cubicBezTo>
                    <a:pt x="106" y="164"/>
                    <a:pt x="0" y="164"/>
                    <a:pt x="0" y="164"/>
                  </a:cubicBezTo>
                  <a:lnTo>
                    <a:pt x="0" y="124"/>
                  </a:lnTo>
                  <a:close/>
                </a:path>
              </a:pathLst>
            </a:custGeom>
            <a:solidFill>
              <a:srgbClr val="EB62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129"/>
            <p:cNvSpPr/>
            <p:nvPr/>
          </p:nvSpPr>
          <p:spPr bwMode="auto">
            <a:xfrm>
              <a:off x="844765" y="12416606"/>
              <a:ext cx="192088" cy="701675"/>
            </a:xfrm>
            <a:custGeom>
              <a:avLst/>
              <a:gdLst>
                <a:gd name="T0" fmla="*/ 46 w 51"/>
                <a:gd name="T1" fmla="*/ 28 h 187"/>
                <a:gd name="T2" fmla="*/ 34 w 51"/>
                <a:gd name="T3" fmla="*/ 0 h 187"/>
                <a:gd name="T4" fmla="*/ 12 w 51"/>
                <a:gd name="T5" fmla="*/ 11 h 187"/>
                <a:gd name="T6" fmla="*/ 0 w 51"/>
                <a:gd name="T7" fmla="*/ 183 h 187"/>
                <a:gd name="T8" fmla="*/ 51 w 51"/>
                <a:gd name="T9" fmla="*/ 187 h 187"/>
                <a:gd name="T10" fmla="*/ 46 w 51"/>
                <a:gd name="T11" fmla="*/ 28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" h="187">
                  <a:moveTo>
                    <a:pt x="46" y="28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34" y="0"/>
                    <a:pt x="16" y="2"/>
                    <a:pt x="12" y="11"/>
                  </a:cubicBezTo>
                  <a:cubicBezTo>
                    <a:pt x="9" y="20"/>
                    <a:pt x="0" y="183"/>
                    <a:pt x="0" y="183"/>
                  </a:cubicBezTo>
                  <a:cubicBezTo>
                    <a:pt x="51" y="187"/>
                    <a:pt x="51" y="187"/>
                    <a:pt x="51" y="187"/>
                  </a:cubicBezTo>
                  <a:lnTo>
                    <a:pt x="46" y="28"/>
                  </a:lnTo>
                  <a:close/>
                </a:path>
              </a:pathLst>
            </a:custGeom>
            <a:solidFill>
              <a:srgbClr val="EB62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130"/>
            <p:cNvSpPr/>
            <p:nvPr/>
          </p:nvSpPr>
          <p:spPr bwMode="auto">
            <a:xfrm>
              <a:off x="946365" y="12622981"/>
              <a:ext cx="90488" cy="495300"/>
            </a:xfrm>
            <a:custGeom>
              <a:avLst/>
              <a:gdLst>
                <a:gd name="T0" fmla="*/ 3 w 24"/>
                <a:gd name="T1" fmla="*/ 23 h 132"/>
                <a:gd name="T2" fmla="*/ 1 w 24"/>
                <a:gd name="T3" fmla="*/ 61 h 132"/>
                <a:gd name="T4" fmla="*/ 2 w 24"/>
                <a:gd name="T5" fmla="*/ 130 h 132"/>
                <a:gd name="T6" fmla="*/ 24 w 24"/>
                <a:gd name="T7" fmla="*/ 132 h 132"/>
                <a:gd name="T8" fmla="*/ 20 w 24"/>
                <a:gd name="T9" fmla="*/ 0 h 132"/>
                <a:gd name="T10" fmla="*/ 3 w 24"/>
                <a:gd name="T11" fmla="*/ 23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132">
                  <a:moveTo>
                    <a:pt x="3" y="23"/>
                  </a:moveTo>
                  <a:cubicBezTo>
                    <a:pt x="1" y="36"/>
                    <a:pt x="1" y="48"/>
                    <a:pt x="1" y="61"/>
                  </a:cubicBezTo>
                  <a:cubicBezTo>
                    <a:pt x="2" y="84"/>
                    <a:pt x="0" y="107"/>
                    <a:pt x="2" y="130"/>
                  </a:cubicBezTo>
                  <a:cubicBezTo>
                    <a:pt x="24" y="132"/>
                    <a:pt x="24" y="132"/>
                    <a:pt x="24" y="132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2" y="6"/>
                    <a:pt x="4" y="13"/>
                    <a:pt x="3" y="23"/>
                  </a:cubicBezTo>
                  <a:close/>
                </a:path>
              </a:pathLst>
            </a:custGeom>
            <a:solidFill>
              <a:srgbClr val="E25A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131"/>
            <p:cNvSpPr/>
            <p:nvPr/>
          </p:nvSpPr>
          <p:spPr bwMode="auto">
            <a:xfrm>
              <a:off x="971765" y="12389619"/>
              <a:ext cx="614363" cy="833438"/>
            </a:xfrm>
            <a:custGeom>
              <a:avLst/>
              <a:gdLst>
                <a:gd name="T0" fmla="*/ 0 w 387"/>
                <a:gd name="T1" fmla="*/ 17 h 525"/>
                <a:gd name="T2" fmla="*/ 204 w 387"/>
                <a:gd name="T3" fmla="*/ 0 h 525"/>
                <a:gd name="T4" fmla="*/ 387 w 387"/>
                <a:gd name="T5" fmla="*/ 17 h 525"/>
                <a:gd name="T6" fmla="*/ 387 w 387"/>
                <a:gd name="T7" fmla="*/ 518 h 525"/>
                <a:gd name="T8" fmla="*/ 0 w 387"/>
                <a:gd name="T9" fmla="*/ 525 h 525"/>
                <a:gd name="T10" fmla="*/ 0 w 387"/>
                <a:gd name="T11" fmla="*/ 1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7" h="525">
                  <a:moveTo>
                    <a:pt x="0" y="17"/>
                  </a:moveTo>
                  <a:lnTo>
                    <a:pt x="204" y="0"/>
                  </a:lnTo>
                  <a:lnTo>
                    <a:pt x="387" y="17"/>
                  </a:lnTo>
                  <a:lnTo>
                    <a:pt x="387" y="518"/>
                  </a:lnTo>
                  <a:lnTo>
                    <a:pt x="0" y="525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EB62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132"/>
            <p:cNvSpPr/>
            <p:nvPr/>
          </p:nvSpPr>
          <p:spPr bwMode="auto">
            <a:xfrm>
              <a:off x="878102" y="12416606"/>
              <a:ext cx="146050" cy="333375"/>
            </a:xfrm>
            <a:custGeom>
              <a:avLst/>
              <a:gdLst>
                <a:gd name="T0" fmla="*/ 39 w 39"/>
                <a:gd name="T1" fmla="*/ 89 h 89"/>
                <a:gd name="T2" fmla="*/ 37 w 39"/>
                <a:gd name="T3" fmla="*/ 28 h 89"/>
                <a:gd name="T4" fmla="*/ 25 w 39"/>
                <a:gd name="T5" fmla="*/ 0 h 89"/>
                <a:gd name="T6" fmla="*/ 3 w 39"/>
                <a:gd name="T7" fmla="*/ 11 h 89"/>
                <a:gd name="T8" fmla="*/ 0 w 39"/>
                <a:gd name="T9" fmla="*/ 36 h 89"/>
                <a:gd name="T10" fmla="*/ 39 w 39"/>
                <a:gd name="T11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89">
                  <a:moveTo>
                    <a:pt x="39" y="89"/>
                  </a:moveTo>
                  <a:cubicBezTo>
                    <a:pt x="37" y="28"/>
                    <a:pt x="37" y="28"/>
                    <a:pt x="37" y="28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5" y="0"/>
                    <a:pt x="7" y="2"/>
                    <a:pt x="3" y="11"/>
                  </a:cubicBezTo>
                  <a:cubicBezTo>
                    <a:pt x="2" y="13"/>
                    <a:pt x="1" y="22"/>
                    <a:pt x="0" y="36"/>
                  </a:cubicBezTo>
                  <a:cubicBezTo>
                    <a:pt x="12" y="54"/>
                    <a:pt x="26" y="72"/>
                    <a:pt x="39" y="89"/>
                  </a:cubicBezTo>
                  <a:close/>
                </a:path>
              </a:pathLst>
            </a:custGeom>
            <a:solidFill>
              <a:srgbClr val="F188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133"/>
            <p:cNvSpPr/>
            <p:nvPr/>
          </p:nvSpPr>
          <p:spPr bwMode="auto">
            <a:xfrm>
              <a:off x="971765" y="12411844"/>
              <a:ext cx="614363" cy="803275"/>
            </a:xfrm>
            <a:custGeom>
              <a:avLst/>
              <a:gdLst>
                <a:gd name="T0" fmla="*/ 134 w 163"/>
                <a:gd name="T1" fmla="*/ 173 h 214"/>
                <a:gd name="T2" fmla="*/ 86 w 163"/>
                <a:gd name="T3" fmla="*/ 114 h 214"/>
                <a:gd name="T4" fmla="*/ 37 w 163"/>
                <a:gd name="T5" fmla="*/ 44 h 214"/>
                <a:gd name="T6" fmla="*/ 12 w 163"/>
                <a:gd name="T7" fmla="*/ 0 h 214"/>
                <a:gd name="T8" fmla="*/ 0 w 163"/>
                <a:gd name="T9" fmla="*/ 1 h 214"/>
                <a:gd name="T10" fmla="*/ 0 w 163"/>
                <a:gd name="T11" fmla="*/ 72 h 214"/>
                <a:gd name="T12" fmla="*/ 51 w 163"/>
                <a:gd name="T13" fmla="*/ 136 h 214"/>
                <a:gd name="T14" fmla="*/ 93 w 163"/>
                <a:gd name="T15" fmla="*/ 191 h 214"/>
                <a:gd name="T16" fmla="*/ 110 w 163"/>
                <a:gd name="T17" fmla="*/ 214 h 214"/>
                <a:gd name="T18" fmla="*/ 163 w 163"/>
                <a:gd name="T19" fmla="*/ 213 h 214"/>
                <a:gd name="T20" fmla="*/ 163 w 163"/>
                <a:gd name="T21" fmla="*/ 202 h 214"/>
                <a:gd name="T22" fmla="*/ 134 w 163"/>
                <a:gd name="T23" fmla="*/ 173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3" h="214">
                  <a:moveTo>
                    <a:pt x="134" y="173"/>
                  </a:moveTo>
                  <a:cubicBezTo>
                    <a:pt x="117" y="154"/>
                    <a:pt x="101" y="134"/>
                    <a:pt x="86" y="114"/>
                  </a:cubicBezTo>
                  <a:cubicBezTo>
                    <a:pt x="69" y="91"/>
                    <a:pt x="53" y="68"/>
                    <a:pt x="37" y="44"/>
                  </a:cubicBezTo>
                  <a:cubicBezTo>
                    <a:pt x="29" y="30"/>
                    <a:pt x="22" y="13"/>
                    <a:pt x="12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16" y="94"/>
                    <a:pt x="34" y="115"/>
                    <a:pt x="51" y="136"/>
                  </a:cubicBezTo>
                  <a:cubicBezTo>
                    <a:pt x="65" y="155"/>
                    <a:pt x="79" y="173"/>
                    <a:pt x="93" y="191"/>
                  </a:cubicBezTo>
                  <a:cubicBezTo>
                    <a:pt x="98" y="198"/>
                    <a:pt x="104" y="206"/>
                    <a:pt x="110" y="214"/>
                  </a:cubicBezTo>
                  <a:cubicBezTo>
                    <a:pt x="163" y="213"/>
                    <a:pt x="163" y="213"/>
                    <a:pt x="163" y="213"/>
                  </a:cubicBezTo>
                  <a:cubicBezTo>
                    <a:pt x="163" y="202"/>
                    <a:pt x="163" y="202"/>
                    <a:pt x="163" y="202"/>
                  </a:cubicBezTo>
                  <a:cubicBezTo>
                    <a:pt x="153" y="193"/>
                    <a:pt x="143" y="183"/>
                    <a:pt x="134" y="173"/>
                  </a:cubicBezTo>
                  <a:close/>
                </a:path>
              </a:pathLst>
            </a:custGeom>
            <a:solidFill>
              <a:srgbClr val="F188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134"/>
            <p:cNvSpPr/>
            <p:nvPr/>
          </p:nvSpPr>
          <p:spPr bwMode="auto">
            <a:xfrm>
              <a:off x="1213065" y="12262619"/>
              <a:ext cx="146050" cy="195263"/>
            </a:xfrm>
            <a:custGeom>
              <a:avLst/>
              <a:gdLst>
                <a:gd name="T0" fmla="*/ 0 w 39"/>
                <a:gd name="T1" fmla="*/ 2 h 52"/>
                <a:gd name="T2" fmla="*/ 0 w 39"/>
                <a:gd name="T3" fmla="*/ 38 h 52"/>
                <a:gd name="T4" fmla="*/ 19 w 39"/>
                <a:gd name="T5" fmla="*/ 52 h 52"/>
                <a:gd name="T6" fmla="*/ 38 w 39"/>
                <a:gd name="T7" fmla="*/ 38 h 52"/>
                <a:gd name="T8" fmla="*/ 39 w 39"/>
                <a:gd name="T9" fmla="*/ 0 h 52"/>
                <a:gd name="T10" fmla="*/ 0 w 39"/>
                <a:gd name="T11" fmla="*/ 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52">
                  <a:moveTo>
                    <a:pt x="0" y="2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52"/>
                    <a:pt x="19" y="52"/>
                  </a:cubicBezTo>
                  <a:cubicBezTo>
                    <a:pt x="39" y="52"/>
                    <a:pt x="38" y="38"/>
                    <a:pt x="38" y="38"/>
                  </a:cubicBezTo>
                  <a:cubicBezTo>
                    <a:pt x="39" y="0"/>
                    <a:pt x="39" y="0"/>
                    <a:pt x="39" y="0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FBC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135"/>
            <p:cNvSpPr/>
            <p:nvPr/>
          </p:nvSpPr>
          <p:spPr bwMode="auto">
            <a:xfrm>
              <a:off x="1213065" y="12262619"/>
              <a:ext cx="146050" cy="71438"/>
            </a:xfrm>
            <a:custGeom>
              <a:avLst/>
              <a:gdLst>
                <a:gd name="T0" fmla="*/ 39 w 39"/>
                <a:gd name="T1" fmla="*/ 14 h 19"/>
                <a:gd name="T2" fmla="*/ 39 w 39"/>
                <a:gd name="T3" fmla="*/ 0 h 19"/>
                <a:gd name="T4" fmla="*/ 0 w 39"/>
                <a:gd name="T5" fmla="*/ 2 h 19"/>
                <a:gd name="T6" fmla="*/ 0 w 39"/>
                <a:gd name="T7" fmla="*/ 15 h 19"/>
                <a:gd name="T8" fmla="*/ 39 w 39"/>
                <a:gd name="T9" fmla="*/ 1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9">
                  <a:moveTo>
                    <a:pt x="39" y="14"/>
                  </a:moveTo>
                  <a:cubicBezTo>
                    <a:pt x="39" y="0"/>
                    <a:pt x="39" y="0"/>
                    <a:pt x="39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13" y="19"/>
                    <a:pt x="26" y="16"/>
                    <a:pt x="39" y="14"/>
                  </a:cubicBezTo>
                  <a:close/>
                </a:path>
              </a:pathLst>
            </a:custGeom>
            <a:solidFill>
              <a:srgbClr val="EAB8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136"/>
            <p:cNvSpPr/>
            <p:nvPr/>
          </p:nvSpPr>
          <p:spPr bwMode="auto">
            <a:xfrm>
              <a:off x="806665" y="11091044"/>
              <a:ext cx="1012825" cy="1006475"/>
            </a:xfrm>
            <a:custGeom>
              <a:avLst/>
              <a:gdLst>
                <a:gd name="T0" fmla="*/ 34 w 269"/>
                <a:gd name="T1" fmla="*/ 211 h 268"/>
                <a:gd name="T2" fmla="*/ 2 w 269"/>
                <a:gd name="T3" fmla="*/ 138 h 268"/>
                <a:gd name="T4" fmla="*/ 31 w 269"/>
                <a:gd name="T5" fmla="*/ 93 h 268"/>
                <a:gd name="T6" fmla="*/ 44 w 269"/>
                <a:gd name="T7" fmla="*/ 43 h 268"/>
                <a:gd name="T8" fmla="*/ 188 w 269"/>
                <a:gd name="T9" fmla="*/ 35 h 268"/>
                <a:gd name="T10" fmla="*/ 228 w 269"/>
                <a:gd name="T11" fmla="*/ 211 h 268"/>
                <a:gd name="T12" fmla="*/ 34 w 269"/>
                <a:gd name="T13" fmla="*/ 211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9" h="268">
                  <a:moveTo>
                    <a:pt x="34" y="211"/>
                  </a:moveTo>
                  <a:cubicBezTo>
                    <a:pt x="34" y="211"/>
                    <a:pt x="4" y="189"/>
                    <a:pt x="2" y="138"/>
                  </a:cubicBezTo>
                  <a:cubicBezTo>
                    <a:pt x="0" y="87"/>
                    <a:pt x="31" y="93"/>
                    <a:pt x="31" y="93"/>
                  </a:cubicBezTo>
                  <a:cubicBezTo>
                    <a:pt x="31" y="93"/>
                    <a:pt x="23" y="65"/>
                    <a:pt x="44" y="43"/>
                  </a:cubicBezTo>
                  <a:cubicBezTo>
                    <a:pt x="66" y="20"/>
                    <a:pt x="135" y="0"/>
                    <a:pt x="188" y="35"/>
                  </a:cubicBezTo>
                  <a:cubicBezTo>
                    <a:pt x="240" y="70"/>
                    <a:pt x="269" y="153"/>
                    <a:pt x="228" y="211"/>
                  </a:cubicBezTo>
                  <a:cubicBezTo>
                    <a:pt x="187" y="268"/>
                    <a:pt x="34" y="211"/>
                    <a:pt x="34" y="211"/>
                  </a:cubicBezTo>
                  <a:close/>
                </a:path>
              </a:pathLst>
            </a:custGeom>
            <a:solidFill>
              <a:srgbClr val="1E1E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137"/>
            <p:cNvSpPr/>
            <p:nvPr/>
          </p:nvSpPr>
          <p:spPr bwMode="auto">
            <a:xfrm>
              <a:off x="949540" y="11519669"/>
              <a:ext cx="677863" cy="792163"/>
            </a:xfrm>
            <a:custGeom>
              <a:avLst/>
              <a:gdLst>
                <a:gd name="T0" fmla="*/ 4 w 180"/>
                <a:gd name="T1" fmla="*/ 61 h 211"/>
                <a:gd name="T2" fmla="*/ 4 w 180"/>
                <a:gd name="T3" fmla="*/ 160 h 211"/>
                <a:gd name="T4" fmla="*/ 77 w 180"/>
                <a:gd name="T5" fmla="*/ 210 h 211"/>
                <a:gd name="T6" fmla="*/ 177 w 180"/>
                <a:gd name="T7" fmla="*/ 155 h 211"/>
                <a:gd name="T8" fmla="*/ 177 w 180"/>
                <a:gd name="T9" fmla="*/ 92 h 211"/>
                <a:gd name="T10" fmla="*/ 143 w 180"/>
                <a:gd name="T11" fmla="*/ 61 h 211"/>
                <a:gd name="T12" fmla="*/ 117 w 180"/>
                <a:gd name="T13" fmla="*/ 35 h 211"/>
                <a:gd name="T14" fmla="*/ 90 w 180"/>
                <a:gd name="T15" fmla="*/ 6 h 211"/>
                <a:gd name="T16" fmla="*/ 67 w 180"/>
                <a:gd name="T17" fmla="*/ 0 h 211"/>
                <a:gd name="T18" fmla="*/ 58 w 180"/>
                <a:gd name="T19" fmla="*/ 27 h 211"/>
                <a:gd name="T20" fmla="*/ 32 w 180"/>
                <a:gd name="T21" fmla="*/ 32 h 211"/>
                <a:gd name="T22" fmla="*/ 4 w 180"/>
                <a:gd name="T23" fmla="*/ 61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0" h="211">
                  <a:moveTo>
                    <a:pt x="4" y="61"/>
                  </a:moveTo>
                  <a:cubicBezTo>
                    <a:pt x="4" y="61"/>
                    <a:pt x="0" y="146"/>
                    <a:pt x="4" y="160"/>
                  </a:cubicBezTo>
                  <a:cubicBezTo>
                    <a:pt x="7" y="174"/>
                    <a:pt x="19" y="211"/>
                    <a:pt x="77" y="210"/>
                  </a:cubicBezTo>
                  <a:cubicBezTo>
                    <a:pt x="135" y="210"/>
                    <a:pt x="174" y="188"/>
                    <a:pt x="177" y="155"/>
                  </a:cubicBezTo>
                  <a:cubicBezTo>
                    <a:pt x="180" y="121"/>
                    <a:pt x="177" y="92"/>
                    <a:pt x="177" y="92"/>
                  </a:cubicBezTo>
                  <a:cubicBezTo>
                    <a:pt x="177" y="92"/>
                    <a:pt x="143" y="97"/>
                    <a:pt x="143" y="61"/>
                  </a:cubicBezTo>
                  <a:cubicBezTo>
                    <a:pt x="143" y="61"/>
                    <a:pt x="115" y="62"/>
                    <a:pt x="117" y="35"/>
                  </a:cubicBezTo>
                  <a:cubicBezTo>
                    <a:pt x="117" y="35"/>
                    <a:pt x="87" y="38"/>
                    <a:pt x="90" y="6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7" y="0"/>
                    <a:pt x="73" y="17"/>
                    <a:pt x="58" y="27"/>
                  </a:cubicBezTo>
                  <a:cubicBezTo>
                    <a:pt x="42" y="38"/>
                    <a:pt x="32" y="32"/>
                    <a:pt x="32" y="32"/>
                  </a:cubicBezTo>
                  <a:cubicBezTo>
                    <a:pt x="32" y="32"/>
                    <a:pt x="35" y="59"/>
                    <a:pt x="4" y="61"/>
                  </a:cubicBezTo>
                  <a:close/>
                </a:path>
              </a:pathLst>
            </a:custGeom>
            <a:solidFill>
              <a:srgbClr val="FBC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Oval 138"/>
            <p:cNvSpPr>
              <a:spLocks noChangeArrowheads="1"/>
            </p:cNvSpPr>
            <p:nvPr/>
          </p:nvSpPr>
          <p:spPr bwMode="auto">
            <a:xfrm>
              <a:off x="859052" y="11860981"/>
              <a:ext cx="158750" cy="157163"/>
            </a:xfrm>
            <a:prstGeom prst="ellipse">
              <a:avLst/>
            </a:prstGeom>
            <a:solidFill>
              <a:srgbClr val="FBC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Oval 139"/>
            <p:cNvSpPr>
              <a:spLocks noChangeArrowheads="1"/>
            </p:cNvSpPr>
            <p:nvPr/>
          </p:nvSpPr>
          <p:spPr bwMode="auto">
            <a:xfrm>
              <a:off x="1540090" y="11860981"/>
              <a:ext cx="161925" cy="157163"/>
            </a:xfrm>
            <a:prstGeom prst="ellipse">
              <a:avLst/>
            </a:prstGeom>
            <a:solidFill>
              <a:srgbClr val="FBC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140"/>
            <p:cNvSpPr/>
            <p:nvPr/>
          </p:nvSpPr>
          <p:spPr bwMode="auto">
            <a:xfrm>
              <a:off x="1197190" y="11894319"/>
              <a:ext cx="150813" cy="104775"/>
            </a:xfrm>
            <a:custGeom>
              <a:avLst/>
              <a:gdLst>
                <a:gd name="T0" fmla="*/ 22 w 95"/>
                <a:gd name="T1" fmla="*/ 0 h 66"/>
                <a:gd name="T2" fmla="*/ 76 w 95"/>
                <a:gd name="T3" fmla="*/ 0 h 66"/>
                <a:gd name="T4" fmla="*/ 95 w 95"/>
                <a:gd name="T5" fmla="*/ 66 h 66"/>
                <a:gd name="T6" fmla="*/ 0 w 95"/>
                <a:gd name="T7" fmla="*/ 62 h 66"/>
                <a:gd name="T8" fmla="*/ 22 w 95"/>
                <a:gd name="T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66">
                  <a:moveTo>
                    <a:pt x="22" y="0"/>
                  </a:moveTo>
                  <a:lnTo>
                    <a:pt x="76" y="0"/>
                  </a:lnTo>
                  <a:lnTo>
                    <a:pt x="95" y="66"/>
                  </a:lnTo>
                  <a:lnTo>
                    <a:pt x="0" y="62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EAB8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Oval 141"/>
            <p:cNvSpPr>
              <a:spLocks noChangeArrowheads="1"/>
            </p:cNvSpPr>
            <p:nvPr/>
          </p:nvSpPr>
          <p:spPr bwMode="auto">
            <a:xfrm>
              <a:off x="1405152" y="11811769"/>
              <a:ext cx="82550" cy="82550"/>
            </a:xfrm>
            <a:prstGeom prst="ellipse">
              <a:avLst/>
            </a:prstGeom>
            <a:solidFill>
              <a:srgbClr val="3F2E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Oval 142"/>
            <p:cNvSpPr>
              <a:spLocks noChangeArrowheads="1"/>
            </p:cNvSpPr>
            <p:nvPr/>
          </p:nvSpPr>
          <p:spPr bwMode="auto">
            <a:xfrm>
              <a:off x="1089240" y="11811769"/>
              <a:ext cx="82550" cy="82550"/>
            </a:xfrm>
            <a:prstGeom prst="ellipse">
              <a:avLst/>
            </a:prstGeom>
            <a:solidFill>
              <a:srgbClr val="3F2E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Freeform 143"/>
            <p:cNvSpPr/>
            <p:nvPr/>
          </p:nvSpPr>
          <p:spPr bwMode="auto">
            <a:xfrm>
              <a:off x="1092415" y="12064181"/>
              <a:ext cx="392113" cy="93663"/>
            </a:xfrm>
            <a:custGeom>
              <a:avLst/>
              <a:gdLst>
                <a:gd name="T0" fmla="*/ 2 w 104"/>
                <a:gd name="T1" fmla="*/ 24 h 25"/>
                <a:gd name="T2" fmla="*/ 1 w 104"/>
                <a:gd name="T3" fmla="*/ 24 h 25"/>
                <a:gd name="T4" fmla="*/ 1 w 104"/>
                <a:gd name="T5" fmla="*/ 20 h 25"/>
                <a:gd name="T6" fmla="*/ 56 w 104"/>
                <a:gd name="T7" fmla="*/ 1 h 25"/>
                <a:gd name="T8" fmla="*/ 103 w 104"/>
                <a:gd name="T9" fmla="*/ 21 h 25"/>
                <a:gd name="T10" fmla="*/ 103 w 104"/>
                <a:gd name="T11" fmla="*/ 24 h 25"/>
                <a:gd name="T12" fmla="*/ 100 w 104"/>
                <a:gd name="T13" fmla="*/ 24 h 25"/>
                <a:gd name="T14" fmla="*/ 56 w 104"/>
                <a:gd name="T15" fmla="*/ 5 h 25"/>
                <a:gd name="T16" fmla="*/ 4 w 104"/>
                <a:gd name="T17" fmla="*/ 24 h 25"/>
                <a:gd name="T18" fmla="*/ 2 w 104"/>
                <a:gd name="T19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4" h="25">
                  <a:moveTo>
                    <a:pt x="2" y="24"/>
                  </a:moveTo>
                  <a:cubicBezTo>
                    <a:pt x="2" y="24"/>
                    <a:pt x="1" y="24"/>
                    <a:pt x="1" y="24"/>
                  </a:cubicBezTo>
                  <a:cubicBezTo>
                    <a:pt x="0" y="23"/>
                    <a:pt x="0" y="21"/>
                    <a:pt x="1" y="20"/>
                  </a:cubicBezTo>
                  <a:cubicBezTo>
                    <a:pt x="2" y="20"/>
                    <a:pt x="31" y="0"/>
                    <a:pt x="56" y="1"/>
                  </a:cubicBezTo>
                  <a:cubicBezTo>
                    <a:pt x="81" y="1"/>
                    <a:pt x="102" y="20"/>
                    <a:pt x="103" y="21"/>
                  </a:cubicBezTo>
                  <a:cubicBezTo>
                    <a:pt x="104" y="21"/>
                    <a:pt x="104" y="23"/>
                    <a:pt x="103" y="24"/>
                  </a:cubicBezTo>
                  <a:cubicBezTo>
                    <a:pt x="103" y="25"/>
                    <a:pt x="101" y="25"/>
                    <a:pt x="100" y="24"/>
                  </a:cubicBezTo>
                  <a:cubicBezTo>
                    <a:pt x="100" y="24"/>
                    <a:pt x="79" y="6"/>
                    <a:pt x="56" y="5"/>
                  </a:cubicBezTo>
                  <a:cubicBezTo>
                    <a:pt x="32" y="4"/>
                    <a:pt x="4" y="24"/>
                    <a:pt x="4" y="24"/>
                  </a:cubicBezTo>
                  <a:cubicBezTo>
                    <a:pt x="3" y="24"/>
                    <a:pt x="3" y="24"/>
                    <a:pt x="2" y="24"/>
                  </a:cubicBezTo>
                  <a:close/>
                </a:path>
              </a:pathLst>
            </a:custGeom>
            <a:solidFill>
              <a:srgbClr val="3F2E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Freeform 144"/>
            <p:cNvSpPr/>
            <p:nvPr/>
          </p:nvSpPr>
          <p:spPr bwMode="auto">
            <a:xfrm>
              <a:off x="1186077" y="13373869"/>
              <a:ext cx="180975" cy="25400"/>
            </a:xfrm>
            <a:custGeom>
              <a:avLst/>
              <a:gdLst>
                <a:gd name="T0" fmla="*/ 29 w 48"/>
                <a:gd name="T1" fmla="*/ 7 h 7"/>
                <a:gd name="T2" fmla="*/ 25 w 48"/>
                <a:gd name="T3" fmla="*/ 7 h 7"/>
                <a:gd name="T4" fmla="*/ 21 w 48"/>
                <a:gd name="T5" fmla="*/ 7 h 7"/>
                <a:gd name="T6" fmla="*/ 2 w 48"/>
                <a:gd name="T7" fmla="*/ 5 h 7"/>
                <a:gd name="T8" fmla="*/ 1 w 48"/>
                <a:gd name="T9" fmla="*/ 2 h 7"/>
                <a:gd name="T10" fmla="*/ 3 w 48"/>
                <a:gd name="T11" fmla="*/ 1 h 7"/>
                <a:gd name="T12" fmla="*/ 21 w 48"/>
                <a:gd name="T13" fmla="*/ 3 h 7"/>
                <a:gd name="T14" fmla="*/ 25 w 48"/>
                <a:gd name="T15" fmla="*/ 3 h 7"/>
                <a:gd name="T16" fmla="*/ 45 w 48"/>
                <a:gd name="T17" fmla="*/ 1 h 7"/>
                <a:gd name="T18" fmla="*/ 48 w 48"/>
                <a:gd name="T19" fmla="*/ 2 h 7"/>
                <a:gd name="T20" fmla="*/ 47 w 48"/>
                <a:gd name="T21" fmla="*/ 5 h 7"/>
                <a:gd name="T22" fmla="*/ 29 w 48"/>
                <a:gd name="T2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8" h="7">
                  <a:moveTo>
                    <a:pt x="29" y="7"/>
                  </a:moveTo>
                  <a:cubicBezTo>
                    <a:pt x="28" y="7"/>
                    <a:pt x="27" y="7"/>
                    <a:pt x="25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10" y="7"/>
                    <a:pt x="3" y="5"/>
                    <a:pt x="2" y="5"/>
                  </a:cubicBezTo>
                  <a:cubicBezTo>
                    <a:pt x="1" y="4"/>
                    <a:pt x="0" y="3"/>
                    <a:pt x="1" y="2"/>
                  </a:cubicBezTo>
                  <a:cubicBezTo>
                    <a:pt x="1" y="1"/>
                    <a:pt x="2" y="0"/>
                    <a:pt x="3" y="1"/>
                  </a:cubicBezTo>
                  <a:cubicBezTo>
                    <a:pt x="3" y="1"/>
                    <a:pt x="11" y="3"/>
                    <a:pt x="21" y="3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34" y="3"/>
                    <a:pt x="41" y="3"/>
                    <a:pt x="45" y="1"/>
                  </a:cubicBezTo>
                  <a:cubicBezTo>
                    <a:pt x="46" y="0"/>
                    <a:pt x="47" y="1"/>
                    <a:pt x="48" y="2"/>
                  </a:cubicBezTo>
                  <a:cubicBezTo>
                    <a:pt x="48" y="3"/>
                    <a:pt x="48" y="4"/>
                    <a:pt x="47" y="5"/>
                  </a:cubicBezTo>
                  <a:cubicBezTo>
                    <a:pt x="43" y="7"/>
                    <a:pt x="36" y="7"/>
                    <a:pt x="29" y="7"/>
                  </a:cubicBezTo>
                  <a:close/>
                </a:path>
              </a:pathLst>
            </a:custGeom>
            <a:solidFill>
              <a:srgbClr val="2620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50" name="组合 49"/>
          <p:cNvGrpSpPr>
            <a:grpSpLocks noChangeAspect="1"/>
          </p:cNvGrpSpPr>
          <p:nvPr/>
        </p:nvGrpSpPr>
        <p:grpSpPr>
          <a:xfrm>
            <a:off x="2080474" y="5411704"/>
            <a:ext cx="450051" cy="1200329"/>
            <a:chOff x="892390" y="19330169"/>
            <a:chExt cx="1235075" cy="3294063"/>
          </a:xfrm>
        </p:grpSpPr>
        <p:sp>
          <p:nvSpPr>
            <p:cNvPr id="51" name="Freeform 25"/>
            <p:cNvSpPr/>
            <p:nvPr/>
          </p:nvSpPr>
          <p:spPr bwMode="auto">
            <a:xfrm>
              <a:off x="1663915" y="22552794"/>
              <a:ext cx="323850" cy="71438"/>
            </a:xfrm>
            <a:custGeom>
              <a:avLst/>
              <a:gdLst>
                <a:gd name="T0" fmla="*/ 77 w 86"/>
                <a:gd name="T1" fmla="*/ 1 h 19"/>
                <a:gd name="T2" fmla="*/ 84 w 86"/>
                <a:gd name="T3" fmla="*/ 8 h 19"/>
                <a:gd name="T4" fmla="*/ 82 w 86"/>
                <a:gd name="T5" fmla="*/ 19 h 19"/>
                <a:gd name="T6" fmla="*/ 3 w 86"/>
                <a:gd name="T7" fmla="*/ 16 h 19"/>
                <a:gd name="T8" fmla="*/ 1 w 86"/>
                <a:gd name="T9" fmla="*/ 5 h 19"/>
                <a:gd name="T10" fmla="*/ 9 w 86"/>
                <a:gd name="T11" fmla="*/ 0 h 19"/>
                <a:gd name="T12" fmla="*/ 77 w 86"/>
                <a:gd name="T13" fmla="*/ 1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6" h="19">
                  <a:moveTo>
                    <a:pt x="77" y="1"/>
                  </a:moveTo>
                  <a:cubicBezTo>
                    <a:pt x="84" y="8"/>
                    <a:pt x="84" y="8"/>
                    <a:pt x="84" y="8"/>
                  </a:cubicBezTo>
                  <a:cubicBezTo>
                    <a:pt x="84" y="8"/>
                    <a:pt x="86" y="18"/>
                    <a:pt x="82" y="19"/>
                  </a:cubicBezTo>
                  <a:cubicBezTo>
                    <a:pt x="81" y="19"/>
                    <a:pt x="7" y="18"/>
                    <a:pt x="3" y="16"/>
                  </a:cubicBezTo>
                  <a:cubicBezTo>
                    <a:pt x="0" y="15"/>
                    <a:pt x="1" y="5"/>
                    <a:pt x="1" y="5"/>
                  </a:cubicBezTo>
                  <a:cubicBezTo>
                    <a:pt x="9" y="0"/>
                    <a:pt x="9" y="0"/>
                    <a:pt x="9" y="0"/>
                  </a:cubicBezTo>
                  <a:lnTo>
                    <a:pt x="77" y="1"/>
                  </a:lnTo>
                  <a:close/>
                </a:path>
              </a:pathLst>
            </a:custGeom>
            <a:solidFill>
              <a:srgbClr val="2763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Freeform 26"/>
            <p:cNvSpPr/>
            <p:nvPr/>
          </p:nvSpPr>
          <p:spPr bwMode="auto">
            <a:xfrm>
              <a:off x="1646452" y="21749519"/>
              <a:ext cx="357188" cy="833438"/>
            </a:xfrm>
            <a:custGeom>
              <a:avLst/>
              <a:gdLst>
                <a:gd name="T0" fmla="*/ 30 w 95"/>
                <a:gd name="T1" fmla="*/ 3 h 222"/>
                <a:gd name="T2" fmla="*/ 29 w 95"/>
                <a:gd name="T3" fmla="*/ 188 h 222"/>
                <a:gd name="T4" fmla="*/ 86 w 95"/>
                <a:gd name="T5" fmla="*/ 196 h 222"/>
                <a:gd name="T6" fmla="*/ 89 w 95"/>
                <a:gd name="T7" fmla="*/ 222 h 222"/>
                <a:gd name="T8" fmla="*/ 6 w 95"/>
                <a:gd name="T9" fmla="*/ 219 h 222"/>
                <a:gd name="T10" fmla="*/ 0 w 95"/>
                <a:gd name="T11" fmla="*/ 0 h 222"/>
                <a:gd name="T12" fmla="*/ 30 w 95"/>
                <a:gd name="T13" fmla="*/ 3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" h="222">
                  <a:moveTo>
                    <a:pt x="30" y="3"/>
                  </a:moveTo>
                  <a:cubicBezTo>
                    <a:pt x="29" y="188"/>
                    <a:pt x="29" y="188"/>
                    <a:pt x="29" y="188"/>
                  </a:cubicBezTo>
                  <a:cubicBezTo>
                    <a:pt x="29" y="188"/>
                    <a:pt x="77" y="179"/>
                    <a:pt x="86" y="196"/>
                  </a:cubicBezTo>
                  <a:cubicBezTo>
                    <a:pt x="95" y="212"/>
                    <a:pt x="89" y="222"/>
                    <a:pt x="89" y="222"/>
                  </a:cubicBezTo>
                  <a:cubicBezTo>
                    <a:pt x="6" y="219"/>
                    <a:pt x="6" y="219"/>
                    <a:pt x="6" y="219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30" y="3"/>
                  </a:lnTo>
                  <a:close/>
                </a:path>
              </a:pathLst>
            </a:custGeom>
            <a:solidFill>
              <a:srgbClr val="FED3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Freeform 27"/>
            <p:cNvSpPr/>
            <p:nvPr/>
          </p:nvSpPr>
          <p:spPr bwMode="auto">
            <a:xfrm>
              <a:off x="1800440" y="22448019"/>
              <a:ext cx="134938" cy="131763"/>
            </a:xfrm>
            <a:custGeom>
              <a:avLst/>
              <a:gdLst>
                <a:gd name="T0" fmla="*/ 36 w 36"/>
                <a:gd name="T1" fmla="*/ 2 h 35"/>
                <a:gd name="T2" fmla="*/ 9 w 36"/>
                <a:gd name="T3" fmla="*/ 35 h 35"/>
                <a:gd name="T4" fmla="*/ 0 w 36"/>
                <a:gd name="T5" fmla="*/ 35 h 35"/>
                <a:gd name="T6" fmla="*/ 9 w 36"/>
                <a:gd name="T7" fmla="*/ 15 h 35"/>
                <a:gd name="T8" fmla="*/ 28 w 36"/>
                <a:gd name="T9" fmla="*/ 0 h 35"/>
                <a:gd name="T10" fmla="*/ 36 w 36"/>
                <a:gd name="T11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35">
                  <a:moveTo>
                    <a:pt x="36" y="2"/>
                  </a:moveTo>
                  <a:cubicBezTo>
                    <a:pt x="36" y="2"/>
                    <a:pt x="16" y="6"/>
                    <a:pt x="9" y="3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2" y="24"/>
                    <a:pt x="9" y="15"/>
                  </a:cubicBezTo>
                  <a:cubicBezTo>
                    <a:pt x="15" y="7"/>
                    <a:pt x="26" y="0"/>
                    <a:pt x="28" y="0"/>
                  </a:cubicBezTo>
                  <a:cubicBezTo>
                    <a:pt x="32" y="0"/>
                    <a:pt x="36" y="2"/>
                    <a:pt x="36" y="2"/>
                  </a:cubicBezTo>
                  <a:close/>
                </a:path>
              </a:pathLst>
            </a:custGeom>
            <a:solidFill>
              <a:srgbClr val="2763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" name="Freeform 28"/>
            <p:cNvSpPr/>
            <p:nvPr/>
          </p:nvSpPr>
          <p:spPr bwMode="auto">
            <a:xfrm>
              <a:off x="1111465" y="22549619"/>
              <a:ext cx="323850" cy="71438"/>
            </a:xfrm>
            <a:custGeom>
              <a:avLst/>
              <a:gdLst>
                <a:gd name="T0" fmla="*/ 9 w 86"/>
                <a:gd name="T1" fmla="*/ 1 h 19"/>
                <a:gd name="T2" fmla="*/ 2 w 86"/>
                <a:gd name="T3" fmla="*/ 8 h 19"/>
                <a:gd name="T4" fmla="*/ 4 w 86"/>
                <a:gd name="T5" fmla="*/ 19 h 19"/>
                <a:gd name="T6" fmla="*/ 83 w 86"/>
                <a:gd name="T7" fmla="*/ 16 h 19"/>
                <a:gd name="T8" fmla="*/ 85 w 86"/>
                <a:gd name="T9" fmla="*/ 4 h 19"/>
                <a:gd name="T10" fmla="*/ 78 w 86"/>
                <a:gd name="T11" fmla="*/ 0 h 19"/>
                <a:gd name="T12" fmla="*/ 9 w 86"/>
                <a:gd name="T13" fmla="*/ 1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6" h="19">
                  <a:moveTo>
                    <a:pt x="9" y="1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0" y="19"/>
                    <a:pt x="4" y="19"/>
                  </a:cubicBezTo>
                  <a:cubicBezTo>
                    <a:pt x="5" y="19"/>
                    <a:pt x="79" y="18"/>
                    <a:pt x="83" y="16"/>
                  </a:cubicBezTo>
                  <a:cubicBezTo>
                    <a:pt x="86" y="15"/>
                    <a:pt x="85" y="4"/>
                    <a:pt x="85" y="4"/>
                  </a:cubicBezTo>
                  <a:cubicBezTo>
                    <a:pt x="78" y="0"/>
                    <a:pt x="78" y="0"/>
                    <a:pt x="78" y="0"/>
                  </a:cubicBezTo>
                  <a:lnTo>
                    <a:pt x="9" y="1"/>
                  </a:lnTo>
                  <a:close/>
                </a:path>
              </a:pathLst>
            </a:custGeom>
            <a:solidFill>
              <a:srgbClr val="2763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Freeform 29"/>
            <p:cNvSpPr/>
            <p:nvPr/>
          </p:nvSpPr>
          <p:spPr bwMode="auto">
            <a:xfrm>
              <a:off x="1095590" y="21746344"/>
              <a:ext cx="350838" cy="833438"/>
            </a:xfrm>
            <a:custGeom>
              <a:avLst/>
              <a:gdLst>
                <a:gd name="T0" fmla="*/ 63 w 93"/>
                <a:gd name="T1" fmla="*/ 3 h 222"/>
                <a:gd name="T2" fmla="*/ 66 w 93"/>
                <a:gd name="T3" fmla="*/ 187 h 222"/>
                <a:gd name="T4" fmla="*/ 9 w 93"/>
                <a:gd name="T5" fmla="*/ 196 h 222"/>
                <a:gd name="T6" fmla="*/ 6 w 93"/>
                <a:gd name="T7" fmla="*/ 222 h 222"/>
                <a:gd name="T8" fmla="*/ 89 w 93"/>
                <a:gd name="T9" fmla="*/ 218 h 222"/>
                <a:gd name="T10" fmla="*/ 93 w 93"/>
                <a:gd name="T11" fmla="*/ 0 h 222"/>
                <a:gd name="T12" fmla="*/ 63 w 93"/>
                <a:gd name="T13" fmla="*/ 3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3" h="222">
                  <a:moveTo>
                    <a:pt x="63" y="3"/>
                  </a:moveTo>
                  <a:cubicBezTo>
                    <a:pt x="66" y="187"/>
                    <a:pt x="66" y="187"/>
                    <a:pt x="66" y="187"/>
                  </a:cubicBezTo>
                  <a:cubicBezTo>
                    <a:pt x="66" y="187"/>
                    <a:pt x="17" y="179"/>
                    <a:pt x="9" y="196"/>
                  </a:cubicBezTo>
                  <a:cubicBezTo>
                    <a:pt x="0" y="213"/>
                    <a:pt x="6" y="222"/>
                    <a:pt x="6" y="222"/>
                  </a:cubicBezTo>
                  <a:cubicBezTo>
                    <a:pt x="89" y="218"/>
                    <a:pt x="89" y="218"/>
                    <a:pt x="89" y="218"/>
                  </a:cubicBezTo>
                  <a:cubicBezTo>
                    <a:pt x="93" y="0"/>
                    <a:pt x="93" y="0"/>
                    <a:pt x="93" y="0"/>
                  </a:cubicBezTo>
                  <a:lnTo>
                    <a:pt x="63" y="3"/>
                  </a:lnTo>
                  <a:close/>
                </a:path>
              </a:pathLst>
            </a:custGeom>
            <a:solidFill>
              <a:srgbClr val="FED3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" name="Freeform 30"/>
            <p:cNvSpPr/>
            <p:nvPr/>
          </p:nvSpPr>
          <p:spPr bwMode="auto">
            <a:xfrm>
              <a:off x="1163852" y="22444844"/>
              <a:ext cx="134938" cy="131763"/>
            </a:xfrm>
            <a:custGeom>
              <a:avLst/>
              <a:gdLst>
                <a:gd name="T0" fmla="*/ 0 w 36"/>
                <a:gd name="T1" fmla="*/ 3 h 35"/>
                <a:gd name="T2" fmla="*/ 27 w 36"/>
                <a:gd name="T3" fmla="*/ 35 h 35"/>
                <a:gd name="T4" fmla="*/ 36 w 36"/>
                <a:gd name="T5" fmla="*/ 34 h 35"/>
                <a:gd name="T6" fmla="*/ 27 w 36"/>
                <a:gd name="T7" fmla="*/ 15 h 35"/>
                <a:gd name="T8" fmla="*/ 8 w 36"/>
                <a:gd name="T9" fmla="*/ 0 h 35"/>
                <a:gd name="T10" fmla="*/ 0 w 36"/>
                <a:gd name="T11" fmla="*/ 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35">
                  <a:moveTo>
                    <a:pt x="0" y="3"/>
                  </a:moveTo>
                  <a:cubicBezTo>
                    <a:pt x="0" y="3"/>
                    <a:pt x="20" y="6"/>
                    <a:pt x="27" y="35"/>
                  </a:cubicBezTo>
                  <a:cubicBezTo>
                    <a:pt x="36" y="34"/>
                    <a:pt x="36" y="34"/>
                    <a:pt x="36" y="34"/>
                  </a:cubicBezTo>
                  <a:cubicBezTo>
                    <a:pt x="36" y="34"/>
                    <a:pt x="34" y="24"/>
                    <a:pt x="27" y="15"/>
                  </a:cubicBezTo>
                  <a:cubicBezTo>
                    <a:pt x="21" y="7"/>
                    <a:pt x="10" y="0"/>
                    <a:pt x="8" y="0"/>
                  </a:cubicBezTo>
                  <a:cubicBezTo>
                    <a:pt x="4" y="0"/>
                    <a:pt x="0" y="3"/>
                    <a:pt x="0" y="3"/>
                  </a:cubicBezTo>
                  <a:close/>
                </a:path>
              </a:pathLst>
            </a:custGeom>
            <a:solidFill>
              <a:srgbClr val="2763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Freeform 31"/>
            <p:cNvSpPr/>
            <p:nvPr/>
          </p:nvSpPr>
          <p:spPr bwMode="auto">
            <a:xfrm>
              <a:off x="1013040" y="19330169"/>
              <a:ext cx="922338" cy="723900"/>
            </a:xfrm>
            <a:custGeom>
              <a:avLst/>
              <a:gdLst>
                <a:gd name="T0" fmla="*/ 22 w 245"/>
                <a:gd name="T1" fmla="*/ 193 h 193"/>
                <a:gd name="T2" fmla="*/ 8 w 245"/>
                <a:gd name="T3" fmla="*/ 110 h 193"/>
                <a:gd name="T4" fmla="*/ 109 w 245"/>
                <a:gd name="T5" fmla="*/ 14 h 193"/>
                <a:gd name="T6" fmla="*/ 193 w 245"/>
                <a:gd name="T7" fmla="*/ 48 h 193"/>
                <a:gd name="T8" fmla="*/ 228 w 245"/>
                <a:gd name="T9" fmla="*/ 65 h 193"/>
                <a:gd name="T10" fmla="*/ 225 w 245"/>
                <a:gd name="T11" fmla="*/ 190 h 193"/>
                <a:gd name="T12" fmla="*/ 22 w 245"/>
                <a:gd name="T13" fmla="*/ 193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5" h="193">
                  <a:moveTo>
                    <a:pt x="22" y="193"/>
                  </a:moveTo>
                  <a:cubicBezTo>
                    <a:pt x="22" y="193"/>
                    <a:pt x="0" y="160"/>
                    <a:pt x="8" y="110"/>
                  </a:cubicBezTo>
                  <a:cubicBezTo>
                    <a:pt x="16" y="61"/>
                    <a:pt x="64" y="27"/>
                    <a:pt x="109" y="14"/>
                  </a:cubicBezTo>
                  <a:cubicBezTo>
                    <a:pt x="153" y="0"/>
                    <a:pt x="193" y="19"/>
                    <a:pt x="193" y="48"/>
                  </a:cubicBezTo>
                  <a:cubicBezTo>
                    <a:pt x="193" y="48"/>
                    <a:pt x="214" y="39"/>
                    <a:pt x="228" y="65"/>
                  </a:cubicBezTo>
                  <a:cubicBezTo>
                    <a:pt x="241" y="90"/>
                    <a:pt x="245" y="146"/>
                    <a:pt x="225" y="190"/>
                  </a:cubicBezTo>
                  <a:lnTo>
                    <a:pt x="22" y="193"/>
                  </a:lnTo>
                  <a:close/>
                </a:path>
              </a:pathLst>
            </a:custGeom>
            <a:solidFill>
              <a:srgbClr val="4C39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Freeform 32"/>
            <p:cNvSpPr/>
            <p:nvPr/>
          </p:nvSpPr>
          <p:spPr bwMode="auto">
            <a:xfrm>
              <a:off x="1125752" y="19820706"/>
              <a:ext cx="79375" cy="176213"/>
            </a:xfrm>
            <a:custGeom>
              <a:avLst/>
              <a:gdLst>
                <a:gd name="T0" fmla="*/ 16 w 21"/>
                <a:gd name="T1" fmla="*/ 0 h 47"/>
                <a:gd name="T2" fmla="*/ 12 w 21"/>
                <a:gd name="T3" fmla="*/ 1 h 47"/>
                <a:gd name="T4" fmla="*/ 2 w 21"/>
                <a:gd name="T5" fmla="*/ 22 h 47"/>
                <a:gd name="T6" fmla="*/ 8 w 21"/>
                <a:gd name="T7" fmla="*/ 45 h 47"/>
                <a:gd name="T8" fmla="*/ 21 w 21"/>
                <a:gd name="T9" fmla="*/ 47 h 47"/>
                <a:gd name="T10" fmla="*/ 16 w 21"/>
                <a:gd name="T11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47">
                  <a:moveTo>
                    <a:pt x="16" y="0"/>
                  </a:moveTo>
                  <a:cubicBezTo>
                    <a:pt x="12" y="1"/>
                    <a:pt x="12" y="1"/>
                    <a:pt x="12" y="1"/>
                  </a:cubicBezTo>
                  <a:cubicBezTo>
                    <a:pt x="12" y="1"/>
                    <a:pt x="5" y="5"/>
                    <a:pt x="2" y="22"/>
                  </a:cubicBezTo>
                  <a:cubicBezTo>
                    <a:pt x="0" y="33"/>
                    <a:pt x="1" y="41"/>
                    <a:pt x="8" y="45"/>
                  </a:cubicBezTo>
                  <a:cubicBezTo>
                    <a:pt x="21" y="47"/>
                    <a:pt x="21" y="47"/>
                    <a:pt x="21" y="47"/>
                  </a:cubicBezTo>
                  <a:lnTo>
                    <a:pt x="16" y="0"/>
                  </a:lnTo>
                  <a:close/>
                </a:path>
              </a:pathLst>
            </a:custGeom>
            <a:solidFill>
              <a:srgbClr val="4434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Freeform 33"/>
            <p:cNvSpPr/>
            <p:nvPr/>
          </p:nvSpPr>
          <p:spPr bwMode="auto">
            <a:xfrm>
              <a:off x="1251165" y="21217706"/>
              <a:ext cx="582613" cy="655638"/>
            </a:xfrm>
            <a:custGeom>
              <a:avLst/>
              <a:gdLst>
                <a:gd name="T0" fmla="*/ 52 w 367"/>
                <a:gd name="T1" fmla="*/ 0 h 413"/>
                <a:gd name="T2" fmla="*/ 7 w 367"/>
                <a:gd name="T3" fmla="*/ 38 h 413"/>
                <a:gd name="T4" fmla="*/ 0 w 367"/>
                <a:gd name="T5" fmla="*/ 413 h 413"/>
                <a:gd name="T6" fmla="*/ 161 w 367"/>
                <a:gd name="T7" fmla="*/ 413 h 413"/>
                <a:gd name="T8" fmla="*/ 168 w 367"/>
                <a:gd name="T9" fmla="*/ 265 h 413"/>
                <a:gd name="T10" fmla="*/ 194 w 367"/>
                <a:gd name="T11" fmla="*/ 265 h 413"/>
                <a:gd name="T12" fmla="*/ 215 w 367"/>
                <a:gd name="T13" fmla="*/ 413 h 413"/>
                <a:gd name="T14" fmla="*/ 367 w 367"/>
                <a:gd name="T15" fmla="*/ 413 h 413"/>
                <a:gd name="T16" fmla="*/ 348 w 367"/>
                <a:gd name="T17" fmla="*/ 38 h 413"/>
                <a:gd name="T18" fmla="*/ 52 w 367"/>
                <a:gd name="T19" fmla="*/ 0 h 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7" h="413">
                  <a:moveTo>
                    <a:pt x="52" y="0"/>
                  </a:moveTo>
                  <a:lnTo>
                    <a:pt x="7" y="38"/>
                  </a:lnTo>
                  <a:lnTo>
                    <a:pt x="0" y="413"/>
                  </a:lnTo>
                  <a:lnTo>
                    <a:pt x="161" y="413"/>
                  </a:lnTo>
                  <a:lnTo>
                    <a:pt x="168" y="265"/>
                  </a:lnTo>
                  <a:lnTo>
                    <a:pt x="194" y="265"/>
                  </a:lnTo>
                  <a:lnTo>
                    <a:pt x="215" y="413"/>
                  </a:lnTo>
                  <a:lnTo>
                    <a:pt x="367" y="413"/>
                  </a:lnTo>
                  <a:lnTo>
                    <a:pt x="348" y="38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2763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Freeform 34"/>
            <p:cNvSpPr/>
            <p:nvPr/>
          </p:nvSpPr>
          <p:spPr bwMode="auto">
            <a:xfrm>
              <a:off x="892390" y="20500156"/>
              <a:ext cx="1235075" cy="784225"/>
            </a:xfrm>
            <a:custGeom>
              <a:avLst/>
              <a:gdLst>
                <a:gd name="T0" fmla="*/ 87 w 328"/>
                <a:gd name="T1" fmla="*/ 16 h 209"/>
                <a:gd name="T2" fmla="*/ 159 w 328"/>
                <a:gd name="T3" fmla="*/ 2 h 209"/>
                <a:gd name="T4" fmla="*/ 247 w 328"/>
                <a:gd name="T5" fmla="*/ 16 h 209"/>
                <a:gd name="T6" fmla="*/ 318 w 328"/>
                <a:gd name="T7" fmla="*/ 114 h 209"/>
                <a:gd name="T8" fmla="*/ 324 w 328"/>
                <a:gd name="T9" fmla="*/ 145 h 209"/>
                <a:gd name="T10" fmla="*/ 262 w 328"/>
                <a:gd name="T11" fmla="*/ 198 h 209"/>
                <a:gd name="T12" fmla="*/ 228 w 328"/>
                <a:gd name="T13" fmla="*/ 165 h 209"/>
                <a:gd name="T14" fmla="*/ 273 w 328"/>
                <a:gd name="T15" fmla="*/ 125 h 209"/>
                <a:gd name="T16" fmla="*/ 237 w 328"/>
                <a:gd name="T17" fmla="*/ 82 h 209"/>
                <a:gd name="T18" fmla="*/ 242 w 328"/>
                <a:gd name="T19" fmla="*/ 207 h 209"/>
                <a:gd name="T20" fmla="*/ 98 w 328"/>
                <a:gd name="T21" fmla="*/ 207 h 209"/>
                <a:gd name="T22" fmla="*/ 96 w 328"/>
                <a:gd name="T23" fmla="*/ 82 h 209"/>
                <a:gd name="T24" fmla="*/ 62 w 328"/>
                <a:gd name="T25" fmla="*/ 132 h 209"/>
                <a:gd name="T26" fmla="*/ 105 w 328"/>
                <a:gd name="T27" fmla="*/ 168 h 209"/>
                <a:gd name="T28" fmla="*/ 73 w 328"/>
                <a:gd name="T29" fmla="*/ 209 h 209"/>
                <a:gd name="T30" fmla="*/ 16 w 328"/>
                <a:gd name="T31" fmla="*/ 162 h 209"/>
                <a:gd name="T32" fmla="*/ 13 w 328"/>
                <a:gd name="T33" fmla="*/ 125 h 209"/>
                <a:gd name="T34" fmla="*/ 87 w 328"/>
                <a:gd name="T35" fmla="*/ 16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28" h="209">
                  <a:moveTo>
                    <a:pt x="87" y="16"/>
                  </a:moveTo>
                  <a:cubicBezTo>
                    <a:pt x="87" y="16"/>
                    <a:pt x="133" y="4"/>
                    <a:pt x="159" y="2"/>
                  </a:cubicBezTo>
                  <a:cubicBezTo>
                    <a:pt x="185" y="0"/>
                    <a:pt x="247" y="16"/>
                    <a:pt x="247" y="16"/>
                  </a:cubicBezTo>
                  <a:cubicBezTo>
                    <a:pt x="247" y="16"/>
                    <a:pt x="298" y="82"/>
                    <a:pt x="318" y="114"/>
                  </a:cubicBezTo>
                  <a:cubicBezTo>
                    <a:pt x="323" y="121"/>
                    <a:pt x="328" y="132"/>
                    <a:pt x="324" y="145"/>
                  </a:cubicBezTo>
                  <a:cubicBezTo>
                    <a:pt x="319" y="158"/>
                    <a:pt x="262" y="198"/>
                    <a:pt x="262" y="198"/>
                  </a:cubicBezTo>
                  <a:cubicBezTo>
                    <a:pt x="228" y="165"/>
                    <a:pt x="228" y="165"/>
                    <a:pt x="228" y="165"/>
                  </a:cubicBezTo>
                  <a:cubicBezTo>
                    <a:pt x="273" y="125"/>
                    <a:pt x="273" y="125"/>
                    <a:pt x="273" y="125"/>
                  </a:cubicBezTo>
                  <a:cubicBezTo>
                    <a:pt x="237" y="82"/>
                    <a:pt x="237" y="82"/>
                    <a:pt x="237" y="82"/>
                  </a:cubicBezTo>
                  <a:cubicBezTo>
                    <a:pt x="242" y="207"/>
                    <a:pt x="242" y="207"/>
                    <a:pt x="242" y="207"/>
                  </a:cubicBezTo>
                  <a:cubicBezTo>
                    <a:pt x="98" y="207"/>
                    <a:pt x="98" y="207"/>
                    <a:pt x="98" y="207"/>
                  </a:cubicBezTo>
                  <a:cubicBezTo>
                    <a:pt x="96" y="82"/>
                    <a:pt x="96" y="82"/>
                    <a:pt x="96" y="82"/>
                  </a:cubicBezTo>
                  <a:cubicBezTo>
                    <a:pt x="62" y="132"/>
                    <a:pt x="62" y="132"/>
                    <a:pt x="62" y="132"/>
                  </a:cubicBezTo>
                  <a:cubicBezTo>
                    <a:pt x="105" y="168"/>
                    <a:pt x="105" y="168"/>
                    <a:pt x="105" y="168"/>
                  </a:cubicBezTo>
                  <a:cubicBezTo>
                    <a:pt x="73" y="209"/>
                    <a:pt x="73" y="209"/>
                    <a:pt x="73" y="209"/>
                  </a:cubicBezTo>
                  <a:cubicBezTo>
                    <a:pt x="73" y="209"/>
                    <a:pt x="33" y="177"/>
                    <a:pt x="16" y="162"/>
                  </a:cubicBezTo>
                  <a:cubicBezTo>
                    <a:pt x="0" y="147"/>
                    <a:pt x="13" y="125"/>
                    <a:pt x="13" y="125"/>
                  </a:cubicBezTo>
                  <a:lnTo>
                    <a:pt x="87" y="16"/>
                  </a:lnTo>
                  <a:close/>
                </a:path>
              </a:pathLst>
            </a:custGeom>
            <a:solidFill>
              <a:srgbClr val="6FAF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" name="Freeform 35"/>
            <p:cNvSpPr/>
            <p:nvPr/>
          </p:nvSpPr>
          <p:spPr bwMode="auto">
            <a:xfrm>
              <a:off x="1355940" y="20504919"/>
              <a:ext cx="266700" cy="228600"/>
            </a:xfrm>
            <a:custGeom>
              <a:avLst/>
              <a:gdLst>
                <a:gd name="T0" fmla="*/ 27 w 71"/>
                <a:gd name="T1" fmla="*/ 52 h 61"/>
                <a:gd name="T2" fmla="*/ 59 w 71"/>
                <a:gd name="T3" fmla="*/ 34 h 61"/>
                <a:gd name="T4" fmla="*/ 71 w 71"/>
                <a:gd name="T5" fmla="*/ 4 h 61"/>
                <a:gd name="T6" fmla="*/ 36 w 71"/>
                <a:gd name="T7" fmla="*/ 1 h 61"/>
                <a:gd name="T8" fmla="*/ 0 w 71"/>
                <a:gd name="T9" fmla="*/ 7 h 61"/>
                <a:gd name="T10" fmla="*/ 27 w 71"/>
                <a:gd name="T11" fmla="*/ 52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1" h="61">
                  <a:moveTo>
                    <a:pt x="27" y="52"/>
                  </a:moveTo>
                  <a:cubicBezTo>
                    <a:pt x="42" y="61"/>
                    <a:pt x="54" y="47"/>
                    <a:pt x="59" y="34"/>
                  </a:cubicBezTo>
                  <a:cubicBezTo>
                    <a:pt x="64" y="25"/>
                    <a:pt x="69" y="14"/>
                    <a:pt x="71" y="4"/>
                  </a:cubicBezTo>
                  <a:cubicBezTo>
                    <a:pt x="58" y="2"/>
                    <a:pt x="45" y="0"/>
                    <a:pt x="36" y="1"/>
                  </a:cubicBezTo>
                  <a:cubicBezTo>
                    <a:pt x="26" y="2"/>
                    <a:pt x="12" y="4"/>
                    <a:pt x="0" y="7"/>
                  </a:cubicBezTo>
                  <a:cubicBezTo>
                    <a:pt x="6" y="23"/>
                    <a:pt x="13" y="43"/>
                    <a:pt x="27" y="52"/>
                  </a:cubicBezTo>
                  <a:close/>
                </a:path>
              </a:pathLst>
            </a:custGeom>
            <a:solidFill>
              <a:srgbClr val="2763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" name="Freeform 36"/>
            <p:cNvSpPr/>
            <p:nvPr/>
          </p:nvSpPr>
          <p:spPr bwMode="auto">
            <a:xfrm>
              <a:off x="1424202" y="20342994"/>
              <a:ext cx="134938" cy="231775"/>
            </a:xfrm>
            <a:custGeom>
              <a:avLst/>
              <a:gdLst>
                <a:gd name="T0" fmla="*/ 0 w 36"/>
                <a:gd name="T1" fmla="*/ 0 h 62"/>
                <a:gd name="T2" fmla="*/ 0 w 36"/>
                <a:gd name="T3" fmla="*/ 50 h 62"/>
                <a:gd name="T4" fmla="*/ 18 w 36"/>
                <a:gd name="T5" fmla="*/ 61 h 62"/>
                <a:gd name="T6" fmla="*/ 36 w 36"/>
                <a:gd name="T7" fmla="*/ 50 h 62"/>
                <a:gd name="T8" fmla="*/ 36 w 36"/>
                <a:gd name="T9" fmla="*/ 0 h 62"/>
                <a:gd name="T10" fmla="*/ 0 w 36"/>
                <a:gd name="T11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62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  <a:cubicBezTo>
                    <a:pt x="0" y="50"/>
                    <a:pt x="2" y="61"/>
                    <a:pt x="18" y="61"/>
                  </a:cubicBezTo>
                  <a:cubicBezTo>
                    <a:pt x="36" y="62"/>
                    <a:pt x="36" y="50"/>
                    <a:pt x="36" y="50"/>
                  </a:cubicBezTo>
                  <a:cubicBezTo>
                    <a:pt x="36" y="0"/>
                    <a:pt x="36" y="0"/>
                    <a:pt x="36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BC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" name="Freeform 37"/>
            <p:cNvSpPr/>
            <p:nvPr/>
          </p:nvSpPr>
          <p:spPr bwMode="auto">
            <a:xfrm>
              <a:off x="1424202" y="20342994"/>
              <a:ext cx="134938" cy="82550"/>
            </a:xfrm>
            <a:custGeom>
              <a:avLst/>
              <a:gdLst>
                <a:gd name="T0" fmla="*/ 36 w 36"/>
                <a:gd name="T1" fmla="*/ 17 h 22"/>
                <a:gd name="T2" fmla="*/ 36 w 36"/>
                <a:gd name="T3" fmla="*/ 0 h 22"/>
                <a:gd name="T4" fmla="*/ 0 w 36"/>
                <a:gd name="T5" fmla="*/ 0 h 22"/>
                <a:gd name="T6" fmla="*/ 0 w 36"/>
                <a:gd name="T7" fmla="*/ 18 h 22"/>
                <a:gd name="T8" fmla="*/ 36 w 36"/>
                <a:gd name="T9" fmla="*/ 17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22">
                  <a:moveTo>
                    <a:pt x="36" y="17"/>
                  </a:moveTo>
                  <a:cubicBezTo>
                    <a:pt x="36" y="0"/>
                    <a:pt x="36" y="0"/>
                    <a:pt x="3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13" y="22"/>
                    <a:pt x="24" y="21"/>
                    <a:pt x="36" y="17"/>
                  </a:cubicBezTo>
                  <a:close/>
                </a:path>
              </a:pathLst>
            </a:custGeom>
            <a:solidFill>
              <a:srgbClr val="F2BF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" name="Freeform 38"/>
            <p:cNvSpPr/>
            <p:nvPr/>
          </p:nvSpPr>
          <p:spPr bwMode="auto">
            <a:xfrm>
              <a:off x="1682965" y="21127219"/>
              <a:ext cx="184150" cy="198438"/>
            </a:xfrm>
            <a:custGeom>
              <a:avLst/>
              <a:gdLst>
                <a:gd name="T0" fmla="*/ 21 w 49"/>
                <a:gd name="T1" fmla="*/ 0 h 53"/>
                <a:gd name="T2" fmla="*/ 7 w 49"/>
                <a:gd name="T3" fmla="*/ 14 h 53"/>
                <a:gd name="T4" fmla="*/ 8 w 49"/>
                <a:gd name="T5" fmla="*/ 37 h 53"/>
                <a:gd name="T6" fmla="*/ 36 w 49"/>
                <a:gd name="T7" fmla="*/ 39 h 53"/>
                <a:gd name="T8" fmla="*/ 49 w 49"/>
                <a:gd name="T9" fmla="*/ 28 h 53"/>
                <a:gd name="T10" fmla="*/ 21 w 49"/>
                <a:gd name="T11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" h="53">
                  <a:moveTo>
                    <a:pt x="21" y="0"/>
                  </a:moveTo>
                  <a:cubicBezTo>
                    <a:pt x="7" y="14"/>
                    <a:pt x="7" y="14"/>
                    <a:pt x="7" y="14"/>
                  </a:cubicBezTo>
                  <a:cubicBezTo>
                    <a:pt x="7" y="14"/>
                    <a:pt x="0" y="25"/>
                    <a:pt x="8" y="37"/>
                  </a:cubicBezTo>
                  <a:cubicBezTo>
                    <a:pt x="20" y="53"/>
                    <a:pt x="36" y="39"/>
                    <a:pt x="36" y="39"/>
                  </a:cubicBezTo>
                  <a:cubicBezTo>
                    <a:pt x="36" y="39"/>
                    <a:pt x="41" y="35"/>
                    <a:pt x="49" y="28"/>
                  </a:cubicBezTo>
                  <a:lnTo>
                    <a:pt x="21" y="0"/>
                  </a:lnTo>
                  <a:close/>
                </a:path>
              </a:pathLst>
            </a:custGeom>
            <a:solidFill>
              <a:srgbClr val="FBC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" name="Freeform 39"/>
            <p:cNvSpPr/>
            <p:nvPr/>
          </p:nvSpPr>
          <p:spPr bwMode="auto">
            <a:xfrm>
              <a:off x="1182902" y="21149444"/>
              <a:ext cx="173038" cy="200025"/>
            </a:xfrm>
            <a:custGeom>
              <a:avLst/>
              <a:gdLst>
                <a:gd name="T0" fmla="*/ 38 w 46"/>
                <a:gd name="T1" fmla="*/ 13 h 53"/>
                <a:gd name="T2" fmla="*/ 24 w 46"/>
                <a:gd name="T3" fmla="*/ 0 h 53"/>
                <a:gd name="T4" fmla="*/ 0 w 46"/>
                <a:gd name="T5" fmla="*/ 31 h 53"/>
                <a:gd name="T6" fmla="*/ 10 w 46"/>
                <a:gd name="T7" fmla="*/ 39 h 53"/>
                <a:gd name="T8" fmla="*/ 38 w 46"/>
                <a:gd name="T9" fmla="*/ 37 h 53"/>
                <a:gd name="T10" fmla="*/ 38 w 46"/>
                <a:gd name="T11" fmla="*/ 1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6" h="53">
                  <a:moveTo>
                    <a:pt x="38" y="13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10" y="39"/>
                    <a:pt x="10" y="39"/>
                    <a:pt x="10" y="39"/>
                  </a:cubicBezTo>
                  <a:cubicBezTo>
                    <a:pt x="10" y="39"/>
                    <a:pt x="27" y="53"/>
                    <a:pt x="38" y="37"/>
                  </a:cubicBezTo>
                  <a:cubicBezTo>
                    <a:pt x="46" y="25"/>
                    <a:pt x="38" y="13"/>
                    <a:pt x="38" y="13"/>
                  </a:cubicBezTo>
                  <a:close/>
                </a:path>
              </a:pathLst>
            </a:custGeom>
            <a:solidFill>
              <a:srgbClr val="FBC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" name="Freeform 40"/>
            <p:cNvSpPr/>
            <p:nvPr/>
          </p:nvSpPr>
          <p:spPr bwMode="auto">
            <a:xfrm>
              <a:off x="1449602" y="21614581"/>
              <a:ext cx="169863" cy="23813"/>
            </a:xfrm>
            <a:custGeom>
              <a:avLst/>
              <a:gdLst>
                <a:gd name="T0" fmla="*/ 27 w 45"/>
                <a:gd name="T1" fmla="*/ 6 h 6"/>
                <a:gd name="T2" fmla="*/ 23 w 45"/>
                <a:gd name="T3" fmla="*/ 6 h 6"/>
                <a:gd name="T4" fmla="*/ 19 w 45"/>
                <a:gd name="T5" fmla="*/ 6 h 6"/>
                <a:gd name="T6" fmla="*/ 2 w 45"/>
                <a:gd name="T7" fmla="*/ 4 h 6"/>
                <a:gd name="T8" fmla="*/ 0 w 45"/>
                <a:gd name="T9" fmla="*/ 1 h 6"/>
                <a:gd name="T10" fmla="*/ 3 w 45"/>
                <a:gd name="T11" fmla="*/ 0 h 6"/>
                <a:gd name="T12" fmla="*/ 19 w 45"/>
                <a:gd name="T13" fmla="*/ 2 h 6"/>
                <a:gd name="T14" fmla="*/ 23 w 45"/>
                <a:gd name="T15" fmla="*/ 2 h 6"/>
                <a:gd name="T16" fmla="*/ 42 w 45"/>
                <a:gd name="T17" fmla="*/ 0 h 6"/>
                <a:gd name="T18" fmla="*/ 44 w 45"/>
                <a:gd name="T19" fmla="*/ 1 h 6"/>
                <a:gd name="T20" fmla="*/ 43 w 45"/>
                <a:gd name="T21" fmla="*/ 4 h 6"/>
                <a:gd name="T22" fmla="*/ 27 w 45"/>
                <a:gd name="T2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5" h="6">
                  <a:moveTo>
                    <a:pt x="27" y="6"/>
                  </a:moveTo>
                  <a:cubicBezTo>
                    <a:pt x="26" y="6"/>
                    <a:pt x="24" y="6"/>
                    <a:pt x="23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9" y="6"/>
                    <a:pt x="2" y="4"/>
                    <a:pt x="2" y="4"/>
                  </a:cubicBezTo>
                  <a:cubicBezTo>
                    <a:pt x="1" y="4"/>
                    <a:pt x="0" y="2"/>
                    <a:pt x="0" y="1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3" y="0"/>
                    <a:pt x="10" y="2"/>
                    <a:pt x="19" y="2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31" y="2"/>
                    <a:pt x="38" y="2"/>
                    <a:pt x="42" y="0"/>
                  </a:cubicBezTo>
                  <a:cubicBezTo>
                    <a:pt x="43" y="0"/>
                    <a:pt x="44" y="0"/>
                    <a:pt x="44" y="1"/>
                  </a:cubicBezTo>
                  <a:cubicBezTo>
                    <a:pt x="45" y="2"/>
                    <a:pt x="44" y="3"/>
                    <a:pt x="43" y="4"/>
                  </a:cubicBezTo>
                  <a:cubicBezTo>
                    <a:pt x="39" y="6"/>
                    <a:pt x="34" y="6"/>
                    <a:pt x="27" y="6"/>
                  </a:cubicBezTo>
                  <a:close/>
                </a:path>
              </a:pathLst>
            </a:custGeom>
            <a:solidFill>
              <a:srgbClr val="255B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" name="Freeform 41"/>
            <p:cNvSpPr/>
            <p:nvPr/>
          </p:nvSpPr>
          <p:spPr bwMode="auto">
            <a:xfrm>
              <a:off x="1114640" y="19790544"/>
              <a:ext cx="722313" cy="660400"/>
            </a:xfrm>
            <a:custGeom>
              <a:avLst/>
              <a:gdLst>
                <a:gd name="T0" fmla="*/ 16 w 192"/>
                <a:gd name="T1" fmla="*/ 9 h 176"/>
                <a:gd name="T2" fmla="*/ 30 w 192"/>
                <a:gd name="T3" fmla="*/ 135 h 176"/>
                <a:gd name="T4" fmla="*/ 164 w 192"/>
                <a:gd name="T5" fmla="*/ 133 h 176"/>
                <a:gd name="T6" fmla="*/ 179 w 192"/>
                <a:gd name="T7" fmla="*/ 4 h 176"/>
                <a:gd name="T8" fmla="*/ 142 w 192"/>
                <a:gd name="T9" fmla="*/ 5 h 176"/>
                <a:gd name="T10" fmla="*/ 93 w 192"/>
                <a:gd name="T11" fmla="*/ 28 h 176"/>
                <a:gd name="T12" fmla="*/ 16 w 192"/>
                <a:gd name="T13" fmla="*/ 9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2" h="176">
                  <a:moveTo>
                    <a:pt x="16" y="9"/>
                  </a:moveTo>
                  <a:cubicBezTo>
                    <a:pt x="16" y="9"/>
                    <a:pt x="0" y="101"/>
                    <a:pt x="30" y="135"/>
                  </a:cubicBezTo>
                  <a:cubicBezTo>
                    <a:pt x="61" y="169"/>
                    <a:pt x="135" y="176"/>
                    <a:pt x="164" y="133"/>
                  </a:cubicBezTo>
                  <a:cubicBezTo>
                    <a:pt x="192" y="90"/>
                    <a:pt x="179" y="4"/>
                    <a:pt x="179" y="4"/>
                  </a:cubicBezTo>
                  <a:cubicBezTo>
                    <a:pt x="179" y="4"/>
                    <a:pt x="164" y="17"/>
                    <a:pt x="142" y="5"/>
                  </a:cubicBezTo>
                  <a:cubicBezTo>
                    <a:pt x="142" y="5"/>
                    <a:pt x="120" y="28"/>
                    <a:pt x="93" y="28"/>
                  </a:cubicBezTo>
                  <a:cubicBezTo>
                    <a:pt x="67" y="29"/>
                    <a:pt x="29" y="0"/>
                    <a:pt x="16" y="9"/>
                  </a:cubicBezTo>
                  <a:close/>
                </a:path>
              </a:pathLst>
            </a:custGeom>
            <a:solidFill>
              <a:srgbClr val="FBC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" name="Oval 42"/>
            <p:cNvSpPr>
              <a:spLocks noChangeArrowheads="1"/>
            </p:cNvSpPr>
            <p:nvPr/>
          </p:nvSpPr>
          <p:spPr bwMode="auto">
            <a:xfrm>
              <a:off x="1059077" y="19974694"/>
              <a:ext cx="161925" cy="161925"/>
            </a:xfrm>
            <a:prstGeom prst="ellipse">
              <a:avLst/>
            </a:prstGeom>
            <a:solidFill>
              <a:srgbClr val="FBC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" name="Oval 43"/>
            <p:cNvSpPr>
              <a:spLocks noChangeArrowheads="1"/>
            </p:cNvSpPr>
            <p:nvPr/>
          </p:nvSpPr>
          <p:spPr bwMode="auto">
            <a:xfrm>
              <a:off x="1748052" y="19974694"/>
              <a:ext cx="165100" cy="161925"/>
            </a:xfrm>
            <a:prstGeom prst="ellipse">
              <a:avLst/>
            </a:prstGeom>
            <a:solidFill>
              <a:srgbClr val="FBC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" name="Freeform 44"/>
            <p:cNvSpPr/>
            <p:nvPr/>
          </p:nvSpPr>
          <p:spPr bwMode="auto">
            <a:xfrm>
              <a:off x="1443252" y="20008031"/>
              <a:ext cx="88900" cy="153988"/>
            </a:xfrm>
            <a:custGeom>
              <a:avLst/>
              <a:gdLst>
                <a:gd name="T0" fmla="*/ 16 w 56"/>
                <a:gd name="T1" fmla="*/ 0 h 97"/>
                <a:gd name="T2" fmla="*/ 0 w 56"/>
                <a:gd name="T3" fmla="*/ 97 h 97"/>
                <a:gd name="T4" fmla="*/ 56 w 56"/>
                <a:gd name="T5" fmla="*/ 97 h 97"/>
                <a:gd name="T6" fmla="*/ 33 w 56"/>
                <a:gd name="T7" fmla="*/ 0 h 97"/>
                <a:gd name="T8" fmla="*/ 16 w 56"/>
                <a:gd name="T9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97">
                  <a:moveTo>
                    <a:pt x="16" y="0"/>
                  </a:moveTo>
                  <a:lnTo>
                    <a:pt x="0" y="97"/>
                  </a:lnTo>
                  <a:lnTo>
                    <a:pt x="56" y="97"/>
                  </a:lnTo>
                  <a:lnTo>
                    <a:pt x="33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2BF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" name="Freeform 45"/>
            <p:cNvSpPr/>
            <p:nvPr/>
          </p:nvSpPr>
          <p:spPr bwMode="auto">
            <a:xfrm>
              <a:off x="1333715" y="20166781"/>
              <a:ext cx="338138" cy="138113"/>
            </a:xfrm>
            <a:custGeom>
              <a:avLst/>
              <a:gdLst>
                <a:gd name="T0" fmla="*/ 2 w 90"/>
                <a:gd name="T1" fmla="*/ 37 h 37"/>
                <a:gd name="T2" fmla="*/ 0 w 90"/>
                <a:gd name="T3" fmla="*/ 35 h 37"/>
                <a:gd name="T4" fmla="*/ 2 w 90"/>
                <a:gd name="T5" fmla="*/ 33 h 37"/>
                <a:gd name="T6" fmla="*/ 87 w 90"/>
                <a:gd name="T7" fmla="*/ 1 h 37"/>
                <a:gd name="T8" fmla="*/ 89 w 90"/>
                <a:gd name="T9" fmla="*/ 0 h 37"/>
                <a:gd name="T10" fmla="*/ 90 w 90"/>
                <a:gd name="T11" fmla="*/ 3 h 37"/>
                <a:gd name="T12" fmla="*/ 2 w 90"/>
                <a:gd name="T13" fmla="*/ 37 h 37"/>
                <a:gd name="T14" fmla="*/ 2 w 90"/>
                <a:gd name="T15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0" h="37">
                  <a:moveTo>
                    <a:pt x="2" y="37"/>
                  </a:moveTo>
                  <a:cubicBezTo>
                    <a:pt x="1" y="37"/>
                    <a:pt x="0" y="36"/>
                    <a:pt x="0" y="35"/>
                  </a:cubicBezTo>
                  <a:cubicBezTo>
                    <a:pt x="0" y="34"/>
                    <a:pt x="1" y="33"/>
                    <a:pt x="2" y="33"/>
                  </a:cubicBezTo>
                  <a:cubicBezTo>
                    <a:pt x="2" y="33"/>
                    <a:pt x="66" y="29"/>
                    <a:pt x="87" y="1"/>
                  </a:cubicBezTo>
                  <a:cubicBezTo>
                    <a:pt x="87" y="0"/>
                    <a:pt x="88" y="0"/>
                    <a:pt x="89" y="0"/>
                  </a:cubicBezTo>
                  <a:cubicBezTo>
                    <a:pt x="90" y="1"/>
                    <a:pt x="90" y="2"/>
                    <a:pt x="90" y="3"/>
                  </a:cubicBezTo>
                  <a:cubicBezTo>
                    <a:pt x="68" y="33"/>
                    <a:pt x="4" y="37"/>
                    <a:pt x="2" y="37"/>
                  </a:cubicBezTo>
                  <a:cubicBezTo>
                    <a:pt x="2" y="37"/>
                    <a:pt x="2" y="37"/>
                    <a:pt x="2" y="37"/>
                  </a:cubicBezTo>
                  <a:close/>
                </a:path>
              </a:pathLst>
            </a:custGeom>
            <a:solidFill>
              <a:srgbClr val="3530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" name="Oval 46"/>
            <p:cNvSpPr>
              <a:spLocks noChangeArrowheads="1"/>
            </p:cNvSpPr>
            <p:nvPr/>
          </p:nvSpPr>
          <p:spPr bwMode="auto">
            <a:xfrm>
              <a:off x="1265452" y="19944531"/>
              <a:ext cx="79375" cy="76200"/>
            </a:xfrm>
            <a:prstGeom prst="ellipse">
              <a:avLst/>
            </a:prstGeom>
            <a:solidFill>
              <a:srgbClr val="3331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" name="Oval 47"/>
            <p:cNvSpPr>
              <a:spLocks noChangeArrowheads="1"/>
            </p:cNvSpPr>
            <p:nvPr/>
          </p:nvSpPr>
          <p:spPr bwMode="auto">
            <a:xfrm>
              <a:off x="1630577" y="19944531"/>
              <a:ext cx="79375" cy="76200"/>
            </a:xfrm>
            <a:prstGeom prst="ellipse">
              <a:avLst/>
            </a:prstGeom>
            <a:solidFill>
              <a:srgbClr val="3331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" name="Freeform 48"/>
            <p:cNvSpPr/>
            <p:nvPr/>
          </p:nvSpPr>
          <p:spPr bwMode="auto">
            <a:xfrm>
              <a:off x="1213065" y="19877856"/>
              <a:ext cx="157163" cy="55563"/>
            </a:xfrm>
            <a:custGeom>
              <a:avLst/>
              <a:gdLst>
                <a:gd name="T0" fmla="*/ 39 w 42"/>
                <a:gd name="T1" fmla="*/ 15 h 15"/>
                <a:gd name="T2" fmla="*/ 39 w 42"/>
                <a:gd name="T3" fmla="*/ 15 h 15"/>
                <a:gd name="T4" fmla="*/ 2 w 42"/>
                <a:gd name="T5" fmla="*/ 4 h 15"/>
                <a:gd name="T6" fmla="*/ 0 w 42"/>
                <a:gd name="T7" fmla="*/ 2 h 15"/>
                <a:gd name="T8" fmla="*/ 3 w 42"/>
                <a:gd name="T9" fmla="*/ 0 h 15"/>
                <a:gd name="T10" fmla="*/ 40 w 42"/>
                <a:gd name="T11" fmla="*/ 11 h 15"/>
                <a:gd name="T12" fmla="*/ 41 w 42"/>
                <a:gd name="T13" fmla="*/ 13 h 15"/>
                <a:gd name="T14" fmla="*/ 39 w 42"/>
                <a:gd name="T1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" h="15">
                  <a:moveTo>
                    <a:pt x="39" y="15"/>
                  </a:moveTo>
                  <a:cubicBezTo>
                    <a:pt x="39" y="15"/>
                    <a:pt x="39" y="15"/>
                    <a:pt x="39" y="15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40" y="11"/>
                    <a:pt x="40" y="11"/>
                    <a:pt x="40" y="11"/>
                  </a:cubicBezTo>
                  <a:cubicBezTo>
                    <a:pt x="41" y="11"/>
                    <a:pt x="42" y="12"/>
                    <a:pt x="41" y="13"/>
                  </a:cubicBezTo>
                  <a:cubicBezTo>
                    <a:pt x="41" y="14"/>
                    <a:pt x="40" y="15"/>
                    <a:pt x="39" y="15"/>
                  </a:cubicBezTo>
                  <a:close/>
                </a:path>
              </a:pathLst>
            </a:custGeom>
            <a:solidFill>
              <a:srgbClr val="3331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" name="Freeform 49"/>
            <p:cNvSpPr/>
            <p:nvPr/>
          </p:nvSpPr>
          <p:spPr bwMode="auto">
            <a:xfrm>
              <a:off x="1581365" y="19873094"/>
              <a:ext cx="153988" cy="60325"/>
            </a:xfrm>
            <a:custGeom>
              <a:avLst/>
              <a:gdLst>
                <a:gd name="T0" fmla="*/ 3 w 41"/>
                <a:gd name="T1" fmla="*/ 16 h 16"/>
                <a:gd name="T2" fmla="*/ 3 w 41"/>
                <a:gd name="T3" fmla="*/ 16 h 16"/>
                <a:gd name="T4" fmla="*/ 40 w 41"/>
                <a:gd name="T5" fmla="*/ 5 h 16"/>
                <a:gd name="T6" fmla="*/ 41 w 41"/>
                <a:gd name="T7" fmla="*/ 2 h 16"/>
                <a:gd name="T8" fmla="*/ 38 w 41"/>
                <a:gd name="T9" fmla="*/ 1 h 16"/>
                <a:gd name="T10" fmla="*/ 2 w 41"/>
                <a:gd name="T11" fmla="*/ 12 h 16"/>
                <a:gd name="T12" fmla="*/ 1 w 41"/>
                <a:gd name="T13" fmla="*/ 15 h 16"/>
                <a:gd name="T14" fmla="*/ 3 w 41"/>
                <a:gd name="T15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" h="16">
                  <a:moveTo>
                    <a:pt x="3" y="16"/>
                  </a:moveTo>
                  <a:cubicBezTo>
                    <a:pt x="3" y="16"/>
                    <a:pt x="3" y="16"/>
                    <a:pt x="3" y="16"/>
                  </a:cubicBezTo>
                  <a:cubicBezTo>
                    <a:pt x="40" y="5"/>
                    <a:pt x="40" y="5"/>
                    <a:pt x="40" y="5"/>
                  </a:cubicBezTo>
                  <a:cubicBezTo>
                    <a:pt x="41" y="4"/>
                    <a:pt x="41" y="3"/>
                    <a:pt x="41" y="2"/>
                  </a:cubicBezTo>
                  <a:cubicBezTo>
                    <a:pt x="41" y="1"/>
                    <a:pt x="40" y="0"/>
                    <a:pt x="38" y="1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1" y="13"/>
                    <a:pt x="0" y="14"/>
                    <a:pt x="1" y="15"/>
                  </a:cubicBezTo>
                  <a:cubicBezTo>
                    <a:pt x="1" y="16"/>
                    <a:pt x="2" y="16"/>
                    <a:pt x="3" y="16"/>
                  </a:cubicBezTo>
                  <a:close/>
                </a:path>
              </a:pathLst>
            </a:custGeom>
            <a:solidFill>
              <a:srgbClr val="3331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76" name="组合 75"/>
          <p:cNvGrpSpPr>
            <a:grpSpLocks noChangeAspect="1"/>
          </p:cNvGrpSpPr>
          <p:nvPr/>
        </p:nvGrpSpPr>
        <p:grpSpPr>
          <a:xfrm>
            <a:off x="4164241" y="5464170"/>
            <a:ext cx="415888" cy="1200328"/>
            <a:chOff x="2984715" y="19247619"/>
            <a:chExt cx="1171575" cy="3381375"/>
          </a:xfrm>
        </p:grpSpPr>
        <p:sp>
          <p:nvSpPr>
            <p:cNvPr id="77" name="Freeform 5"/>
            <p:cNvSpPr/>
            <p:nvPr/>
          </p:nvSpPr>
          <p:spPr bwMode="auto">
            <a:xfrm>
              <a:off x="2984715" y="19247619"/>
              <a:ext cx="1106488" cy="985838"/>
            </a:xfrm>
            <a:custGeom>
              <a:avLst/>
              <a:gdLst>
                <a:gd name="T0" fmla="*/ 95 w 294"/>
                <a:gd name="T1" fmla="*/ 263 h 263"/>
                <a:gd name="T2" fmla="*/ 42 w 294"/>
                <a:gd name="T3" fmla="*/ 225 h 263"/>
                <a:gd name="T4" fmla="*/ 29 w 294"/>
                <a:gd name="T5" fmla="*/ 176 h 263"/>
                <a:gd name="T6" fmla="*/ 13 w 294"/>
                <a:gd name="T7" fmla="*/ 184 h 263"/>
                <a:gd name="T8" fmla="*/ 32 w 294"/>
                <a:gd name="T9" fmla="*/ 154 h 263"/>
                <a:gd name="T10" fmla="*/ 13 w 294"/>
                <a:gd name="T11" fmla="*/ 155 h 263"/>
                <a:gd name="T12" fmla="*/ 26 w 294"/>
                <a:gd name="T13" fmla="*/ 140 h 263"/>
                <a:gd name="T14" fmla="*/ 0 w 294"/>
                <a:gd name="T15" fmla="*/ 138 h 263"/>
                <a:gd name="T16" fmla="*/ 28 w 294"/>
                <a:gd name="T17" fmla="*/ 115 h 263"/>
                <a:gd name="T18" fmla="*/ 3 w 294"/>
                <a:gd name="T19" fmla="*/ 103 h 263"/>
                <a:gd name="T20" fmla="*/ 28 w 294"/>
                <a:gd name="T21" fmla="*/ 100 h 263"/>
                <a:gd name="T22" fmla="*/ 10 w 294"/>
                <a:gd name="T23" fmla="*/ 88 h 263"/>
                <a:gd name="T24" fmla="*/ 32 w 294"/>
                <a:gd name="T25" fmla="*/ 80 h 263"/>
                <a:gd name="T26" fmla="*/ 54 w 294"/>
                <a:gd name="T27" fmla="*/ 46 h 263"/>
                <a:gd name="T28" fmla="*/ 71 w 294"/>
                <a:gd name="T29" fmla="*/ 51 h 263"/>
                <a:gd name="T30" fmla="*/ 115 w 294"/>
                <a:gd name="T31" fmla="*/ 9 h 263"/>
                <a:gd name="T32" fmla="*/ 243 w 294"/>
                <a:gd name="T33" fmla="*/ 52 h 263"/>
                <a:gd name="T34" fmla="*/ 223 w 294"/>
                <a:gd name="T35" fmla="*/ 251 h 263"/>
                <a:gd name="T36" fmla="*/ 95 w 294"/>
                <a:gd name="T37" fmla="*/ 263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94" h="263">
                  <a:moveTo>
                    <a:pt x="95" y="263"/>
                  </a:moveTo>
                  <a:cubicBezTo>
                    <a:pt x="95" y="263"/>
                    <a:pt x="57" y="252"/>
                    <a:pt x="42" y="225"/>
                  </a:cubicBezTo>
                  <a:cubicBezTo>
                    <a:pt x="27" y="197"/>
                    <a:pt x="29" y="176"/>
                    <a:pt x="29" y="176"/>
                  </a:cubicBezTo>
                  <a:cubicBezTo>
                    <a:pt x="13" y="184"/>
                    <a:pt x="13" y="184"/>
                    <a:pt x="13" y="184"/>
                  </a:cubicBezTo>
                  <a:cubicBezTo>
                    <a:pt x="13" y="184"/>
                    <a:pt x="19" y="166"/>
                    <a:pt x="32" y="154"/>
                  </a:cubicBezTo>
                  <a:cubicBezTo>
                    <a:pt x="32" y="154"/>
                    <a:pt x="16" y="154"/>
                    <a:pt x="13" y="155"/>
                  </a:cubicBezTo>
                  <a:cubicBezTo>
                    <a:pt x="26" y="140"/>
                    <a:pt x="26" y="140"/>
                    <a:pt x="26" y="140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0" y="138"/>
                    <a:pt x="26" y="129"/>
                    <a:pt x="28" y="115"/>
                  </a:cubicBezTo>
                  <a:cubicBezTo>
                    <a:pt x="28" y="115"/>
                    <a:pt x="18" y="118"/>
                    <a:pt x="3" y="103"/>
                  </a:cubicBezTo>
                  <a:cubicBezTo>
                    <a:pt x="3" y="103"/>
                    <a:pt x="20" y="105"/>
                    <a:pt x="28" y="100"/>
                  </a:cubicBezTo>
                  <a:cubicBezTo>
                    <a:pt x="10" y="88"/>
                    <a:pt x="10" y="88"/>
                    <a:pt x="10" y="88"/>
                  </a:cubicBezTo>
                  <a:cubicBezTo>
                    <a:pt x="10" y="88"/>
                    <a:pt x="25" y="89"/>
                    <a:pt x="32" y="80"/>
                  </a:cubicBezTo>
                  <a:cubicBezTo>
                    <a:pt x="40" y="70"/>
                    <a:pt x="43" y="48"/>
                    <a:pt x="54" y="46"/>
                  </a:cubicBezTo>
                  <a:cubicBezTo>
                    <a:pt x="64" y="44"/>
                    <a:pt x="71" y="51"/>
                    <a:pt x="71" y="51"/>
                  </a:cubicBezTo>
                  <a:cubicBezTo>
                    <a:pt x="71" y="51"/>
                    <a:pt x="78" y="19"/>
                    <a:pt x="115" y="9"/>
                  </a:cubicBezTo>
                  <a:cubicBezTo>
                    <a:pt x="153" y="0"/>
                    <a:pt x="212" y="4"/>
                    <a:pt x="243" y="52"/>
                  </a:cubicBezTo>
                  <a:cubicBezTo>
                    <a:pt x="275" y="100"/>
                    <a:pt x="294" y="186"/>
                    <a:pt x="223" y="251"/>
                  </a:cubicBezTo>
                  <a:lnTo>
                    <a:pt x="95" y="263"/>
                  </a:lnTo>
                  <a:close/>
                </a:path>
              </a:pathLst>
            </a:custGeom>
            <a:solidFill>
              <a:srgbClr val="4C39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" name="Freeform 6"/>
            <p:cNvSpPr/>
            <p:nvPr/>
          </p:nvSpPr>
          <p:spPr bwMode="auto">
            <a:xfrm>
              <a:off x="3184740" y="20789081"/>
              <a:ext cx="150813" cy="747713"/>
            </a:xfrm>
            <a:custGeom>
              <a:avLst/>
              <a:gdLst>
                <a:gd name="T0" fmla="*/ 6 w 40"/>
                <a:gd name="T1" fmla="*/ 10 h 199"/>
                <a:gd name="T2" fmla="*/ 0 w 40"/>
                <a:gd name="T3" fmla="*/ 184 h 199"/>
                <a:gd name="T4" fmla="*/ 17 w 40"/>
                <a:gd name="T5" fmla="*/ 198 h 199"/>
                <a:gd name="T6" fmla="*/ 37 w 40"/>
                <a:gd name="T7" fmla="*/ 181 h 199"/>
                <a:gd name="T8" fmla="*/ 40 w 40"/>
                <a:gd name="T9" fmla="*/ 0 h 199"/>
                <a:gd name="T10" fmla="*/ 6 w 40"/>
                <a:gd name="T11" fmla="*/ 10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" h="199">
                  <a:moveTo>
                    <a:pt x="6" y="10"/>
                  </a:moveTo>
                  <a:cubicBezTo>
                    <a:pt x="0" y="184"/>
                    <a:pt x="0" y="184"/>
                    <a:pt x="0" y="184"/>
                  </a:cubicBezTo>
                  <a:cubicBezTo>
                    <a:pt x="0" y="184"/>
                    <a:pt x="5" y="198"/>
                    <a:pt x="17" y="198"/>
                  </a:cubicBezTo>
                  <a:cubicBezTo>
                    <a:pt x="34" y="199"/>
                    <a:pt x="37" y="181"/>
                    <a:pt x="37" y="181"/>
                  </a:cubicBezTo>
                  <a:cubicBezTo>
                    <a:pt x="40" y="0"/>
                    <a:pt x="40" y="0"/>
                    <a:pt x="40" y="0"/>
                  </a:cubicBezTo>
                  <a:lnTo>
                    <a:pt x="6" y="10"/>
                  </a:lnTo>
                  <a:close/>
                </a:path>
              </a:pathLst>
            </a:custGeom>
            <a:solidFill>
              <a:srgbClr val="FBC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" name="Freeform 7"/>
            <p:cNvSpPr/>
            <p:nvPr/>
          </p:nvSpPr>
          <p:spPr bwMode="auto">
            <a:xfrm>
              <a:off x="3840377" y="20789081"/>
              <a:ext cx="149225" cy="747713"/>
            </a:xfrm>
            <a:custGeom>
              <a:avLst/>
              <a:gdLst>
                <a:gd name="T0" fmla="*/ 34 w 40"/>
                <a:gd name="T1" fmla="*/ 10 h 199"/>
                <a:gd name="T2" fmla="*/ 40 w 40"/>
                <a:gd name="T3" fmla="*/ 184 h 199"/>
                <a:gd name="T4" fmla="*/ 23 w 40"/>
                <a:gd name="T5" fmla="*/ 198 h 199"/>
                <a:gd name="T6" fmla="*/ 3 w 40"/>
                <a:gd name="T7" fmla="*/ 181 h 199"/>
                <a:gd name="T8" fmla="*/ 0 w 40"/>
                <a:gd name="T9" fmla="*/ 0 h 199"/>
                <a:gd name="T10" fmla="*/ 34 w 40"/>
                <a:gd name="T11" fmla="*/ 10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" h="199">
                  <a:moveTo>
                    <a:pt x="34" y="10"/>
                  </a:moveTo>
                  <a:cubicBezTo>
                    <a:pt x="40" y="184"/>
                    <a:pt x="40" y="184"/>
                    <a:pt x="40" y="184"/>
                  </a:cubicBezTo>
                  <a:cubicBezTo>
                    <a:pt x="40" y="184"/>
                    <a:pt x="35" y="198"/>
                    <a:pt x="23" y="198"/>
                  </a:cubicBezTo>
                  <a:cubicBezTo>
                    <a:pt x="6" y="199"/>
                    <a:pt x="3" y="181"/>
                    <a:pt x="3" y="181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34" y="10"/>
                  </a:lnTo>
                  <a:close/>
                </a:path>
              </a:pathLst>
            </a:custGeom>
            <a:solidFill>
              <a:srgbClr val="FBC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" name="Freeform 8"/>
            <p:cNvSpPr/>
            <p:nvPr/>
          </p:nvSpPr>
          <p:spPr bwMode="auto">
            <a:xfrm>
              <a:off x="3665752" y="22452781"/>
              <a:ext cx="490538" cy="176213"/>
            </a:xfrm>
            <a:custGeom>
              <a:avLst/>
              <a:gdLst>
                <a:gd name="T0" fmla="*/ 71 w 130"/>
                <a:gd name="T1" fmla="*/ 0 h 47"/>
                <a:gd name="T2" fmla="*/ 109 w 130"/>
                <a:gd name="T3" fmla="*/ 15 h 47"/>
                <a:gd name="T4" fmla="*/ 113 w 130"/>
                <a:gd name="T5" fmla="*/ 44 h 47"/>
                <a:gd name="T6" fmla="*/ 3 w 130"/>
                <a:gd name="T7" fmla="*/ 39 h 47"/>
                <a:gd name="T8" fmla="*/ 9 w 130"/>
                <a:gd name="T9" fmla="*/ 10 h 47"/>
                <a:gd name="T10" fmla="*/ 71 w 130"/>
                <a:gd name="T11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47">
                  <a:moveTo>
                    <a:pt x="71" y="0"/>
                  </a:moveTo>
                  <a:cubicBezTo>
                    <a:pt x="71" y="0"/>
                    <a:pt x="88" y="11"/>
                    <a:pt x="109" y="15"/>
                  </a:cubicBezTo>
                  <a:cubicBezTo>
                    <a:pt x="130" y="18"/>
                    <a:pt x="126" y="41"/>
                    <a:pt x="113" y="44"/>
                  </a:cubicBezTo>
                  <a:cubicBezTo>
                    <a:pt x="100" y="47"/>
                    <a:pt x="7" y="47"/>
                    <a:pt x="3" y="39"/>
                  </a:cubicBezTo>
                  <a:cubicBezTo>
                    <a:pt x="0" y="31"/>
                    <a:pt x="9" y="10"/>
                    <a:pt x="9" y="10"/>
                  </a:cubicBezTo>
                  <a:lnTo>
                    <a:pt x="71" y="0"/>
                  </a:lnTo>
                  <a:close/>
                </a:path>
              </a:pathLst>
            </a:custGeom>
            <a:solidFill>
              <a:srgbClr val="4C39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" name="Freeform 9"/>
            <p:cNvSpPr/>
            <p:nvPr/>
          </p:nvSpPr>
          <p:spPr bwMode="auto">
            <a:xfrm>
              <a:off x="3072027" y="22452781"/>
              <a:ext cx="469900" cy="168275"/>
            </a:xfrm>
            <a:custGeom>
              <a:avLst/>
              <a:gdLst>
                <a:gd name="T0" fmla="*/ 57 w 125"/>
                <a:gd name="T1" fmla="*/ 0 h 45"/>
                <a:gd name="T2" fmla="*/ 20 w 125"/>
                <a:gd name="T3" fmla="*/ 14 h 45"/>
                <a:gd name="T4" fmla="*/ 17 w 125"/>
                <a:gd name="T5" fmla="*/ 42 h 45"/>
                <a:gd name="T6" fmla="*/ 122 w 125"/>
                <a:gd name="T7" fmla="*/ 37 h 45"/>
                <a:gd name="T8" fmla="*/ 117 w 125"/>
                <a:gd name="T9" fmla="*/ 10 h 45"/>
                <a:gd name="T10" fmla="*/ 57 w 125"/>
                <a:gd name="T11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5" h="45">
                  <a:moveTo>
                    <a:pt x="57" y="0"/>
                  </a:moveTo>
                  <a:cubicBezTo>
                    <a:pt x="57" y="0"/>
                    <a:pt x="41" y="11"/>
                    <a:pt x="20" y="14"/>
                  </a:cubicBezTo>
                  <a:cubicBezTo>
                    <a:pt x="0" y="17"/>
                    <a:pt x="5" y="39"/>
                    <a:pt x="17" y="42"/>
                  </a:cubicBezTo>
                  <a:cubicBezTo>
                    <a:pt x="30" y="45"/>
                    <a:pt x="118" y="45"/>
                    <a:pt x="122" y="37"/>
                  </a:cubicBezTo>
                  <a:cubicBezTo>
                    <a:pt x="125" y="29"/>
                    <a:pt x="117" y="10"/>
                    <a:pt x="117" y="10"/>
                  </a:cubicBezTo>
                  <a:lnTo>
                    <a:pt x="57" y="0"/>
                  </a:lnTo>
                  <a:close/>
                </a:path>
              </a:pathLst>
            </a:custGeom>
            <a:solidFill>
              <a:srgbClr val="4C39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" name="Freeform 10"/>
            <p:cNvSpPr/>
            <p:nvPr/>
          </p:nvSpPr>
          <p:spPr bwMode="auto">
            <a:xfrm>
              <a:off x="3286340" y="21311369"/>
              <a:ext cx="658813" cy="1189038"/>
            </a:xfrm>
            <a:custGeom>
              <a:avLst/>
              <a:gdLst>
                <a:gd name="T0" fmla="*/ 26 w 415"/>
                <a:gd name="T1" fmla="*/ 5 h 749"/>
                <a:gd name="T2" fmla="*/ 0 w 415"/>
                <a:gd name="T3" fmla="*/ 719 h 749"/>
                <a:gd name="T4" fmla="*/ 145 w 415"/>
                <a:gd name="T5" fmla="*/ 749 h 749"/>
                <a:gd name="T6" fmla="*/ 178 w 415"/>
                <a:gd name="T7" fmla="*/ 156 h 749"/>
                <a:gd name="T8" fmla="*/ 204 w 415"/>
                <a:gd name="T9" fmla="*/ 156 h 749"/>
                <a:gd name="T10" fmla="*/ 256 w 415"/>
                <a:gd name="T11" fmla="*/ 749 h 749"/>
                <a:gd name="T12" fmla="*/ 415 w 415"/>
                <a:gd name="T13" fmla="*/ 723 h 749"/>
                <a:gd name="T14" fmla="*/ 367 w 415"/>
                <a:gd name="T15" fmla="*/ 0 h 749"/>
                <a:gd name="T16" fmla="*/ 26 w 415"/>
                <a:gd name="T17" fmla="*/ 5 h 7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5" h="749">
                  <a:moveTo>
                    <a:pt x="26" y="5"/>
                  </a:moveTo>
                  <a:lnTo>
                    <a:pt x="0" y="719"/>
                  </a:lnTo>
                  <a:lnTo>
                    <a:pt x="145" y="749"/>
                  </a:lnTo>
                  <a:lnTo>
                    <a:pt x="178" y="156"/>
                  </a:lnTo>
                  <a:lnTo>
                    <a:pt x="204" y="156"/>
                  </a:lnTo>
                  <a:lnTo>
                    <a:pt x="256" y="749"/>
                  </a:lnTo>
                  <a:lnTo>
                    <a:pt x="415" y="723"/>
                  </a:lnTo>
                  <a:lnTo>
                    <a:pt x="367" y="0"/>
                  </a:lnTo>
                  <a:lnTo>
                    <a:pt x="26" y="5"/>
                  </a:lnTo>
                  <a:close/>
                </a:path>
              </a:pathLst>
            </a:custGeom>
            <a:solidFill>
              <a:srgbClr val="252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" name="Freeform 11"/>
            <p:cNvSpPr/>
            <p:nvPr/>
          </p:nvSpPr>
          <p:spPr bwMode="auto">
            <a:xfrm>
              <a:off x="3505415" y="21536794"/>
              <a:ext cx="168275" cy="22225"/>
            </a:xfrm>
            <a:custGeom>
              <a:avLst/>
              <a:gdLst>
                <a:gd name="T0" fmla="*/ 27 w 45"/>
                <a:gd name="T1" fmla="*/ 6 h 6"/>
                <a:gd name="T2" fmla="*/ 23 w 45"/>
                <a:gd name="T3" fmla="*/ 6 h 6"/>
                <a:gd name="T4" fmla="*/ 19 w 45"/>
                <a:gd name="T5" fmla="*/ 6 h 6"/>
                <a:gd name="T6" fmla="*/ 1 w 45"/>
                <a:gd name="T7" fmla="*/ 4 h 6"/>
                <a:gd name="T8" fmla="*/ 0 w 45"/>
                <a:gd name="T9" fmla="*/ 1 h 6"/>
                <a:gd name="T10" fmla="*/ 3 w 45"/>
                <a:gd name="T11" fmla="*/ 0 h 6"/>
                <a:gd name="T12" fmla="*/ 19 w 45"/>
                <a:gd name="T13" fmla="*/ 2 h 6"/>
                <a:gd name="T14" fmla="*/ 23 w 45"/>
                <a:gd name="T15" fmla="*/ 2 h 6"/>
                <a:gd name="T16" fmla="*/ 41 w 45"/>
                <a:gd name="T17" fmla="*/ 0 h 6"/>
                <a:gd name="T18" fmla="*/ 44 w 45"/>
                <a:gd name="T19" fmla="*/ 1 h 6"/>
                <a:gd name="T20" fmla="*/ 43 w 45"/>
                <a:gd name="T21" fmla="*/ 4 h 6"/>
                <a:gd name="T22" fmla="*/ 27 w 45"/>
                <a:gd name="T2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5" h="6">
                  <a:moveTo>
                    <a:pt x="27" y="6"/>
                  </a:moveTo>
                  <a:cubicBezTo>
                    <a:pt x="26" y="6"/>
                    <a:pt x="24" y="6"/>
                    <a:pt x="23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9" y="6"/>
                    <a:pt x="2" y="4"/>
                    <a:pt x="1" y="4"/>
                  </a:cubicBezTo>
                  <a:cubicBezTo>
                    <a:pt x="0" y="4"/>
                    <a:pt x="0" y="2"/>
                    <a:pt x="0" y="1"/>
                  </a:cubicBezTo>
                  <a:cubicBezTo>
                    <a:pt x="0" y="0"/>
                    <a:pt x="2" y="0"/>
                    <a:pt x="3" y="0"/>
                  </a:cubicBezTo>
                  <a:cubicBezTo>
                    <a:pt x="3" y="0"/>
                    <a:pt x="9" y="2"/>
                    <a:pt x="19" y="2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31" y="2"/>
                    <a:pt x="38" y="2"/>
                    <a:pt x="41" y="0"/>
                  </a:cubicBezTo>
                  <a:cubicBezTo>
                    <a:pt x="42" y="0"/>
                    <a:pt x="44" y="0"/>
                    <a:pt x="44" y="1"/>
                  </a:cubicBezTo>
                  <a:cubicBezTo>
                    <a:pt x="45" y="2"/>
                    <a:pt x="44" y="3"/>
                    <a:pt x="43" y="4"/>
                  </a:cubicBezTo>
                  <a:cubicBezTo>
                    <a:pt x="39" y="6"/>
                    <a:pt x="34" y="6"/>
                    <a:pt x="27" y="6"/>
                  </a:cubicBezTo>
                  <a:close/>
                </a:path>
              </a:pathLst>
            </a:custGeom>
            <a:solidFill>
              <a:srgbClr val="1E1E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" name="Freeform 12"/>
            <p:cNvSpPr/>
            <p:nvPr/>
          </p:nvSpPr>
          <p:spPr bwMode="auto">
            <a:xfrm>
              <a:off x="3157752" y="20414431"/>
              <a:ext cx="831850" cy="927100"/>
            </a:xfrm>
            <a:custGeom>
              <a:avLst/>
              <a:gdLst>
                <a:gd name="T0" fmla="*/ 34 w 221"/>
                <a:gd name="T1" fmla="*/ 16 h 247"/>
                <a:gd name="T2" fmla="*/ 107 w 221"/>
                <a:gd name="T3" fmla="*/ 2 h 247"/>
                <a:gd name="T4" fmla="*/ 194 w 221"/>
                <a:gd name="T5" fmla="*/ 16 h 247"/>
                <a:gd name="T6" fmla="*/ 217 w 221"/>
                <a:gd name="T7" fmla="*/ 60 h 247"/>
                <a:gd name="T8" fmla="*/ 221 w 221"/>
                <a:gd name="T9" fmla="*/ 113 h 247"/>
                <a:gd name="T10" fmla="*/ 183 w 221"/>
                <a:gd name="T11" fmla="*/ 117 h 247"/>
                <a:gd name="T12" fmla="*/ 190 w 221"/>
                <a:gd name="T13" fmla="*/ 247 h 247"/>
                <a:gd name="T14" fmla="*/ 45 w 221"/>
                <a:gd name="T15" fmla="*/ 247 h 247"/>
                <a:gd name="T16" fmla="*/ 46 w 221"/>
                <a:gd name="T17" fmla="*/ 120 h 247"/>
                <a:gd name="T18" fmla="*/ 5 w 221"/>
                <a:gd name="T19" fmla="*/ 117 h 247"/>
                <a:gd name="T20" fmla="*/ 34 w 221"/>
                <a:gd name="T21" fmla="*/ 16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1" h="247">
                  <a:moveTo>
                    <a:pt x="34" y="16"/>
                  </a:moveTo>
                  <a:cubicBezTo>
                    <a:pt x="34" y="16"/>
                    <a:pt x="81" y="4"/>
                    <a:pt x="107" y="2"/>
                  </a:cubicBezTo>
                  <a:cubicBezTo>
                    <a:pt x="133" y="0"/>
                    <a:pt x="194" y="16"/>
                    <a:pt x="194" y="16"/>
                  </a:cubicBezTo>
                  <a:cubicBezTo>
                    <a:pt x="194" y="16"/>
                    <a:pt x="213" y="20"/>
                    <a:pt x="217" y="60"/>
                  </a:cubicBezTo>
                  <a:cubicBezTo>
                    <a:pt x="221" y="113"/>
                    <a:pt x="221" y="113"/>
                    <a:pt x="221" y="113"/>
                  </a:cubicBezTo>
                  <a:cubicBezTo>
                    <a:pt x="221" y="113"/>
                    <a:pt x="202" y="118"/>
                    <a:pt x="183" y="117"/>
                  </a:cubicBezTo>
                  <a:cubicBezTo>
                    <a:pt x="190" y="247"/>
                    <a:pt x="190" y="247"/>
                    <a:pt x="190" y="247"/>
                  </a:cubicBezTo>
                  <a:cubicBezTo>
                    <a:pt x="45" y="247"/>
                    <a:pt x="45" y="247"/>
                    <a:pt x="45" y="247"/>
                  </a:cubicBezTo>
                  <a:cubicBezTo>
                    <a:pt x="46" y="120"/>
                    <a:pt x="46" y="120"/>
                    <a:pt x="46" y="120"/>
                  </a:cubicBezTo>
                  <a:cubicBezTo>
                    <a:pt x="5" y="117"/>
                    <a:pt x="5" y="117"/>
                    <a:pt x="5" y="117"/>
                  </a:cubicBezTo>
                  <a:cubicBezTo>
                    <a:pt x="5" y="117"/>
                    <a:pt x="0" y="24"/>
                    <a:pt x="34" y="16"/>
                  </a:cubicBezTo>
                  <a:close/>
                </a:path>
              </a:pathLst>
            </a:custGeom>
            <a:solidFill>
              <a:srgbClr val="6DC1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" name="Freeform 13"/>
            <p:cNvSpPr/>
            <p:nvPr/>
          </p:nvSpPr>
          <p:spPr bwMode="auto">
            <a:xfrm>
              <a:off x="3456202" y="20422369"/>
              <a:ext cx="209550" cy="100013"/>
            </a:xfrm>
            <a:custGeom>
              <a:avLst/>
              <a:gdLst>
                <a:gd name="T0" fmla="*/ 26 w 56"/>
                <a:gd name="T1" fmla="*/ 27 h 27"/>
                <a:gd name="T2" fmla="*/ 53 w 56"/>
                <a:gd name="T3" fmla="*/ 18 h 27"/>
                <a:gd name="T4" fmla="*/ 56 w 56"/>
                <a:gd name="T5" fmla="*/ 2 h 27"/>
                <a:gd name="T6" fmla="*/ 28 w 56"/>
                <a:gd name="T7" fmla="*/ 0 h 27"/>
                <a:gd name="T8" fmla="*/ 0 w 56"/>
                <a:gd name="T9" fmla="*/ 4 h 27"/>
                <a:gd name="T10" fmla="*/ 26 w 56"/>
                <a:gd name="T11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27">
                  <a:moveTo>
                    <a:pt x="26" y="27"/>
                  </a:moveTo>
                  <a:cubicBezTo>
                    <a:pt x="35" y="26"/>
                    <a:pt x="48" y="27"/>
                    <a:pt x="53" y="18"/>
                  </a:cubicBezTo>
                  <a:cubicBezTo>
                    <a:pt x="56" y="13"/>
                    <a:pt x="56" y="8"/>
                    <a:pt x="56" y="2"/>
                  </a:cubicBezTo>
                  <a:cubicBezTo>
                    <a:pt x="45" y="1"/>
                    <a:pt x="35" y="0"/>
                    <a:pt x="28" y="0"/>
                  </a:cubicBezTo>
                  <a:cubicBezTo>
                    <a:pt x="20" y="1"/>
                    <a:pt x="10" y="2"/>
                    <a:pt x="0" y="4"/>
                  </a:cubicBezTo>
                  <a:cubicBezTo>
                    <a:pt x="3" y="17"/>
                    <a:pt x="12" y="27"/>
                    <a:pt x="26" y="27"/>
                  </a:cubicBezTo>
                  <a:close/>
                </a:path>
              </a:pathLst>
            </a:custGeom>
            <a:solidFill>
              <a:srgbClr val="2A3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" name="Freeform 14"/>
            <p:cNvSpPr/>
            <p:nvPr/>
          </p:nvSpPr>
          <p:spPr bwMode="auto">
            <a:xfrm>
              <a:off x="3489540" y="20257269"/>
              <a:ext cx="139700" cy="231775"/>
            </a:xfrm>
            <a:custGeom>
              <a:avLst/>
              <a:gdLst>
                <a:gd name="T0" fmla="*/ 0 w 37"/>
                <a:gd name="T1" fmla="*/ 0 h 62"/>
                <a:gd name="T2" fmla="*/ 0 w 37"/>
                <a:gd name="T3" fmla="*/ 50 h 62"/>
                <a:gd name="T4" fmla="*/ 19 w 37"/>
                <a:gd name="T5" fmla="*/ 62 h 62"/>
                <a:gd name="T6" fmla="*/ 37 w 37"/>
                <a:gd name="T7" fmla="*/ 50 h 62"/>
                <a:gd name="T8" fmla="*/ 37 w 37"/>
                <a:gd name="T9" fmla="*/ 0 h 62"/>
                <a:gd name="T10" fmla="*/ 0 w 37"/>
                <a:gd name="T11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62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  <a:cubicBezTo>
                    <a:pt x="0" y="50"/>
                    <a:pt x="3" y="61"/>
                    <a:pt x="19" y="62"/>
                  </a:cubicBezTo>
                  <a:cubicBezTo>
                    <a:pt x="36" y="62"/>
                    <a:pt x="37" y="50"/>
                    <a:pt x="37" y="50"/>
                  </a:cubicBezTo>
                  <a:cubicBezTo>
                    <a:pt x="37" y="0"/>
                    <a:pt x="37" y="0"/>
                    <a:pt x="3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BC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" name="Freeform 15"/>
            <p:cNvSpPr/>
            <p:nvPr/>
          </p:nvSpPr>
          <p:spPr bwMode="auto">
            <a:xfrm>
              <a:off x="3489540" y="20257269"/>
              <a:ext cx="139700" cy="77788"/>
            </a:xfrm>
            <a:custGeom>
              <a:avLst/>
              <a:gdLst>
                <a:gd name="T0" fmla="*/ 24 w 37"/>
                <a:gd name="T1" fmla="*/ 21 h 21"/>
                <a:gd name="T2" fmla="*/ 37 w 37"/>
                <a:gd name="T3" fmla="*/ 19 h 21"/>
                <a:gd name="T4" fmla="*/ 37 w 37"/>
                <a:gd name="T5" fmla="*/ 0 h 21"/>
                <a:gd name="T6" fmla="*/ 0 w 37"/>
                <a:gd name="T7" fmla="*/ 0 h 21"/>
                <a:gd name="T8" fmla="*/ 0 w 37"/>
                <a:gd name="T9" fmla="*/ 19 h 21"/>
                <a:gd name="T10" fmla="*/ 24 w 37"/>
                <a:gd name="T11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21">
                  <a:moveTo>
                    <a:pt x="24" y="21"/>
                  </a:moveTo>
                  <a:cubicBezTo>
                    <a:pt x="28" y="20"/>
                    <a:pt x="32" y="20"/>
                    <a:pt x="37" y="19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8" y="19"/>
                    <a:pt x="16" y="21"/>
                    <a:pt x="24" y="21"/>
                  </a:cubicBezTo>
                  <a:close/>
                </a:path>
              </a:pathLst>
            </a:custGeom>
            <a:solidFill>
              <a:srgbClr val="F2BF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" name="Freeform 16"/>
            <p:cNvSpPr/>
            <p:nvPr/>
          </p:nvSpPr>
          <p:spPr bwMode="auto">
            <a:xfrm>
              <a:off x="3384765" y="20665256"/>
              <a:ext cx="398463" cy="379413"/>
            </a:xfrm>
            <a:custGeom>
              <a:avLst/>
              <a:gdLst>
                <a:gd name="T0" fmla="*/ 125 w 251"/>
                <a:gd name="T1" fmla="*/ 0 h 239"/>
                <a:gd name="T2" fmla="*/ 163 w 251"/>
                <a:gd name="T3" fmla="*/ 81 h 239"/>
                <a:gd name="T4" fmla="*/ 251 w 251"/>
                <a:gd name="T5" fmla="*/ 92 h 239"/>
                <a:gd name="T6" fmla="*/ 187 w 251"/>
                <a:gd name="T7" fmla="*/ 154 h 239"/>
                <a:gd name="T8" fmla="*/ 204 w 251"/>
                <a:gd name="T9" fmla="*/ 239 h 239"/>
                <a:gd name="T10" fmla="*/ 125 w 251"/>
                <a:gd name="T11" fmla="*/ 199 h 239"/>
                <a:gd name="T12" fmla="*/ 47 w 251"/>
                <a:gd name="T13" fmla="*/ 239 h 239"/>
                <a:gd name="T14" fmla="*/ 61 w 251"/>
                <a:gd name="T15" fmla="*/ 154 h 239"/>
                <a:gd name="T16" fmla="*/ 0 w 251"/>
                <a:gd name="T17" fmla="*/ 92 h 239"/>
                <a:gd name="T18" fmla="*/ 87 w 251"/>
                <a:gd name="T19" fmla="*/ 81 h 239"/>
                <a:gd name="T20" fmla="*/ 125 w 251"/>
                <a:gd name="T21" fmla="*/ 0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51" h="239">
                  <a:moveTo>
                    <a:pt x="125" y="0"/>
                  </a:moveTo>
                  <a:lnTo>
                    <a:pt x="163" y="81"/>
                  </a:lnTo>
                  <a:lnTo>
                    <a:pt x="251" y="92"/>
                  </a:lnTo>
                  <a:lnTo>
                    <a:pt x="187" y="154"/>
                  </a:lnTo>
                  <a:lnTo>
                    <a:pt x="204" y="239"/>
                  </a:lnTo>
                  <a:lnTo>
                    <a:pt x="125" y="199"/>
                  </a:lnTo>
                  <a:lnTo>
                    <a:pt x="47" y="239"/>
                  </a:lnTo>
                  <a:lnTo>
                    <a:pt x="61" y="154"/>
                  </a:lnTo>
                  <a:lnTo>
                    <a:pt x="0" y="92"/>
                  </a:lnTo>
                  <a:lnTo>
                    <a:pt x="87" y="81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2A3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9" name="Freeform 17"/>
            <p:cNvSpPr/>
            <p:nvPr/>
          </p:nvSpPr>
          <p:spPr bwMode="auto">
            <a:xfrm>
              <a:off x="3211727" y="19655606"/>
              <a:ext cx="673100" cy="671513"/>
            </a:xfrm>
            <a:custGeom>
              <a:avLst/>
              <a:gdLst>
                <a:gd name="T0" fmla="*/ 6 w 179"/>
                <a:gd name="T1" fmla="*/ 61 h 179"/>
                <a:gd name="T2" fmla="*/ 8 w 179"/>
                <a:gd name="T3" fmla="*/ 124 h 179"/>
                <a:gd name="T4" fmla="*/ 95 w 179"/>
                <a:gd name="T5" fmla="*/ 178 h 179"/>
                <a:gd name="T6" fmla="*/ 174 w 179"/>
                <a:gd name="T7" fmla="*/ 122 h 179"/>
                <a:gd name="T8" fmla="*/ 179 w 179"/>
                <a:gd name="T9" fmla="*/ 62 h 179"/>
                <a:gd name="T10" fmla="*/ 157 w 179"/>
                <a:gd name="T11" fmla="*/ 46 h 179"/>
                <a:gd name="T12" fmla="*/ 155 w 179"/>
                <a:gd name="T13" fmla="*/ 71 h 179"/>
                <a:gd name="T14" fmla="*/ 122 w 179"/>
                <a:gd name="T15" fmla="*/ 33 h 179"/>
                <a:gd name="T16" fmla="*/ 126 w 179"/>
                <a:gd name="T17" fmla="*/ 69 h 179"/>
                <a:gd name="T18" fmla="*/ 67 w 179"/>
                <a:gd name="T19" fmla="*/ 0 h 179"/>
                <a:gd name="T20" fmla="*/ 57 w 179"/>
                <a:gd name="T21" fmla="*/ 20 h 179"/>
                <a:gd name="T22" fmla="*/ 45 w 179"/>
                <a:gd name="T23" fmla="*/ 5 h 179"/>
                <a:gd name="T24" fmla="*/ 6 w 179"/>
                <a:gd name="T25" fmla="*/ 61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9" h="179">
                  <a:moveTo>
                    <a:pt x="6" y="61"/>
                  </a:moveTo>
                  <a:cubicBezTo>
                    <a:pt x="6" y="61"/>
                    <a:pt x="0" y="102"/>
                    <a:pt x="8" y="124"/>
                  </a:cubicBezTo>
                  <a:cubicBezTo>
                    <a:pt x="17" y="147"/>
                    <a:pt x="36" y="179"/>
                    <a:pt x="95" y="178"/>
                  </a:cubicBezTo>
                  <a:cubicBezTo>
                    <a:pt x="153" y="176"/>
                    <a:pt x="169" y="145"/>
                    <a:pt x="174" y="122"/>
                  </a:cubicBezTo>
                  <a:cubicBezTo>
                    <a:pt x="179" y="98"/>
                    <a:pt x="179" y="62"/>
                    <a:pt x="179" y="62"/>
                  </a:cubicBezTo>
                  <a:cubicBezTo>
                    <a:pt x="157" y="46"/>
                    <a:pt x="157" y="46"/>
                    <a:pt x="157" y="46"/>
                  </a:cubicBezTo>
                  <a:cubicBezTo>
                    <a:pt x="157" y="46"/>
                    <a:pt x="160" y="65"/>
                    <a:pt x="155" y="71"/>
                  </a:cubicBezTo>
                  <a:cubicBezTo>
                    <a:pt x="155" y="71"/>
                    <a:pt x="138" y="37"/>
                    <a:pt x="122" y="33"/>
                  </a:cubicBezTo>
                  <a:cubicBezTo>
                    <a:pt x="122" y="33"/>
                    <a:pt x="129" y="62"/>
                    <a:pt x="126" y="69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7" y="20"/>
                    <a:pt x="57" y="20"/>
                    <a:pt x="57" y="20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5" y="5"/>
                    <a:pt x="21" y="60"/>
                    <a:pt x="6" y="61"/>
                  </a:cubicBezTo>
                  <a:close/>
                </a:path>
              </a:pathLst>
            </a:custGeom>
            <a:solidFill>
              <a:srgbClr val="FBC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0" name="Oval 18"/>
            <p:cNvSpPr>
              <a:spLocks noChangeArrowheads="1"/>
            </p:cNvSpPr>
            <p:nvPr/>
          </p:nvSpPr>
          <p:spPr bwMode="auto">
            <a:xfrm>
              <a:off x="3824502" y="19884206"/>
              <a:ext cx="112713" cy="112713"/>
            </a:xfrm>
            <a:prstGeom prst="ellipse">
              <a:avLst/>
            </a:prstGeom>
            <a:solidFill>
              <a:srgbClr val="FBC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1" name="Oval 19"/>
            <p:cNvSpPr>
              <a:spLocks noChangeArrowheads="1"/>
            </p:cNvSpPr>
            <p:nvPr/>
          </p:nvSpPr>
          <p:spPr bwMode="auto">
            <a:xfrm>
              <a:off x="3173627" y="19884206"/>
              <a:ext cx="109538" cy="112713"/>
            </a:xfrm>
            <a:prstGeom prst="ellipse">
              <a:avLst/>
            </a:prstGeom>
            <a:solidFill>
              <a:srgbClr val="FBC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2" name="Oval 20"/>
            <p:cNvSpPr>
              <a:spLocks noChangeArrowheads="1"/>
            </p:cNvSpPr>
            <p:nvPr/>
          </p:nvSpPr>
          <p:spPr bwMode="auto">
            <a:xfrm>
              <a:off x="3302215" y="19866744"/>
              <a:ext cx="101600" cy="104775"/>
            </a:xfrm>
            <a:prstGeom prst="ellipse">
              <a:avLst/>
            </a:prstGeom>
            <a:solidFill>
              <a:srgbClr val="3331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3" name="Freeform 21"/>
            <p:cNvSpPr/>
            <p:nvPr/>
          </p:nvSpPr>
          <p:spPr bwMode="auto">
            <a:xfrm>
              <a:off x="3492715" y="19944531"/>
              <a:ext cx="125413" cy="104775"/>
            </a:xfrm>
            <a:custGeom>
              <a:avLst/>
              <a:gdLst>
                <a:gd name="T0" fmla="*/ 17 w 79"/>
                <a:gd name="T1" fmla="*/ 0 h 66"/>
                <a:gd name="T2" fmla="*/ 62 w 79"/>
                <a:gd name="T3" fmla="*/ 0 h 66"/>
                <a:gd name="T4" fmla="*/ 79 w 79"/>
                <a:gd name="T5" fmla="*/ 66 h 66"/>
                <a:gd name="T6" fmla="*/ 0 w 79"/>
                <a:gd name="T7" fmla="*/ 66 h 66"/>
                <a:gd name="T8" fmla="*/ 17 w 79"/>
                <a:gd name="T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66">
                  <a:moveTo>
                    <a:pt x="17" y="0"/>
                  </a:moveTo>
                  <a:lnTo>
                    <a:pt x="62" y="0"/>
                  </a:lnTo>
                  <a:lnTo>
                    <a:pt x="79" y="66"/>
                  </a:lnTo>
                  <a:lnTo>
                    <a:pt x="0" y="66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2BF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4" name="Freeform 22"/>
            <p:cNvSpPr/>
            <p:nvPr/>
          </p:nvSpPr>
          <p:spPr bwMode="auto">
            <a:xfrm>
              <a:off x="3283165" y="19817531"/>
              <a:ext cx="107950" cy="38100"/>
            </a:xfrm>
            <a:custGeom>
              <a:avLst/>
              <a:gdLst>
                <a:gd name="T0" fmla="*/ 2 w 29"/>
                <a:gd name="T1" fmla="*/ 9 h 10"/>
                <a:gd name="T2" fmla="*/ 0 w 29"/>
                <a:gd name="T3" fmla="*/ 8 h 10"/>
                <a:gd name="T4" fmla="*/ 2 w 29"/>
                <a:gd name="T5" fmla="*/ 6 h 10"/>
                <a:gd name="T6" fmla="*/ 26 w 29"/>
                <a:gd name="T7" fmla="*/ 0 h 10"/>
                <a:gd name="T8" fmla="*/ 28 w 29"/>
                <a:gd name="T9" fmla="*/ 2 h 10"/>
                <a:gd name="T10" fmla="*/ 27 w 29"/>
                <a:gd name="T11" fmla="*/ 4 h 10"/>
                <a:gd name="T12" fmla="*/ 2 w 29"/>
                <a:gd name="T13" fmla="*/ 9 h 10"/>
                <a:gd name="T14" fmla="*/ 2 w 29"/>
                <a:gd name="T15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10">
                  <a:moveTo>
                    <a:pt x="2" y="9"/>
                  </a:moveTo>
                  <a:cubicBezTo>
                    <a:pt x="1" y="9"/>
                    <a:pt x="0" y="9"/>
                    <a:pt x="0" y="8"/>
                  </a:cubicBezTo>
                  <a:cubicBezTo>
                    <a:pt x="0" y="7"/>
                    <a:pt x="1" y="6"/>
                    <a:pt x="2" y="6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7" y="0"/>
                    <a:pt x="28" y="1"/>
                    <a:pt x="28" y="2"/>
                  </a:cubicBezTo>
                  <a:cubicBezTo>
                    <a:pt x="29" y="3"/>
                    <a:pt x="28" y="4"/>
                    <a:pt x="27" y="4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10"/>
                    <a:pt x="2" y="10"/>
                    <a:pt x="2" y="9"/>
                  </a:cubicBezTo>
                  <a:close/>
                </a:path>
              </a:pathLst>
            </a:custGeom>
            <a:solidFill>
              <a:srgbClr val="3331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5" name="Freeform 23"/>
            <p:cNvSpPr/>
            <p:nvPr/>
          </p:nvSpPr>
          <p:spPr bwMode="auto">
            <a:xfrm>
              <a:off x="3708615" y="19866744"/>
              <a:ext cx="101600" cy="104775"/>
            </a:xfrm>
            <a:custGeom>
              <a:avLst/>
              <a:gdLst>
                <a:gd name="T0" fmla="*/ 26 w 27"/>
                <a:gd name="T1" fmla="*/ 8 h 28"/>
                <a:gd name="T2" fmla="*/ 23 w 27"/>
                <a:gd name="T3" fmla="*/ 15 h 28"/>
                <a:gd name="T4" fmla="*/ 15 w 27"/>
                <a:gd name="T5" fmla="*/ 0 h 28"/>
                <a:gd name="T6" fmla="*/ 14 w 27"/>
                <a:gd name="T7" fmla="*/ 0 h 28"/>
                <a:gd name="T8" fmla="*/ 0 w 27"/>
                <a:gd name="T9" fmla="*/ 14 h 28"/>
                <a:gd name="T10" fmla="*/ 14 w 27"/>
                <a:gd name="T11" fmla="*/ 28 h 28"/>
                <a:gd name="T12" fmla="*/ 27 w 27"/>
                <a:gd name="T13" fmla="*/ 14 h 28"/>
                <a:gd name="T14" fmla="*/ 26 w 27"/>
                <a:gd name="T15" fmla="*/ 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" h="28">
                  <a:moveTo>
                    <a:pt x="26" y="8"/>
                  </a:moveTo>
                  <a:cubicBezTo>
                    <a:pt x="25" y="11"/>
                    <a:pt x="25" y="13"/>
                    <a:pt x="23" y="15"/>
                  </a:cubicBezTo>
                  <a:cubicBezTo>
                    <a:pt x="23" y="15"/>
                    <a:pt x="20" y="8"/>
                    <a:pt x="1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4"/>
                  </a:cubicBezTo>
                  <a:cubicBezTo>
                    <a:pt x="0" y="22"/>
                    <a:pt x="6" y="28"/>
                    <a:pt x="14" y="28"/>
                  </a:cubicBezTo>
                  <a:cubicBezTo>
                    <a:pt x="21" y="28"/>
                    <a:pt x="27" y="22"/>
                    <a:pt x="27" y="14"/>
                  </a:cubicBezTo>
                  <a:cubicBezTo>
                    <a:pt x="27" y="12"/>
                    <a:pt x="27" y="9"/>
                    <a:pt x="26" y="8"/>
                  </a:cubicBezTo>
                  <a:close/>
                </a:path>
              </a:pathLst>
            </a:custGeom>
            <a:solidFill>
              <a:srgbClr val="3331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6" name="Freeform 24"/>
            <p:cNvSpPr/>
            <p:nvPr/>
          </p:nvSpPr>
          <p:spPr bwMode="auto">
            <a:xfrm>
              <a:off x="3414927" y="20169956"/>
              <a:ext cx="277813" cy="101600"/>
            </a:xfrm>
            <a:custGeom>
              <a:avLst/>
              <a:gdLst>
                <a:gd name="T0" fmla="*/ 37 w 74"/>
                <a:gd name="T1" fmla="*/ 17 h 27"/>
                <a:gd name="T2" fmla="*/ 1 w 74"/>
                <a:gd name="T3" fmla="*/ 4 h 27"/>
                <a:gd name="T4" fmla="*/ 1 w 74"/>
                <a:gd name="T5" fmla="*/ 1 h 27"/>
                <a:gd name="T6" fmla="*/ 3 w 74"/>
                <a:gd name="T7" fmla="*/ 1 h 27"/>
                <a:gd name="T8" fmla="*/ 70 w 74"/>
                <a:gd name="T9" fmla="*/ 1 h 27"/>
                <a:gd name="T10" fmla="*/ 73 w 74"/>
                <a:gd name="T11" fmla="*/ 1 h 27"/>
                <a:gd name="T12" fmla="*/ 73 w 74"/>
                <a:gd name="T13" fmla="*/ 4 h 27"/>
                <a:gd name="T14" fmla="*/ 37 w 74"/>
                <a:gd name="T15" fmla="*/ 1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4" h="27">
                  <a:moveTo>
                    <a:pt x="37" y="17"/>
                  </a:moveTo>
                  <a:cubicBezTo>
                    <a:pt x="16" y="17"/>
                    <a:pt x="1" y="4"/>
                    <a:pt x="1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1" y="0"/>
                    <a:pt x="2" y="0"/>
                    <a:pt x="3" y="1"/>
                  </a:cubicBezTo>
                  <a:cubicBezTo>
                    <a:pt x="5" y="2"/>
                    <a:pt x="36" y="27"/>
                    <a:pt x="70" y="1"/>
                  </a:cubicBezTo>
                  <a:cubicBezTo>
                    <a:pt x="71" y="0"/>
                    <a:pt x="73" y="0"/>
                    <a:pt x="73" y="1"/>
                  </a:cubicBezTo>
                  <a:cubicBezTo>
                    <a:pt x="74" y="2"/>
                    <a:pt x="74" y="4"/>
                    <a:pt x="73" y="4"/>
                  </a:cubicBezTo>
                  <a:cubicBezTo>
                    <a:pt x="60" y="14"/>
                    <a:pt x="48" y="17"/>
                    <a:pt x="37" y="17"/>
                  </a:cubicBezTo>
                  <a:close/>
                </a:path>
              </a:pathLst>
            </a:custGeom>
            <a:solidFill>
              <a:srgbClr val="6B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97" name="组合 96"/>
          <p:cNvGrpSpPr>
            <a:grpSpLocks noChangeAspect="1"/>
          </p:cNvGrpSpPr>
          <p:nvPr/>
        </p:nvGrpSpPr>
        <p:grpSpPr>
          <a:xfrm>
            <a:off x="6320777" y="5727650"/>
            <a:ext cx="387773" cy="1200328"/>
            <a:chOff x="836827" y="15253469"/>
            <a:chExt cx="1114425" cy="3449637"/>
          </a:xfrm>
        </p:grpSpPr>
        <p:sp>
          <p:nvSpPr>
            <p:cNvPr id="98" name="Freeform 72"/>
            <p:cNvSpPr/>
            <p:nvPr/>
          </p:nvSpPr>
          <p:spPr bwMode="auto">
            <a:xfrm>
              <a:off x="1108290" y="18623731"/>
              <a:ext cx="338138" cy="79375"/>
            </a:xfrm>
            <a:custGeom>
              <a:avLst/>
              <a:gdLst>
                <a:gd name="T0" fmla="*/ 14 w 90"/>
                <a:gd name="T1" fmla="*/ 1 h 21"/>
                <a:gd name="T2" fmla="*/ 3 w 90"/>
                <a:gd name="T3" fmla="*/ 9 h 21"/>
                <a:gd name="T4" fmla="*/ 7 w 90"/>
                <a:gd name="T5" fmla="*/ 21 h 21"/>
                <a:gd name="T6" fmla="*/ 82 w 90"/>
                <a:gd name="T7" fmla="*/ 16 h 21"/>
                <a:gd name="T8" fmla="*/ 81 w 90"/>
                <a:gd name="T9" fmla="*/ 0 h 21"/>
                <a:gd name="T10" fmla="*/ 14 w 90"/>
                <a:gd name="T11" fmla="*/ 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0" h="21">
                  <a:moveTo>
                    <a:pt x="14" y="1"/>
                  </a:moveTo>
                  <a:cubicBezTo>
                    <a:pt x="14" y="1"/>
                    <a:pt x="3" y="7"/>
                    <a:pt x="3" y="9"/>
                  </a:cubicBezTo>
                  <a:cubicBezTo>
                    <a:pt x="3" y="11"/>
                    <a:pt x="0" y="21"/>
                    <a:pt x="7" y="21"/>
                  </a:cubicBezTo>
                  <a:cubicBezTo>
                    <a:pt x="14" y="21"/>
                    <a:pt x="75" y="19"/>
                    <a:pt x="82" y="16"/>
                  </a:cubicBezTo>
                  <a:cubicBezTo>
                    <a:pt x="90" y="13"/>
                    <a:pt x="84" y="1"/>
                    <a:pt x="81" y="0"/>
                  </a:cubicBezTo>
                  <a:cubicBezTo>
                    <a:pt x="78" y="0"/>
                    <a:pt x="14" y="1"/>
                    <a:pt x="14" y="1"/>
                  </a:cubicBezTo>
                  <a:close/>
                </a:path>
              </a:pathLst>
            </a:custGeom>
            <a:solidFill>
              <a:srgbClr val="2A3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9" name="Freeform 73"/>
            <p:cNvSpPr/>
            <p:nvPr/>
          </p:nvSpPr>
          <p:spPr bwMode="auto">
            <a:xfrm>
              <a:off x="1108290" y="17801406"/>
              <a:ext cx="334963" cy="855663"/>
            </a:xfrm>
            <a:custGeom>
              <a:avLst/>
              <a:gdLst>
                <a:gd name="T0" fmla="*/ 51 w 89"/>
                <a:gd name="T1" fmla="*/ 0 h 228"/>
                <a:gd name="T2" fmla="*/ 39 w 89"/>
                <a:gd name="T3" fmla="*/ 177 h 228"/>
                <a:gd name="T4" fmla="*/ 2 w 89"/>
                <a:gd name="T5" fmla="*/ 214 h 228"/>
                <a:gd name="T6" fmla="*/ 20 w 89"/>
                <a:gd name="T7" fmla="*/ 226 h 228"/>
                <a:gd name="T8" fmla="*/ 87 w 89"/>
                <a:gd name="T9" fmla="*/ 214 h 228"/>
                <a:gd name="T10" fmla="*/ 62 w 89"/>
                <a:gd name="T11" fmla="*/ 174 h 228"/>
                <a:gd name="T12" fmla="*/ 73 w 89"/>
                <a:gd name="T13" fmla="*/ 5 h 228"/>
                <a:gd name="T14" fmla="*/ 51 w 89"/>
                <a:gd name="T15" fmla="*/ 0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9" h="228">
                  <a:moveTo>
                    <a:pt x="51" y="0"/>
                  </a:moveTo>
                  <a:cubicBezTo>
                    <a:pt x="51" y="0"/>
                    <a:pt x="43" y="169"/>
                    <a:pt x="39" y="177"/>
                  </a:cubicBezTo>
                  <a:cubicBezTo>
                    <a:pt x="35" y="186"/>
                    <a:pt x="1" y="207"/>
                    <a:pt x="2" y="214"/>
                  </a:cubicBezTo>
                  <a:cubicBezTo>
                    <a:pt x="2" y="221"/>
                    <a:pt x="0" y="228"/>
                    <a:pt x="20" y="226"/>
                  </a:cubicBezTo>
                  <a:cubicBezTo>
                    <a:pt x="39" y="225"/>
                    <a:pt x="89" y="222"/>
                    <a:pt x="87" y="214"/>
                  </a:cubicBezTo>
                  <a:cubicBezTo>
                    <a:pt x="85" y="206"/>
                    <a:pt x="67" y="185"/>
                    <a:pt x="62" y="174"/>
                  </a:cubicBezTo>
                  <a:cubicBezTo>
                    <a:pt x="58" y="164"/>
                    <a:pt x="73" y="5"/>
                    <a:pt x="73" y="5"/>
                  </a:cubicBezTo>
                  <a:lnTo>
                    <a:pt x="51" y="0"/>
                  </a:lnTo>
                  <a:close/>
                </a:path>
              </a:pathLst>
            </a:custGeom>
            <a:solidFill>
              <a:srgbClr val="FBC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0" name="Freeform 74"/>
            <p:cNvSpPr/>
            <p:nvPr/>
          </p:nvSpPr>
          <p:spPr bwMode="auto">
            <a:xfrm>
              <a:off x="1160677" y="18511019"/>
              <a:ext cx="233363" cy="146050"/>
            </a:xfrm>
            <a:custGeom>
              <a:avLst/>
              <a:gdLst>
                <a:gd name="T0" fmla="*/ 0 w 62"/>
                <a:gd name="T1" fmla="*/ 11 h 39"/>
                <a:gd name="T2" fmla="*/ 27 w 62"/>
                <a:gd name="T3" fmla="*/ 36 h 39"/>
                <a:gd name="T4" fmla="*/ 31 w 62"/>
                <a:gd name="T5" fmla="*/ 39 h 39"/>
                <a:gd name="T6" fmla="*/ 33 w 62"/>
                <a:gd name="T7" fmla="*/ 35 h 39"/>
                <a:gd name="T8" fmla="*/ 44 w 62"/>
                <a:gd name="T9" fmla="*/ 14 h 39"/>
                <a:gd name="T10" fmla="*/ 62 w 62"/>
                <a:gd name="T11" fmla="*/ 7 h 39"/>
                <a:gd name="T12" fmla="*/ 57 w 62"/>
                <a:gd name="T13" fmla="*/ 0 h 39"/>
                <a:gd name="T14" fmla="*/ 31 w 62"/>
                <a:gd name="T15" fmla="*/ 14 h 39"/>
                <a:gd name="T16" fmla="*/ 9 w 62"/>
                <a:gd name="T17" fmla="*/ 3 h 39"/>
                <a:gd name="T18" fmla="*/ 0 w 62"/>
                <a:gd name="T19" fmla="*/ 1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2" h="39">
                  <a:moveTo>
                    <a:pt x="0" y="11"/>
                  </a:moveTo>
                  <a:cubicBezTo>
                    <a:pt x="0" y="11"/>
                    <a:pt x="23" y="4"/>
                    <a:pt x="27" y="36"/>
                  </a:cubicBezTo>
                  <a:cubicBezTo>
                    <a:pt x="31" y="39"/>
                    <a:pt x="31" y="39"/>
                    <a:pt x="31" y="39"/>
                  </a:cubicBezTo>
                  <a:cubicBezTo>
                    <a:pt x="33" y="35"/>
                    <a:pt x="33" y="35"/>
                    <a:pt x="33" y="35"/>
                  </a:cubicBezTo>
                  <a:cubicBezTo>
                    <a:pt x="33" y="35"/>
                    <a:pt x="34" y="23"/>
                    <a:pt x="44" y="14"/>
                  </a:cubicBezTo>
                  <a:cubicBezTo>
                    <a:pt x="54" y="4"/>
                    <a:pt x="62" y="7"/>
                    <a:pt x="62" y="7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7" y="0"/>
                    <a:pt x="38" y="2"/>
                    <a:pt x="31" y="14"/>
                  </a:cubicBezTo>
                  <a:cubicBezTo>
                    <a:pt x="31" y="14"/>
                    <a:pt x="23" y="2"/>
                    <a:pt x="9" y="3"/>
                  </a:cubicBezTo>
                  <a:lnTo>
                    <a:pt x="0" y="11"/>
                  </a:lnTo>
                  <a:close/>
                </a:path>
              </a:pathLst>
            </a:custGeom>
            <a:solidFill>
              <a:srgbClr val="2A3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1" name="Freeform 75"/>
            <p:cNvSpPr/>
            <p:nvPr/>
          </p:nvSpPr>
          <p:spPr bwMode="auto">
            <a:xfrm>
              <a:off x="1540090" y="18623731"/>
              <a:ext cx="334963" cy="79375"/>
            </a:xfrm>
            <a:custGeom>
              <a:avLst/>
              <a:gdLst>
                <a:gd name="T0" fmla="*/ 75 w 89"/>
                <a:gd name="T1" fmla="*/ 1 h 21"/>
                <a:gd name="T2" fmla="*/ 87 w 89"/>
                <a:gd name="T3" fmla="*/ 9 h 21"/>
                <a:gd name="T4" fmla="*/ 82 w 89"/>
                <a:gd name="T5" fmla="*/ 21 h 21"/>
                <a:gd name="T6" fmla="*/ 7 w 89"/>
                <a:gd name="T7" fmla="*/ 16 h 21"/>
                <a:gd name="T8" fmla="*/ 8 w 89"/>
                <a:gd name="T9" fmla="*/ 0 h 21"/>
                <a:gd name="T10" fmla="*/ 75 w 89"/>
                <a:gd name="T11" fmla="*/ 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" h="21">
                  <a:moveTo>
                    <a:pt x="75" y="1"/>
                  </a:moveTo>
                  <a:cubicBezTo>
                    <a:pt x="75" y="1"/>
                    <a:pt x="86" y="7"/>
                    <a:pt x="87" y="9"/>
                  </a:cubicBezTo>
                  <a:cubicBezTo>
                    <a:pt x="87" y="11"/>
                    <a:pt x="89" y="21"/>
                    <a:pt x="82" y="21"/>
                  </a:cubicBezTo>
                  <a:cubicBezTo>
                    <a:pt x="76" y="21"/>
                    <a:pt x="14" y="19"/>
                    <a:pt x="7" y="16"/>
                  </a:cubicBezTo>
                  <a:cubicBezTo>
                    <a:pt x="0" y="13"/>
                    <a:pt x="5" y="1"/>
                    <a:pt x="8" y="0"/>
                  </a:cubicBezTo>
                  <a:cubicBezTo>
                    <a:pt x="12" y="0"/>
                    <a:pt x="75" y="1"/>
                    <a:pt x="75" y="1"/>
                  </a:cubicBezTo>
                  <a:close/>
                </a:path>
              </a:pathLst>
            </a:custGeom>
            <a:solidFill>
              <a:srgbClr val="2A3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" name="Freeform 76"/>
            <p:cNvSpPr/>
            <p:nvPr/>
          </p:nvSpPr>
          <p:spPr bwMode="auto">
            <a:xfrm>
              <a:off x="1544852" y="17801406"/>
              <a:ext cx="334963" cy="855663"/>
            </a:xfrm>
            <a:custGeom>
              <a:avLst/>
              <a:gdLst>
                <a:gd name="T0" fmla="*/ 38 w 89"/>
                <a:gd name="T1" fmla="*/ 0 h 228"/>
                <a:gd name="T2" fmla="*/ 50 w 89"/>
                <a:gd name="T3" fmla="*/ 177 h 228"/>
                <a:gd name="T4" fmla="*/ 86 w 89"/>
                <a:gd name="T5" fmla="*/ 214 h 228"/>
                <a:gd name="T6" fmla="*/ 69 w 89"/>
                <a:gd name="T7" fmla="*/ 226 h 228"/>
                <a:gd name="T8" fmla="*/ 1 w 89"/>
                <a:gd name="T9" fmla="*/ 214 h 228"/>
                <a:gd name="T10" fmla="*/ 26 w 89"/>
                <a:gd name="T11" fmla="*/ 174 h 228"/>
                <a:gd name="T12" fmla="*/ 16 w 89"/>
                <a:gd name="T13" fmla="*/ 5 h 228"/>
                <a:gd name="T14" fmla="*/ 38 w 89"/>
                <a:gd name="T15" fmla="*/ 0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9" h="228">
                  <a:moveTo>
                    <a:pt x="38" y="0"/>
                  </a:moveTo>
                  <a:cubicBezTo>
                    <a:pt x="38" y="0"/>
                    <a:pt x="46" y="169"/>
                    <a:pt x="50" y="177"/>
                  </a:cubicBezTo>
                  <a:cubicBezTo>
                    <a:pt x="54" y="186"/>
                    <a:pt x="87" y="207"/>
                    <a:pt x="86" y="214"/>
                  </a:cubicBezTo>
                  <a:cubicBezTo>
                    <a:pt x="86" y="221"/>
                    <a:pt x="89" y="228"/>
                    <a:pt x="69" y="226"/>
                  </a:cubicBezTo>
                  <a:cubicBezTo>
                    <a:pt x="49" y="225"/>
                    <a:pt x="0" y="222"/>
                    <a:pt x="1" y="214"/>
                  </a:cubicBezTo>
                  <a:cubicBezTo>
                    <a:pt x="3" y="206"/>
                    <a:pt x="22" y="185"/>
                    <a:pt x="26" y="174"/>
                  </a:cubicBezTo>
                  <a:cubicBezTo>
                    <a:pt x="30" y="164"/>
                    <a:pt x="16" y="5"/>
                    <a:pt x="16" y="5"/>
                  </a:cubicBezTo>
                  <a:lnTo>
                    <a:pt x="38" y="0"/>
                  </a:lnTo>
                  <a:close/>
                </a:path>
              </a:pathLst>
            </a:custGeom>
            <a:solidFill>
              <a:srgbClr val="FBC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" name="Freeform 77"/>
            <p:cNvSpPr/>
            <p:nvPr/>
          </p:nvSpPr>
          <p:spPr bwMode="auto">
            <a:xfrm>
              <a:off x="1589302" y="18511019"/>
              <a:ext cx="236538" cy="146050"/>
            </a:xfrm>
            <a:custGeom>
              <a:avLst/>
              <a:gdLst>
                <a:gd name="T0" fmla="*/ 63 w 63"/>
                <a:gd name="T1" fmla="*/ 11 h 39"/>
                <a:gd name="T2" fmla="*/ 35 w 63"/>
                <a:gd name="T3" fmla="*/ 36 h 39"/>
                <a:gd name="T4" fmla="*/ 32 w 63"/>
                <a:gd name="T5" fmla="*/ 39 h 39"/>
                <a:gd name="T6" fmla="*/ 29 w 63"/>
                <a:gd name="T7" fmla="*/ 35 h 39"/>
                <a:gd name="T8" fmla="*/ 19 w 63"/>
                <a:gd name="T9" fmla="*/ 14 h 39"/>
                <a:gd name="T10" fmla="*/ 0 w 63"/>
                <a:gd name="T11" fmla="*/ 7 h 39"/>
                <a:gd name="T12" fmla="*/ 5 w 63"/>
                <a:gd name="T13" fmla="*/ 0 h 39"/>
                <a:gd name="T14" fmla="*/ 31 w 63"/>
                <a:gd name="T15" fmla="*/ 14 h 39"/>
                <a:gd name="T16" fmla="*/ 53 w 63"/>
                <a:gd name="T17" fmla="*/ 3 h 39"/>
                <a:gd name="T18" fmla="*/ 63 w 63"/>
                <a:gd name="T19" fmla="*/ 1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39">
                  <a:moveTo>
                    <a:pt x="63" y="11"/>
                  </a:moveTo>
                  <a:cubicBezTo>
                    <a:pt x="63" y="11"/>
                    <a:pt x="40" y="4"/>
                    <a:pt x="35" y="36"/>
                  </a:cubicBezTo>
                  <a:cubicBezTo>
                    <a:pt x="32" y="39"/>
                    <a:pt x="32" y="39"/>
                    <a:pt x="32" y="39"/>
                  </a:cubicBezTo>
                  <a:cubicBezTo>
                    <a:pt x="29" y="35"/>
                    <a:pt x="29" y="35"/>
                    <a:pt x="29" y="35"/>
                  </a:cubicBezTo>
                  <a:cubicBezTo>
                    <a:pt x="29" y="35"/>
                    <a:pt x="29" y="23"/>
                    <a:pt x="19" y="14"/>
                  </a:cubicBezTo>
                  <a:cubicBezTo>
                    <a:pt x="8" y="4"/>
                    <a:pt x="0" y="7"/>
                    <a:pt x="0" y="7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25" y="2"/>
                    <a:pt x="31" y="14"/>
                  </a:cubicBezTo>
                  <a:cubicBezTo>
                    <a:pt x="31" y="14"/>
                    <a:pt x="39" y="2"/>
                    <a:pt x="53" y="3"/>
                  </a:cubicBezTo>
                  <a:lnTo>
                    <a:pt x="63" y="11"/>
                  </a:lnTo>
                  <a:close/>
                </a:path>
              </a:pathLst>
            </a:custGeom>
            <a:solidFill>
              <a:srgbClr val="2A3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104" name="组合 103"/>
            <p:cNvGrpSpPr/>
            <p:nvPr/>
          </p:nvGrpSpPr>
          <p:grpSpPr>
            <a:xfrm>
              <a:off x="836827" y="15253469"/>
              <a:ext cx="1114425" cy="2671762"/>
              <a:chOff x="836827" y="15253469"/>
              <a:chExt cx="1114425" cy="2671762"/>
            </a:xfrm>
          </p:grpSpPr>
          <p:sp>
            <p:nvSpPr>
              <p:cNvPr id="105" name="Freeform 78"/>
              <p:cNvSpPr/>
              <p:nvPr/>
            </p:nvSpPr>
            <p:spPr bwMode="auto">
              <a:xfrm>
                <a:off x="1047965" y="16893356"/>
                <a:ext cx="153988" cy="769938"/>
              </a:xfrm>
              <a:custGeom>
                <a:avLst/>
                <a:gdLst>
                  <a:gd name="T0" fmla="*/ 6 w 41"/>
                  <a:gd name="T1" fmla="*/ 10 h 205"/>
                  <a:gd name="T2" fmla="*/ 0 w 41"/>
                  <a:gd name="T3" fmla="*/ 191 h 205"/>
                  <a:gd name="T4" fmla="*/ 18 w 41"/>
                  <a:gd name="T5" fmla="*/ 205 h 205"/>
                  <a:gd name="T6" fmla="*/ 38 w 41"/>
                  <a:gd name="T7" fmla="*/ 187 h 205"/>
                  <a:gd name="T8" fmla="*/ 41 w 41"/>
                  <a:gd name="T9" fmla="*/ 0 h 205"/>
                  <a:gd name="T10" fmla="*/ 6 w 41"/>
                  <a:gd name="T11" fmla="*/ 10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" h="205">
                    <a:moveTo>
                      <a:pt x="6" y="10"/>
                    </a:moveTo>
                    <a:cubicBezTo>
                      <a:pt x="0" y="191"/>
                      <a:pt x="0" y="191"/>
                      <a:pt x="0" y="191"/>
                    </a:cubicBezTo>
                    <a:cubicBezTo>
                      <a:pt x="0" y="191"/>
                      <a:pt x="5" y="204"/>
                      <a:pt x="18" y="205"/>
                    </a:cubicBezTo>
                    <a:cubicBezTo>
                      <a:pt x="35" y="205"/>
                      <a:pt x="38" y="187"/>
                      <a:pt x="38" y="187"/>
                    </a:cubicBezTo>
                    <a:cubicBezTo>
                      <a:pt x="41" y="0"/>
                      <a:pt x="41" y="0"/>
                      <a:pt x="41" y="0"/>
                    </a:cubicBezTo>
                    <a:lnTo>
                      <a:pt x="6" y="10"/>
                    </a:lnTo>
                    <a:close/>
                  </a:path>
                </a:pathLst>
              </a:custGeom>
              <a:solidFill>
                <a:srgbClr val="FBCA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6" name="Freeform 79"/>
              <p:cNvSpPr/>
              <p:nvPr/>
            </p:nvSpPr>
            <p:spPr bwMode="auto">
              <a:xfrm>
                <a:off x="1724240" y="16893356"/>
                <a:ext cx="155575" cy="769938"/>
              </a:xfrm>
              <a:custGeom>
                <a:avLst/>
                <a:gdLst>
                  <a:gd name="T0" fmla="*/ 35 w 41"/>
                  <a:gd name="T1" fmla="*/ 10 h 205"/>
                  <a:gd name="T2" fmla="*/ 41 w 41"/>
                  <a:gd name="T3" fmla="*/ 191 h 205"/>
                  <a:gd name="T4" fmla="*/ 24 w 41"/>
                  <a:gd name="T5" fmla="*/ 205 h 205"/>
                  <a:gd name="T6" fmla="*/ 3 w 41"/>
                  <a:gd name="T7" fmla="*/ 187 h 205"/>
                  <a:gd name="T8" fmla="*/ 0 w 41"/>
                  <a:gd name="T9" fmla="*/ 0 h 205"/>
                  <a:gd name="T10" fmla="*/ 35 w 41"/>
                  <a:gd name="T11" fmla="*/ 10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" h="205">
                    <a:moveTo>
                      <a:pt x="35" y="10"/>
                    </a:moveTo>
                    <a:cubicBezTo>
                      <a:pt x="41" y="191"/>
                      <a:pt x="41" y="191"/>
                      <a:pt x="41" y="191"/>
                    </a:cubicBezTo>
                    <a:cubicBezTo>
                      <a:pt x="41" y="191"/>
                      <a:pt x="36" y="204"/>
                      <a:pt x="24" y="205"/>
                    </a:cubicBezTo>
                    <a:cubicBezTo>
                      <a:pt x="6" y="205"/>
                      <a:pt x="3" y="187"/>
                      <a:pt x="3" y="187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35" y="10"/>
                    </a:lnTo>
                    <a:close/>
                  </a:path>
                </a:pathLst>
              </a:custGeom>
              <a:solidFill>
                <a:srgbClr val="FBCA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7" name="Freeform 80"/>
              <p:cNvSpPr/>
              <p:nvPr/>
            </p:nvSpPr>
            <p:spPr bwMode="auto">
              <a:xfrm>
                <a:off x="1182902" y="17407706"/>
                <a:ext cx="606425" cy="517525"/>
              </a:xfrm>
              <a:custGeom>
                <a:avLst/>
                <a:gdLst>
                  <a:gd name="T0" fmla="*/ 57 w 382"/>
                  <a:gd name="T1" fmla="*/ 0 h 326"/>
                  <a:gd name="T2" fmla="*/ 7 w 382"/>
                  <a:gd name="T3" fmla="*/ 36 h 326"/>
                  <a:gd name="T4" fmla="*/ 0 w 382"/>
                  <a:gd name="T5" fmla="*/ 326 h 326"/>
                  <a:gd name="T6" fmla="*/ 166 w 382"/>
                  <a:gd name="T7" fmla="*/ 326 h 326"/>
                  <a:gd name="T8" fmla="*/ 175 w 382"/>
                  <a:gd name="T9" fmla="*/ 173 h 326"/>
                  <a:gd name="T10" fmla="*/ 201 w 382"/>
                  <a:gd name="T11" fmla="*/ 173 h 326"/>
                  <a:gd name="T12" fmla="*/ 223 w 382"/>
                  <a:gd name="T13" fmla="*/ 326 h 326"/>
                  <a:gd name="T14" fmla="*/ 382 w 382"/>
                  <a:gd name="T15" fmla="*/ 326 h 326"/>
                  <a:gd name="T16" fmla="*/ 363 w 382"/>
                  <a:gd name="T17" fmla="*/ 36 h 326"/>
                  <a:gd name="T18" fmla="*/ 57 w 382"/>
                  <a:gd name="T19" fmla="*/ 0 h 3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82" h="326">
                    <a:moveTo>
                      <a:pt x="57" y="0"/>
                    </a:moveTo>
                    <a:lnTo>
                      <a:pt x="7" y="36"/>
                    </a:lnTo>
                    <a:lnTo>
                      <a:pt x="0" y="326"/>
                    </a:lnTo>
                    <a:lnTo>
                      <a:pt x="166" y="326"/>
                    </a:lnTo>
                    <a:lnTo>
                      <a:pt x="175" y="173"/>
                    </a:lnTo>
                    <a:lnTo>
                      <a:pt x="201" y="173"/>
                    </a:lnTo>
                    <a:lnTo>
                      <a:pt x="223" y="326"/>
                    </a:lnTo>
                    <a:lnTo>
                      <a:pt x="382" y="326"/>
                    </a:lnTo>
                    <a:lnTo>
                      <a:pt x="363" y="36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2A3D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8" name="Freeform 81"/>
              <p:cNvSpPr/>
              <p:nvPr/>
            </p:nvSpPr>
            <p:spPr bwMode="auto">
              <a:xfrm>
                <a:off x="1020977" y="16507594"/>
                <a:ext cx="858838" cy="957263"/>
              </a:xfrm>
              <a:custGeom>
                <a:avLst/>
                <a:gdLst>
                  <a:gd name="T0" fmla="*/ 35 w 228"/>
                  <a:gd name="T1" fmla="*/ 16 h 255"/>
                  <a:gd name="T2" fmla="*/ 110 w 228"/>
                  <a:gd name="T3" fmla="*/ 2 h 255"/>
                  <a:gd name="T4" fmla="*/ 200 w 228"/>
                  <a:gd name="T5" fmla="*/ 16 h 255"/>
                  <a:gd name="T6" fmla="*/ 224 w 228"/>
                  <a:gd name="T7" fmla="*/ 62 h 255"/>
                  <a:gd name="T8" fmla="*/ 228 w 228"/>
                  <a:gd name="T9" fmla="*/ 117 h 255"/>
                  <a:gd name="T10" fmla="*/ 189 w 228"/>
                  <a:gd name="T11" fmla="*/ 120 h 255"/>
                  <a:gd name="T12" fmla="*/ 196 w 228"/>
                  <a:gd name="T13" fmla="*/ 255 h 255"/>
                  <a:gd name="T14" fmla="*/ 46 w 228"/>
                  <a:gd name="T15" fmla="*/ 255 h 255"/>
                  <a:gd name="T16" fmla="*/ 48 w 228"/>
                  <a:gd name="T17" fmla="*/ 123 h 255"/>
                  <a:gd name="T18" fmla="*/ 5 w 228"/>
                  <a:gd name="T19" fmla="*/ 121 h 255"/>
                  <a:gd name="T20" fmla="*/ 35 w 228"/>
                  <a:gd name="T21" fmla="*/ 16 h 2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28" h="255">
                    <a:moveTo>
                      <a:pt x="35" y="16"/>
                    </a:moveTo>
                    <a:cubicBezTo>
                      <a:pt x="35" y="16"/>
                      <a:pt x="83" y="4"/>
                      <a:pt x="110" y="2"/>
                    </a:cubicBezTo>
                    <a:cubicBezTo>
                      <a:pt x="137" y="0"/>
                      <a:pt x="200" y="16"/>
                      <a:pt x="200" y="16"/>
                    </a:cubicBezTo>
                    <a:cubicBezTo>
                      <a:pt x="200" y="16"/>
                      <a:pt x="220" y="20"/>
                      <a:pt x="224" y="62"/>
                    </a:cubicBezTo>
                    <a:cubicBezTo>
                      <a:pt x="228" y="117"/>
                      <a:pt x="228" y="117"/>
                      <a:pt x="228" y="117"/>
                    </a:cubicBezTo>
                    <a:cubicBezTo>
                      <a:pt x="228" y="117"/>
                      <a:pt x="208" y="122"/>
                      <a:pt x="189" y="120"/>
                    </a:cubicBezTo>
                    <a:cubicBezTo>
                      <a:pt x="196" y="255"/>
                      <a:pt x="196" y="255"/>
                      <a:pt x="196" y="255"/>
                    </a:cubicBezTo>
                    <a:cubicBezTo>
                      <a:pt x="46" y="255"/>
                      <a:pt x="46" y="255"/>
                      <a:pt x="46" y="255"/>
                    </a:cubicBezTo>
                    <a:cubicBezTo>
                      <a:pt x="48" y="123"/>
                      <a:pt x="48" y="123"/>
                      <a:pt x="48" y="123"/>
                    </a:cubicBezTo>
                    <a:cubicBezTo>
                      <a:pt x="5" y="121"/>
                      <a:pt x="5" y="121"/>
                      <a:pt x="5" y="121"/>
                    </a:cubicBezTo>
                    <a:cubicBezTo>
                      <a:pt x="5" y="121"/>
                      <a:pt x="0" y="24"/>
                      <a:pt x="35" y="16"/>
                    </a:cubicBezTo>
                    <a:close/>
                  </a:path>
                </a:pathLst>
              </a:custGeom>
              <a:solidFill>
                <a:srgbClr val="6DC1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9" name="Freeform 82"/>
              <p:cNvSpPr/>
              <p:nvPr/>
            </p:nvSpPr>
            <p:spPr bwMode="auto">
              <a:xfrm>
                <a:off x="1032090" y="16761594"/>
                <a:ext cx="180975" cy="207963"/>
              </a:xfrm>
              <a:custGeom>
                <a:avLst/>
                <a:gdLst>
                  <a:gd name="T0" fmla="*/ 47 w 48"/>
                  <a:gd name="T1" fmla="*/ 12 h 55"/>
                  <a:gd name="T2" fmla="*/ 37 w 48"/>
                  <a:gd name="T3" fmla="*/ 5 h 55"/>
                  <a:gd name="T4" fmla="*/ 4 w 48"/>
                  <a:gd name="T5" fmla="*/ 0 h 55"/>
                  <a:gd name="T6" fmla="*/ 2 w 48"/>
                  <a:gd name="T7" fmla="*/ 53 h 55"/>
                  <a:gd name="T8" fmla="*/ 45 w 48"/>
                  <a:gd name="T9" fmla="*/ 55 h 55"/>
                  <a:gd name="T10" fmla="*/ 47 w 48"/>
                  <a:gd name="T11" fmla="*/ 12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8" h="55">
                    <a:moveTo>
                      <a:pt x="47" y="12"/>
                    </a:moveTo>
                    <a:cubicBezTo>
                      <a:pt x="48" y="5"/>
                      <a:pt x="44" y="5"/>
                      <a:pt x="37" y="5"/>
                    </a:cubicBezTo>
                    <a:cubicBezTo>
                      <a:pt x="26" y="4"/>
                      <a:pt x="15" y="1"/>
                      <a:pt x="4" y="0"/>
                    </a:cubicBezTo>
                    <a:cubicBezTo>
                      <a:pt x="0" y="27"/>
                      <a:pt x="2" y="53"/>
                      <a:pt x="2" y="53"/>
                    </a:cubicBezTo>
                    <a:cubicBezTo>
                      <a:pt x="45" y="55"/>
                      <a:pt x="45" y="55"/>
                      <a:pt x="45" y="55"/>
                    </a:cubicBezTo>
                    <a:cubicBezTo>
                      <a:pt x="45" y="55"/>
                      <a:pt x="47" y="17"/>
                      <a:pt x="47" y="12"/>
                    </a:cubicBezTo>
                    <a:close/>
                  </a:path>
                </a:pathLst>
              </a:custGeom>
              <a:solidFill>
                <a:srgbClr val="2A3D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0" name="Freeform 83"/>
              <p:cNvSpPr/>
              <p:nvPr/>
            </p:nvSpPr>
            <p:spPr bwMode="auto">
              <a:xfrm>
                <a:off x="1713127" y="16747306"/>
                <a:ext cx="166688" cy="217488"/>
              </a:xfrm>
              <a:custGeom>
                <a:avLst/>
                <a:gdLst>
                  <a:gd name="T0" fmla="*/ 3 w 44"/>
                  <a:gd name="T1" fmla="*/ 6 h 58"/>
                  <a:gd name="T2" fmla="*/ 2 w 44"/>
                  <a:gd name="T3" fmla="*/ 7 h 58"/>
                  <a:gd name="T4" fmla="*/ 1 w 44"/>
                  <a:gd name="T5" fmla="*/ 17 h 58"/>
                  <a:gd name="T6" fmla="*/ 2 w 44"/>
                  <a:gd name="T7" fmla="*/ 30 h 58"/>
                  <a:gd name="T8" fmla="*/ 5 w 44"/>
                  <a:gd name="T9" fmla="*/ 52 h 58"/>
                  <a:gd name="T10" fmla="*/ 5 w 44"/>
                  <a:gd name="T11" fmla="*/ 56 h 58"/>
                  <a:gd name="T12" fmla="*/ 44 w 44"/>
                  <a:gd name="T13" fmla="*/ 53 h 58"/>
                  <a:gd name="T14" fmla="*/ 40 w 44"/>
                  <a:gd name="T15" fmla="*/ 2 h 58"/>
                  <a:gd name="T16" fmla="*/ 10 w 44"/>
                  <a:gd name="T17" fmla="*/ 4 h 58"/>
                  <a:gd name="T18" fmla="*/ 3 w 44"/>
                  <a:gd name="T19" fmla="*/ 6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4" h="58">
                    <a:moveTo>
                      <a:pt x="3" y="6"/>
                    </a:moveTo>
                    <a:cubicBezTo>
                      <a:pt x="3" y="6"/>
                      <a:pt x="2" y="6"/>
                      <a:pt x="2" y="7"/>
                    </a:cubicBezTo>
                    <a:cubicBezTo>
                      <a:pt x="0" y="10"/>
                      <a:pt x="1" y="14"/>
                      <a:pt x="1" y="17"/>
                    </a:cubicBezTo>
                    <a:cubicBezTo>
                      <a:pt x="1" y="22"/>
                      <a:pt x="2" y="26"/>
                      <a:pt x="2" y="30"/>
                    </a:cubicBezTo>
                    <a:cubicBezTo>
                      <a:pt x="3" y="38"/>
                      <a:pt x="4" y="45"/>
                      <a:pt x="5" y="52"/>
                    </a:cubicBezTo>
                    <a:cubicBezTo>
                      <a:pt x="5" y="54"/>
                      <a:pt x="5" y="55"/>
                      <a:pt x="5" y="56"/>
                    </a:cubicBezTo>
                    <a:cubicBezTo>
                      <a:pt x="24" y="58"/>
                      <a:pt x="44" y="53"/>
                      <a:pt x="44" y="53"/>
                    </a:cubicBezTo>
                    <a:cubicBezTo>
                      <a:pt x="44" y="53"/>
                      <a:pt x="40" y="2"/>
                      <a:pt x="40" y="2"/>
                    </a:cubicBezTo>
                    <a:cubicBezTo>
                      <a:pt x="40" y="0"/>
                      <a:pt x="14" y="3"/>
                      <a:pt x="10" y="4"/>
                    </a:cubicBezTo>
                    <a:cubicBezTo>
                      <a:pt x="8" y="5"/>
                      <a:pt x="6" y="5"/>
                      <a:pt x="3" y="6"/>
                    </a:cubicBezTo>
                    <a:close/>
                  </a:path>
                </a:pathLst>
              </a:custGeom>
              <a:solidFill>
                <a:srgbClr val="2A3D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1" name="Freeform 84"/>
              <p:cNvSpPr/>
              <p:nvPr/>
            </p:nvSpPr>
            <p:spPr bwMode="auto">
              <a:xfrm>
                <a:off x="1292440" y="16510769"/>
                <a:ext cx="285750" cy="250825"/>
              </a:xfrm>
              <a:custGeom>
                <a:avLst/>
                <a:gdLst>
                  <a:gd name="T0" fmla="*/ 34 w 76"/>
                  <a:gd name="T1" fmla="*/ 65 h 67"/>
                  <a:gd name="T2" fmla="*/ 46 w 76"/>
                  <a:gd name="T3" fmla="*/ 67 h 67"/>
                  <a:gd name="T4" fmla="*/ 62 w 76"/>
                  <a:gd name="T5" fmla="*/ 50 h 67"/>
                  <a:gd name="T6" fmla="*/ 76 w 76"/>
                  <a:gd name="T7" fmla="*/ 4 h 67"/>
                  <a:gd name="T8" fmla="*/ 38 w 76"/>
                  <a:gd name="T9" fmla="*/ 1 h 67"/>
                  <a:gd name="T10" fmla="*/ 0 w 76"/>
                  <a:gd name="T11" fmla="*/ 7 h 67"/>
                  <a:gd name="T12" fmla="*/ 34 w 76"/>
                  <a:gd name="T13" fmla="*/ 65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6" h="67">
                    <a:moveTo>
                      <a:pt x="34" y="65"/>
                    </a:moveTo>
                    <a:cubicBezTo>
                      <a:pt x="36" y="66"/>
                      <a:pt x="42" y="67"/>
                      <a:pt x="46" y="67"/>
                    </a:cubicBezTo>
                    <a:cubicBezTo>
                      <a:pt x="50" y="66"/>
                      <a:pt x="58" y="60"/>
                      <a:pt x="62" y="50"/>
                    </a:cubicBezTo>
                    <a:cubicBezTo>
                      <a:pt x="69" y="36"/>
                      <a:pt x="75" y="20"/>
                      <a:pt x="76" y="4"/>
                    </a:cubicBezTo>
                    <a:cubicBezTo>
                      <a:pt x="62" y="2"/>
                      <a:pt x="47" y="0"/>
                      <a:pt x="38" y="1"/>
                    </a:cubicBezTo>
                    <a:cubicBezTo>
                      <a:pt x="27" y="2"/>
                      <a:pt x="13" y="4"/>
                      <a:pt x="0" y="7"/>
                    </a:cubicBezTo>
                    <a:cubicBezTo>
                      <a:pt x="5" y="19"/>
                      <a:pt x="26" y="60"/>
                      <a:pt x="34" y="65"/>
                    </a:cubicBezTo>
                    <a:close/>
                  </a:path>
                </a:pathLst>
              </a:custGeom>
              <a:solidFill>
                <a:srgbClr val="2A3D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2" name="Freeform 85"/>
              <p:cNvSpPr/>
              <p:nvPr/>
            </p:nvSpPr>
            <p:spPr bwMode="auto">
              <a:xfrm>
                <a:off x="1363877" y="16342494"/>
                <a:ext cx="142875" cy="239713"/>
              </a:xfrm>
              <a:custGeom>
                <a:avLst/>
                <a:gdLst>
                  <a:gd name="T0" fmla="*/ 0 w 38"/>
                  <a:gd name="T1" fmla="*/ 0 h 64"/>
                  <a:gd name="T2" fmla="*/ 0 w 38"/>
                  <a:gd name="T3" fmla="*/ 52 h 64"/>
                  <a:gd name="T4" fmla="*/ 19 w 38"/>
                  <a:gd name="T5" fmla="*/ 64 h 64"/>
                  <a:gd name="T6" fmla="*/ 38 w 38"/>
                  <a:gd name="T7" fmla="*/ 52 h 64"/>
                  <a:gd name="T8" fmla="*/ 38 w 38"/>
                  <a:gd name="T9" fmla="*/ 0 h 64"/>
                  <a:gd name="T10" fmla="*/ 0 w 38"/>
                  <a:gd name="T11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8" h="64">
                    <a:moveTo>
                      <a:pt x="0" y="0"/>
                    </a:moveTo>
                    <a:cubicBezTo>
                      <a:pt x="0" y="52"/>
                      <a:pt x="0" y="52"/>
                      <a:pt x="0" y="52"/>
                    </a:cubicBezTo>
                    <a:cubicBezTo>
                      <a:pt x="0" y="52"/>
                      <a:pt x="2" y="64"/>
                      <a:pt x="19" y="64"/>
                    </a:cubicBezTo>
                    <a:cubicBezTo>
                      <a:pt x="37" y="64"/>
                      <a:pt x="38" y="52"/>
                      <a:pt x="38" y="52"/>
                    </a:cubicBezTo>
                    <a:cubicBezTo>
                      <a:pt x="38" y="0"/>
                      <a:pt x="38" y="0"/>
                      <a:pt x="38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BCA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3" name="Freeform 86"/>
              <p:cNvSpPr/>
              <p:nvPr/>
            </p:nvSpPr>
            <p:spPr bwMode="auto">
              <a:xfrm>
                <a:off x="1363877" y="16342494"/>
                <a:ext cx="142875" cy="85725"/>
              </a:xfrm>
              <a:custGeom>
                <a:avLst/>
                <a:gdLst>
                  <a:gd name="T0" fmla="*/ 38 w 38"/>
                  <a:gd name="T1" fmla="*/ 18 h 23"/>
                  <a:gd name="T2" fmla="*/ 38 w 38"/>
                  <a:gd name="T3" fmla="*/ 0 h 23"/>
                  <a:gd name="T4" fmla="*/ 0 w 38"/>
                  <a:gd name="T5" fmla="*/ 0 h 23"/>
                  <a:gd name="T6" fmla="*/ 0 w 38"/>
                  <a:gd name="T7" fmla="*/ 19 h 23"/>
                  <a:gd name="T8" fmla="*/ 38 w 38"/>
                  <a:gd name="T9" fmla="*/ 18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23">
                    <a:moveTo>
                      <a:pt x="38" y="18"/>
                    </a:moveTo>
                    <a:cubicBezTo>
                      <a:pt x="38" y="0"/>
                      <a:pt x="38" y="0"/>
                      <a:pt x="3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14" y="23"/>
                      <a:pt x="25" y="22"/>
                      <a:pt x="38" y="18"/>
                    </a:cubicBezTo>
                    <a:close/>
                  </a:path>
                </a:pathLst>
              </a:custGeom>
              <a:solidFill>
                <a:srgbClr val="F2BF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4" name="Oval 87"/>
              <p:cNvSpPr>
                <a:spLocks noChangeArrowheads="1"/>
              </p:cNvSpPr>
              <p:nvPr/>
            </p:nvSpPr>
            <p:spPr bwMode="auto">
              <a:xfrm>
                <a:off x="836827" y="15253469"/>
                <a:ext cx="1114425" cy="1089025"/>
              </a:xfrm>
              <a:prstGeom prst="ellipse">
                <a:avLst/>
              </a:prstGeom>
              <a:solidFill>
                <a:srgbClr val="282A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5" name="Freeform 88"/>
              <p:cNvSpPr/>
              <p:nvPr/>
            </p:nvSpPr>
            <p:spPr bwMode="auto">
              <a:xfrm>
                <a:off x="1054315" y="15745594"/>
                <a:ext cx="693738" cy="671513"/>
              </a:xfrm>
              <a:custGeom>
                <a:avLst/>
                <a:gdLst>
                  <a:gd name="T0" fmla="*/ 3 w 184"/>
                  <a:gd name="T1" fmla="*/ 0 h 179"/>
                  <a:gd name="T2" fmla="*/ 20 w 184"/>
                  <a:gd name="T3" fmla="*/ 150 h 179"/>
                  <a:gd name="T4" fmla="*/ 104 w 184"/>
                  <a:gd name="T5" fmla="*/ 177 h 179"/>
                  <a:gd name="T6" fmla="*/ 183 w 184"/>
                  <a:gd name="T7" fmla="*/ 104 h 179"/>
                  <a:gd name="T8" fmla="*/ 183 w 184"/>
                  <a:gd name="T9" fmla="*/ 41 h 179"/>
                  <a:gd name="T10" fmla="*/ 158 w 184"/>
                  <a:gd name="T11" fmla="*/ 25 h 179"/>
                  <a:gd name="T12" fmla="*/ 164 w 184"/>
                  <a:gd name="T13" fmla="*/ 41 h 179"/>
                  <a:gd name="T14" fmla="*/ 109 w 184"/>
                  <a:gd name="T15" fmla="*/ 14 h 179"/>
                  <a:gd name="T16" fmla="*/ 125 w 184"/>
                  <a:gd name="T17" fmla="*/ 42 h 179"/>
                  <a:gd name="T18" fmla="*/ 54 w 184"/>
                  <a:gd name="T19" fmla="*/ 9 h 179"/>
                  <a:gd name="T20" fmla="*/ 60 w 184"/>
                  <a:gd name="T21" fmla="*/ 40 h 179"/>
                  <a:gd name="T22" fmla="*/ 3 w 184"/>
                  <a:gd name="T23" fmla="*/ 0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84" h="179">
                    <a:moveTo>
                      <a:pt x="3" y="0"/>
                    </a:moveTo>
                    <a:cubicBezTo>
                      <a:pt x="3" y="0"/>
                      <a:pt x="0" y="130"/>
                      <a:pt x="20" y="150"/>
                    </a:cubicBezTo>
                    <a:cubicBezTo>
                      <a:pt x="41" y="169"/>
                      <a:pt x="74" y="179"/>
                      <a:pt x="104" y="177"/>
                    </a:cubicBezTo>
                    <a:cubicBezTo>
                      <a:pt x="134" y="175"/>
                      <a:pt x="182" y="153"/>
                      <a:pt x="183" y="104"/>
                    </a:cubicBezTo>
                    <a:cubicBezTo>
                      <a:pt x="184" y="55"/>
                      <a:pt x="183" y="41"/>
                      <a:pt x="183" y="41"/>
                    </a:cubicBezTo>
                    <a:cubicBezTo>
                      <a:pt x="183" y="41"/>
                      <a:pt x="169" y="35"/>
                      <a:pt x="158" y="25"/>
                    </a:cubicBezTo>
                    <a:cubicBezTo>
                      <a:pt x="154" y="21"/>
                      <a:pt x="164" y="41"/>
                      <a:pt x="164" y="41"/>
                    </a:cubicBezTo>
                    <a:cubicBezTo>
                      <a:pt x="164" y="41"/>
                      <a:pt x="142" y="45"/>
                      <a:pt x="109" y="14"/>
                    </a:cubicBezTo>
                    <a:cubicBezTo>
                      <a:pt x="109" y="14"/>
                      <a:pt x="113" y="36"/>
                      <a:pt x="125" y="42"/>
                    </a:cubicBezTo>
                    <a:cubicBezTo>
                      <a:pt x="125" y="42"/>
                      <a:pt x="89" y="44"/>
                      <a:pt x="54" y="9"/>
                    </a:cubicBezTo>
                    <a:cubicBezTo>
                      <a:pt x="54" y="9"/>
                      <a:pt x="55" y="35"/>
                      <a:pt x="60" y="40"/>
                    </a:cubicBezTo>
                    <a:cubicBezTo>
                      <a:pt x="60" y="40"/>
                      <a:pt x="17" y="40"/>
                      <a:pt x="3" y="0"/>
                    </a:cubicBezTo>
                    <a:close/>
                  </a:path>
                </a:pathLst>
              </a:custGeom>
              <a:solidFill>
                <a:srgbClr val="FBCA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6" name="Oval 89"/>
              <p:cNvSpPr>
                <a:spLocks noChangeArrowheads="1"/>
              </p:cNvSpPr>
              <p:nvPr/>
            </p:nvSpPr>
            <p:spPr bwMode="auto">
              <a:xfrm>
                <a:off x="990815" y="15899581"/>
                <a:ext cx="134938" cy="130175"/>
              </a:xfrm>
              <a:prstGeom prst="ellipse">
                <a:avLst/>
              </a:prstGeom>
              <a:solidFill>
                <a:srgbClr val="FBCA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7" name="Oval 90"/>
              <p:cNvSpPr>
                <a:spLocks noChangeArrowheads="1"/>
              </p:cNvSpPr>
              <p:nvPr/>
            </p:nvSpPr>
            <p:spPr bwMode="auto">
              <a:xfrm>
                <a:off x="1687727" y="15899581"/>
                <a:ext cx="134938" cy="130175"/>
              </a:xfrm>
              <a:prstGeom prst="ellipse">
                <a:avLst/>
              </a:prstGeom>
              <a:solidFill>
                <a:srgbClr val="FBCA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8" name="Freeform 91"/>
              <p:cNvSpPr/>
              <p:nvPr/>
            </p:nvSpPr>
            <p:spPr bwMode="auto">
              <a:xfrm>
                <a:off x="1328952" y="16029756"/>
                <a:ext cx="158750" cy="139700"/>
              </a:xfrm>
              <a:custGeom>
                <a:avLst/>
                <a:gdLst>
                  <a:gd name="T0" fmla="*/ 26 w 100"/>
                  <a:gd name="T1" fmla="*/ 0 h 88"/>
                  <a:gd name="T2" fmla="*/ 72 w 100"/>
                  <a:gd name="T3" fmla="*/ 0 h 88"/>
                  <a:gd name="T4" fmla="*/ 100 w 100"/>
                  <a:gd name="T5" fmla="*/ 88 h 88"/>
                  <a:gd name="T6" fmla="*/ 0 w 100"/>
                  <a:gd name="T7" fmla="*/ 86 h 88"/>
                  <a:gd name="T8" fmla="*/ 26 w 100"/>
                  <a:gd name="T9" fmla="*/ 0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88">
                    <a:moveTo>
                      <a:pt x="26" y="0"/>
                    </a:moveTo>
                    <a:lnTo>
                      <a:pt x="72" y="0"/>
                    </a:lnTo>
                    <a:lnTo>
                      <a:pt x="100" y="88"/>
                    </a:lnTo>
                    <a:lnTo>
                      <a:pt x="0" y="86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F2BF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9" name="Oval 92"/>
              <p:cNvSpPr>
                <a:spLocks noChangeArrowheads="1"/>
              </p:cNvSpPr>
              <p:nvPr/>
            </p:nvSpPr>
            <p:spPr bwMode="auto">
              <a:xfrm>
                <a:off x="1138452" y="15918631"/>
                <a:ext cx="88900" cy="88900"/>
              </a:xfrm>
              <a:prstGeom prst="ellipse">
                <a:avLst/>
              </a:prstGeom>
              <a:solidFill>
                <a:srgbClr val="3530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0" name="Oval 93"/>
              <p:cNvSpPr>
                <a:spLocks noChangeArrowheads="1"/>
              </p:cNvSpPr>
              <p:nvPr/>
            </p:nvSpPr>
            <p:spPr bwMode="auto">
              <a:xfrm>
                <a:off x="1578190" y="15918631"/>
                <a:ext cx="90488" cy="88900"/>
              </a:xfrm>
              <a:prstGeom prst="ellipse">
                <a:avLst/>
              </a:prstGeom>
              <a:solidFill>
                <a:srgbClr val="3530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1" name="Freeform 94"/>
              <p:cNvSpPr/>
              <p:nvPr/>
            </p:nvSpPr>
            <p:spPr bwMode="auto">
              <a:xfrm>
                <a:off x="1268627" y="16147231"/>
                <a:ext cx="328613" cy="157163"/>
              </a:xfrm>
              <a:custGeom>
                <a:avLst/>
                <a:gdLst>
                  <a:gd name="T0" fmla="*/ 38 w 87"/>
                  <a:gd name="T1" fmla="*/ 40 h 42"/>
                  <a:gd name="T2" fmla="*/ 1 w 87"/>
                  <a:gd name="T3" fmla="*/ 28 h 42"/>
                  <a:gd name="T4" fmla="*/ 1 w 87"/>
                  <a:gd name="T5" fmla="*/ 25 h 42"/>
                  <a:gd name="T6" fmla="*/ 4 w 87"/>
                  <a:gd name="T7" fmla="*/ 25 h 42"/>
                  <a:gd name="T8" fmla="*/ 55 w 87"/>
                  <a:gd name="T9" fmla="*/ 32 h 42"/>
                  <a:gd name="T10" fmla="*/ 82 w 87"/>
                  <a:gd name="T11" fmla="*/ 2 h 42"/>
                  <a:gd name="T12" fmla="*/ 85 w 87"/>
                  <a:gd name="T13" fmla="*/ 1 h 42"/>
                  <a:gd name="T14" fmla="*/ 86 w 87"/>
                  <a:gd name="T15" fmla="*/ 3 h 42"/>
                  <a:gd name="T16" fmla="*/ 56 w 87"/>
                  <a:gd name="T17" fmla="*/ 36 h 42"/>
                  <a:gd name="T18" fmla="*/ 38 w 87"/>
                  <a:gd name="T19" fmla="*/ 4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7" h="42">
                    <a:moveTo>
                      <a:pt x="38" y="40"/>
                    </a:moveTo>
                    <a:cubicBezTo>
                      <a:pt x="18" y="40"/>
                      <a:pt x="2" y="29"/>
                      <a:pt x="1" y="28"/>
                    </a:cubicBezTo>
                    <a:cubicBezTo>
                      <a:pt x="1" y="28"/>
                      <a:pt x="0" y="26"/>
                      <a:pt x="1" y="25"/>
                    </a:cubicBezTo>
                    <a:cubicBezTo>
                      <a:pt x="2" y="24"/>
                      <a:pt x="3" y="24"/>
                      <a:pt x="4" y="25"/>
                    </a:cubicBezTo>
                    <a:cubicBezTo>
                      <a:pt x="4" y="25"/>
                      <a:pt x="30" y="42"/>
                      <a:pt x="55" y="32"/>
                    </a:cubicBezTo>
                    <a:cubicBezTo>
                      <a:pt x="79" y="22"/>
                      <a:pt x="82" y="3"/>
                      <a:pt x="82" y="2"/>
                    </a:cubicBezTo>
                    <a:cubicBezTo>
                      <a:pt x="82" y="1"/>
                      <a:pt x="83" y="0"/>
                      <a:pt x="85" y="1"/>
                    </a:cubicBezTo>
                    <a:cubicBezTo>
                      <a:pt x="86" y="1"/>
                      <a:pt x="87" y="2"/>
                      <a:pt x="86" y="3"/>
                    </a:cubicBezTo>
                    <a:cubicBezTo>
                      <a:pt x="86" y="4"/>
                      <a:pt x="83" y="25"/>
                      <a:pt x="56" y="36"/>
                    </a:cubicBezTo>
                    <a:cubicBezTo>
                      <a:pt x="50" y="39"/>
                      <a:pt x="44" y="40"/>
                      <a:pt x="38" y="40"/>
                    </a:cubicBezTo>
                    <a:close/>
                  </a:path>
                </a:pathLst>
              </a:custGeom>
              <a:solidFill>
                <a:srgbClr val="3530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122" name="组合 121"/>
          <p:cNvGrpSpPr/>
          <p:nvPr/>
        </p:nvGrpSpPr>
        <p:grpSpPr>
          <a:xfrm>
            <a:off x="8671576" y="5897438"/>
            <a:ext cx="254586" cy="1039510"/>
            <a:chOff x="10710863" y="573088"/>
            <a:chExt cx="823912" cy="2244726"/>
          </a:xfrm>
        </p:grpSpPr>
        <p:sp>
          <p:nvSpPr>
            <p:cNvPr id="123" name="Freeform 200"/>
            <p:cNvSpPr/>
            <p:nvPr/>
          </p:nvSpPr>
          <p:spPr bwMode="auto">
            <a:xfrm>
              <a:off x="10809288" y="1887538"/>
              <a:ext cx="122237" cy="133350"/>
            </a:xfrm>
            <a:custGeom>
              <a:avLst/>
              <a:gdLst>
                <a:gd name="T0" fmla="*/ 5 w 45"/>
                <a:gd name="T1" fmla="*/ 1 h 49"/>
                <a:gd name="T2" fmla="*/ 0 w 45"/>
                <a:gd name="T3" fmla="*/ 6 h 49"/>
                <a:gd name="T4" fmla="*/ 2 w 45"/>
                <a:gd name="T5" fmla="*/ 31 h 49"/>
                <a:gd name="T6" fmla="*/ 22 w 45"/>
                <a:gd name="T7" fmla="*/ 48 h 49"/>
                <a:gd name="T8" fmla="*/ 45 w 45"/>
                <a:gd name="T9" fmla="*/ 29 h 49"/>
                <a:gd name="T10" fmla="*/ 44 w 45"/>
                <a:gd name="T11" fmla="*/ 0 h 49"/>
                <a:gd name="T12" fmla="*/ 5 w 45"/>
                <a:gd name="T13" fmla="*/ 1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" h="49">
                  <a:moveTo>
                    <a:pt x="5" y="1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2" y="31"/>
                    <a:pt x="2" y="31"/>
                    <a:pt x="2" y="31"/>
                  </a:cubicBezTo>
                  <a:cubicBezTo>
                    <a:pt x="2" y="31"/>
                    <a:pt x="5" y="48"/>
                    <a:pt x="22" y="48"/>
                  </a:cubicBezTo>
                  <a:cubicBezTo>
                    <a:pt x="44" y="49"/>
                    <a:pt x="45" y="29"/>
                    <a:pt x="45" y="29"/>
                  </a:cubicBezTo>
                  <a:cubicBezTo>
                    <a:pt x="44" y="0"/>
                    <a:pt x="44" y="0"/>
                    <a:pt x="44" y="0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rgbClr val="FBC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4" name="Freeform 201"/>
            <p:cNvSpPr/>
            <p:nvPr/>
          </p:nvSpPr>
          <p:spPr bwMode="auto">
            <a:xfrm>
              <a:off x="10806113" y="1336675"/>
              <a:ext cx="142875" cy="576263"/>
            </a:xfrm>
            <a:custGeom>
              <a:avLst/>
              <a:gdLst>
                <a:gd name="T0" fmla="*/ 53 w 53"/>
                <a:gd name="T1" fmla="*/ 15 h 212"/>
                <a:gd name="T2" fmla="*/ 39 w 53"/>
                <a:gd name="T3" fmla="*/ 1 h 212"/>
                <a:gd name="T4" fmla="*/ 10 w 53"/>
                <a:gd name="T5" fmla="*/ 11 h 212"/>
                <a:gd name="T6" fmla="*/ 0 w 53"/>
                <a:gd name="T7" fmla="*/ 212 h 212"/>
                <a:gd name="T8" fmla="*/ 40 w 53"/>
                <a:gd name="T9" fmla="*/ 212 h 212"/>
                <a:gd name="T10" fmla="*/ 53 w 53"/>
                <a:gd name="T11" fmla="*/ 15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" h="212">
                  <a:moveTo>
                    <a:pt x="53" y="15"/>
                  </a:moveTo>
                  <a:cubicBezTo>
                    <a:pt x="39" y="1"/>
                    <a:pt x="39" y="1"/>
                    <a:pt x="39" y="1"/>
                  </a:cubicBezTo>
                  <a:cubicBezTo>
                    <a:pt x="39" y="1"/>
                    <a:pt x="15" y="0"/>
                    <a:pt x="10" y="11"/>
                  </a:cubicBezTo>
                  <a:cubicBezTo>
                    <a:pt x="6" y="22"/>
                    <a:pt x="0" y="212"/>
                    <a:pt x="0" y="212"/>
                  </a:cubicBezTo>
                  <a:cubicBezTo>
                    <a:pt x="40" y="212"/>
                    <a:pt x="40" y="212"/>
                    <a:pt x="40" y="212"/>
                  </a:cubicBezTo>
                  <a:lnTo>
                    <a:pt x="53" y="15"/>
                  </a:lnTo>
                  <a:close/>
                </a:path>
              </a:pathLst>
            </a:custGeom>
            <a:solidFill>
              <a:srgbClr val="6FAF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5" name="Freeform 202"/>
            <p:cNvSpPr/>
            <p:nvPr/>
          </p:nvSpPr>
          <p:spPr bwMode="auto">
            <a:xfrm>
              <a:off x="10890250" y="1423988"/>
              <a:ext cx="57150" cy="488950"/>
            </a:xfrm>
            <a:custGeom>
              <a:avLst/>
              <a:gdLst>
                <a:gd name="T0" fmla="*/ 5 w 21"/>
                <a:gd name="T1" fmla="*/ 36 h 180"/>
                <a:gd name="T2" fmla="*/ 2 w 21"/>
                <a:gd name="T3" fmla="*/ 180 h 180"/>
                <a:gd name="T4" fmla="*/ 9 w 21"/>
                <a:gd name="T5" fmla="*/ 180 h 180"/>
                <a:gd name="T6" fmla="*/ 21 w 21"/>
                <a:gd name="T7" fmla="*/ 0 h 180"/>
                <a:gd name="T8" fmla="*/ 5 w 21"/>
                <a:gd name="T9" fmla="*/ 36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80">
                  <a:moveTo>
                    <a:pt x="5" y="36"/>
                  </a:moveTo>
                  <a:cubicBezTo>
                    <a:pt x="0" y="53"/>
                    <a:pt x="2" y="180"/>
                    <a:pt x="2" y="180"/>
                  </a:cubicBezTo>
                  <a:cubicBezTo>
                    <a:pt x="9" y="180"/>
                    <a:pt x="9" y="180"/>
                    <a:pt x="9" y="18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13" y="12"/>
                    <a:pt x="9" y="22"/>
                    <a:pt x="5" y="36"/>
                  </a:cubicBezTo>
                  <a:close/>
                </a:path>
              </a:pathLst>
            </a:custGeom>
            <a:solidFill>
              <a:srgbClr val="69A0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6" name="Freeform 204"/>
            <p:cNvSpPr/>
            <p:nvPr/>
          </p:nvSpPr>
          <p:spPr bwMode="auto">
            <a:xfrm>
              <a:off x="10847388" y="2105026"/>
              <a:ext cx="230187" cy="712788"/>
            </a:xfrm>
            <a:custGeom>
              <a:avLst/>
              <a:gdLst>
                <a:gd name="T0" fmla="*/ 49 w 85"/>
                <a:gd name="T1" fmla="*/ 0 h 262"/>
                <a:gd name="T2" fmla="*/ 38 w 85"/>
                <a:gd name="T3" fmla="*/ 214 h 262"/>
                <a:gd name="T4" fmla="*/ 2 w 85"/>
                <a:gd name="T5" fmla="*/ 249 h 262"/>
                <a:gd name="T6" fmla="*/ 19 w 85"/>
                <a:gd name="T7" fmla="*/ 261 h 262"/>
                <a:gd name="T8" fmla="*/ 84 w 85"/>
                <a:gd name="T9" fmla="*/ 249 h 262"/>
                <a:gd name="T10" fmla="*/ 60 w 85"/>
                <a:gd name="T11" fmla="*/ 211 h 262"/>
                <a:gd name="T12" fmla="*/ 60 w 85"/>
                <a:gd name="T13" fmla="*/ 186 h 262"/>
                <a:gd name="T14" fmla="*/ 63 w 85"/>
                <a:gd name="T15" fmla="*/ 106 h 262"/>
                <a:gd name="T16" fmla="*/ 70 w 85"/>
                <a:gd name="T17" fmla="*/ 5 h 262"/>
                <a:gd name="T18" fmla="*/ 49 w 85"/>
                <a:gd name="T19" fmla="*/ 0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5" h="262">
                  <a:moveTo>
                    <a:pt x="49" y="0"/>
                  </a:moveTo>
                  <a:cubicBezTo>
                    <a:pt x="49" y="0"/>
                    <a:pt x="41" y="205"/>
                    <a:pt x="38" y="214"/>
                  </a:cubicBezTo>
                  <a:cubicBezTo>
                    <a:pt x="34" y="222"/>
                    <a:pt x="2" y="242"/>
                    <a:pt x="2" y="249"/>
                  </a:cubicBezTo>
                  <a:cubicBezTo>
                    <a:pt x="3" y="255"/>
                    <a:pt x="0" y="262"/>
                    <a:pt x="19" y="261"/>
                  </a:cubicBezTo>
                  <a:cubicBezTo>
                    <a:pt x="38" y="259"/>
                    <a:pt x="85" y="257"/>
                    <a:pt x="84" y="249"/>
                  </a:cubicBezTo>
                  <a:cubicBezTo>
                    <a:pt x="82" y="241"/>
                    <a:pt x="64" y="221"/>
                    <a:pt x="60" y="211"/>
                  </a:cubicBezTo>
                  <a:cubicBezTo>
                    <a:pt x="59" y="209"/>
                    <a:pt x="59" y="206"/>
                    <a:pt x="60" y="186"/>
                  </a:cubicBezTo>
                  <a:cubicBezTo>
                    <a:pt x="60" y="170"/>
                    <a:pt x="63" y="118"/>
                    <a:pt x="63" y="106"/>
                  </a:cubicBezTo>
                  <a:cubicBezTo>
                    <a:pt x="66" y="55"/>
                    <a:pt x="70" y="5"/>
                    <a:pt x="70" y="5"/>
                  </a:cubicBezTo>
                  <a:lnTo>
                    <a:pt x="49" y="0"/>
                  </a:lnTo>
                  <a:close/>
                </a:path>
              </a:pathLst>
            </a:custGeom>
            <a:solidFill>
              <a:srgbClr val="FBC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7" name="Freeform 205"/>
            <p:cNvSpPr/>
            <p:nvPr/>
          </p:nvSpPr>
          <p:spPr bwMode="auto">
            <a:xfrm>
              <a:off x="10885488" y="2716213"/>
              <a:ext cx="158750" cy="101600"/>
            </a:xfrm>
            <a:custGeom>
              <a:avLst/>
              <a:gdLst>
                <a:gd name="T0" fmla="*/ 0 w 59"/>
                <a:gd name="T1" fmla="*/ 11 h 37"/>
                <a:gd name="T2" fmla="*/ 26 w 59"/>
                <a:gd name="T3" fmla="*/ 34 h 37"/>
                <a:gd name="T4" fmla="*/ 29 w 59"/>
                <a:gd name="T5" fmla="*/ 37 h 37"/>
                <a:gd name="T6" fmla="*/ 32 w 59"/>
                <a:gd name="T7" fmla="*/ 34 h 37"/>
                <a:gd name="T8" fmla="*/ 42 w 59"/>
                <a:gd name="T9" fmla="*/ 13 h 37"/>
                <a:gd name="T10" fmla="*/ 59 w 59"/>
                <a:gd name="T11" fmla="*/ 6 h 37"/>
                <a:gd name="T12" fmla="*/ 55 w 59"/>
                <a:gd name="T13" fmla="*/ 0 h 37"/>
                <a:gd name="T14" fmla="*/ 30 w 59"/>
                <a:gd name="T15" fmla="*/ 14 h 37"/>
                <a:gd name="T16" fmla="*/ 9 w 59"/>
                <a:gd name="T17" fmla="*/ 3 h 37"/>
                <a:gd name="T18" fmla="*/ 0 w 59"/>
                <a:gd name="T19" fmla="*/ 1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9" h="37">
                  <a:moveTo>
                    <a:pt x="0" y="11"/>
                  </a:moveTo>
                  <a:cubicBezTo>
                    <a:pt x="0" y="11"/>
                    <a:pt x="21" y="4"/>
                    <a:pt x="26" y="34"/>
                  </a:cubicBezTo>
                  <a:cubicBezTo>
                    <a:pt x="29" y="37"/>
                    <a:pt x="29" y="37"/>
                    <a:pt x="29" y="37"/>
                  </a:cubicBezTo>
                  <a:cubicBezTo>
                    <a:pt x="32" y="34"/>
                    <a:pt x="32" y="34"/>
                    <a:pt x="32" y="34"/>
                  </a:cubicBezTo>
                  <a:cubicBezTo>
                    <a:pt x="32" y="34"/>
                    <a:pt x="32" y="22"/>
                    <a:pt x="42" y="13"/>
                  </a:cubicBezTo>
                  <a:cubicBezTo>
                    <a:pt x="52" y="4"/>
                    <a:pt x="59" y="6"/>
                    <a:pt x="59" y="6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5" y="0"/>
                    <a:pt x="36" y="2"/>
                    <a:pt x="30" y="14"/>
                  </a:cubicBezTo>
                  <a:cubicBezTo>
                    <a:pt x="30" y="14"/>
                    <a:pt x="22" y="2"/>
                    <a:pt x="9" y="3"/>
                  </a:cubicBezTo>
                  <a:lnTo>
                    <a:pt x="0" y="11"/>
                  </a:lnTo>
                  <a:close/>
                </a:path>
              </a:pathLst>
            </a:custGeom>
            <a:solidFill>
              <a:srgbClr val="1E1E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8" name="Freeform 207"/>
            <p:cNvSpPr/>
            <p:nvPr/>
          </p:nvSpPr>
          <p:spPr bwMode="auto">
            <a:xfrm>
              <a:off x="11150600" y="2105026"/>
              <a:ext cx="230187" cy="712788"/>
            </a:xfrm>
            <a:custGeom>
              <a:avLst/>
              <a:gdLst>
                <a:gd name="T0" fmla="*/ 36 w 85"/>
                <a:gd name="T1" fmla="*/ 0 h 262"/>
                <a:gd name="T2" fmla="*/ 48 w 85"/>
                <a:gd name="T3" fmla="*/ 214 h 262"/>
                <a:gd name="T4" fmla="*/ 83 w 85"/>
                <a:gd name="T5" fmla="*/ 249 h 262"/>
                <a:gd name="T6" fmla="*/ 66 w 85"/>
                <a:gd name="T7" fmla="*/ 261 h 262"/>
                <a:gd name="T8" fmla="*/ 1 w 85"/>
                <a:gd name="T9" fmla="*/ 249 h 262"/>
                <a:gd name="T10" fmla="*/ 25 w 85"/>
                <a:gd name="T11" fmla="*/ 211 h 262"/>
                <a:gd name="T12" fmla="*/ 26 w 85"/>
                <a:gd name="T13" fmla="*/ 186 h 262"/>
                <a:gd name="T14" fmla="*/ 22 w 85"/>
                <a:gd name="T15" fmla="*/ 106 h 262"/>
                <a:gd name="T16" fmla="*/ 15 w 85"/>
                <a:gd name="T17" fmla="*/ 5 h 262"/>
                <a:gd name="T18" fmla="*/ 36 w 85"/>
                <a:gd name="T19" fmla="*/ 0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5" h="262">
                  <a:moveTo>
                    <a:pt x="36" y="0"/>
                  </a:moveTo>
                  <a:cubicBezTo>
                    <a:pt x="36" y="0"/>
                    <a:pt x="44" y="205"/>
                    <a:pt x="48" y="214"/>
                  </a:cubicBezTo>
                  <a:cubicBezTo>
                    <a:pt x="52" y="222"/>
                    <a:pt x="83" y="242"/>
                    <a:pt x="83" y="249"/>
                  </a:cubicBezTo>
                  <a:cubicBezTo>
                    <a:pt x="82" y="255"/>
                    <a:pt x="85" y="262"/>
                    <a:pt x="66" y="261"/>
                  </a:cubicBezTo>
                  <a:cubicBezTo>
                    <a:pt x="47" y="259"/>
                    <a:pt x="0" y="257"/>
                    <a:pt x="1" y="249"/>
                  </a:cubicBezTo>
                  <a:cubicBezTo>
                    <a:pt x="3" y="241"/>
                    <a:pt x="21" y="221"/>
                    <a:pt x="25" y="211"/>
                  </a:cubicBezTo>
                  <a:cubicBezTo>
                    <a:pt x="26" y="209"/>
                    <a:pt x="26" y="206"/>
                    <a:pt x="26" y="186"/>
                  </a:cubicBezTo>
                  <a:cubicBezTo>
                    <a:pt x="25" y="170"/>
                    <a:pt x="22" y="118"/>
                    <a:pt x="22" y="106"/>
                  </a:cubicBezTo>
                  <a:cubicBezTo>
                    <a:pt x="19" y="55"/>
                    <a:pt x="15" y="5"/>
                    <a:pt x="15" y="5"/>
                  </a:cubicBezTo>
                  <a:lnTo>
                    <a:pt x="36" y="0"/>
                  </a:lnTo>
                  <a:close/>
                </a:path>
              </a:pathLst>
            </a:custGeom>
            <a:solidFill>
              <a:srgbClr val="FBC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/>
            </a:p>
          </p:txBody>
        </p:sp>
        <p:sp>
          <p:nvSpPr>
            <p:cNvPr id="129" name="Freeform 208"/>
            <p:cNvSpPr/>
            <p:nvPr/>
          </p:nvSpPr>
          <p:spPr bwMode="auto">
            <a:xfrm>
              <a:off x="11182350" y="2716213"/>
              <a:ext cx="160337" cy="101600"/>
            </a:xfrm>
            <a:custGeom>
              <a:avLst/>
              <a:gdLst>
                <a:gd name="T0" fmla="*/ 59 w 59"/>
                <a:gd name="T1" fmla="*/ 11 h 37"/>
                <a:gd name="T2" fmla="*/ 33 w 59"/>
                <a:gd name="T3" fmla="*/ 34 h 37"/>
                <a:gd name="T4" fmla="*/ 30 w 59"/>
                <a:gd name="T5" fmla="*/ 37 h 37"/>
                <a:gd name="T6" fmla="*/ 27 w 59"/>
                <a:gd name="T7" fmla="*/ 34 h 37"/>
                <a:gd name="T8" fmla="*/ 17 w 59"/>
                <a:gd name="T9" fmla="*/ 13 h 37"/>
                <a:gd name="T10" fmla="*/ 0 w 59"/>
                <a:gd name="T11" fmla="*/ 6 h 37"/>
                <a:gd name="T12" fmla="*/ 4 w 59"/>
                <a:gd name="T13" fmla="*/ 0 h 37"/>
                <a:gd name="T14" fmla="*/ 29 w 59"/>
                <a:gd name="T15" fmla="*/ 14 h 37"/>
                <a:gd name="T16" fmla="*/ 50 w 59"/>
                <a:gd name="T17" fmla="*/ 3 h 37"/>
                <a:gd name="T18" fmla="*/ 59 w 59"/>
                <a:gd name="T19" fmla="*/ 1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9" h="37">
                  <a:moveTo>
                    <a:pt x="59" y="11"/>
                  </a:moveTo>
                  <a:cubicBezTo>
                    <a:pt x="59" y="11"/>
                    <a:pt x="38" y="4"/>
                    <a:pt x="33" y="34"/>
                  </a:cubicBezTo>
                  <a:cubicBezTo>
                    <a:pt x="30" y="37"/>
                    <a:pt x="30" y="37"/>
                    <a:pt x="30" y="37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7" y="34"/>
                    <a:pt x="27" y="22"/>
                    <a:pt x="17" y="13"/>
                  </a:cubicBezTo>
                  <a:cubicBezTo>
                    <a:pt x="7" y="4"/>
                    <a:pt x="0" y="6"/>
                    <a:pt x="0" y="6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23" y="2"/>
                    <a:pt x="29" y="14"/>
                  </a:cubicBezTo>
                  <a:cubicBezTo>
                    <a:pt x="29" y="14"/>
                    <a:pt x="37" y="2"/>
                    <a:pt x="50" y="3"/>
                  </a:cubicBezTo>
                  <a:lnTo>
                    <a:pt x="59" y="11"/>
                  </a:lnTo>
                  <a:close/>
                </a:path>
              </a:pathLst>
            </a:custGeom>
            <a:solidFill>
              <a:srgbClr val="1E1E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0" name="Freeform 209"/>
            <p:cNvSpPr/>
            <p:nvPr/>
          </p:nvSpPr>
          <p:spPr bwMode="auto">
            <a:xfrm>
              <a:off x="10901363" y="1833563"/>
              <a:ext cx="417512" cy="477838"/>
            </a:xfrm>
            <a:custGeom>
              <a:avLst/>
              <a:gdLst>
                <a:gd name="T0" fmla="*/ 37 w 263"/>
                <a:gd name="T1" fmla="*/ 0 h 301"/>
                <a:gd name="T2" fmla="*/ 5 w 263"/>
                <a:gd name="T3" fmla="*/ 26 h 301"/>
                <a:gd name="T4" fmla="*/ 0 w 263"/>
                <a:gd name="T5" fmla="*/ 301 h 301"/>
                <a:gd name="T6" fmla="*/ 114 w 263"/>
                <a:gd name="T7" fmla="*/ 301 h 301"/>
                <a:gd name="T8" fmla="*/ 119 w 263"/>
                <a:gd name="T9" fmla="*/ 120 h 301"/>
                <a:gd name="T10" fmla="*/ 138 w 263"/>
                <a:gd name="T11" fmla="*/ 120 h 301"/>
                <a:gd name="T12" fmla="*/ 152 w 263"/>
                <a:gd name="T13" fmla="*/ 301 h 301"/>
                <a:gd name="T14" fmla="*/ 263 w 263"/>
                <a:gd name="T15" fmla="*/ 301 h 301"/>
                <a:gd name="T16" fmla="*/ 249 w 263"/>
                <a:gd name="T17" fmla="*/ 26 h 301"/>
                <a:gd name="T18" fmla="*/ 37 w 263"/>
                <a:gd name="T19" fmla="*/ 0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3" h="301">
                  <a:moveTo>
                    <a:pt x="37" y="0"/>
                  </a:moveTo>
                  <a:lnTo>
                    <a:pt x="5" y="26"/>
                  </a:lnTo>
                  <a:lnTo>
                    <a:pt x="0" y="301"/>
                  </a:lnTo>
                  <a:lnTo>
                    <a:pt x="114" y="301"/>
                  </a:lnTo>
                  <a:lnTo>
                    <a:pt x="119" y="120"/>
                  </a:lnTo>
                  <a:lnTo>
                    <a:pt x="138" y="120"/>
                  </a:lnTo>
                  <a:lnTo>
                    <a:pt x="152" y="301"/>
                  </a:lnTo>
                  <a:lnTo>
                    <a:pt x="263" y="301"/>
                  </a:lnTo>
                  <a:lnTo>
                    <a:pt x="249" y="26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4C39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1" name="Freeform 210"/>
            <p:cNvSpPr/>
            <p:nvPr/>
          </p:nvSpPr>
          <p:spPr bwMode="auto">
            <a:xfrm>
              <a:off x="10909300" y="1333500"/>
              <a:ext cx="625475" cy="598488"/>
            </a:xfrm>
            <a:custGeom>
              <a:avLst/>
              <a:gdLst>
                <a:gd name="T0" fmla="*/ 1 w 231"/>
                <a:gd name="T1" fmla="*/ 2 h 220"/>
                <a:gd name="T2" fmla="*/ 140 w 231"/>
                <a:gd name="T3" fmla="*/ 1 h 220"/>
                <a:gd name="T4" fmla="*/ 177 w 231"/>
                <a:gd name="T5" fmla="*/ 20 h 220"/>
                <a:gd name="T6" fmla="*/ 231 w 231"/>
                <a:gd name="T7" fmla="*/ 125 h 220"/>
                <a:gd name="T8" fmla="*/ 177 w 231"/>
                <a:gd name="T9" fmla="*/ 220 h 220"/>
                <a:gd name="T10" fmla="*/ 141 w 231"/>
                <a:gd name="T11" fmla="*/ 191 h 220"/>
                <a:gd name="T12" fmla="*/ 185 w 231"/>
                <a:gd name="T13" fmla="*/ 125 h 220"/>
                <a:gd name="T14" fmla="*/ 143 w 231"/>
                <a:gd name="T15" fmla="*/ 55 h 220"/>
                <a:gd name="T16" fmla="*/ 143 w 231"/>
                <a:gd name="T17" fmla="*/ 199 h 220"/>
                <a:gd name="T18" fmla="*/ 0 w 231"/>
                <a:gd name="T19" fmla="*/ 198 h 220"/>
                <a:gd name="T20" fmla="*/ 1 w 231"/>
                <a:gd name="T21" fmla="*/ 2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1" h="220">
                  <a:moveTo>
                    <a:pt x="1" y="2"/>
                  </a:moveTo>
                  <a:cubicBezTo>
                    <a:pt x="140" y="1"/>
                    <a:pt x="140" y="1"/>
                    <a:pt x="140" y="1"/>
                  </a:cubicBezTo>
                  <a:cubicBezTo>
                    <a:pt x="140" y="1"/>
                    <a:pt x="164" y="0"/>
                    <a:pt x="177" y="20"/>
                  </a:cubicBezTo>
                  <a:cubicBezTo>
                    <a:pt x="190" y="40"/>
                    <a:pt x="231" y="113"/>
                    <a:pt x="231" y="125"/>
                  </a:cubicBezTo>
                  <a:cubicBezTo>
                    <a:pt x="231" y="142"/>
                    <a:pt x="177" y="220"/>
                    <a:pt x="177" y="220"/>
                  </a:cubicBezTo>
                  <a:cubicBezTo>
                    <a:pt x="141" y="191"/>
                    <a:pt x="141" y="191"/>
                    <a:pt x="141" y="191"/>
                  </a:cubicBezTo>
                  <a:cubicBezTo>
                    <a:pt x="141" y="191"/>
                    <a:pt x="185" y="131"/>
                    <a:pt x="185" y="125"/>
                  </a:cubicBezTo>
                  <a:cubicBezTo>
                    <a:pt x="185" y="118"/>
                    <a:pt x="143" y="55"/>
                    <a:pt x="143" y="55"/>
                  </a:cubicBezTo>
                  <a:cubicBezTo>
                    <a:pt x="143" y="199"/>
                    <a:pt x="143" y="199"/>
                    <a:pt x="143" y="199"/>
                  </a:cubicBezTo>
                  <a:cubicBezTo>
                    <a:pt x="0" y="198"/>
                    <a:pt x="0" y="198"/>
                    <a:pt x="0" y="198"/>
                  </a:cubicBezTo>
                  <a:lnTo>
                    <a:pt x="1" y="2"/>
                  </a:lnTo>
                  <a:close/>
                </a:path>
              </a:pathLst>
            </a:custGeom>
            <a:solidFill>
              <a:srgbClr val="6FAF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/>
            </a:p>
          </p:txBody>
        </p:sp>
        <p:sp>
          <p:nvSpPr>
            <p:cNvPr id="132" name="Freeform 211"/>
            <p:cNvSpPr/>
            <p:nvPr/>
          </p:nvSpPr>
          <p:spPr bwMode="auto">
            <a:xfrm>
              <a:off x="11218863" y="1852613"/>
              <a:ext cx="166687" cy="168275"/>
            </a:xfrm>
            <a:custGeom>
              <a:avLst/>
              <a:gdLst>
                <a:gd name="T0" fmla="*/ 27 w 62"/>
                <a:gd name="T1" fmla="*/ 0 h 62"/>
                <a:gd name="T2" fmla="*/ 10 w 62"/>
                <a:gd name="T3" fmla="*/ 19 h 62"/>
                <a:gd name="T4" fmla="*/ 11 w 62"/>
                <a:gd name="T5" fmla="*/ 46 h 62"/>
                <a:gd name="T6" fmla="*/ 41 w 62"/>
                <a:gd name="T7" fmla="*/ 48 h 62"/>
                <a:gd name="T8" fmla="*/ 62 w 62"/>
                <a:gd name="T9" fmla="*/ 28 h 62"/>
                <a:gd name="T10" fmla="*/ 27 w 62"/>
                <a:gd name="T11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2" h="62">
                  <a:moveTo>
                    <a:pt x="27" y="0"/>
                  </a:moveTo>
                  <a:cubicBezTo>
                    <a:pt x="10" y="19"/>
                    <a:pt x="10" y="19"/>
                    <a:pt x="10" y="19"/>
                  </a:cubicBezTo>
                  <a:cubicBezTo>
                    <a:pt x="10" y="19"/>
                    <a:pt x="0" y="34"/>
                    <a:pt x="11" y="46"/>
                  </a:cubicBezTo>
                  <a:cubicBezTo>
                    <a:pt x="27" y="62"/>
                    <a:pt x="41" y="48"/>
                    <a:pt x="41" y="48"/>
                  </a:cubicBezTo>
                  <a:cubicBezTo>
                    <a:pt x="62" y="28"/>
                    <a:pt x="62" y="28"/>
                    <a:pt x="62" y="28"/>
                  </a:cubicBezTo>
                  <a:lnTo>
                    <a:pt x="27" y="0"/>
                  </a:lnTo>
                  <a:close/>
                </a:path>
              </a:pathLst>
            </a:custGeom>
            <a:solidFill>
              <a:srgbClr val="FBC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3" name="Freeform 212"/>
            <p:cNvSpPr/>
            <p:nvPr/>
          </p:nvSpPr>
          <p:spPr bwMode="auto">
            <a:xfrm>
              <a:off x="11052175" y="1230313"/>
              <a:ext cx="87312" cy="152400"/>
            </a:xfrm>
            <a:custGeom>
              <a:avLst/>
              <a:gdLst>
                <a:gd name="T0" fmla="*/ 0 w 32"/>
                <a:gd name="T1" fmla="*/ 0 h 56"/>
                <a:gd name="T2" fmla="*/ 0 w 32"/>
                <a:gd name="T3" fmla="*/ 36 h 56"/>
                <a:gd name="T4" fmla="*/ 17 w 32"/>
                <a:gd name="T5" fmla="*/ 55 h 56"/>
                <a:gd name="T6" fmla="*/ 32 w 32"/>
                <a:gd name="T7" fmla="*/ 36 h 56"/>
                <a:gd name="T8" fmla="*/ 30 w 32"/>
                <a:gd name="T9" fmla="*/ 0 h 56"/>
                <a:gd name="T10" fmla="*/ 0 w 32"/>
                <a:gd name="T1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" h="56">
                  <a:moveTo>
                    <a:pt x="0" y="0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1" y="56"/>
                    <a:pt x="17" y="55"/>
                  </a:cubicBezTo>
                  <a:cubicBezTo>
                    <a:pt x="32" y="54"/>
                    <a:pt x="32" y="36"/>
                    <a:pt x="32" y="36"/>
                  </a:cubicBezTo>
                  <a:cubicBezTo>
                    <a:pt x="30" y="0"/>
                    <a:pt x="30" y="0"/>
                    <a:pt x="3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BC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4" name="Freeform 213"/>
            <p:cNvSpPr/>
            <p:nvPr/>
          </p:nvSpPr>
          <p:spPr bwMode="auto">
            <a:xfrm>
              <a:off x="11052175" y="1230313"/>
              <a:ext cx="84137" cy="38100"/>
            </a:xfrm>
            <a:custGeom>
              <a:avLst/>
              <a:gdLst>
                <a:gd name="T0" fmla="*/ 17 w 31"/>
                <a:gd name="T1" fmla="*/ 14 h 14"/>
                <a:gd name="T2" fmla="*/ 31 w 31"/>
                <a:gd name="T3" fmla="*/ 13 h 14"/>
                <a:gd name="T4" fmla="*/ 30 w 31"/>
                <a:gd name="T5" fmla="*/ 0 h 14"/>
                <a:gd name="T6" fmla="*/ 0 w 31"/>
                <a:gd name="T7" fmla="*/ 0 h 14"/>
                <a:gd name="T8" fmla="*/ 0 w 31"/>
                <a:gd name="T9" fmla="*/ 12 h 14"/>
                <a:gd name="T10" fmla="*/ 17 w 31"/>
                <a:gd name="T11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14">
                  <a:moveTo>
                    <a:pt x="17" y="14"/>
                  </a:moveTo>
                  <a:cubicBezTo>
                    <a:pt x="21" y="14"/>
                    <a:pt x="26" y="14"/>
                    <a:pt x="31" y="13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6" y="12"/>
                    <a:pt x="11" y="14"/>
                    <a:pt x="17" y="14"/>
                  </a:cubicBezTo>
                  <a:close/>
                </a:path>
              </a:pathLst>
            </a:custGeom>
            <a:solidFill>
              <a:srgbClr val="F2BF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5" name="Freeform 214"/>
            <p:cNvSpPr/>
            <p:nvPr/>
          </p:nvSpPr>
          <p:spPr bwMode="auto">
            <a:xfrm>
              <a:off x="11291888" y="1844676"/>
              <a:ext cx="4762" cy="14288"/>
            </a:xfrm>
            <a:custGeom>
              <a:avLst/>
              <a:gdLst>
                <a:gd name="T0" fmla="*/ 0 w 3"/>
                <a:gd name="T1" fmla="*/ 5 h 9"/>
                <a:gd name="T2" fmla="*/ 3 w 3"/>
                <a:gd name="T3" fmla="*/ 0 h 9"/>
                <a:gd name="T4" fmla="*/ 3 w 3"/>
                <a:gd name="T5" fmla="*/ 9 h 9"/>
                <a:gd name="T6" fmla="*/ 0 w 3"/>
                <a:gd name="T7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9">
                  <a:moveTo>
                    <a:pt x="0" y="5"/>
                  </a:moveTo>
                  <a:lnTo>
                    <a:pt x="3" y="0"/>
                  </a:lnTo>
                  <a:lnTo>
                    <a:pt x="3" y="9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FA8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6" name="Freeform 215"/>
            <p:cNvSpPr/>
            <p:nvPr/>
          </p:nvSpPr>
          <p:spPr bwMode="auto">
            <a:xfrm>
              <a:off x="10710863" y="573088"/>
              <a:ext cx="762000" cy="477838"/>
            </a:xfrm>
            <a:custGeom>
              <a:avLst/>
              <a:gdLst>
                <a:gd name="T0" fmla="*/ 18 w 281"/>
                <a:gd name="T1" fmla="*/ 169 h 176"/>
                <a:gd name="T2" fmla="*/ 0 w 281"/>
                <a:gd name="T3" fmla="*/ 73 h 176"/>
                <a:gd name="T4" fmla="*/ 111 w 281"/>
                <a:gd name="T5" fmla="*/ 1 h 176"/>
                <a:gd name="T6" fmla="*/ 267 w 281"/>
                <a:gd name="T7" fmla="*/ 53 h 176"/>
                <a:gd name="T8" fmla="*/ 250 w 281"/>
                <a:gd name="T9" fmla="*/ 176 h 176"/>
                <a:gd name="T10" fmla="*/ 18 w 281"/>
                <a:gd name="T11" fmla="*/ 169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1" h="176">
                  <a:moveTo>
                    <a:pt x="18" y="169"/>
                  </a:moveTo>
                  <a:cubicBezTo>
                    <a:pt x="18" y="169"/>
                    <a:pt x="0" y="90"/>
                    <a:pt x="0" y="73"/>
                  </a:cubicBezTo>
                  <a:cubicBezTo>
                    <a:pt x="0" y="40"/>
                    <a:pt x="12" y="3"/>
                    <a:pt x="111" y="1"/>
                  </a:cubicBezTo>
                  <a:cubicBezTo>
                    <a:pt x="210" y="0"/>
                    <a:pt x="254" y="7"/>
                    <a:pt x="267" y="53"/>
                  </a:cubicBezTo>
                  <a:cubicBezTo>
                    <a:pt x="281" y="99"/>
                    <a:pt x="250" y="176"/>
                    <a:pt x="250" y="176"/>
                  </a:cubicBezTo>
                  <a:lnTo>
                    <a:pt x="18" y="169"/>
                  </a:lnTo>
                  <a:close/>
                </a:path>
              </a:pathLst>
            </a:custGeom>
            <a:solidFill>
              <a:srgbClr val="4C39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7" name="Freeform 216"/>
            <p:cNvSpPr/>
            <p:nvPr/>
          </p:nvSpPr>
          <p:spPr bwMode="auto">
            <a:xfrm>
              <a:off x="10790238" y="773113"/>
              <a:ext cx="576262" cy="487363"/>
            </a:xfrm>
            <a:custGeom>
              <a:avLst/>
              <a:gdLst>
                <a:gd name="T0" fmla="*/ 0 w 213"/>
                <a:gd name="T1" fmla="*/ 18 h 179"/>
                <a:gd name="T2" fmla="*/ 3 w 213"/>
                <a:gd name="T3" fmla="*/ 153 h 179"/>
                <a:gd name="T4" fmla="*/ 48 w 213"/>
                <a:gd name="T5" fmla="*/ 178 h 179"/>
                <a:gd name="T6" fmla="*/ 191 w 213"/>
                <a:gd name="T7" fmla="*/ 178 h 179"/>
                <a:gd name="T8" fmla="*/ 212 w 213"/>
                <a:gd name="T9" fmla="*/ 160 h 179"/>
                <a:gd name="T10" fmla="*/ 212 w 213"/>
                <a:gd name="T11" fmla="*/ 18 h 179"/>
                <a:gd name="T12" fmla="*/ 0 w 213"/>
                <a:gd name="T13" fmla="*/ 18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3" h="179">
                  <a:moveTo>
                    <a:pt x="0" y="18"/>
                  </a:moveTo>
                  <a:cubicBezTo>
                    <a:pt x="0" y="18"/>
                    <a:pt x="3" y="133"/>
                    <a:pt x="3" y="153"/>
                  </a:cubicBezTo>
                  <a:cubicBezTo>
                    <a:pt x="3" y="172"/>
                    <a:pt x="7" y="177"/>
                    <a:pt x="48" y="178"/>
                  </a:cubicBezTo>
                  <a:cubicBezTo>
                    <a:pt x="88" y="179"/>
                    <a:pt x="191" y="178"/>
                    <a:pt x="191" y="178"/>
                  </a:cubicBezTo>
                  <a:cubicBezTo>
                    <a:pt x="191" y="178"/>
                    <a:pt x="212" y="179"/>
                    <a:pt x="212" y="160"/>
                  </a:cubicBezTo>
                  <a:cubicBezTo>
                    <a:pt x="213" y="141"/>
                    <a:pt x="212" y="18"/>
                    <a:pt x="212" y="18"/>
                  </a:cubicBezTo>
                  <a:cubicBezTo>
                    <a:pt x="212" y="18"/>
                    <a:pt x="97" y="0"/>
                    <a:pt x="0" y="18"/>
                  </a:cubicBezTo>
                  <a:close/>
                </a:path>
              </a:pathLst>
            </a:custGeom>
            <a:solidFill>
              <a:srgbClr val="FBC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8" name="Oval 217"/>
            <p:cNvSpPr>
              <a:spLocks noChangeArrowheads="1"/>
            </p:cNvSpPr>
            <p:nvPr/>
          </p:nvSpPr>
          <p:spPr bwMode="auto">
            <a:xfrm>
              <a:off x="10729913" y="989013"/>
              <a:ext cx="107950" cy="107950"/>
            </a:xfrm>
            <a:prstGeom prst="ellipse">
              <a:avLst/>
            </a:prstGeom>
            <a:solidFill>
              <a:srgbClr val="FBC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9" name="Oval 218"/>
            <p:cNvSpPr>
              <a:spLocks noChangeArrowheads="1"/>
            </p:cNvSpPr>
            <p:nvPr/>
          </p:nvSpPr>
          <p:spPr bwMode="auto">
            <a:xfrm>
              <a:off x="11318875" y="989013"/>
              <a:ext cx="107950" cy="107950"/>
            </a:xfrm>
            <a:prstGeom prst="ellipse">
              <a:avLst/>
            </a:prstGeom>
            <a:solidFill>
              <a:srgbClr val="FBC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0" name="Oval 219"/>
            <p:cNvSpPr>
              <a:spLocks noChangeArrowheads="1"/>
            </p:cNvSpPr>
            <p:nvPr/>
          </p:nvSpPr>
          <p:spPr bwMode="auto">
            <a:xfrm>
              <a:off x="10868025" y="909638"/>
              <a:ext cx="65087" cy="65088"/>
            </a:xfrm>
            <a:prstGeom prst="ellipse">
              <a:avLst/>
            </a:prstGeom>
            <a:solidFill>
              <a:srgbClr val="3530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1" name="Oval 220"/>
            <p:cNvSpPr>
              <a:spLocks noChangeArrowheads="1"/>
            </p:cNvSpPr>
            <p:nvPr/>
          </p:nvSpPr>
          <p:spPr bwMode="auto">
            <a:xfrm>
              <a:off x="11236325" y="909638"/>
              <a:ext cx="63500" cy="65088"/>
            </a:xfrm>
            <a:prstGeom prst="ellipse">
              <a:avLst/>
            </a:prstGeom>
            <a:solidFill>
              <a:srgbClr val="3530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2" name="Freeform 221"/>
            <p:cNvSpPr/>
            <p:nvPr/>
          </p:nvSpPr>
          <p:spPr bwMode="auto">
            <a:xfrm>
              <a:off x="11036300" y="909638"/>
              <a:ext cx="76200" cy="187325"/>
            </a:xfrm>
            <a:custGeom>
              <a:avLst/>
              <a:gdLst>
                <a:gd name="T0" fmla="*/ 21 w 48"/>
                <a:gd name="T1" fmla="*/ 0 h 118"/>
                <a:gd name="T2" fmla="*/ 0 w 48"/>
                <a:gd name="T3" fmla="*/ 118 h 118"/>
                <a:gd name="T4" fmla="*/ 48 w 48"/>
                <a:gd name="T5" fmla="*/ 118 h 118"/>
                <a:gd name="T6" fmla="*/ 21 w 48"/>
                <a:gd name="T7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118">
                  <a:moveTo>
                    <a:pt x="21" y="0"/>
                  </a:moveTo>
                  <a:lnTo>
                    <a:pt x="0" y="118"/>
                  </a:lnTo>
                  <a:lnTo>
                    <a:pt x="48" y="118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E5B3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3" name="Freeform 222"/>
            <p:cNvSpPr/>
            <p:nvPr/>
          </p:nvSpPr>
          <p:spPr bwMode="auto">
            <a:xfrm>
              <a:off x="10948988" y="1065213"/>
              <a:ext cx="333375" cy="133350"/>
            </a:xfrm>
            <a:custGeom>
              <a:avLst/>
              <a:gdLst>
                <a:gd name="T0" fmla="*/ 15 w 123"/>
                <a:gd name="T1" fmla="*/ 49 h 49"/>
                <a:gd name="T2" fmla="*/ 2 w 123"/>
                <a:gd name="T3" fmla="*/ 49 h 49"/>
                <a:gd name="T4" fmla="*/ 0 w 123"/>
                <a:gd name="T5" fmla="*/ 46 h 49"/>
                <a:gd name="T6" fmla="*/ 2 w 123"/>
                <a:gd name="T7" fmla="*/ 44 h 49"/>
                <a:gd name="T8" fmla="*/ 80 w 123"/>
                <a:gd name="T9" fmla="*/ 33 h 49"/>
                <a:gd name="T10" fmla="*/ 119 w 123"/>
                <a:gd name="T11" fmla="*/ 2 h 49"/>
                <a:gd name="T12" fmla="*/ 121 w 123"/>
                <a:gd name="T13" fmla="*/ 1 h 49"/>
                <a:gd name="T14" fmla="*/ 123 w 123"/>
                <a:gd name="T15" fmla="*/ 3 h 49"/>
                <a:gd name="T16" fmla="*/ 82 w 123"/>
                <a:gd name="T17" fmla="*/ 37 h 49"/>
                <a:gd name="T18" fmla="*/ 15 w 123"/>
                <a:gd name="T19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3" h="49">
                  <a:moveTo>
                    <a:pt x="15" y="49"/>
                  </a:moveTo>
                  <a:cubicBezTo>
                    <a:pt x="7" y="49"/>
                    <a:pt x="2" y="49"/>
                    <a:pt x="2" y="49"/>
                  </a:cubicBezTo>
                  <a:cubicBezTo>
                    <a:pt x="0" y="49"/>
                    <a:pt x="0" y="47"/>
                    <a:pt x="0" y="46"/>
                  </a:cubicBezTo>
                  <a:cubicBezTo>
                    <a:pt x="0" y="45"/>
                    <a:pt x="1" y="44"/>
                    <a:pt x="2" y="44"/>
                  </a:cubicBezTo>
                  <a:cubicBezTo>
                    <a:pt x="2" y="44"/>
                    <a:pt x="48" y="48"/>
                    <a:pt x="80" y="33"/>
                  </a:cubicBezTo>
                  <a:cubicBezTo>
                    <a:pt x="112" y="19"/>
                    <a:pt x="119" y="2"/>
                    <a:pt x="119" y="2"/>
                  </a:cubicBezTo>
                  <a:cubicBezTo>
                    <a:pt x="119" y="1"/>
                    <a:pt x="120" y="0"/>
                    <a:pt x="121" y="1"/>
                  </a:cubicBezTo>
                  <a:cubicBezTo>
                    <a:pt x="123" y="1"/>
                    <a:pt x="123" y="2"/>
                    <a:pt x="123" y="3"/>
                  </a:cubicBezTo>
                  <a:cubicBezTo>
                    <a:pt x="122" y="4"/>
                    <a:pt x="116" y="22"/>
                    <a:pt x="82" y="37"/>
                  </a:cubicBezTo>
                  <a:cubicBezTo>
                    <a:pt x="59" y="47"/>
                    <a:pt x="31" y="49"/>
                    <a:pt x="15" y="49"/>
                  </a:cubicBezTo>
                  <a:close/>
                </a:path>
              </a:pathLst>
            </a:custGeom>
            <a:solidFill>
              <a:srgbClr val="2D2A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4" name="Freeform 223"/>
            <p:cNvSpPr>
              <a:spLocks noEditPoints="1"/>
            </p:cNvSpPr>
            <p:nvPr/>
          </p:nvSpPr>
          <p:spPr bwMode="auto">
            <a:xfrm>
              <a:off x="10982325" y="1538288"/>
              <a:ext cx="227012" cy="227013"/>
            </a:xfrm>
            <a:custGeom>
              <a:avLst/>
              <a:gdLst>
                <a:gd name="T0" fmla="*/ 42 w 84"/>
                <a:gd name="T1" fmla="*/ 0 h 84"/>
                <a:gd name="T2" fmla="*/ 0 w 84"/>
                <a:gd name="T3" fmla="*/ 42 h 84"/>
                <a:gd name="T4" fmla="*/ 42 w 84"/>
                <a:gd name="T5" fmla="*/ 84 h 84"/>
                <a:gd name="T6" fmla="*/ 84 w 84"/>
                <a:gd name="T7" fmla="*/ 42 h 84"/>
                <a:gd name="T8" fmla="*/ 42 w 84"/>
                <a:gd name="T9" fmla="*/ 0 h 84"/>
                <a:gd name="T10" fmla="*/ 42 w 84"/>
                <a:gd name="T11" fmla="*/ 74 h 84"/>
                <a:gd name="T12" fmla="*/ 9 w 84"/>
                <a:gd name="T13" fmla="*/ 42 h 84"/>
                <a:gd name="T14" fmla="*/ 42 w 84"/>
                <a:gd name="T15" fmla="*/ 10 h 84"/>
                <a:gd name="T16" fmla="*/ 74 w 84"/>
                <a:gd name="T17" fmla="*/ 42 h 84"/>
                <a:gd name="T18" fmla="*/ 42 w 84"/>
                <a:gd name="T19" fmla="*/ 7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4" h="84">
                  <a:moveTo>
                    <a:pt x="42" y="0"/>
                  </a:moveTo>
                  <a:cubicBezTo>
                    <a:pt x="19" y="0"/>
                    <a:pt x="0" y="19"/>
                    <a:pt x="0" y="42"/>
                  </a:cubicBezTo>
                  <a:cubicBezTo>
                    <a:pt x="0" y="65"/>
                    <a:pt x="19" y="84"/>
                    <a:pt x="42" y="84"/>
                  </a:cubicBezTo>
                  <a:cubicBezTo>
                    <a:pt x="65" y="84"/>
                    <a:pt x="84" y="65"/>
                    <a:pt x="84" y="42"/>
                  </a:cubicBezTo>
                  <a:cubicBezTo>
                    <a:pt x="84" y="19"/>
                    <a:pt x="65" y="0"/>
                    <a:pt x="42" y="0"/>
                  </a:cubicBezTo>
                  <a:close/>
                  <a:moveTo>
                    <a:pt x="42" y="74"/>
                  </a:moveTo>
                  <a:cubicBezTo>
                    <a:pt x="24" y="74"/>
                    <a:pt x="9" y="60"/>
                    <a:pt x="9" y="42"/>
                  </a:cubicBezTo>
                  <a:cubicBezTo>
                    <a:pt x="9" y="24"/>
                    <a:pt x="24" y="10"/>
                    <a:pt x="42" y="10"/>
                  </a:cubicBezTo>
                  <a:cubicBezTo>
                    <a:pt x="60" y="10"/>
                    <a:pt x="74" y="24"/>
                    <a:pt x="74" y="42"/>
                  </a:cubicBezTo>
                  <a:cubicBezTo>
                    <a:pt x="74" y="60"/>
                    <a:pt x="60" y="74"/>
                    <a:pt x="42" y="74"/>
                  </a:cubicBezTo>
                  <a:close/>
                </a:path>
              </a:pathLst>
            </a:custGeom>
            <a:solidFill>
              <a:srgbClr val="2763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5" name="Oval 224"/>
            <p:cNvSpPr>
              <a:spLocks noChangeArrowheads="1"/>
            </p:cNvSpPr>
            <p:nvPr/>
          </p:nvSpPr>
          <p:spPr bwMode="auto">
            <a:xfrm>
              <a:off x="11031538" y="1585913"/>
              <a:ext cx="130175" cy="130175"/>
            </a:xfrm>
            <a:prstGeom prst="ellipse">
              <a:avLst/>
            </a:prstGeom>
            <a:solidFill>
              <a:srgbClr val="2763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72" name="六边形 9"/>
          <p:cNvSpPr/>
          <p:nvPr/>
        </p:nvSpPr>
        <p:spPr>
          <a:xfrm>
            <a:off x="-723628" y="0"/>
            <a:ext cx="2016367" cy="1449105"/>
          </a:xfrm>
          <a:custGeom>
            <a:avLst/>
            <a:gdLst>
              <a:gd name="connsiteX0" fmla="*/ 0 w 2138289"/>
              <a:gd name="connsiteY0" fmla="*/ 562708 h 1125415"/>
              <a:gd name="connsiteX1" fmla="*/ 281354 w 2138289"/>
              <a:gd name="connsiteY1" fmla="*/ 0 h 1125415"/>
              <a:gd name="connsiteX2" fmla="*/ 1856935 w 2138289"/>
              <a:gd name="connsiteY2" fmla="*/ 0 h 1125415"/>
              <a:gd name="connsiteX3" fmla="*/ 2138289 w 2138289"/>
              <a:gd name="connsiteY3" fmla="*/ 562708 h 1125415"/>
              <a:gd name="connsiteX4" fmla="*/ 1856935 w 2138289"/>
              <a:gd name="connsiteY4" fmla="*/ 1125415 h 1125415"/>
              <a:gd name="connsiteX5" fmla="*/ 281354 w 2138289"/>
              <a:gd name="connsiteY5" fmla="*/ 1125415 h 1125415"/>
              <a:gd name="connsiteX6" fmla="*/ 0 w 2138289"/>
              <a:gd name="connsiteY6" fmla="*/ 562708 h 1125415"/>
              <a:gd name="connsiteX0-1" fmla="*/ 0 w 2138289"/>
              <a:gd name="connsiteY0-2" fmla="*/ 576775 h 1139482"/>
              <a:gd name="connsiteX1-3" fmla="*/ 281354 w 2138289"/>
              <a:gd name="connsiteY1-4" fmla="*/ 14067 h 1139482"/>
              <a:gd name="connsiteX2-5" fmla="*/ 1631851 w 2138289"/>
              <a:gd name="connsiteY2-6" fmla="*/ 0 h 1139482"/>
              <a:gd name="connsiteX3-7" fmla="*/ 2138289 w 2138289"/>
              <a:gd name="connsiteY3-8" fmla="*/ 576775 h 1139482"/>
              <a:gd name="connsiteX4-9" fmla="*/ 1856935 w 2138289"/>
              <a:gd name="connsiteY4-10" fmla="*/ 1139482 h 1139482"/>
              <a:gd name="connsiteX5-11" fmla="*/ 281354 w 2138289"/>
              <a:gd name="connsiteY5-12" fmla="*/ 1139482 h 1139482"/>
              <a:gd name="connsiteX6-13" fmla="*/ 0 w 2138289"/>
              <a:gd name="connsiteY6-14" fmla="*/ 576775 h 1139482"/>
              <a:gd name="connsiteX0-15" fmla="*/ 0 w 2138289"/>
              <a:gd name="connsiteY0-16" fmla="*/ 576775 h 1280159"/>
              <a:gd name="connsiteX1-17" fmla="*/ 281354 w 2138289"/>
              <a:gd name="connsiteY1-18" fmla="*/ 14067 h 1280159"/>
              <a:gd name="connsiteX2-19" fmla="*/ 1631851 w 2138289"/>
              <a:gd name="connsiteY2-20" fmla="*/ 0 h 1280159"/>
              <a:gd name="connsiteX3-21" fmla="*/ 2138289 w 2138289"/>
              <a:gd name="connsiteY3-22" fmla="*/ 576775 h 1280159"/>
              <a:gd name="connsiteX4-23" fmla="*/ 1026941 w 2138289"/>
              <a:gd name="connsiteY4-24" fmla="*/ 1280159 h 1280159"/>
              <a:gd name="connsiteX5-25" fmla="*/ 281354 w 2138289"/>
              <a:gd name="connsiteY5-26" fmla="*/ 1139482 h 1280159"/>
              <a:gd name="connsiteX6-27" fmla="*/ 0 w 2138289"/>
              <a:gd name="connsiteY6-28" fmla="*/ 576775 h 1280159"/>
              <a:gd name="connsiteX0-29" fmla="*/ 0 w 1744394"/>
              <a:gd name="connsiteY0-30" fmla="*/ 576775 h 1280159"/>
              <a:gd name="connsiteX1-31" fmla="*/ 281354 w 1744394"/>
              <a:gd name="connsiteY1-32" fmla="*/ 14067 h 1280159"/>
              <a:gd name="connsiteX2-33" fmla="*/ 1631851 w 1744394"/>
              <a:gd name="connsiteY2-34" fmla="*/ 0 h 1280159"/>
              <a:gd name="connsiteX3-35" fmla="*/ 1744394 w 1744394"/>
              <a:gd name="connsiteY3-36" fmla="*/ 900332 h 1280159"/>
              <a:gd name="connsiteX4-37" fmla="*/ 1026941 w 1744394"/>
              <a:gd name="connsiteY4-38" fmla="*/ 1280159 h 1280159"/>
              <a:gd name="connsiteX5-39" fmla="*/ 281354 w 1744394"/>
              <a:gd name="connsiteY5-40" fmla="*/ 1139482 h 1280159"/>
              <a:gd name="connsiteX6-41" fmla="*/ 0 w 1744394"/>
              <a:gd name="connsiteY6-42" fmla="*/ 576775 h 1280159"/>
              <a:gd name="connsiteX0-43" fmla="*/ 0 w 1744394"/>
              <a:gd name="connsiteY0-44" fmla="*/ 576775 h 1280159"/>
              <a:gd name="connsiteX1-45" fmla="*/ 281354 w 1744394"/>
              <a:gd name="connsiteY1-46" fmla="*/ 14067 h 1280159"/>
              <a:gd name="connsiteX2-47" fmla="*/ 1631851 w 1744394"/>
              <a:gd name="connsiteY2-48" fmla="*/ 0 h 1280159"/>
              <a:gd name="connsiteX3-49" fmla="*/ 1744394 w 1744394"/>
              <a:gd name="connsiteY3-50" fmla="*/ 900332 h 1280159"/>
              <a:gd name="connsiteX4-51" fmla="*/ 1026941 w 1744394"/>
              <a:gd name="connsiteY4-52" fmla="*/ 1280159 h 1280159"/>
              <a:gd name="connsiteX5-53" fmla="*/ 154745 w 1744394"/>
              <a:gd name="connsiteY5-54" fmla="*/ 942535 h 1280159"/>
              <a:gd name="connsiteX6-55" fmla="*/ 0 w 1744394"/>
              <a:gd name="connsiteY6-56" fmla="*/ 576775 h 1280159"/>
              <a:gd name="connsiteX0-57" fmla="*/ 0 w 1744394"/>
              <a:gd name="connsiteY0-58" fmla="*/ 717453 h 1420837"/>
              <a:gd name="connsiteX1-59" fmla="*/ 773724 w 1744394"/>
              <a:gd name="connsiteY1-60" fmla="*/ 0 h 1420837"/>
              <a:gd name="connsiteX2-61" fmla="*/ 1631851 w 1744394"/>
              <a:gd name="connsiteY2-62" fmla="*/ 140678 h 1420837"/>
              <a:gd name="connsiteX3-63" fmla="*/ 1744394 w 1744394"/>
              <a:gd name="connsiteY3-64" fmla="*/ 1041010 h 1420837"/>
              <a:gd name="connsiteX4-65" fmla="*/ 1026941 w 1744394"/>
              <a:gd name="connsiteY4-66" fmla="*/ 1420837 h 1420837"/>
              <a:gd name="connsiteX5-67" fmla="*/ 154745 w 1744394"/>
              <a:gd name="connsiteY5-68" fmla="*/ 1083213 h 1420837"/>
              <a:gd name="connsiteX6-69" fmla="*/ 0 w 1744394"/>
              <a:gd name="connsiteY6-70" fmla="*/ 717453 h 1420837"/>
              <a:gd name="connsiteX0-71" fmla="*/ 0 w 1659988"/>
              <a:gd name="connsiteY0-72" fmla="*/ 211016 h 1420837"/>
              <a:gd name="connsiteX1-73" fmla="*/ 689318 w 1659988"/>
              <a:gd name="connsiteY1-74" fmla="*/ 0 h 1420837"/>
              <a:gd name="connsiteX2-75" fmla="*/ 1547445 w 1659988"/>
              <a:gd name="connsiteY2-76" fmla="*/ 140678 h 1420837"/>
              <a:gd name="connsiteX3-77" fmla="*/ 1659988 w 1659988"/>
              <a:gd name="connsiteY3-78" fmla="*/ 1041010 h 1420837"/>
              <a:gd name="connsiteX4-79" fmla="*/ 942535 w 1659988"/>
              <a:gd name="connsiteY4-80" fmla="*/ 1420837 h 1420837"/>
              <a:gd name="connsiteX5-81" fmla="*/ 70339 w 1659988"/>
              <a:gd name="connsiteY5-82" fmla="*/ 1083213 h 1420837"/>
              <a:gd name="connsiteX6-83" fmla="*/ 0 w 1659988"/>
              <a:gd name="connsiteY6-84" fmla="*/ 211016 h 1420837"/>
              <a:gd name="connsiteX0-85" fmla="*/ 0 w 1659988"/>
              <a:gd name="connsiteY0-86" fmla="*/ 211016 h 1420837"/>
              <a:gd name="connsiteX1-87" fmla="*/ 689318 w 1659988"/>
              <a:gd name="connsiteY1-88" fmla="*/ 0 h 1420837"/>
              <a:gd name="connsiteX2-89" fmla="*/ 1547445 w 1659988"/>
              <a:gd name="connsiteY2-90" fmla="*/ 140678 h 1420837"/>
              <a:gd name="connsiteX3-91" fmla="*/ 1659988 w 1659988"/>
              <a:gd name="connsiteY3-92" fmla="*/ 1041010 h 1420837"/>
              <a:gd name="connsiteX4-93" fmla="*/ 942535 w 1659988"/>
              <a:gd name="connsiteY4-94" fmla="*/ 1420837 h 1420837"/>
              <a:gd name="connsiteX5-95" fmla="*/ 70339 w 1659988"/>
              <a:gd name="connsiteY5-96" fmla="*/ 1083213 h 1420837"/>
              <a:gd name="connsiteX6-97" fmla="*/ 0 w 1659988"/>
              <a:gd name="connsiteY6-98" fmla="*/ 211016 h 1420837"/>
              <a:gd name="connsiteX0-99" fmla="*/ 0 w 1659988"/>
              <a:gd name="connsiteY0-100" fmla="*/ 211016 h 1420837"/>
              <a:gd name="connsiteX1-101" fmla="*/ 689318 w 1659988"/>
              <a:gd name="connsiteY1-102" fmla="*/ 0 h 1420837"/>
              <a:gd name="connsiteX2-103" fmla="*/ 1547445 w 1659988"/>
              <a:gd name="connsiteY2-104" fmla="*/ 140678 h 1420837"/>
              <a:gd name="connsiteX3-105" fmla="*/ 1659988 w 1659988"/>
              <a:gd name="connsiteY3-106" fmla="*/ 1041010 h 1420837"/>
              <a:gd name="connsiteX4-107" fmla="*/ 942535 w 1659988"/>
              <a:gd name="connsiteY4-108" fmla="*/ 1420837 h 1420837"/>
              <a:gd name="connsiteX5-109" fmla="*/ 70339 w 1659988"/>
              <a:gd name="connsiteY5-110" fmla="*/ 1083213 h 1420837"/>
              <a:gd name="connsiteX6-111" fmla="*/ 0 w 1659988"/>
              <a:gd name="connsiteY6-112" fmla="*/ 211016 h 1420837"/>
              <a:gd name="connsiteX0-113" fmla="*/ 0 w 1659988"/>
              <a:gd name="connsiteY0-114" fmla="*/ 316298 h 1526119"/>
              <a:gd name="connsiteX1-115" fmla="*/ 689318 w 1659988"/>
              <a:gd name="connsiteY1-116" fmla="*/ 105282 h 1526119"/>
              <a:gd name="connsiteX2-117" fmla="*/ 1547445 w 1659988"/>
              <a:gd name="connsiteY2-118" fmla="*/ 245960 h 1526119"/>
              <a:gd name="connsiteX3-119" fmla="*/ 1659988 w 1659988"/>
              <a:gd name="connsiteY3-120" fmla="*/ 1146292 h 1526119"/>
              <a:gd name="connsiteX4-121" fmla="*/ 942535 w 1659988"/>
              <a:gd name="connsiteY4-122" fmla="*/ 1526119 h 1526119"/>
              <a:gd name="connsiteX5-123" fmla="*/ 70339 w 1659988"/>
              <a:gd name="connsiteY5-124" fmla="*/ 1188495 h 1526119"/>
              <a:gd name="connsiteX6-125" fmla="*/ 0 w 1659988"/>
              <a:gd name="connsiteY6-126" fmla="*/ 316298 h 1526119"/>
              <a:gd name="connsiteX0-127" fmla="*/ 0 w 1659988"/>
              <a:gd name="connsiteY0-128" fmla="*/ 368602 h 1578423"/>
              <a:gd name="connsiteX1-129" fmla="*/ 759656 w 1659988"/>
              <a:gd name="connsiteY1-130" fmla="*/ 87248 h 1578423"/>
              <a:gd name="connsiteX2-131" fmla="*/ 1547445 w 1659988"/>
              <a:gd name="connsiteY2-132" fmla="*/ 298264 h 1578423"/>
              <a:gd name="connsiteX3-133" fmla="*/ 1659988 w 1659988"/>
              <a:gd name="connsiteY3-134" fmla="*/ 1198596 h 1578423"/>
              <a:gd name="connsiteX4-135" fmla="*/ 942535 w 1659988"/>
              <a:gd name="connsiteY4-136" fmla="*/ 1578423 h 1578423"/>
              <a:gd name="connsiteX5-137" fmla="*/ 70339 w 1659988"/>
              <a:gd name="connsiteY5-138" fmla="*/ 1240799 h 1578423"/>
              <a:gd name="connsiteX6-139" fmla="*/ 0 w 1659988"/>
              <a:gd name="connsiteY6-140" fmla="*/ 368602 h 1578423"/>
              <a:gd name="connsiteX0-141" fmla="*/ 0 w 1659988"/>
              <a:gd name="connsiteY0-142" fmla="*/ 331411 h 1541232"/>
              <a:gd name="connsiteX1-143" fmla="*/ 759656 w 1659988"/>
              <a:gd name="connsiteY1-144" fmla="*/ 50057 h 1541232"/>
              <a:gd name="connsiteX2-145" fmla="*/ 1547445 w 1659988"/>
              <a:gd name="connsiteY2-146" fmla="*/ 261073 h 1541232"/>
              <a:gd name="connsiteX3-147" fmla="*/ 1659988 w 1659988"/>
              <a:gd name="connsiteY3-148" fmla="*/ 1161405 h 1541232"/>
              <a:gd name="connsiteX4-149" fmla="*/ 942535 w 1659988"/>
              <a:gd name="connsiteY4-150" fmla="*/ 1541232 h 1541232"/>
              <a:gd name="connsiteX5-151" fmla="*/ 70339 w 1659988"/>
              <a:gd name="connsiteY5-152" fmla="*/ 1203608 h 1541232"/>
              <a:gd name="connsiteX6-153" fmla="*/ 0 w 1659988"/>
              <a:gd name="connsiteY6-154" fmla="*/ 331411 h 1541232"/>
              <a:gd name="connsiteX0-155" fmla="*/ 0 w 1659988"/>
              <a:gd name="connsiteY0-156" fmla="*/ 400765 h 1610586"/>
              <a:gd name="connsiteX1-157" fmla="*/ 759656 w 1659988"/>
              <a:gd name="connsiteY1-158" fmla="*/ 119411 h 1610586"/>
              <a:gd name="connsiteX2-159" fmla="*/ 1547445 w 1659988"/>
              <a:gd name="connsiteY2-160" fmla="*/ 330427 h 1610586"/>
              <a:gd name="connsiteX3-161" fmla="*/ 1659988 w 1659988"/>
              <a:gd name="connsiteY3-162" fmla="*/ 1230759 h 1610586"/>
              <a:gd name="connsiteX4-163" fmla="*/ 942535 w 1659988"/>
              <a:gd name="connsiteY4-164" fmla="*/ 1610586 h 1610586"/>
              <a:gd name="connsiteX5-165" fmla="*/ 70339 w 1659988"/>
              <a:gd name="connsiteY5-166" fmla="*/ 1272962 h 1610586"/>
              <a:gd name="connsiteX6-167" fmla="*/ 0 w 1659988"/>
              <a:gd name="connsiteY6-168" fmla="*/ 400765 h 1610586"/>
              <a:gd name="connsiteX0-169" fmla="*/ 0 w 1659988"/>
              <a:gd name="connsiteY0-170" fmla="*/ 421889 h 1631710"/>
              <a:gd name="connsiteX1-171" fmla="*/ 759656 w 1659988"/>
              <a:gd name="connsiteY1-172" fmla="*/ 140535 h 1631710"/>
              <a:gd name="connsiteX2-173" fmla="*/ 1547445 w 1659988"/>
              <a:gd name="connsiteY2-174" fmla="*/ 351551 h 1631710"/>
              <a:gd name="connsiteX3-175" fmla="*/ 1659988 w 1659988"/>
              <a:gd name="connsiteY3-176" fmla="*/ 1251883 h 1631710"/>
              <a:gd name="connsiteX4-177" fmla="*/ 942535 w 1659988"/>
              <a:gd name="connsiteY4-178" fmla="*/ 1631710 h 1631710"/>
              <a:gd name="connsiteX5-179" fmla="*/ 70339 w 1659988"/>
              <a:gd name="connsiteY5-180" fmla="*/ 1294086 h 1631710"/>
              <a:gd name="connsiteX6-181" fmla="*/ 0 w 1659988"/>
              <a:gd name="connsiteY6-182" fmla="*/ 421889 h 1631710"/>
              <a:gd name="connsiteX0-183" fmla="*/ 0 w 1992538"/>
              <a:gd name="connsiteY0-184" fmla="*/ 421889 h 1631710"/>
              <a:gd name="connsiteX1-185" fmla="*/ 759656 w 1992538"/>
              <a:gd name="connsiteY1-186" fmla="*/ 140535 h 1631710"/>
              <a:gd name="connsiteX2-187" fmla="*/ 1547445 w 1992538"/>
              <a:gd name="connsiteY2-188" fmla="*/ 351551 h 1631710"/>
              <a:gd name="connsiteX3-189" fmla="*/ 1659988 w 1992538"/>
              <a:gd name="connsiteY3-190" fmla="*/ 1251883 h 1631710"/>
              <a:gd name="connsiteX4-191" fmla="*/ 942535 w 1992538"/>
              <a:gd name="connsiteY4-192" fmla="*/ 1631710 h 1631710"/>
              <a:gd name="connsiteX5-193" fmla="*/ 70339 w 1992538"/>
              <a:gd name="connsiteY5-194" fmla="*/ 1294086 h 1631710"/>
              <a:gd name="connsiteX6-195" fmla="*/ 0 w 1992538"/>
              <a:gd name="connsiteY6-196" fmla="*/ 421889 h 1631710"/>
              <a:gd name="connsiteX0-197" fmla="*/ 0 w 2005025"/>
              <a:gd name="connsiteY0-198" fmla="*/ 421889 h 1631710"/>
              <a:gd name="connsiteX1-199" fmla="*/ 759656 w 2005025"/>
              <a:gd name="connsiteY1-200" fmla="*/ 140535 h 1631710"/>
              <a:gd name="connsiteX2-201" fmla="*/ 1547445 w 2005025"/>
              <a:gd name="connsiteY2-202" fmla="*/ 351551 h 1631710"/>
              <a:gd name="connsiteX3-203" fmla="*/ 1702191 w 2005025"/>
              <a:gd name="connsiteY3-204" fmla="*/ 1265951 h 1631710"/>
              <a:gd name="connsiteX4-205" fmla="*/ 942535 w 2005025"/>
              <a:gd name="connsiteY4-206" fmla="*/ 1631710 h 1631710"/>
              <a:gd name="connsiteX5-207" fmla="*/ 70339 w 2005025"/>
              <a:gd name="connsiteY5-208" fmla="*/ 1294086 h 1631710"/>
              <a:gd name="connsiteX6-209" fmla="*/ 0 w 2005025"/>
              <a:gd name="connsiteY6-210" fmla="*/ 421889 h 1631710"/>
              <a:gd name="connsiteX0-211" fmla="*/ 0 w 2205243"/>
              <a:gd name="connsiteY0-212" fmla="*/ 421889 h 1631710"/>
              <a:gd name="connsiteX1-213" fmla="*/ 759656 w 2205243"/>
              <a:gd name="connsiteY1-214" fmla="*/ 140535 h 1631710"/>
              <a:gd name="connsiteX2-215" fmla="*/ 1547445 w 2205243"/>
              <a:gd name="connsiteY2-216" fmla="*/ 351551 h 1631710"/>
              <a:gd name="connsiteX3-217" fmla="*/ 1702191 w 2205243"/>
              <a:gd name="connsiteY3-218" fmla="*/ 1265951 h 1631710"/>
              <a:gd name="connsiteX4-219" fmla="*/ 942535 w 2205243"/>
              <a:gd name="connsiteY4-220" fmla="*/ 1631710 h 1631710"/>
              <a:gd name="connsiteX5-221" fmla="*/ 70339 w 2205243"/>
              <a:gd name="connsiteY5-222" fmla="*/ 1294086 h 1631710"/>
              <a:gd name="connsiteX6-223" fmla="*/ 0 w 2205243"/>
              <a:gd name="connsiteY6-224" fmla="*/ 421889 h 1631710"/>
              <a:gd name="connsiteX0-225" fmla="*/ 0 w 2205243"/>
              <a:gd name="connsiteY0-226" fmla="*/ 421889 h 1631710"/>
              <a:gd name="connsiteX1-227" fmla="*/ 759656 w 2205243"/>
              <a:gd name="connsiteY1-228" fmla="*/ 140535 h 1631710"/>
              <a:gd name="connsiteX2-229" fmla="*/ 1547445 w 2205243"/>
              <a:gd name="connsiteY2-230" fmla="*/ 351551 h 1631710"/>
              <a:gd name="connsiteX3-231" fmla="*/ 1702191 w 2205243"/>
              <a:gd name="connsiteY3-232" fmla="*/ 1265951 h 1631710"/>
              <a:gd name="connsiteX4-233" fmla="*/ 942535 w 2205243"/>
              <a:gd name="connsiteY4-234" fmla="*/ 1631710 h 1631710"/>
              <a:gd name="connsiteX5-235" fmla="*/ 70339 w 2205243"/>
              <a:gd name="connsiteY5-236" fmla="*/ 1294086 h 1631710"/>
              <a:gd name="connsiteX6-237" fmla="*/ 0 w 2205243"/>
              <a:gd name="connsiteY6-238" fmla="*/ 421889 h 1631710"/>
              <a:gd name="connsiteX0-239" fmla="*/ 0 w 2205243"/>
              <a:gd name="connsiteY0-240" fmla="*/ 421889 h 1707267"/>
              <a:gd name="connsiteX1-241" fmla="*/ 759656 w 2205243"/>
              <a:gd name="connsiteY1-242" fmla="*/ 140535 h 1707267"/>
              <a:gd name="connsiteX2-243" fmla="*/ 1547445 w 2205243"/>
              <a:gd name="connsiteY2-244" fmla="*/ 351551 h 1707267"/>
              <a:gd name="connsiteX3-245" fmla="*/ 1702191 w 2205243"/>
              <a:gd name="connsiteY3-246" fmla="*/ 1265951 h 1707267"/>
              <a:gd name="connsiteX4-247" fmla="*/ 942535 w 2205243"/>
              <a:gd name="connsiteY4-248" fmla="*/ 1631710 h 1707267"/>
              <a:gd name="connsiteX5-249" fmla="*/ 70339 w 2205243"/>
              <a:gd name="connsiteY5-250" fmla="*/ 1294086 h 1707267"/>
              <a:gd name="connsiteX6-251" fmla="*/ 0 w 2205243"/>
              <a:gd name="connsiteY6-252" fmla="*/ 421889 h 1707267"/>
              <a:gd name="connsiteX0-253" fmla="*/ 0 w 2205243"/>
              <a:gd name="connsiteY0-254" fmla="*/ 421889 h 1784748"/>
              <a:gd name="connsiteX1-255" fmla="*/ 759656 w 2205243"/>
              <a:gd name="connsiteY1-256" fmla="*/ 140535 h 1784748"/>
              <a:gd name="connsiteX2-257" fmla="*/ 1547445 w 2205243"/>
              <a:gd name="connsiteY2-258" fmla="*/ 351551 h 1784748"/>
              <a:gd name="connsiteX3-259" fmla="*/ 1702191 w 2205243"/>
              <a:gd name="connsiteY3-260" fmla="*/ 1265951 h 1784748"/>
              <a:gd name="connsiteX4-261" fmla="*/ 942535 w 2205243"/>
              <a:gd name="connsiteY4-262" fmla="*/ 1631710 h 1784748"/>
              <a:gd name="connsiteX5-263" fmla="*/ 70339 w 2205243"/>
              <a:gd name="connsiteY5-264" fmla="*/ 1294086 h 1784748"/>
              <a:gd name="connsiteX6-265" fmla="*/ 0 w 2205243"/>
              <a:gd name="connsiteY6-266" fmla="*/ 421889 h 1784748"/>
              <a:gd name="connsiteX0-267" fmla="*/ 0 w 2205243"/>
              <a:gd name="connsiteY0-268" fmla="*/ 421889 h 1786897"/>
              <a:gd name="connsiteX1-269" fmla="*/ 759656 w 2205243"/>
              <a:gd name="connsiteY1-270" fmla="*/ 140535 h 1786897"/>
              <a:gd name="connsiteX2-271" fmla="*/ 1547445 w 2205243"/>
              <a:gd name="connsiteY2-272" fmla="*/ 351551 h 1786897"/>
              <a:gd name="connsiteX3-273" fmla="*/ 1702191 w 2205243"/>
              <a:gd name="connsiteY3-274" fmla="*/ 1265951 h 1786897"/>
              <a:gd name="connsiteX4-275" fmla="*/ 942535 w 2205243"/>
              <a:gd name="connsiteY4-276" fmla="*/ 1631710 h 1786897"/>
              <a:gd name="connsiteX5-277" fmla="*/ 28136 w 2205243"/>
              <a:gd name="connsiteY5-278" fmla="*/ 1308153 h 1786897"/>
              <a:gd name="connsiteX6-279" fmla="*/ 0 w 2205243"/>
              <a:gd name="connsiteY6-280" fmla="*/ 421889 h 1786897"/>
              <a:gd name="connsiteX0-281" fmla="*/ 0 w 2205243"/>
              <a:gd name="connsiteY0-282" fmla="*/ 421889 h 1808739"/>
              <a:gd name="connsiteX1-283" fmla="*/ 759656 w 2205243"/>
              <a:gd name="connsiteY1-284" fmla="*/ 140535 h 1808739"/>
              <a:gd name="connsiteX2-285" fmla="*/ 1547445 w 2205243"/>
              <a:gd name="connsiteY2-286" fmla="*/ 351551 h 1808739"/>
              <a:gd name="connsiteX3-287" fmla="*/ 1702191 w 2205243"/>
              <a:gd name="connsiteY3-288" fmla="*/ 1265951 h 1808739"/>
              <a:gd name="connsiteX4-289" fmla="*/ 942535 w 2205243"/>
              <a:gd name="connsiteY4-290" fmla="*/ 1631710 h 1808739"/>
              <a:gd name="connsiteX5-291" fmla="*/ 28136 w 2205243"/>
              <a:gd name="connsiteY5-292" fmla="*/ 1308153 h 1808739"/>
              <a:gd name="connsiteX6-293" fmla="*/ 0 w 2205243"/>
              <a:gd name="connsiteY6-294" fmla="*/ 421889 h 1808739"/>
              <a:gd name="connsiteX0-295" fmla="*/ 0 w 2205243"/>
              <a:gd name="connsiteY0-296" fmla="*/ 421889 h 1801695"/>
              <a:gd name="connsiteX1-297" fmla="*/ 759656 w 2205243"/>
              <a:gd name="connsiteY1-298" fmla="*/ 140535 h 1801695"/>
              <a:gd name="connsiteX2-299" fmla="*/ 1547445 w 2205243"/>
              <a:gd name="connsiteY2-300" fmla="*/ 351551 h 1801695"/>
              <a:gd name="connsiteX3-301" fmla="*/ 1702191 w 2205243"/>
              <a:gd name="connsiteY3-302" fmla="*/ 1265951 h 1801695"/>
              <a:gd name="connsiteX4-303" fmla="*/ 942535 w 2205243"/>
              <a:gd name="connsiteY4-304" fmla="*/ 1631710 h 1801695"/>
              <a:gd name="connsiteX5-305" fmla="*/ 28136 w 2205243"/>
              <a:gd name="connsiteY5-306" fmla="*/ 1308153 h 1801695"/>
              <a:gd name="connsiteX6-307" fmla="*/ 0 w 2205243"/>
              <a:gd name="connsiteY6-308" fmla="*/ 421889 h 1801695"/>
              <a:gd name="connsiteX0-309" fmla="*/ 0 w 2205243"/>
              <a:gd name="connsiteY0-310" fmla="*/ 421889 h 1801695"/>
              <a:gd name="connsiteX1-311" fmla="*/ 759656 w 2205243"/>
              <a:gd name="connsiteY1-312" fmla="*/ 140535 h 1801695"/>
              <a:gd name="connsiteX2-313" fmla="*/ 1547445 w 2205243"/>
              <a:gd name="connsiteY2-314" fmla="*/ 351551 h 1801695"/>
              <a:gd name="connsiteX3-315" fmla="*/ 1702191 w 2205243"/>
              <a:gd name="connsiteY3-316" fmla="*/ 1265951 h 1801695"/>
              <a:gd name="connsiteX4-317" fmla="*/ 942535 w 2205243"/>
              <a:gd name="connsiteY4-318" fmla="*/ 1631710 h 1801695"/>
              <a:gd name="connsiteX5-319" fmla="*/ 28136 w 2205243"/>
              <a:gd name="connsiteY5-320" fmla="*/ 1308153 h 1801695"/>
              <a:gd name="connsiteX6-321" fmla="*/ 0 w 2205243"/>
              <a:gd name="connsiteY6-322" fmla="*/ 421889 h 1801695"/>
              <a:gd name="connsiteX0-323" fmla="*/ 0 w 2205243"/>
              <a:gd name="connsiteY0-324" fmla="*/ 421889 h 1711922"/>
              <a:gd name="connsiteX1-325" fmla="*/ 759656 w 2205243"/>
              <a:gd name="connsiteY1-326" fmla="*/ 140535 h 1711922"/>
              <a:gd name="connsiteX2-327" fmla="*/ 1547445 w 2205243"/>
              <a:gd name="connsiteY2-328" fmla="*/ 351551 h 1711922"/>
              <a:gd name="connsiteX3-329" fmla="*/ 1702191 w 2205243"/>
              <a:gd name="connsiteY3-330" fmla="*/ 1265951 h 1711922"/>
              <a:gd name="connsiteX4-331" fmla="*/ 942535 w 2205243"/>
              <a:gd name="connsiteY4-332" fmla="*/ 1631710 h 1711922"/>
              <a:gd name="connsiteX5-333" fmla="*/ 28136 w 2205243"/>
              <a:gd name="connsiteY5-334" fmla="*/ 1308153 h 1711922"/>
              <a:gd name="connsiteX6-335" fmla="*/ 0 w 2205243"/>
              <a:gd name="connsiteY6-336" fmla="*/ 421889 h 1711922"/>
              <a:gd name="connsiteX0-337" fmla="*/ 0 w 2205243"/>
              <a:gd name="connsiteY0-338" fmla="*/ 421889 h 1795525"/>
              <a:gd name="connsiteX1-339" fmla="*/ 759656 w 2205243"/>
              <a:gd name="connsiteY1-340" fmla="*/ 140535 h 1795525"/>
              <a:gd name="connsiteX2-341" fmla="*/ 1547445 w 2205243"/>
              <a:gd name="connsiteY2-342" fmla="*/ 351551 h 1795525"/>
              <a:gd name="connsiteX3-343" fmla="*/ 1702191 w 2205243"/>
              <a:gd name="connsiteY3-344" fmla="*/ 1265951 h 1795525"/>
              <a:gd name="connsiteX4-345" fmla="*/ 942535 w 2205243"/>
              <a:gd name="connsiteY4-346" fmla="*/ 1631710 h 1795525"/>
              <a:gd name="connsiteX5-347" fmla="*/ 28136 w 2205243"/>
              <a:gd name="connsiteY5-348" fmla="*/ 1308153 h 1795525"/>
              <a:gd name="connsiteX6-349" fmla="*/ 0 w 2205243"/>
              <a:gd name="connsiteY6-350" fmla="*/ 421889 h 1795525"/>
              <a:gd name="connsiteX0-351" fmla="*/ 0 w 2205243"/>
              <a:gd name="connsiteY0-352" fmla="*/ 421889 h 1751029"/>
              <a:gd name="connsiteX1-353" fmla="*/ 759656 w 2205243"/>
              <a:gd name="connsiteY1-354" fmla="*/ 140535 h 1751029"/>
              <a:gd name="connsiteX2-355" fmla="*/ 1547445 w 2205243"/>
              <a:gd name="connsiteY2-356" fmla="*/ 351551 h 1751029"/>
              <a:gd name="connsiteX3-357" fmla="*/ 1702191 w 2205243"/>
              <a:gd name="connsiteY3-358" fmla="*/ 1265951 h 1751029"/>
              <a:gd name="connsiteX4-359" fmla="*/ 942535 w 2205243"/>
              <a:gd name="connsiteY4-360" fmla="*/ 1631710 h 1751029"/>
              <a:gd name="connsiteX5-361" fmla="*/ 28136 w 2205243"/>
              <a:gd name="connsiteY5-362" fmla="*/ 1308153 h 1751029"/>
              <a:gd name="connsiteX6-363" fmla="*/ 0 w 2205243"/>
              <a:gd name="connsiteY6-364" fmla="*/ 421889 h 1751029"/>
              <a:gd name="connsiteX0-365" fmla="*/ 0 w 2205243"/>
              <a:gd name="connsiteY0-366" fmla="*/ 421889 h 1807298"/>
              <a:gd name="connsiteX1-367" fmla="*/ 759656 w 2205243"/>
              <a:gd name="connsiteY1-368" fmla="*/ 140535 h 1807298"/>
              <a:gd name="connsiteX2-369" fmla="*/ 1547445 w 2205243"/>
              <a:gd name="connsiteY2-370" fmla="*/ 351551 h 1807298"/>
              <a:gd name="connsiteX3-371" fmla="*/ 1702191 w 2205243"/>
              <a:gd name="connsiteY3-372" fmla="*/ 1265951 h 1807298"/>
              <a:gd name="connsiteX4-373" fmla="*/ 942535 w 2205243"/>
              <a:gd name="connsiteY4-374" fmla="*/ 1631710 h 1807298"/>
              <a:gd name="connsiteX5-375" fmla="*/ 28136 w 2205243"/>
              <a:gd name="connsiteY5-376" fmla="*/ 1308153 h 1807298"/>
              <a:gd name="connsiteX6-377" fmla="*/ 0 w 2205243"/>
              <a:gd name="connsiteY6-378" fmla="*/ 421889 h 1807298"/>
              <a:gd name="connsiteX0-379" fmla="*/ 237702 w 2442945"/>
              <a:gd name="connsiteY0-380" fmla="*/ 421889 h 1807298"/>
              <a:gd name="connsiteX1-381" fmla="*/ 997358 w 2442945"/>
              <a:gd name="connsiteY1-382" fmla="*/ 140535 h 1807298"/>
              <a:gd name="connsiteX2-383" fmla="*/ 1785147 w 2442945"/>
              <a:gd name="connsiteY2-384" fmla="*/ 351551 h 1807298"/>
              <a:gd name="connsiteX3-385" fmla="*/ 1939893 w 2442945"/>
              <a:gd name="connsiteY3-386" fmla="*/ 1265951 h 1807298"/>
              <a:gd name="connsiteX4-387" fmla="*/ 1180237 w 2442945"/>
              <a:gd name="connsiteY4-388" fmla="*/ 1631710 h 1807298"/>
              <a:gd name="connsiteX5-389" fmla="*/ 265838 w 2442945"/>
              <a:gd name="connsiteY5-390" fmla="*/ 1308153 h 1807298"/>
              <a:gd name="connsiteX6-391" fmla="*/ 237702 w 2442945"/>
              <a:gd name="connsiteY6-392" fmla="*/ 421889 h 1807298"/>
              <a:gd name="connsiteX0-393" fmla="*/ 342317 w 2547560"/>
              <a:gd name="connsiteY0-394" fmla="*/ 421889 h 1807298"/>
              <a:gd name="connsiteX1-395" fmla="*/ 1101973 w 2547560"/>
              <a:gd name="connsiteY1-396" fmla="*/ 140535 h 1807298"/>
              <a:gd name="connsiteX2-397" fmla="*/ 1889762 w 2547560"/>
              <a:gd name="connsiteY2-398" fmla="*/ 351551 h 1807298"/>
              <a:gd name="connsiteX3-399" fmla="*/ 2044508 w 2547560"/>
              <a:gd name="connsiteY3-400" fmla="*/ 1265951 h 1807298"/>
              <a:gd name="connsiteX4-401" fmla="*/ 1284852 w 2547560"/>
              <a:gd name="connsiteY4-402" fmla="*/ 1631710 h 1807298"/>
              <a:gd name="connsiteX5-403" fmla="*/ 370453 w 2547560"/>
              <a:gd name="connsiteY5-404" fmla="*/ 1308153 h 1807298"/>
              <a:gd name="connsiteX6-405" fmla="*/ 342317 w 2547560"/>
              <a:gd name="connsiteY6-406" fmla="*/ 421889 h 180729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2547560" h="1807298">
                <a:moveTo>
                  <a:pt x="342317" y="421889"/>
                </a:moveTo>
                <a:cubicBezTo>
                  <a:pt x="487684" y="98331"/>
                  <a:pt x="914404" y="27994"/>
                  <a:pt x="1101973" y="140535"/>
                </a:cubicBezTo>
                <a:cubicBezTo>
                  <a:pt x="1477110" y="-197089"/>
                  <a:pt x="1950723" y="154603"/>
                  <a:pt x="1889762" y="351551"/>
                </a:cubicBezTo>
                <a:cubicBezTo>
                  <a:pt x="2841676" y="32683"/>
                  <a:pt x="2640040" y="1401939"/>
                  <a:pt x="2044508" y="1265951"/>
                </a:cubicBezTo>
                <a:cubicBezTo>
                  <a:pt x="1946034" y="1711428"/>
                  <a:pt x="1552139" y="1791144"/>
                  <a:pt x="1284852" y="1631710"/>
                </a:cubicBezTo>
                <a:cubicBezTo>
                  <a:pt x="740902" y="1997469"/>
                  <a:pt x="492373" y="1744249"/>
                  <a:pt x="370453" y="1308153"/>
                </a:cubicBezTo>
                <a:cubicBezTo>
                  <a:pt x="-215701" y="1139341"/>
                  <a:pt x="-14064" y="661039"/>
                  <a:pt x="342317" y="421889"/>
                </a:cubicBezTo>
                <a:close/>
              </a:path>
            </a:pathLst>
          </a:custGeom>
          <a:solidFill>
            <a:srgbClr val="F1FA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273" name="rounded-cloud_20581"/>
          <p:cNvSpPr>
            <a:spLocks noChangeAspect="1"/>
          </p:cNvSpPr>
          <p:nvPr/>
        </p:nvSpPr>
        <p:spPr bwMode="auto">
          <a:xfrm>
            <a:off x="10629937" y="-202582"/>
            <a:ext cx="3348549" cy="1561099"/>
          </a:xfrm>
          <a:custGeom>
            <a:avLst/>
            <a:gdLst>
              <a:gd name="T0" fmla="*/ 372171 w 604011"/>
              <a:gd name="T1" fmla="*/ 372171 w 604011"/>
              <a:gd name="T2" fmla="*/ 372171 w 604011"/>
              <a:gd name="T3" fmla="*/ 372171 w 604011"/>
              <a:gd name="T4" fmla="*/ 372171 w 604011"/>
              <a:gd name="T5" fmla="*/ 372171 w 604011"/>
              <a:gd name="T6" fmla="*/ 372171 w 604011"/>
              <a:gd name="T7" fmla="*/ 372171 w 604011"/>
              <a:gd name="T8" fmla="*/ 372171 w 604011"/>
              <a:gd name="T9" fmla="*/ 372171 w 604011"/>
              <a:gd name="T10" fmla="*/ 372171 w 604011"/>
              <a:gd name="T11" fmla="*/ 372171 w 604011"/>
              <a:gd name="T12" fmla="*/ 372171 w 604011"/>
              <a:gd name="T13" fmla="*/ 372171 w 604011"/>
              <a:gd name="T14" fmla="*/ 372171 w 604011"/>
              <a:gd name="T15" fmla="*/ 372171 w 604011"/>
              <a:gd name="T16" fmla="*/ 372171 w 604011"/>
              <a:gd name="T17" fmla="*/ 372171 w 604011"/>
              <a:gd name="T18" fmla="*/ 372171 w 604011"/>
              <a:gd name="T19" fmla="*/ 372171 w 604011"/>
              <a:gd name="T20" fmla="*/ 372171 w 604011"/>
              <a:gd name="T21" fmla="*/ 372171 w 604011"/>
              <a:gd name="T22" fmla="*/ 372171 w 604011"/>
              <a:gd name="T23" fmla="*/ 372171 w 604011"/>
              <a:gd name="T24" fmla="*/ 372171 w 604011"/>
              <a:gd name="T25" fmla="*/ 372171 w 604011"/>
              <a:gd name="T26" fmla="*/ 372171 w 604011"/>
              <a:gd name="T27" fmla="*/ 372171 w 604011"/>
              <a:gd name="T28" fmla="*/ 372171 w 604011"/>
              <a:gd name="T29" fmla="*/ 372171 w 6040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4164" h="3461">
                <a:moveTo>
                  <a:pt x="2255" y="3461"/>
                </a:moveTo>
                <a:cubicBezTo>
                  <a:pt x="1907" y="3461"/>
                  <a:pt x="1571" y="3322"/>
                  <a:pt x="1324" y="3077"/>
                </a:cubicBezTo>
                <a:cubicBezTo>
                  <a:pt x="1241" y="3112"/>
                  <a:pt x="1151" y="3131"/>
                  <a:pt x="1061" y="3131"/>
                </a:cubicBezTo>
                <a:cubicBezTo>
                  <a:pt x="695" y="3131"/>
                  <a:pt x="398" y="2834"/>
                  <a:pt x="398" y="2468"/>
                </a:cubicBezTo>
                <a:cubicBezTo>
                  <a:pt x="398" y="2429"/>
                  <a:pt x="402" y="2389"/>
                  <a:pt x="409" y="2350"/>
                </a:cubicBezTo>
                <a:cubicBezTo>
                  <a:pt x="152" y="2159"/>
                  <a:pt x="0" y="1860"/>
                  <a:pt x="0" y="1539"/>
                </a:cubicBezTo>
                <a:cubicBezTo>
                  <a:pt x="0" y="1034"/>
                  <a:pt x="382" y="604"/>
                  <a:pt x="878" y="540"/>
                </a:cubicBezTo>
                <a:cubicBezTo>
                  <a:pt x="1002" y="215"/>
                  <a:pt x="1312" y="0"/>
                  <a:pt x="1665" y="0"/>
                </a:cubicBezTo>
                <a:cubicBezTo>
                  <a:pt x="1972" y="0"/>
                  <a:pt x="2254" y="168"/>
                  <a:pt x="2401" y="434"/>
                </a:cubicBezTo>
                <a:cubicBezTo>
                  <a:pt x="2507" y="397"/>
                  <a:pt x="2618" y="378"/>
                  <a:pt x="2732" y="378"/>
                </a:cubicBezTo>
                <a:cubicBezTo>
                  <a:pt x="3291" y="378"/>
                  <a:pt x="3746" y="833"/>
                  <a:pt x="3746" y="1393"/>
                </a:cubicBezTo>
                <a:cubicBezTo>
                  <a:pt x="3746" y="1416"/>
                  <a:pt x="3745" y="1440"/>
                  <a:pt x="3743" y="1465"/>
                </a:cubicBezTo>
                <a:cubicBezTo>
                  <a:pt x="3994" y="1563"/>
                  <a:pt x="4164" y="1808"/>
                  <a:pt x="4164" y="2082"/>
                </a:cubicBezTo>
                <a:cubicBezTo>
                  <a:pt x="4164" y="2470"/>
                  <a:pt x="3826" y="2781"/>
                  <a:pt x="3433" y="2741"/>
                </a:cubicBezTo>
                <a:cubicBezTo>
                  <a:pt x="3207" y="3180"/>
                  <a:pt x="2751" y="3461"/>
                  <a:pt x="2255" y="3461"/>
                </a:cubicBezTo>
                <a:close/>
              </a:path>
            </a:pathLst>
          </a:custGeom>
          <a:solidFill>
            <a:srgbClr val="F1FAFF"/>
          </a:solidFill>
          <a:ln>
            <a:noFill/>
          </a:ln>
        </p:spPr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500"/>
                            </p:stCondLst>
                            <p:childTnLst>
                              <p:par>
                                <p:cTn id="6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500"/>
                            </p:stCondLst>
                            <p:childTnLst>
                              <p:par>
                                <p:cTn id="7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500"/>
                            </p:stCondLst>
                            <p:childTnLst>
                              <p:par>
                                <p:cTn id="8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6000"/>
                            </p:stCondLst>
                            <p:childTnLst>
                              <p:par>
                                <p:cTn id="8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6500"/>
                            </p:stCondLst>
                            <p:childTnLst>
                              <p:par>
                                <p:cTn id="9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7000"/>
                            </p:stCondLst>
                            <p:childTnLst>
                              <p:par>
                                <p:cTn id="9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7500"/>
                            </p:stCondLst>
                            <p:childTnLst>
                              <p:par>
                                <p:cTn id="10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19" grpId="0" animBg="1"/>
      <p:bldP spid="15" grpId="0" animBg="1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27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3D2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云形 3"/>
          <p:cNvSpPr/>
          <p:nvPr/>
        </p:nvSpPr>
        <p:spPr>
          <a:xfrm>
            <a:off x="-856343" y="5942818"/>
            <a:ext cx="13251766" cy="3137096"/>
          </a:xfrm>
          <a:prstGeom prst="cloud">
            <a:avLst/>
          </a:prstGeom>
          <a:solidFill>
            <a:srgbClr val="F1FAFF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云形 1"/>
          <p:cNvSpPr/>
          <p:nvPr/>
        </p:nvSpPr>
        <p:spPr>
          <a:xfrm>
            <a:off x="2278966" y="2992510"/>
            <a:ext cx="2954216" cy="1420837"/>
          </a:xfrm>
          <a:prstGeom prst="cloud">
            <a:avLst/>
          </a:prstGeom>
          <a:solidFill>
            <a:srgbClr val="F1FA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7" name="文本框 16"/>
          <p:cNvSpPr txBox="1"/>
          <p:nvPr/>
        </p:nvSpPr>
        <p:spPr>
          <a:xfrm>
            <a:off x="3421289" y="520188"/>
            <a:ext cx="1291388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3900" dirty="0">
                <a:solidFill>
                  <a:schemeClr val="accent2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rPr>
              <a:t>4</a:t>
            </a:r>
            <a:endParaRPr lang="zh-CN" altLang="en-US" sz="23900" dirty="0">
              <a:solidFill>
                <a:schemeClr val="accent2"/>
              </a:solidFill>
              <a:latin typeface="方正卡通简体" panose="03000509000000000000" pitchFamily="65" charset="-122"/>
              <a:ea typeface="方正卡通简体" panose="03000509000000000000" pitchFamily="65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5769540" y="2926441"/>
            <a:ext cx="575029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5400" b="1" dirty="0">
                <a:solidFill>
                  <a:srgbClr val="283F19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rPr>
              <a:t>从我做起保护地球</a:t>
            </a:r>
            <a:endParaRPr lang="zh-CN" altLang="zh-CN" sz="5400" b="1" dirty="0">
              <a:solidFill>
                <a:srgbClr val="283F19"/>
              </a:solidFill>
              <a:latin typeface="方正卡通简体" panose="03000509000000000000" pitchFamily="65" charset="-122"/>
              <a:ea typeface="方正卡通简体" panose="03000509000000000000" pitchFamily="65" charset="-122"/>
            </a:endParaRPr>
          </a:p>
        </p:txBody>
      </p:sp>
      <p:sp>
        <p:nvSpPr>
          <p:cNvPr id="148" name="rounded-cloud_20581"/>
          <p:cNvSpPr>
            <a:spLocks noChangeAspect="1"/>
          </p:cNvSpPr>
          <p:nvPr/>
        </p:nvSpPr>
        <p:spPr bwMode="auto">
          <a:xfrm>
            <a:off x="-1074287" y="-511986"/>
            <a:ext cx="3348549" cy="1561099"/>
          </a:xfrm>
          <a:custGeom>
            <a:avLst/>
            <a:gdLst>
              <a:gd name="T0" fmla="*/ 372171 w 604011"/>
              <a:gd name="T1" fmla="*/ 372171 w 604011"/>
              <a:gd name="T2" fmla="*/ 372171 w 604011"/>
              <a:gd name="T3" fmla="*/ 372171 w 604011"/>
              <a:gd name="T4" fmla="*/ 372171 w 604011"/>
              <a:gd name="T5" fmla="*/ 372171 w 604011"/>
              <a:gd name="T6" fmla="*/ 372171 w 604011"/>
              <a:gd name="T7" fmla="*/ 372171 w 604011"/>
              <a:gd name="T8" fmla="*/ 372171 w 604011"/>
              <a:gd name="T9" fmla="*/ 372171 w 604011"/>
              <a:gd name="T10" fmla="*/ 372171 w 604011"/>
              <a:gd name="T11" fmla="*/ 372171 w 604011"/>
              <a:gd name="T12" fmla="*/ 372171 w 604011"/>
              <a:gd name="T13" fmla="*/ 372171 w 604011"/>
              <a:gd name="T14" fmla="*/ 372171 w 604011"/>
              <a:gd name="T15" fmla="*/ 372171 w 604011"/>
              <a:gd name="T16" fmla="*/ 372171 w 604011"/>
              <a:gd name="T17" fmla="*/ 372171 w 604011"/>
              <a:gd name="T18" fmla="*/ 372171 w 604011"/>
              <a:gd name="T19" fmla="*/ 372171 w 604011"/>
              <a:gd name="T20" fmla="*/ 372171 w 604011"/>
              <a:gd name="T21" fmla="*/ 372171 w 604011"/>
              <a:gd name="T22" fmla="*/ 372171 w 604011"/>
              <a:gd name="T23" fmla="*/ 372171 w 604011"/>
              <a:gd name="T24" fmla="*/ 372171 w 604011"/>
              <a:gd name="T25" fmla="*/ 372171 w 604011"/>
              <a:gd name="T26" fmla="*/ 372171 w 604011"/>
              <a:gd name="T27" fmla="*/ 372171 w 604011"/>
              <a:gd name="T28" fmla="*/ 372171 w 604011"/>
              <a:gd name="T29" fmla="*/ 372171 w 6040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4164" h="3461">
                <a:moveTo>
                  <a:pt x="2255" y="3461"/>
                </a:moveTo>
                <a:cubicBezTo>
                  <a:pt x="1907" y="3461"/>
                  <a:pt x="1571" y="3322"/>
                  <a:pt x="1324" y="3077"/>
                </a:cubicBezTo>
                <a:cubicBezTo>
                  <a:pt x="1241" y="3112"/>
                  <a:pt x="1151" y="3131"/>
                  <a:pt x="1061" y="3131"/>
                </a:cubicBezTo>
                <a:cubicBezTo>
                  <a:pt x="695" y="3131"/>
                  <a:pt x="398" y="2834"/>
                  <a:pt x="398" y="2468"/>
                </a:cubicBezTo>
                <a:cubicBezTo>
                  <a:pt x="398" y="2429"/>
                  <a:pt x="402" y="2389"/>
                  <a:pt x="409" y="2350"/>
                </a:cubicBezTo>
                <a:cubicBezTo>
                  <a:pt x="152" y="2159"/>
                  <a:pt x="0" y="1860"/>
                  <a:pt x="0" y="1539"/>
                </a:cubicBezTo>
                <a:cubicBezTo>
                  <a:pt x="0" y="1034"/>
                  <a:pt x="382" y="604"/>
                  <a:pt x="878" y="540"/>
                </a:cubicBezTo>
                <a:cubicBezTo>
                  <a:pt x="1002" y="215"/>
                  <a:pt x="1312" y="0"/>
                  <a:pt x="1665" y="0"/>
                </a:cubicBezTo>
                <a:cubicBezTo>
                  <a:pt x="1972" y="0"/>
                  <a:pt x="2254" y="168"/>
                  <a:pt x="2401" y="434"/>
                </a:cubicBezTo>
                <a:cubicBezTo>
                  <a:pt x="2507" y="397"/>
                  <a:pt x="2618" y="378"/>
                  <a:pt x="2732" y="378"/>
                </a:cubicBezTo>
                <a:cubicBezTo>
                  <a:pt x="3291" y="378"/>
                  <a:pt x="3746" y="833"/>
                  <a:pt x="3746" y="1393"/>
                </a:cubicBezTo>
                <a:cubicBezTo>
                  <a:pt x="3746" y="1416"/>
                  <a:pt x="3745" y="1440"/>
                  <a:pt x="3743" y="1465"/>
                </a:cubicBezTo>
                <a:cubicBezTo>
                  <a:pt x="3994" y="1563"/>
                  <a:pt x="4164" y="1808"/>
                  <a:pt x="4164" y="2082"/>
                </a:cubicBezTo>
                <a:cubicBezTo>
                  <a:pt x="4164" y="2470"/>
                  <a:pt x="3826" y="2781"/>
                  <a:pt x="3433" y="2741"/>
                </a:cubicBezTo>
                <a:cubicBezTo>
                  <a:pt x="3207" y="3180"/>
                  <a:pt x="2751" y="3461"/>
                  <a:pt x="2255" y="3461"/>
                </a:cubicBezTo>
                <a:close/>
              </a:path>
            </a:pathLst>
          </a:custGeom>
          <a:solidFill>
            <a:srgbClr val="F1FAFF"/>
          </a:solidFill>
          <a:ln>
            <a:noFill/>
          </a:ln>
        </p:spPr>
      </p:sp>
      <p:sp>
        <p:nvSpPr>
          <p:cNvPr id="156" name="太阳形 155"/>
          <p:cNvSpPr/>
          <p:nvPr/>
        </p:nvSpPr>
        <p:spPr>
          <a:xfrm>
            <a:off x="9772725" y="6162"/>
            <a:ext cx="1291388" cy="1323457"/>
          </a:xfrm>
          <a:prstGeom prst="sun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7" name="rounded-cloud_20581"/>
          <p:cNvSpPr>
            <a:spLocks noChangeAspect="1"/>
          </p:cNvSpPr>
          <p:nvPr/>
        </p:nvSpPr>
        <p:spPr bwMode="auto">
          <a:xfrm>
            <a:off x="10617040" y="250129"/>
            <a:ext cx="3348549" cy="1561099"/>
          </a:xfrm>
          <a:custGeom>
            <a:avLst/>
            <a:gdLst>
              <a:gd name="T0" fmla="*/ 372171 w 604011"/>
              <a:gd name="T1" fmla="*/ 372171 w 604011"/>
              <a:gd name="T2" fmla="*/ 372171 w 604011"/>
              <a:gd name="T3" fmla="*/ 372171 w 604011"/>
              <a:gd name="T4" fmla="*/ 372171 w 604011"/>
              <a:gd name="T5" fmla="*/ 372171 w 604011"/>
              <a:gd name="T6" fmla="*/ 372171 w 604011"/>
              <a:gd name="T7" fmla="*/ 372171 w 604011"/>
              <a:gd name="T8" fmla="*/ 372171 w 604011"/>
              <a:gd name="T9" fmla="*/ 372171 w 604011"/>
              <a:gd name="T10" fmla="*/ 372171 w 604011"/>
              <a:gd name="T11" fmla="*/ 372171 w 604011"/>
              <a:gd name="T12" fmla="*/ 372171 w 604011"/>
              <a:gd name="T13" fmla="*/ 372171 w 604011"/>
              <a:gd name="T14" fmla="*/ 372171 w 604011"/>
              <a:gd name="T15" fmla="*/ 372171 w 604011"/>
              <a:gd name="T16" fmla="*/ 372171 w 604011"/>
              <a:gd name="T17" fmla="*/ 372171 w 604011"/>
              <a:gd name="T18" fmla="*/ 372171 w 604011"/>
              <a:gd name="T19" fmla="*/ 372171 w 604011"/>
              <a:gd name="T20" fmla="*/ 372171 w 604011"/>
              <a:gd name="T21" fmla="*/ 372171 w 604011"/>
              <a:gd name="T22" fmla="*/ 372171 w 604011"/>
              <a:gd name="T23" fmla="*/ 372171 w 604011"/>
              <a:gd name="T24" fmla="*/ 372171 w 604011"/>
              <a:gd name="T25" fmla="*/ 372171 w 604011"/>
              <a:gd name="T26" fmla="*/ 372171 w 604011"/>
              <a:gd name="T27" fmla="*/ 372171 w 604011"/>
              <a:gd name="T28" fmla="*/ 372171 w 604011"/>
              <a:gd name="T29" fmla="*/ 372171 w 6040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4164" h="3461">
                <a:moveTo>
                  <a:pt x="2255" y="3461"/>
                </a:moveTo>
                <a:cubicBezTo>
                  <a:pt x="1907" y="3461"/>
                  <a:pt x="1571" y="3322"/>
                  <a:pt x="1324" y="3077"/>
                </a:cubicBezTo>
                <a:cubicBezTo>
                  <a:pt x="1241" y="3112"/>
                  <a:pt x="1151" y="3131"/>
                  <a:pt x="1061" y="3131"/>
                </a:cubicBezTo>
                <a:cubicBezTo>
                  <a:pt x="695" y="3131"/>
                  <a:pt x="398" y="2834"/>
                  <a:pt x="398" y="2468"/>
                </a:cubicBezTo>
                <a:cubicBezTo>
                  <a:pt x="398" y="2429"/>
                  <a:pt x="402" y="2389"/>
                  <a:pt x="409" y="2350"/>
                </a:cubicBezTo>
                <a:cubicBezTo>
                  <a:pt x="152" y="2159"/>
                  <a:pt x="0" y="1860"/>
                  <a:pt x="0" y="1539"/>
                </a:cubicBezTo>
                <a:cubicBezTo>
                  <a:pt x="0" y="1034"/>
                  <a:pt x="382" y="604"/>
                  <a:pt x="878" y="540"/>
                </a:cubicBezTo>
                <a:cubicBezTo>
                  <a:pt x="1002" y="215"/>
                  <a:pt x="1312" y="0"/>
                  <a:pt x="1665" y="0"/>
                </a:cubicBezTo>
                <a:cubicBezTo>
                  <a:pt x="1972" y="0"/>
                  <a:pt x="2254" y="168"/>
                  <a:pt x="2401" y="434"/>
                </a:cubicBezTo>
                <a:cubicBezTo>
                  <a:pt x="2507" y="397"/>
                  <a:pt x="2618" y="378"/>
                  <a:pt x="2732" y="378"/>
                </a:cubicBezTo>
                <a:cubicBezTo>
                  <a:pt x="3291" y="378"/>
                  <a:pt x="3746" y="833"/>
                  <a:pt x="3746" y="1393"/>
                </a:cubicBezTo>
                <a:cubicBezTo>
                  <a:pt x="3746" y="1416"/>
                  <a:pt x="3745" y="1440"/>
                  <a:pt x="3743" y="1465"/>
                </a:cubicBezTo>
                <a:cubicBezTo>
                  <a:pt x="3994" y="1563"/>
                  <a:pt x="4164" y="1808"/>
                  <a:pt x="4164" y="2082"/>
                </a:cubicBezTo>
                <a:cubicBezTo>
                  <a:pt x="4164" y="2470"/>
                  <a:pt x="3826" y="2781"/>
                  <a:pt x="3433" y="2741"/>
                </a:cubicBezTo>
                <a:cubicBezTo>
                  <a:pt x="3207" y="3180"/>
                  <a:pt x="2751" y="3461"/>
                  <a:pt x="2255" y="3461"/>
                </a:cubicBezTo>
                <a:close/>
              </a:path>
            </a:pathLst>
          </a:custGeom>
          <a:solidFill>
            <a:srgbClr val="F1FAFF"/>
          </a:solidFill>
          <a:ln>
            <a:noFill/>
          </a:ln>
        </p:spPr>
      </p:sp>
      <p:sp>
        <p:nvSpPr>
          <p:cNvPr id="158" name="cloud-sky-storm_13919"/>
          <p:cNvSpPr>
            <a:spLocks noChangeAspect="1"/>
          </p:cNvSpPr>
          <p:nvPr/>
        </p:nvSpPr>
        <p:spPr bwMode="auto">
          <a:xfrm>
            <a:off x="7197887" y="520188"/>
            <a:ext cx="1961476" cy="1245067"/>
          </a:xfrm>
          <a:custGeom>
            <a:avLst/>
            <a:gdLst>
              <a:gd name="T0" fmla="*/ 703 w 738"/>
              <a:gd name="T1" fmla="*/ 179 h 469"/>
              <a:gd name="T2" fmla="*/ 703 w 738"/>
              <a:gd name="T3" fmla="*/ 179 h 469"/>
              <a:gd name="T4" fmla="*/ 555 w 738"/>
              <a:gd name="T5" fmla="*/ 56 h 469"/>
              <a:gd name="T6" fmla="*/ 489 w 738"/>
              <a:gd name="T7" fmla="*/ 71 h 469"/>
              <a:gd name="T8" fmla="*/ 341 w 738"/>
              <a:gd name="T9" fmla="*/ 0 h 469"/>
              <a:gd name="T10" fmla="*/ 182 w 738"/>
              <a:gd name="T11" fmla="*/ 86 h 469"/>
              <a:gd name="T12" fmla="*/ 181 w 738"/>
              <a:gd name="T13" fmla="*/ 86 h 469"/>
              <a:gd name="T14" fmla="*/ 77 w 738"/>
              <a:gd name="T15" fmla="*/ 189 h 469"/>
              <a:gd name="T16" fmla="*/ 79 w 738"/>
              <a:gd name="T17" fmla="*/ 211 h 469"/>
              <a:gd name="T18" fmla="*/ 0 w 738"/>
              <a:gd name="T19" fmla="*/ 311 h 469"/>
              <a:gd name="T20" fmla="*/ 4 w 738"/>
              <a:gd name="T21" fmla="*/ 339 h 469"/>
              <a:gd name="T22" fmla="*/ 4 w 738"/>
              <a:gd name="T23" fmla="*/ 341 h 469"/>
              <a:gd name="T24" fmla="*/ 353 w 738"/>
              <a:gd name="T25" fmla="*/ 463 h 469"/>
              <a:gd name="T26" fmla="*/ 705 w 738"/>
              <a:gd name="T27" fmla="*/ 336 h 469"/>
              <a:gd name="T28" fmla="*/ 703 w 738"/>
              <a:gd name="T29" fmla="*/ 179 h 4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738" h="469">
                <a:moveTo>
                  <a:pt x="703" y="179"/>
                </a:moveTo>
                <a:lnTo>
                  <a:pt x="703" y="179"/>
                </a:lnTo>
                <a:cubicBezTo>
                  <a:pt x="680" y="98"/>
                  <a:pt x="629" y="56"/>
                  <a:pt x="555" y="56"/>
                </a:cubicBezTo>
                <a:cubicBezTo>
                  <a:pt x="531" y="56"/>
                  <a:pt x="509" y="61"/>
                  <a:pt x="489" y="71"/>
                </a:cubicBezTo>
                <a:cubicBezTo>
                  <a:pt x="455" y="28"/>
                  <a:pt x="401" y="0"/>
                  <a:pt x="341" y="0"/>
                </a:cubicBezTo>
                <a:cubicBezTo>
                  <a:pt x="275" y="0"/>
                  <a:pt x="216" y="34"/>
                  <a:pt x="182" y="86"/>
                </a:cubicBezTo>
                <a:cubicBezTo>
                  <a:pt x="182" y="86"/>
                  <a:pt x="181" y="86"/>
                  <a:pt x="181" y="86"/>
                </a:cubicBezTo>
                <a:cubicBezTo>
                  <a:pt x="124" y="86"/>
                  <a:pt x="77" y="132"/>
                  <a:pt x="77" y="189"/>
                </a:cubicBezTo>
                <a:cubicBezTo>
                  <a:pt x="77" y="197"/>
                  <a:pt x="78" y="204"/>
                  <a:pt x="79" y="211"/>
                </a:cubicBezTo>
                <a:cubicBezTo>
                  <a:pt x="34" y="222"/>
                  <a:pt x="0" y="262"/>
                  <a:pt x="0" y="311"/>
                </a:cubicBezTo>
                <a:cubicBezTo>
                  <a:pt x="0" y="321"/>
                  <a:pt x="2" y="330"/>
                  <a:pt x="4" y="339"/>
                </a:cubicBezTo>
                <a:cubicBezTo>
                  <a:pt x="4" y="339"/>
                  <a:pt x="4" y="340"/>
                  <a:pt x="4" y="341"/>
                </a:cubicBezTo>
                <a:cubicBezTo>
                  <a:pt x="25" y="469"/>
                  <a:pt x="272" y="465"/>
                  <a:pt x="353" y="463"/>
                </a:cubicBezTo>
                <a:cubicBezTo>
                  <a:pt x="442" y="462"/>
                  <a:pt x="651" y="447"/>
                  <a:pt x="705" y="336"/>
                </a:cubicBezTo>
                <a:cubicBezTo>
                  <a:pt x="738" y="268"/>
                  <a:pt x="703" y="179"/>
                  <a:pt x="703" y="179"/>
                </a:cubicBezTo>
                <a:close/>
              </a:path>
            </a:pathLst>
          </a:custGeom>
          <a:solidFill>
            <a:srgbClr val="F1FAFF"/>
          </a:solidFill>
          <a:ln>
            <a:noFill/>
          </a:ln>
        </p:spPr>
      </p:sp>
      <p:pic>
        <p:nvPicPr>
          <p:cNvPr id="146" name="图片 145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080868" y="4701324"/>
            <a:ext cx="10394302" cy="2062942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7" grpId="0"/>
      <p:bldP spid="18" grpId="0"/>
      <p:bldP spid="15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3D2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云形 3"/>
          <p:cNvSpPr/>
          <p:nvPr/>
        </p:nvSpPr>
        <p:spPr>
          <a:xfrm>
            <a:off x="-856343" y="5942818"/>
            <a:ext cx="13251766" cy="3137096"/>
          </a:xfrm>
          <a:prstGeom prst="cloud">
            <a:avLst/>
          </a:prstGeom>
          <a:solidFill>
            <a:srgbClr val="F1FAFF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六边形 9"/>
          <p:cNvSpPr/>
          <p:nvPr/>
        </p:nvSpPr>
        <p:spPr>
          <a:xfrm>
            <a:off x="0" y="215264"/>
            <a:ext cx="957918" cy="488121"/>
          </a:xfrm>
          <a:custGeom>
            <a:avLst/>
            <a:gdLst>
              <a:gd name="connsiteX0" fmla="*/ 0 w 2138289"/>
              <a:gd name="connsiteY0" fmla="*/ 562708 h 1125415"/>
              <a:gd name="connsiteX1" fmla="*/ 281354 w 2138289"/>
              <a:gd name="connsiteY1" fmla="*/ 0 h 1125415"/>
              <a:gd name="connsiteX2" fmla="*/ 1856935 w 2138289"/>
              <a:gd name="connsiteY2" fmla="*/ 0 h 1125415"/>
              <a:gd name="connsiteX3" fmla="*/ 2138289 w 2138289"/>
              <a:gd name="connsiteY3" fmla="*/ 562708 h 1125415"/>
              <a:gd name="connsiteX4" fmla="*/ 1856935 w 2138289"/>
              <a:gd name="connsiteY4" fmla="*/ 1125415 h 1125415"/>
              <a:gd name="connsiteX5" fmla="*/ 281354 w 2138289"/>
              <a:gd name="connsiteY5" fmla="*/ 1125415 h 1125415"/>
              <a:gd name="connsiteX6" fmla="*/ 0 w 2138289"/>
              <a:gd name="connsiteY6" fmla="*/ 562708 h 1125415"/>
              <a:gd name="connsiteX0-1" fmla="*/ 0 w 2138289"/>
              <a:gd name="connsiteY0-2" fmla="*/ 576775 h 1139482"/>
              <a:gd name="connsiteX1-3" fmla="*/ 281354 w 2138289"/>
              <a:gd name="connsiteY1-4" fmla="*/ 14067 h 1139482"/>
              <a:gd name="connsiteX2-5" fmla="*/ 1631851 w 2138289"/>
              <a:gd name="connsiteY2-6" fmla="*/ 0 h 1139482"/>
              <a:gd name="connsiteX3-7" fmla="*/ 2138289 w 2138289"/>
              <a:gd name="connsiteY3-8" fmla="*/ 576775 h 1139482"/>
              <a:gd name="connsiteX4-9" fmla="*/ 1856935 w 2138289"/>
              <a:gd name="connsiteY4-10" fmla="*/ 1139482 h 1139482"/>
              <a:gd name="connsiteX5-11" fmla="*/ 281354 w 2138289"/>
              <a:gd name="connsiteY5-12" fmla="*/ 1139482 h 1139482"/>
              <a:gd name="connsiteX6-13" fmla="*/ 0 w 2138289"/>
              <a:gd name="connsiteY6-14" fmla="*/ 576775 h 1139482"/>
              <a:gd name="connsiteX0-15" fmla="*/ 0 w 2138289"/>
              <a:gd name="connsiteY0-16" fmla="*/ 576775 h 1280159"/>
              <a:gd name="connsiteX1-17" fmla="*/ 281354 w 2138289"/>
              <a:gd name="connsiteY1-18" fmla="*/ 14067 h 1280159"/>
              <a:gd name="connsiteX2-19" fmla="*/ 1631851 w 2138289"/>
              <a:gd name="connsiteY2-20" fmla="*/ 0 h 1280159"/>
              <a:gd name="connsiteX3-21" fmla="*/ 2138289 w 2138289"/>
              <a:gd name="connsiteY3-22" fmla="*/ 576775 h 1280159"/>
              <a:gd name="connsiteX4-23" fmla="*/ 1026941 w 2138289"/>
              <a:gd name="connsiteY4-24" fmla="*/ 1280159 h 1280159"/>
              <a:gd name="connsiteX5-25" fmla="*/ 281354 w 2138289"/>
              <a:gd name="connsiteY5-26" fmla="*/ 1139482 h 1280159"/>
              <a:gd name="connsiteX6-27" fmla="*/ 0 w 2138289"/>
              <a:gd name="connsiteY6-28" fmla="*/ 576775 h 1280159"/>
              <a:gd name="connsiteX0-29" fmla="*/ 0 w 1744394"/>
              <a:gd name="connsiteY0-30" fmla="*/ 576775 h 1280159"/>
              <a:gd name="connsiteX1-31" fmla="*/ 281354 w 1744394"/>
              <a:gd name="connsiteY1-32" fmla="*/ 14067 h 1280159"/>
              <a:gd name="connsiteX2-33" fmla="*/ 1631851 w 1744394"/>
              <a:gd name="connsiteY2-34" fmla="*/ 0 h 1280159"/>
              <a:gd name="connsiteX3-35" fmla="*/ 1744394 w 1744394"/>
              <a:gd name="connsiteY3-36" fmla="*/ 900332 h 1280159"/>
              <a:gd name="connsiteX4-37" fmla="*/ 1026941 w 1744394"/>
              <a:gd name="connsiteY4-38" fmla="*/ 1280159 h 1280159"/>
              <a:gd name="connsiteX5-39" fmla="*/ 281354 w 1744394"/>
              <a:gd name="connsiteY5-40" fmla="*/ 1139482 h 1280159"/>
              <a:gd name="connsiteX6-41" fmla="*/ 0 w 1744394"/>
              <a:gd name="connsiteY6-42" fmla="*/ 576775 h 1280159"/>
              <a:gd name="connsiteX0-43" fmla="*/ 0 w 1744394"/>
              <a:gd name="connsiteY0-44" fmla="*/ 576775 h 1280159"/>
              <a:gd name="connsiteX1-45" fmla="*/ 281354 w 1744394"/>
              <a:gd name="connsiteY1-46" fmla="*/ 14067 h 1280159"/>
              <a:gd name="connsiteX2-47" fmla="*/ 1631851 w 1744394"/>
              <a:gd name="connsiteY2-48" fmla="*/ 0 h 1280159"/>
              <a:gd name="connsiteX3-49" fmla="*/ 1744394 w 1744394"/>
              <a:gd name="connsiteY3-50" fmla="*/ 900332 h 1280159"/>
              <a:gd name="connsiteX4-51" fmla="*/ 1026941 w 1744394"/>
              <a:gd name="connsiteY4-52" fmla="*/ 1280159 h 1280159"/>
              <a:gd name="connsiteX5-53" fmla="*/ 154745 w 1744394"/>
              <a:gd name="connsiteY5-54" fmla="*/ 942535 h 1280159"/>
              <a:gd name="connsiteX6-55" fmla="*/ 0 w 1744394"/>
              <a:gd name="connsiteY6-56" fmla="*/ 576775 h 1280159"/>
              <a:gd name="connsiteX0-57" fmla="*/ 0 w 1744394"/>
              <a:gd name="connsiteY0-58" fmla="*/ 717453 h 1420837"/>
              <a:gd name="connsiteX1-59" fmla="*/ 773724 w 1744394"/>
              <a:gd name="connsiteY1-60" fmla="*/ 0 h 1420837"/>
              <a:gd name="connsiteX2-61" fmla="*/ 1631851 w 1744394"/>
              <a:gd name="connsiteY2-62" fmla="*/ 140678 h 1420837"/>
              <a:gd name="connsiteX3-63" fmla="*/ 1744394 w 1744394"/>
              <a:gd name="connsiteY3-64" fmla="*/ 1041010 h 1420837"/>
              <a:gd name="connsiteX4-65" fmla="*/ 1026941 w 1744394"/>
              <a:gd name="connsiteY4-66" fmla="*/ 1420837 h 1420837"/>
              <a:gd name="connsiteX5-67" fmla="*/ 154745 w 1744394"/>
              <a:gd name="connsiteY5-68" fmla="*/ 1083213 h 1420837"/>
              <a:gd name="connsiteX6-69" fmla="*/ 0 w 1744394"/>
              <a:gd name="connsiteY6-70" fmla="*/ 717453 h 1420837"/>
              <a:gd name="connsiteX0-71" fmla="*/ 0 w 1659988"/>
              <a:gd name="connsiteY0-72" fmla="*/ 211016 h 1420837"/>
              <a:gd name="connsiteX1-73" fmla="*/ 689318 w 1659988"/>
              <a:gd name="connsiteY1-74" fmla="*/ 0 h 1420837"/>
              <a:gd name="connsiteX2-75" fmla="*/ 1547445 w 1659988"/>
              <a:gd name="connsiteY2-76" fmla="*/ 140678 h 1420837"/>
              <a:gd name="connsiteX3-77" fmla="*/ 1659988 w 1659988"/>
              <a:gd name="connsiteY3-78" fmla="*/ 1041010 h 1420837"/>
              <a:gd name="connsiteX4-79" fmla="*/ 942535 w 1659988"/>
              <a:gd name="connsiteY4-80" fmla="*/ 1420837 h 1420837"/>
              <a:gd name="connsiteX5-81" fmla="*/ 70339 w 1659988"/>
              <a:gd name="connsiteY5-82" fmla="*/ 1083213 h 1420837"/>
              <a:gd name="connsiteX6-83" fmla="*/ 0 w 1659988"/>
              <a:gd name="connsiteY6-84" fmla="*/ 211016 h 1420837"/>
              <a:gd name="connsiteX0-85" fmla="*/ 0 w 1659988"/>
              <a:gd name="connsiteY0-86" fmla="*/ 211016 h 1420837"/>
              <a:gd name="connsiteX1-87" fmla="*/ 689318 w 1659988"/>
              <a:gd name="connsiteY1-88" fmla="*/ 0 h 1420837"/>
              <a:gd name="connsiteX2-89" fmla="*/ 1547445 w 1659988"/>
              <a:gd name="connsiteY2-90" fmla="*/ 140678 h 1420837"/>
              <a:gd name="connsiteX3-91" fmla="*/ 1659988 w 1659988"/>
              <a:gd name="connsiteY3-92" fmla="*/ 1041010 h 1420837"/>
              <a:gd name="connsiteX4-93" fmla="*/ 942535 w 1659988"/>
              <a:gd name="connsiteY4-94" fmla="*/ 1420837 h 1420837"/>
              <a:gd name="connsiteX5-95" fmla="*/ 70339 w 1659988"/>
              <a:gd name="connsiteY5-96" fmla="*/ 1083213 h 1420837"/>
              <a:gd name="connsiteX6-97" fmla="*/ 0 w 1659988"/>
              <a:gd name="connsiteY6-98" fmla="*/ 211016 h 1420837"/>
              <a:gd name="connsiteX0-99" fmla="*/ 0 w 1659988"/>
              <a:gd name="connsiteY0-100" fmla="*/ 211016 h 1420837"/>
              <a:gd name="connsiteX1-101" fmla="*/ 689318 w 1659988"/>
              <a:gd name="connsiteY1-102" fmla="*/ 0 h 1420837"/>
              <a:gd name="connsiteX2-103" fmla="*/ 1547445 w 1659988"/>
              <a:gd name="connsiteY2-104" fmla="*/ 140678 h 1420837"/>
              <a:gd name="connsiteX3-105" fmla="*/ 1659988 w 1659988"/>
              <a:gd name="connsiteY3-106" fmla="*/ 1041010 h 1420837"/>
              <a:gd name="connsiteX4-107" fmla="*/ 942535 w 1659988"/>
              <a:gd name="connsiteY4-108" fmla="*/ 1420837 h 1420837"/>
              <a:gd name="connsiteX5-109" fmla="*/ 70339 w 1659988"/>
              <a:gd name="connsiteY5-110" fmla="*/ 1083213 h 1420837"/>
              <a:gd name="connsiteX6-111" fmla="*/ 0 w 1659988"/>
              <a:gd name="connsiteY6-112" fmla="*/ 211016 h 1420837"/>
              <a:gd name="connsiteX0-113" fmla="*/ 0 w 1659988"/>
              <a:gd name="connsiteY0-114" fmla="*/ 316298 h 1526119"/>
              <a:gd name="connsiteX1-115" fmla="*/ 689318 w 1659988"/>
              <a:gd name="connsiteY1-116" fmla="*/ 105282 h 1526119"/>
              <a:gd name="connsiteX2-117" fmla="*/ 1547445 w 1659988"/>
              <a:gd name="connsiteY2-118" fmla="*/ 245960 h 1526119"/>
              <a:gd name="connsiteX3-119" fmla="*/ 1659988 w 1659988"/>
              <a:gd name="connsiteY3-120" fmla="*/ 1146292 h 1526119"/>
              <a:gd name="connsiteX4-121" fmla="*/ 942535 w 1659988"/>
              <a:gd name="connsiteY4-122" fmla="*/ 1526119 h 1526119"/>
              <a:gd name="connsiteX5-123" fmla="*/ 70339 w 1659988"/>
              <a:gd name="connsiteY5-124" fmla="*/ 1188495 h 1526119"/>
              <a:gd name="connsiteX6-125" fmla="*/ 0 w 1659988"/>
              <a:gd name="connsiteY6-126" fmla="*/ 316298 h 1526119"/>
              <a:gd name="connsiteX0-127" fmla="*/ 0 w 1659988"/>
              <a:gd name="connsiteY0-128" fmla="*/ 368602 h 1578423"/>
              <a:gd name="connsiteX1-129" fmla="*/ 759656 w 1659988"/>
              <a:gd name="connsiteY1-130" fmla="*/ 87248 h 1578423"/>
              <a:gd name="connsiteX2-131" fmla="*/ 1547445 w 1659988"/>
              <a:gd name="connsiteY2-132" fmla="*/ 298264 h 1578423"/>
              <a:gd name="connsiteX3-133" fmla="*/ 1659988 w 1659988"/>
              <a:gd name="connsiteY3-134" fmla="*/ 1198596 h 1578423"/>
              <a:gd name="connsiteX4-135" fmla="*/ 942535 w 1659988"/>
              <a:gd name="connsiteY4-136" fmla="*/ 1578423 h 1578423"/>
              <a:gd name="connsiteX5-137" fmla="*/ 70339 w 1659988"/>
              <a:gd name="connsiteY5-138" fmla="*/ 1240799 h 1578423"/>
              <a:gd name="connsiteX6-139" fmla="*/ 0 w 1659988"/>
              <a:gd name="connsiteY6-140" fmla="*/ 368602 h 1578423"/>
              <a:gd name="connsiteX0-141" fmla="*/ 0 w 1659988"/>
              <a:gd name="connsiteY0-142" fmla="*/ 331411 h 1541232"/>
              <a:gd name="connsiteX1-143" fmla="*/ 759656 w 1659988"/>
              <a:gd name="connsiteY1-144" fmla="*/ 50057 h 1541232"/>
              <a:gd name="connsiteX2-145" fmla="*/ 1547445 w 1659988"/>
              <a:gd name="connsiteY2-146" fmla="*/ 261073 h 1541232"/>
              <a:gd name="connsiteX3-147" fmla="*/ 1659988 w 1659988"/>
              <a:gd name="connsiteY3-148" fmla="*/ 1161405 h 1541232"/>
              <a:gd name="connsiteX4-149" fmla="*/ 942535 w 1659988"/>
              <a:gd name="connsiteY4-150" fmla="*/ 1541232 h 1541232"/>
              <a:gd name="connsiteX5-151" fmla="*/ 70339 w 1659988"/>
              <a:gd name="connsiteY5-152" fmla="*/ 1203608 h 1541232"/>
              <a:gd name="connsiteX6-153" fmla="*/ 0 w 1659988"/>
              <a:gd name="connsiteY6-154" fmla="*/ 331411 h 1541232"/>
              <a:gd name="connsiteX0-155" fmla="*/ 0 w 1659988"/>
              <a:gd name="connsiteY0-156" fmla="*/ 400765 h 1610586"/>
              <a:gd name="connsiteX1-157" fmla="*/ 759656 w 1659988"/>
              <a:gd name="connsiteY1-158" fmla="*/ 119411 h 1610586"/>
              <a:gd name="connsiteX2-159" fmla="*/ 1547445 w 1659988"/>
              <a:gd name="connsiteY2-160" fmla="*/ 330427 h 1610586"/>
              <a:gd name="connsiteX3-161" fmla="*/ 1659988 w 1659988"/>
              <a:gd name="connsiteY3-162" fmla="*/ 1230759 h 1610586"/>
              <a:gd name="connsiteX4-163" fmla="*/ 942535 w 1659988"/>
              <a:gd name="connsiteY4-164" fmla="*/ 1610586 h 1610586"/>
              <a:gd name="connsiteX5-165" fmla="*/ 70339 w 1659988"/>
              <a:gd name="connsiteY5-166" fmla="*/ 1272962 h 1610586"/>
              <a:gd name="connsiteX6-167" fmla="*/ 0 w 1659988"/>
              <a:gd name="connsiteY6-168" fmla="*/ 400765 h 1610586"/>
              <a:gd name="connsiteX0-169" fmla="*/ 0 w 1659988"/>
              <a:gd name="connsiteY0-170" fmla="*/ 421889 h 1631710"/>
              <a:gd name="connsiteX1-171" fmla="*/ 759656 w 1659988"/>
              <a:gd name="connsiteY1-172" fmla="*/ 140535 h 1631710"/>
              <a:gd name="connsiteX2-173" fmla="*/ 1547445 w 1659988"/>
              <a:gd name="connsiteY2-174" fmla="*/ 351551 h 1631710"/>
              <a:gd name="connsiteX3-175" fmla="*/ 1659988 w 1659988"/>
              <a:gd name="connsiteY3-176" fmla="*/ 1251883 h 1631710"/>
              <a:gd name="connsiteX4-177" fmla="*/ 942535 w 1659988"/>
              <a:gd name="connsiteY4-178" fmla="*/ 1631710 h 1631710"/>
              <a:gd name="connsiteX5-179" fmla="*/ 70339 w 1659988"/>
              <a:gd name="connsiteY5-180" fmla="*/ 1294086 h 1631710"/>
              <a:gd name="connsiteX6-181" fmla="*/ 0 w 1659988"/>
              <a:gd name="connsiteY6-182" fmla="*/ 421889 h 1631710"/>
              <a:gd name="connsiteX0-183" fmla="*/ 0 w 1992538"/>
              <a:gd name="connsiteY0-184" fmla="*/ 421889 h 1631710"/>
              <a:gd name="connsiteX1-185" fmla="*/ 759656 w 1992538"/>
              <a:gd name="connsiteY1-186" fmla="*/ 140535 h 1631710"/>
              <a:gd name="connsiteX2-187" fmla="*/ 1547445 w 1992538"/>
              <a:gd name="connsiteY2-188" fmla="*/ 351551 h 1631710"/>
              <a:gd name="connsiteX3-189" fmla="*/ 1659988 w 1992538"/>
              <a:gd name="connsiteY3-190" fmla="*/ 1251883 h 1631710"/>
              <a:gd name="connsiteX4-191" fmla="*/ 942535 w 1992538"/>
              <a:gd name="connsiteY4-192" fmla="*/ 1631710 h 1631710"/>
              <a:gd name="connsiteX5-193" fmla="*/ 70339 w 1992538"/>
              <a:gd name="connsiteY5-194" fmla="*/ 1294086 h 1631710"/>
              <a:gd name="connsiteX6-195" fmla="*/ 0 w 1992538"/>
              <a:gd name="connsiteY6-196" fmla="*/ 421889 h 1631710"/>
              <a:gd name="connsiteX0-197" fmla="*/ 0 w 2005025"/>
              <a:gd name="connsiteY0-198" fmla="*/ 421889 h 1631710"/>
              <a:gd name="connsiteX1-199" fmla="*/ 759656 w 2005025"/>
              <a:gd name="connsiteY1-200" fmla="*/ 140535 h 1631710"/>
              <a:gd name="connsiteX2-201" fmla="*/ 1547445 w 2005025"/>
              <a:gd name="connsiteY2-202" fmla="*/ 351551 h 1631710"/>
              <a:gd name="connsiteX3-203" fmla="*/ 1702191 w 2005025"/>
              <a:gd name="connsiteY3-204" fmla="*/ 1265951 h 1631710"/>
              <a:gd name="connsiteX4-205" fmla="*/ 942535 w 2005025"/>
              <a:gd name="connsiteY4-206" fmla="*/ 1631710 h 1631710"/>
              <a:gd name="connsiteX5-207" fmla="*/ 70339 w 2005025"/>
              <a:gd name="connsiteY5-208" fmla="*/ 1294086 h 1631710"/>
              <a:gd name="connsiteX6-209" fmla="*/ 0 w 2005025"/>
              <a:gd name="connsiteY6-210" fmla="*/ 421889 h 1631710"/>
              <a:gd name="connsiteX0-211" fmla="*/ 0 w 2205243"/>
              <a:gd name="connsiteY0-212" fmla="*/ 421889 h 1631710"/>
              <a:gd name="connsiteX1-213" fmla="*/ 759656 w 2205243"/>
              <a:gd name="connsiteY1-214" fmla="*/ 140535 h 1631710"/>
              <a:gd name="connsiteX2-215" fmla="*/ 1547445 w 2205243"/>
              <a:gd name="connsiteY2-216" fmla="*/ 351551 h 1631710"/>
              <a:gd name="connsiteX3-217" fmla="*/ 1702191 w 2205243"/>
              <a:gd name="connsiteY3-218" fmla="*/ 1265951 h 1631710"/>
              <a:gd name="connsiteX4-219" fmla="*/ 942535 w 2205243"/>
              <a:gd name="connsiteY4-220" fmla="*/ 1631710 h 1631710"/>
              <a:gd name="connsiteX5-221" fmla="*/ 70339 w 2205243"/>
              <a:gd name="connsiteY5-222" fmla="*/ 1294086 h 1631710"/>
              <a:gd name="connsiteX6-223" fmla="*/ 0 w 2205243"/>
              <a:gd name="connsiteY6-224" fmla="*/ 421889 h 1631710"/>
              <a:gd name="connsiteX0-225" fmla="*/ 0 w 2205243"/>
              <a:gd name="connsiteY0-226" fmla="*/ 421889 h 1631710"/>
              <a:gd name="connsiteX1-227" fmla="*/ 759656 w 2205243"/>
              <a:gd name="connsiteY1-228" fmla="*/ 140535 h 1631710"/>
              <a:gd name="connsiteX2-229" fmla="*/ 1547445 w 2205243"/>
              <a:gd name="connsiteY2-230" fmla="*/ 351551 h 1631710"/>
              <a:gd name="connsiteX3-231" fmla="*/ 1702191 w 2205243"/>
              <a:gd name="connsiteY3-232" fmla="*/ 1265951 h 1631710"/>
              <a:gd name="connsiteX4-233" fmla="*/ 942535 w 2205243"/>
              <a:gd name="connsiteY4-234" fmla="*/ 1631710 h 1631710"/>
              <a:gd name="connsiteX5-235" fmla="*/ 70339 w 2205243"/>
              <a:gd name="connsiteY5-236" fmla="*/ 1294086 h 1631710"/>
              <a:gd name="connsiteX6-237" fmla="*/ 0 w 2205243"/>
              <a:gd name="connsiteY6-238" fmla="*/ 421889 h 1631710"/>
              <a:gd name="connsiteX0-239" fmla="*/ 0 w 2205243"/>
              <a:gd name="connsiteY0-240" fmla="*/ 421889 h 1707267"/>
              <a:gd name="connsiteX1-241" fmla="*/ 759656 w 2205243"/>
              <a:gd name="connsiteY1-242" fmla="*/ 140535 h 1707267"/>
              <a:gd name="connsiteX2-243" fmla="*/ 1547445 w 2205243"/>
              <a:gd name="connsiteY2-244" fmla="*/ 351551 h 1707267"/>
              <a:gd name="connsiteX3-245" fmla="*/ 1702191 w 2205243"/>
              <a:gd name="connsiteY3-246" fmla="*/ 1265951 h 1707267"/>
              <a:gd name="connsiteX4-247" fmla="*/ 942535 w 2205243"/>
              <a:gd name="connsiteY4-248" fmla="*/ 1631710 h 1707267"/>
              <a:gd name="connsiteX5-249" fmla="*/ 70339 w 2205243"/>
              <a:gd name="connsiteY5-250" fmla="*/ 1294086 h 1707267"/>
              <a:gd name="connsiteX6-251" fmla="*/ 0 w 2205243"/>
              <a:gd name="connsiteY6-252" fmla="*/ 421889 h 1707267"/>
              <a:gd name="connsiteX0-253" fmla="*/ 0 w 2205243"/>
              <a:gd name="connsiteY0-254" fmla="*/ 421889 h 1784748"/>
              <a:gd name="connsiteX1-255" fmla="*/ 759656 w 2205243"/>
              <a:gd name="connsiteY1-256" fmla="*/ 140535 h 1784748"/>
              <a:gd name="connsiteX2-257" fmla="*/ 1547445 w 2205243"/>
              <a:gd name="connsiteY2-258" fmla="*/ 351551 h 1784748"/>
              <a:gd name="connsiteX3-259" fmla="*/ 1702191 w 2205243"/>
              <a:gd name="connsiteY3-260" fmla="*/ 1265951 h 1784748"/>
              <a:gd name="connsiteX4-261" fmla="*/ 942535 w 2205243"/>
              <a:gd name="connsiteY4-262" fmla="*/ 1631710 h 1784748"/>
              <a:gd name="connsiteX5-263" fmla="*/ 70339 w 2205243"/>
              <a:gd name="connsiteY5-264" fmla="*/ 1294086 h 1784748"/>
              <a:gd name="connsiteX6-265" fmla="*/ 0 w 2205243"/>
              <a:gd name="connsiteY6-266" fmla="*/ 421889 h 1784748"/>
              <a:gd name="connsiteX0-267" fmla="*/ 0 w 2205243"/>
              <a:gd name="connsiteY0-268" fmla="*/ 421889 h 1786897"/>
              <a:gd name="connsiteX1-269" fmla="*/ 759656 w 2205243"/>
              <a:gd name="connsiteY1-270" fmla="*/ 140535 h 1786897"/>
              <a:gd name="connsiteX2-271" fmla="*/ 1547445 w 2205243"/>
              <a:gd name="connsiteY2-272" fmla="*/ 351551 h 1786897"/>
              <a:gd name="connsiteX3-273" fmla="*/ 1702191 w 2205243"/>
              <a:gd name="connsiteY3-274" fmla="*/ 1265951 h 1786897"/>
              <a:gd name="connsiteX4-275" fmla="*/ 942535 w 2205243"/>
              <a:gd name="connsiteY4-276" fmla="*/ 1631710 h 1786897"/>
              <a:gd name="connsiteX5-277" fmla="*/ 28136 w 2205243"/>
              <a:gd name="connsiteY5-278" fmla="*/ 1308153 h 1786897"/>
              <a:gd name="connsiteX6-279" fmla="*/ 0 w 2205243"/>
              <a:gd name="connsiteY6-280" fmla="*/ 421889 h 1786897"/>
              <a:gd name="connsiteX0-281" fmla="*/ 0 w 2205243"/>
              <a:gd name="connsiteY0-282" fmla="*/ 421889 h 1808739"/>
              <a:gd name="connsiteX1-283" fmla="*/ 759656 w 2205243"/>
              <a:gd name="connsiteY1-284" fmla="*/ 140535 h 1808739"/>
              <a:gd name="connsiteX2-285" fmla="*/ 1547445 w 2205243"/>
              <a:gd name="connsiteY2-286" fmla="*/ 351551 h 1808739"/>
              <a:gd name="connsiteX3-287" fmla="*/ 1702191 w 2205243"/>
              <a:gd name="connsiteY3-288" fmla="*/ 1265951 h 1808739"/>
              <a:gd name="connsiteX4-289" fmla="*/ 942535 w 2205243"/>
              <a:gd name="connsiteY4-290" fmla="*/ 1631710 h 1808739"/>
              <a:gd name="connsiteX5-291" fmla="*/ 28136 w 2205243"/>
              <a:gd name="connsiteY5-292" fmla="*/ 1308153 h 1808739"/>
              <a:gd name="connsiteX6-293" fmla="*/ 0 w 2205243"/>
              <a:gd name="connsiteY6-294" fmla="*/ 421889 h 1808739"/>
              <a:gd name="connsiteX0-295" fmla="*/ 0 w 2205243"/>
              <a:gd name="connsiteY0-296" fmla="*/ 421889 h 1801695"/>
              <a:gd name="connsiteX1-297" fmla="*/ 759656 w 2205243"/>
              <a:gd name="connsiteY1-298" fmla="*/ 140535 h 1801695"/>
              <a:gd name="connsiteX2-299" fmla="*/ 1547445 w 2205243"/>
              <a:gd name="connsiteY2-300" fmla="*/ 351551 h 1801695"/>
              <a:gd name="connsiteX3-301" fmla="*/ 1702191 w 2205243"/>
              <a:gd name="connsiteY3-302" fmla="*/ 1265951 h 1801695"/>
              <a:gd name="connsiteX4-303" fmla="*/ 942535 w 2205243"/>
              <a:gd name="connsiteY4-304" fmla="*/ 1631710 h 1801695"/>
              <a:gd name="connsiteX5-305" fmla="*/ 28136 w 2205243"/>
              <a:gd name="connsiteY5-306" fmla="*/ 1308153 h 1801695"/>
              <a:gd name="connsiteX6-307" fmla="*/ 0 w 2205243"/>
              <a:gd name="connsiteY6-308" fmla="*/ 421889 h 1801695"/>
              <a:gd name="connsiteX0-309" fmla="*/ 0 w 2205243"/>
              <a:gd name="connsiteY0-310" fmla="*/ 421889 h 1801695"/>
              <a:gd name="connsiteX1-311" fmla="*/ 759656 w 2205243"/>
              <a:gd name="connsiteY1-312" fmla="*/ 140535 h 1801695"/>
              <a:gd name="connsiteX2-313" fmla="*/ 1547445 w 2205243"/>
              <a:gd name="connsiteY2-314" fmla="*/ 351551 h 1801695"/>
              <a:gd name="connsiteX3-315" fmla="*/ 1702191 w 2205243"/>
              <a:gd name="connsiteY3-316" fmla="*/ 1265951 h 1801695"/>
              <a:gd name="connsiteX4-317" fmla="*/ 942535 w 2205243"/>
              <a:gd name="connsiteY4-318" fmla="*/ 1631710 h 1801695"/>
              <a:gd name="connsiteX5-319" fmla="*/ 28136 w 2205243"/>
              <a:gd name="connsiteY5-320" fmla="*/ 1308153 h 1801695"/>
              <a:gd name="connsiteX6-321" fmla="*/ 0 w 2205243"/>
              <a:gd name="connsiteY6-322" fmla="*/ 421889 h 1801695"/>
              <a:gd name="connsiteX0-323" fmla="*/ 0 w 2205243"/>
              <a:gd name="connsiteY0-324" fmla="*/ 421889 h 1711922"/>
              <a:gd name="connsiteX1-325" fmla="*/ 759656 w 2205243"/>
              <a:gd name="connsiteY1-326" fmla="*/ 140535 h 1711922"/>
              <a:gd name="connsiteX2-327" fmla="*/ 1547445 w 2205243"/>
              <a:gd name="connsiteY2-328" fmla="*/ 351551 h 1711922"/>
              <a:gd name="connsiteX3-329" fmla="*/ 1702191 w 2205243"/>
              <a:gd name="connsiteY3-330" fmla="*/ 1265951 h 1711922"/>
              <a:gd name="connsiteX4-331" fmla="*/ 942535 w 2205243"/>
              <a:gd name="connsiteY4-332" fmla="*/ 1631710 h 1711922"/>
              <a:gd name="connsiteX5-333" fmla="*/ 28136 w 2205243"/>
              <a:gd name="connsiteY5-334" fmla="*/ 1308153 h 1711922"/>
              <a:gd name="connsiteX6-335" fmla="*/ 0 w 2205243"/>
              <a:gd name="connsiteY6-336" fmla="*/ 421889 h 1711922"/>
              <a:gd name="connsiteX0-337" fmla="*/ 0 w 2205243"/>
              <a:gd name="connsiteY0-338" fmla="*/ 421889 h 1795525"/>
              <a:gd name="connsiteX1-339" fmla="*/ 759656 w 2205243"/>
              <a:gd name="connsiteY1-340" fmla="*/ 140535 h 1795525"/>
              <a:gd name="connsiteX2-341" fmla="*/ 1547445 w 2205243"/>
              <a:gd name="connsiteY2-342" fmla="*/ 351551 h 1795525"/>
              <a:gd name="connsiteX3-343" fmla="*/ 1702191 w 2205243"/>
              <a:gd name="connsiteY3-344" fmla="*/ 1265951 h 1795525"/>
              <a:gd name="connsiteX4-345" fmla="*/ 942535 w 2205243"/>
              <a:gd name="connsiteY4-346" fmla="*/ 1631710 h 1795525"/>
              <a:gd name="connsiteX5-347" fmla="*/ 28136 w 2205243"/>
              <a:gd name="connsiteY5-348" fmla="*/ 1308153 h 1795525"/>
              <a:gd name="connsiteX6-349" fmla="*/ 0 w 2205243"/>
              <a:gd name="connsiteY6-350" fmla="*/ 421889 h 1795525"/>
              <a:gd name="connsiteX0-351" fmla="*/ 0 w 2205243"/>
              <a:gd name="connsiteY0-352" fmla="*/ 421889 h 1751029"/>
              <a:gd name="connsiteX1-353" fmla="*/ 759656 w 2205243"/>
              <a:gd name="connsiteY1-354" fmla="*/ 140535 h 1751029"/>
              <a:gd name="connsiteX2-355" fmla="*/ 1547445 w 2205243"/>
              <a:gd name="connsiteY2-356" fmla="*/ 351551 h 1751029"/>
              <a:gd name="connsiteX3-357" fmla="*/ 1702191 w 2205243"/>
              <a:gd name="connsiteY3-358" fmla="*/ 1265951 h 1751029"/>
              <a:gd name="connsiteX4-359" fmla="*/ 942535 w 2205243"/>
              <a:gd name="connsiteY4-360" fmla="*/ 1631710 h 1751029"/>
              <a:gd name="connsiteX5-361" fmla="*/ 28136 w 2205243"/>
              <a:gd name="connsiteY5-362" fmla="*/ 1308153 h 1751029"/>
              <a:gd name="connsiteX6-363" fmla="*/ 0 w 2205243"/>
              <a:gd name="connsiteY6-364" fmla="*/ 421889 h 1751029"/>
              <a:gd name="connsiteX0-365" fmla="*/ 0 w 2205243"/>
              <a:gd name="connsiteY0-366" fmla="*/ 421889 h 1807298"/>
              <a:gd name="connsiteX1-367" fmla="*/ 759656 w 2205243"/>
              <a:gd name="connsiteY1-368" fmla="*/ 140535 h 1807298"/>
              <a:gd name="connsiteX2-369" fmla="*/ 1547445 w 2205243"/>
              <a:gd name="connsiteY2-370" fmla="*/ 351551 h 1807298"/>
              <a:gd name="connsiteX3-371" fmla="*/ 1702191 w 2205243"/>
              <a:gd name="connsiteY3-372" fmla="*/ 1265951 h 1807298"/>
              <a:gd name="connsiteX4-373" fmla="*/ 942535 w 2205243"/>
              <a:gd name="connsiteY4-374" fmla="*/ 1631710 h 1807298"/>
              <a:gd name="connsiteX5-375" fmla="*/ 28136 w 2205243"/>
              <a:gd name="connsiteY5-376" fmla="*/ 1308153 h 1807298"/>
              <a:gd name="connsiteX6-377" fmla="*/ 0 w 2205243"/>
              <a:gd name="connsiteY6-378" fmla="*/ 421889 h 1807298"/>
              <a:gd name="connsiteX0-379" fmla="*/ 237702 w 2442945"/>
              <a:gd name="connsiteY0-380" fmla="*/ 421889 h 1807298"/>
              <a:gd name="connsiteX1-381" fmla="*/ 997358 w 2442945"/>
              <a:gd name="connsiteY1-382" fmla="*/ 140535 h 1807298"/>
              <a:gd name="connsiteX2-383" fmla="*/ 1785147 w 2442945"/>
              <a:gd name="connsiteY2-384" fmla="*/ 351551 h 1807298"/>
              <a:gd name="connsiteX3-385" fmla="*/ 1939893 w 2442945"/>
              <a:gd name="connsiteY3-386" fmla="*/ 1265951 h 1807298"/>
              <a:gd name="connsiteX4-387" fmla="*/ 1180237 w 2442945"/>
              <a:gd name="connsiteY4-388" fmla="*/ 1631710 h 1807298"/>
              <a:gd name="connsiteX5-389" fmla="*/ 265838 w 2442945"/>
              <a:gd name="connsiteY5-390" fmla="*/ 1308153 h 1807298"/>
              <a:gd name="connsiteX6-391" fmla="*/ 237702 w 2442945"/>
              <a:gd name="connsiteY6-392" fmla="*/ 421889 h 1807298"/>
              <a:gd name="connsiteX0-393" fmla="*/ 342317 w 2547560"/>
              <a:gd name="connsiteY0-394" fmla="*/ 421889 h 1807298"/>
              <a:gd name="connsiteX1-395" fmla="*/ 1101973 w 2547560"/>
              <a:gd name="connsiteY1-396" fmla="*/ 140535 h 1807298"/>
              <a:gd name="connsiteX2-397" fmla="*/ 1889762 w 2547560"/>
              <a:gd name="connsiteY2-398" fmla="*/ 351551 h 1807298"/>
              <a:gd name="connsiteX3-399" fmla="*/ 2044508 w 2547560"/>
              <a:gd name="connsiteY3-400" fmla="*/ 1265951 h 1807298"/>
              <a:gd name="connsiteX4-401" fmla="*/ 1284852 w 2547560"/>
              <a:gd name="connsiteY4-402" fmla="*/ 1631710 h 1807298"/>
              <a:gd name="connsiteX5-403" fmla="*/ 370453 w 2547560"/>
              <a:gd name="connsiteY5-404" fmla="*/ 1308153 h 1807298"/>
              <a:gd name="connsiteX6-405" fmla="*/ 342317 w 2547560"/>
              <a:gd name="connsiteY6-406" fmla="*/ 421889 h 180729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2547560" h="1807298">
                <a:moveTo>
                  <a:pt x="342317" y="421889"/>
                </a:moveTo>
                <a:cubicBezTo>
                  <a:pt x="487684" y="98331"/>
                  <a:pt x="914404" y="27994"/>
                  <a:pt x="1101973" y="140535"/>
                </a:cubicBezTo>
                <a:cubicBezTo>
                  <a:pt x="1477110" y="-197089"/>
                  <a:pt x="1950723" y="154603"/>
                  <a:pt x="1889762" y="351551"/>
                </a:cubicBezTo>
                <a:cubicBezTo>
                  <a:pt x="2841676" y="32683"/>
                  <a:pt x="2640040" y="1401939"/>
                  <a:pt x="2044508" y="1265951"/>
                </a:cubicBezTo>
                <a:cubicBezTo>
                  <a:pt x="1946034" y="1711428"/>
                  <a:pt x="1552139" y="1791144"/>
                  <a:pt x="1284852" y="1631710"/>
                </a:cubicBezTo>
                <a:cubicBezTo>
                  <a:pt x="740902" y="1997469"/>
                  <a:pt x="492373" y="1744249"/>
                  <a:pt x="370453" y="1308153"/>
                </a:cubicBezTo>
                <a:cubicBezTo>
                  <a:pt x="-215701" y="1139341"/>
                  <a:pt x="-14064" y="661039"/>
                  <a:pt x="342317" y="421889"/>
                </a:cubicBezTo>
                <a:close/>
              </a:path>
            </a:pathLst>
          </a:custGeom>
          <a:solidFill>
            <a:srgbClr val="F1FA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957918" y="187129"/>
            <a:ext cx="63854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3600" b="1" dirty="0">
                <a:solidFill>
                  <a:srgbClr val="283F19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rPr>
              <a:t>从</a:t>
            </a:r>
            <a:r>
              <a:rPr lang="zh-CN" altLang="en-US" sz="3600" b="1" dirty="0">
                <a:solidFill>
                  <a:srgbClr val="283F19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rPr>
              <a:t>我</a:t>
            </a:r>
            <a:r>
              <a:rPr lang="zh-CN" altLang="zh-CN" sz="3600" b="1" dirty="0">
                <a:solidFill>
                  <a:srgbClr val="283F19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rPr>
              <a:t>做起保护地球的由来</a:t>
            </a:r>
          </a:p>
        </p:txBody>
      </p:sp>
      <p:sp>
        <p:nvSpPr>
          <p:cNvPr id="5" name="矩形 4"/>
          <p:cNvSpPr/>
          <p:nvPr/>
        </p:nvSpPr>
        <p:spPr>
          <a:xfrm>
            <a:off x="725072" y="3873551"/>
            <a:ext cx="311273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zh-CN" sz="2400" kern="100" dirty="0">
                <a:solidFill>
                  <a:schemeClr val="bg1"/>
                </a:solidFill>
                <a:latin typeface="华康娃娃体W5" panose="040B0509000000000000" pitchFamily="81" charset="-122"/>
                <a:ea typeface="华康娃娃体W5" panose="040B0509000000000000" pitchFamily="81" charset="-122"/>
                <a:cs typeface="Times New Roman" panose="02020603050405020304" pitchFamily="18" charset="0"/>
              </a:rPr>
              <a:t>大力节约资源。不使用或少用一次性饭盒、筷子等消费品，不浪费纸张。</a:t>
            </a:r>
            <a:endParaRPr lang="zh-CN" altLang="en-US" sz="2400" dirty="0">
              <a:solidFill>
                <a:schemeClr val="bg1"/>
              </a:solidFill>
              <a:latin typeface="华康娃娃体W5" panose="040B0509000000000000" pitchFamily="81" charset="-122"/>
              <a:ea typeface="华康娃娃体W5" panose="040B0509000000000000" pitchFamily="81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725072" y="2153950"/>
            <a:ext cx="311273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zh-CN" sz="2400" kern="100" dirty="0">
                <a:solidFill>
                  <a:schemeClr val="bg1"/>
                </a:solidFill>
                <a:latin typeface="华康娃娃体W5" panose="040B0509000000000000" pitchFamily="81" charset="-122"/>
                <a:ea typeface="华康娃娃体W5" panose="040B0509000000000000" pitchFamily="81" charset="-122"/>
                <a:cs typeface="Times New Roman" panose="02020603050405020304" pitchFamily="18" charset="0"/>
              </a:rPr>
              <a:t>使用环保电池，防止汞、铬污染、慎用洗涤剂，减少水污染。</a:t>
            </a:r>
            <a:endParaRPr lang="zh-CN" altLang="en-US" sz="2400" dirty="0">
              <a:solidFill>
                <a:schemeClr val="bg1"/>
              </a:solidFill>
              <a:latin typeface="华康娃娃体W5" panose="040B0509000000000000" pitchFamily="81" charset="-122"/>
              <a:ea typeface="华康娃娃体W5" panose="040B0509000000000000" pitchFamily="81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8684868" y="2153950"/>
            <a:ext cx="311273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2400" kern="100" dirty="0">
                <a:solidFill>
                  <a:schemeClr val="bg1"/>
                </a:solidFill>
                <a:latin typeface="华康娃娃体W5" panose="040B0509000000000000" pitchFamily="81" charset="-122"/>
                <a:ea typeface="华康娃娃体W5" panose="040B0509000000000000" pitchFamily="81" charset="-122"/>
                <a:cs typeface="Times New Roman" panose="02020603050405020304" pitchFamily="18" charset="0"/>
              </a:rPr>
              <a:t>自觉保护生活环境，积极参与社会绿化美化活动，保护绿地花木。</a:t>
            </a:r>
            <a:endParaRPr lang="zh-CN" altLang="en-US" sz="2400" dirty="0">
              <a:solidFill>
                <a:schemeClr val="bg1"/>
              </a:solidFill>
              <a:latin typeface="华康娃娃体W5" panose="040B0509000000000000" pitchFamily="81" charset="-122"/>
              <a:ea typeface="华康娃娃体W5" panose="040B0509000000000000" pitchFamily="81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8634027" y="3898933"/>
            <a:ext cx="311273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2400" kern="100" dirty="0">
                <a:solidFill>
                  <a:schemeClr val="bg1"/>
                </a:solidFill>
                <a:latin typeface="华康娃娃体W5" panose="040B0509000000000000" pitchFamily="81" charset="-122"/>
                <a:ea typeface="华康娃娃体W5" panose="040B0509000000000000" pitchFamily="81" charset="-122"/>
                <a:cs typeface="Times New Roman" panose="02020603050405020304" pitchFamily="18" charset="0"/>
              </a:rPr>
              <a:t>提倡垃圾分类。清理“白色”污染，把废塑料袋打个节再扔进垃圾箱。</a:t>
            </a:r>
            <a:endParaRPr lang="zh-CN" altLang="en-US" sz="2400" dirty="0">
              <a:solidFill>
                <a:schemeClr val="bg1"/>
              </a:solidFill>
              <a:latin typeface="华康娃娃体W5" panose="040B0509000000000000" pitchFamily="81" charset="-122"/>
              <a:ea typeface="华康娃娃体W5" panose="040B0509000000000000" pitchFamily="81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090443" y="2193480"/>
            <a:ext cx="2226996" cy="15588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4" cstate="email"/>
          <a:srcRect/>
          <a:stretch>
            <a:fillRect/>
          </a:stretch>
        </p:blipFill>
        <p:spPr>
          <a:xfrm>
            <a:off x="6317439" y="2193480"/>
            <a:ext cx="2226996" cy="14721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4111878" y="3672851"/>
            <a:ext cx="2226996" cy="14730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6338874" y="3672851"/>
            <a:ext cx="2226996" cy="14971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rounded-cloud_20581"/>
          <p:cNvSpPr>
            <a:spLocks noChangeAspect="1"/>
          </p:cNvSpPr>
          <p:nvPr/>
        </p:nvSpPr>
        <p:spPr bwMode="auto">
          <a:xfrm>
            <a:off x="9541007" y="-56412"/>
            <a:ext cx="3348549" cy="1561099"/>
          </a:xfrm>
          <a:custGeom>
            <a:avLst/>
            <a:gdLst>
              <a:gd name="T0" fmla="*/ 372171 w 604011"/>
              <a:gd name="T1" fmla="*/ 372171 w 604011"/>
              <a:gd name="T2" fmla="*/ 372171 w 604011"/>
              <a:gd name="T3" fmla="*/ 372171 w 604011"/>
              <a:gd name="T4" fmla="*/ 372171 w 604011"/>
              <a:gd name="T5" fmla="*/ 372171 w 604011"/>
              <a:gd name="T6" fmla="*/ 372171 w 604011"/>
              <a:gd name="T7" fmla="*/ 372171 w 604011"/>
              <a:gd name="T8" fmla="*/ 372171 w 604011"/>
              <a:gd name="T9" fmla="*/ 372171 w 604011"/>
              <a:gd name="T10" fmla="*/ 372171 w 604011"/>
              <a:gd name="T11" fmla="*/ 372171 w 604011"/>
              <a:gd name="T12" fmla="*/ 372171 w 604011"/>
              <a:gd name="T13" fmla="*/ 372171 w 604011"/>
              <a:gd name="T14" fmla="*/ 372171 w 604011"/>
              <a:gd name="T15" fmla="*/ 372171 w 604011"/>
              <a:gd name="T16" fmla="*/ 372171 w 604011"/>
              <a:gd name="T17" fmla="*/ 372171 w 604011"/>
              <a:gd name="T18" fmla="*/ 372171 w 604011"/>
              <a:gd name="T19" fmla="*/ 372171 w 604011"/>
              <a:gd name="T20" fmla="*/ 372171 w 604011"/>
              <a:gd name="T21" fmla="*/ 372171 w 604011"/>
              <a:gd name="T22" fmla="*/ 372171 w 604011"/>
              <a:gd name="T23" fmla="*/ 372171 w 604011"/>
              <a:gd name="T24" fmla="*/ 372171 w 604011"/>
              <a:gd name="T25" fmla="*/ 372171 w 604011"/>
              <a:gd name="T26" fmla="*/ 372171 w 604011"/>
              <a:gd name="T27" fmla="*/ 372171 w 604011"/>
              <a:gd name="T28" fmla="*/ 372171 w 604011"/>
              <a:gd name="T29" fmla="*/ 372171 w 6040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4164" h="3461">
                <a:moveTo>
                  <a:pt x="2255" y="3461"/>
                </a:moveTo>
                <a:cubicBezTo>
                  <a:pt x="1907" y="3461"/>
                  <a:pt x="1571" y="3322"/>
                  <a:pt x="1324" y="3077"/>
                </a:cubicBezTo>
                <a:cubicBezTo>
                  <a:pt x="1241" y="3112"/>
                  <a:pt x="1151" y="3131"/>
                  <a:pt x="1061" y="3131"/>
                </a:cubicBezTo>
                <a:cubicBezTo>
                  <a:pt x="695" y="3131"/>
                  <a:pt x="398" y="2834"/>
                  <a:pt x="398" y="2468"/>
                </a:cubicBezTo>
                <a:cubicBezTo>
                  <a:pt x="398" y="2429"/>
                  <a:pt x="402" y="2389"/>
                  <a:pt x="409" y="2350"/>
                </a:cubicBezTo>
                <a:cubicBezTo>
                  <a:pt x="152" y="2159"/>
                  <a:pt x="0" y="1860"/>
                  <a:pt x="0" y="1539"/>
                </a:cubicBezTo>
                <a:cubicBezTo>
                  <a:pt x="0" y="1034"/>
                  <a:pt x="382" y="604"/>
                  <a:pt x="878" y="540"/>
                </a:cubicBezTo>
                <a:cubicBezTo>
                  <a:pt x="1002" y="215"/>
                  <a:pt x="1312" y="0"/>
                  <a:pt x="1665" y="0"/>
                </a:cubicBezTo>
                <a:cubicBezTo>
                  <a:pt x="1972" y="0"/>
                  <a:pt x="2254" y="168"/>
                  <a:pt x="2401" y="434"/>
                </a:cubicBezTo>
                <a:cubicBezTo>
                  <a:pt x="2507" y="397"/>
                  <a:pt x="2618" y="378"/>
                  <a:pt x="2732" y="378"/>
                </a:cubicBezTo>
                <a:cubicBezTo>
                  <a:pt x="3291" y="378"/>
                  <a:pt x="3746" y="833"/>
                  <a:pt x="3746" y="1393"/>
                </a:cubicBezTo>
                <a:cubicBezTo>
                  <a:pt x="3746" y="1416"/>
                  <a:pt x="3745" y="1440"/>
                  <a:pt x="3743" y="1465"/>
                </a:cubicBezTo>
                <a:cubicBezTo>
                  <a:pt x="3994" y="1563"/>
                  <a:pt x="4164" y="1808"/>
                  <a:pt x="4164" y="2082"/>
                </a:cubicBezTo>
                <a:cubicBezTo>
                  <a:pt x="4164" y="2470"/>
                  <a:pt x="3826" y="2781"/>
                  <a:pt x="3433" y="2741"/>
                </a:cubicBezTo>
                <a:cubicBezTo>
                  <a:pt x="3207" y="3180"/>
                  <a:pt x="2751" y="3461"/>
                  <a:pt x="2255" y="3461"/>
                </a:cubicBezTo>
                <a:close/>
              </a:path>
            </a:pathLst>
          </a:custGeom>
          <a:solidFill>
            <a:srgbClr val="F1FAFF"/>
          </a:solidFill>
          <a:ln>
            <a:noFill/>
          </a:ln>
        </p:spPr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3D2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cloud-sky-storm_13919"/>
          <p:cNvSpPr>
            <a:spLocks noChangeAspect="1"/>
          </p:cNvSpPr>
          <p:nvPr/>
        </p:nvSpPr>
        <p:spPr bwMode="auto">
          <a:xfrm rot="878842">
            <a:off x="7098466" y="2280110"/>
            <a:ext cx="4124039" cy="2110150"/>
          </a:xfrm>
          <a:custGeom>
            <a:avLst/>
            <a:gdLst>
              <a:gd name="T0" fmla="*/ 703 w 738"/>
              <a:gd name="T1" fmla="*/ 179 h 469"/>
              <a:gd name="T2" fmla="*/ 703 w 738"/>
              <a:gd name="T3" fmla="*/ 179 h 469"/>
              <a:gd name="T4" fmla="*/ 555 w 738"/>
              <a:gd name="T5" fmla="*/ 56 h 469"/>
              <a:gd name="T6" fmla="*/ 489 w 738"/>
              <a:gd name="T7" fmla="*/ 71 h 469"/>
              <a:gd name="T8" fmla="*/ 341 w 738"/>
              <a:gd name="T9" fmla="*/ 0 h 469"/>
              <a:gd name="T10" fmla="*/ 182 w 738"/>
              <a:gd name="T11" fmla="*/ 86 h 469"/>
              <a:gd name="T12" fmla="*/ 181 w 738"/>
              <a:gd name="T13" fmla="*/ 86 h 469"/>
              <a:gd name="T14" fmla="*/ 77 w 738"/>
              <a:gd name="T15" fmla="*/ 189 h 469"/>
              <a:gd name="T16" fmla="*/ 79 w 738"/>
              <a:gd name="T17" fmla="*/ 211 h 469"/>
              <a:gd name="T18" fmla="*/ 0 w 738"/>
              <a:gd name="T19" fmla="*/ 311 h 469"/>
              <a:gd name="T20" fmla="*/ 4 w 738"/>
              <a:gd name="T21" fmla="*/ 339 h 469"/>
              <a:gd name="T22" fmla="*/ 4 w 738"/>
              <a:gd name="T23" fmla="*/ 341 h 469"/>
              <a:gd name="T24" fmla="*/ 353 w 738"/>
              <a:gd name="T25" fmla="*/ 463 h 469"/>
              <a:gd name="T26" fmla="*/ 705 w 738"/>
              <a:gd name="T27" fmla="*/ 336 h 469"/>
              <a:gd name="T28" fmla="*/ 703 w 738"/>
              <a:gd name="T29" fmla="*/ 179 h 4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738" h="469">
                <a:moveTo>
                  <a:pt x="703" y="179"/>
                </a:moveTo>
                <a:lnTo>
                  <a:pt x="703" y="179"/>
                </a:lnTo>
                <a:cubicBezTo>
                  <a:pt x="680" y="98"/>
                  <a:pt x="629" y="56"/>
                  <a:pt x="555" y="56"/>
                </a:cubicBezTo>
                <a:cubicBezTo>
                  <a:pt x="531" y="56"/>
                  <a:pt x="509" y="61"/>
                  <a:pt x="489" y="71"/>
                </a:cubicBezTo>
                <a:cubicBezTo>
                  <a:pt x="455" y="28"/>
                  <a:pt x="401" y="0"/>
                  <a:pt x="341" y="0"/>
                </a:cubicBezTo>
                <a:cubicBezTo>
                  <a:pt x="275" y="0"/>
                  <a:pt x="216" y="34"/>
                  <a:pt x="182" y="86"/>
                </a:cubicBezTo>
                <a:cubicBezTo>
                  <a:pt x="182" y="86"/>
                  <a:pt x="181" y="86"/>
                  <a:pt x="181" y="86"/>
                </a:cubicBezTo>
                <a:cubicBezTo>
                  <a:pt x="124" y="86"/>
                  <a:pt x="77" y="132"/>
                  <a:pt x="77" y="189"/>
                </a:cubicBezTo>
                <a:cubicBezTo>
                  <a:pt x="77" y="197"/>
                  <a:pt x="78" y="204"/>
                  <a:pt x="79" y="211"/>
                </a:cubicBezTo>
                <a:cubicBezTo>
                  <a:pt x="34" y="222"/>
                  <a:pt x="0" y="262"/>
                  <a:pt x="0" y="311"/>
                </a:cubicBezTo>
                <a:cubicBezTo>
                  <a:pt x="0" y="321"/>
                  <a:pt x="2" y="330"/>
                  <a:pt x="4" y="339"/>
                </a:cubicBezTo>
                <a:cubicBezTo>
                  <a:pt x="4" y="339"/>
                  <a:pt x="4" y="340"/>
                  <a:pt x="4" y="341"/>
                </a:cubicBezTo>
                <a:cubicBezTo>
                  <a:pt x="25" y="469"/>
                  <a:pt x="272" y="465"/>
                  <a:pt x="353" y="463"/>
                </a:cubicBezTo>
                <a:cubicBezTo>
                  <a:pt x="442" y="462"/>
                  <a:pt x="651" y="447"/>
                  <a:pt x="705" y="336"/>
                </a:cubicBezTo>
                <a:cubicBezTo>
                  <a:pt x="738" y="268"/>
                  <a:pt x="703" y="179"/>
                  <a:pt x="703" y="179"/>
                </a:cubicBezTo>
                <a:close/>
              </a:path>
            </a:pathLst>
          </a:custGeom>
          <a:solidFill>
            <a:srgbClr val="F1FAFF"/>
          </a:solidFill>
          <a:ln>
            <a:noFill/>
          </a:ln>
        </p:spPr>
      </p:sp>
      <p:sp>
        <p:nvSpPr>
          <p:cNvPr id="7" name="云形 6"/>
          <p:cNvSpPr/>
          <p:nvPr/>
        </p:nvSpPr>
        <p:spPr>
          <a:xfrm>
            <a:off x="2235783" y="1634301"/>
            <a:ext cx="4390099" cy="1549056"/>
          </a:xfrm>
          <a:prstGeom prst="cloud">
            <a:avLst/>
          </a:prstGeom>
          <a:solidFill>
            <a:srgbClr val="F1FA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" name="云形 3"/>
          <p:cNvSpPr/>
          <p:nvPr/>
        </p:nvSpPr>
        <p:spPr>
          <a:xfrm>
            <a:off x="-856343" y="5942818"/>
            <a:ext cx="13251766" cy="3137096"/>
          </a:xfrm>
          <a:prstGeom prst="cloud">
            <a:avLst/>
          </a:prstGeom>
          <a:solidFill>
            <a:srgbClr val="F1FAFF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六边形 9"/>
          <p:cNvSpPr/>
          <p:nvPr/>
        </p:nvSpPr>
        <p:spPr>
          <a:xfrm>
            <a:off x="0" y="215264"/>
            <a:ext cx="957918" cy="488121"/>
          </a:xfrm>
          <a:custGeom>
            <a:avLst/>
            <a:gdLst>
              <a:gd name="connsiteX0" fmla="*/ 0 w 2138289"/>
              <a:gd name="connsiteY0" fmla="*/ 562708 h 1125415"/>
              <a:gd name="connsiteX1" fmla="*/ 281354 w 2138289"/>
              <a:gd name="connsiteY1" fmla="*/ 0 h 1125415"/>
              <a:gd name="connsiteX2" fmla="*/ 1856935 w 2138289"/>
              <a:gd name="connsiteY2" fmla="*/ 0 h 1125415"/>
              <a:gd name="connsiteX3" fmla="*/ 2138289 w 2138289"/>
              <a:gd name="connsiteY3" fmla="*/ 562708 h 1125415"/>
              <a:gd name="connsiteX4" fmla="*/ 1856935 w 2138289"/>
              <a:gd name="connsiteY4" fmla="*/ 1125415 h 1125415"/>
              <a:gd name="connsiteX5" fmla="*/ 281354 w 2138289"/>
              <a:gd name="connsiteY5" fmla="*/ 1125415 h 1125415"/>
              <a:gd name="connsiteX6" fmla="*/ 0 w 2138289"/>
              <a:gd name="connsiteY6" fmla="*/ 562708 h 1125415"/>
              <a:gd name="connsiteX0-1" fmla="*/ 0 w 2138289"/>
              <a:gd name="connsiteY0-2" fmla="*/ 576775 h 1139482"/>
              <a:gd name="connsiteX1-3" fmla="*/ 281354 w 2138289"/>
              <a:gd name="connsiteY1-4" fmla="*/ 14067 h 1139482"/>
              <a:gd name="connsiteX2-5" fmla="*/ 1631851 w 2138289"/>
              <a:gd name="connsiteY2-6" fmla="*/ 0 h 1139482"/>
              <a:gd name="connsiteX3-7" fmla="*/ 2138289 w 2138289"/>
              <a:gd name="connsiteY3-8" fmla="*/ 576775 h 1139482"/>
              <a:gd name="connsiteX4-9" fmla="*/ 1856935 w 2138289"/>
              <a:gd name="connsiteY4-10" fmla="*/ 1139482 h 1139482"/>
              <a:gd name="connsiteX5-11" fmla="*/ 281354 w 2138289"/>
              <a:gd name="connsiteY5-12" fmla="*/ 1139482 h 1139482"/>
              <a:gd name="connsiteX6-13" fmla="*/ 0 w 2138289"/>
              <a:gd name="connsiteY6-14" fmla="*/ 576775 h 1139482"/>
              <a:gd name="connsiteX0-15" fmla="*/ 0 w 2138289"/>
              <a:gd name="connsiteY0-16" fmla="*/ 576775 h 1280159"/>
              <a:gd name="connsiteX1-17" fmla="*/ 281354 w 2138289"/>
              <a:gd name="connsiteY1-18" fmla="*/ 14067 h 1280159"/>
              <a:gd name="connsiteX2-19" fmla="*/ 1631851 w 2138289"/>
              <a:gd name="connsiteY2-20" fmla="*/ 0 h 1280159"/>
              <a:gd name="connsiteX3-21" fmla="*/ 2138289 w 2138289"/>
              <a:gd name="connsiteY3-22" fmla="*/ 576775 h 1280159"/>
              <a:gd name="connsiteX4-23" fmla="*/ 1026941 w 2138289"/>
              <a:gd name="connsiteY4-24" fmla="*/ 1280159 h 1280159"/>
              <a:gd name="connsiteX5-25" fmla="*/ 281354 w 2138289"/>
              <a:gd name="connsiteY5-26" fmla="*/ 1139482 h 1280159"/>
              <a:gd name="connsiteX6-27" fmla="*/ 0 w 2138289"/>
              <a:gd name="connsiteY6-28" fmla="*/ 576775 h 1280159"/>
              <a:gd name="connsiteX0-29" fmla="*/ 0 w 1744394"/>
              <a:gd name="connsiteY0-30" fmla="*/ 576775 h 1280159"/>
              <a:gd name="connsiteX1-31" fmla="*/ 281354 w 1744394"/>
              <a:gd name="connsiteY1-32" fmla="*/ 14067 h 1280159"/>
              <a:gd name="connsiteX2-33" fmla="*/ 1631851 w 1744394"/>
              <a:gd name="connsiteY2-34" fmla="*/ 0 h 1280159"/>
              <a:gd name="connsiteX3-35" fmla="*/ 1744394 w 1744394"/>
              <a:gd name="connsiteY3-36" fmla="*/ 900332 h 1280159"/>
              <a:gd name="connsiteX4-37" fmla="*/ 1026941 w 1744394"/>
              <a:gd name="connsiteY4-38" fmla="*/ 1280159 h 1280159"/>
              <a:gd name="connsiteX5-39" fmla="*/ 281354 w 1744394"/>
              <a:gd name="connsiteY5-40" fmla="*/ 1139482 h 1280159"/>
              <a:gd name="connsiteX6-41" fmla="*/ 0 w 1744394"/>
              <a:gd name="connsiteY6-42" fmla="*/ 576775 h 1280159"/>
              <a:gd name="connsiteX0-43" fmla="*/ 0 w 1744394"/>
              <a:gd name="connsiteY0-44" fmla="*/ 576775 h 1280159"/>
              <a:gd name="connsiteX1-45" fmla="*/ 281354 w 1744394"/>
              <a:gd name="connsiteY1-46" fmla="*/ 14067 h 1280159"/>
              <a:gd name="connsiteX2-47" fmla="*/ 1631851 w 1744394"/>
              <a:gd name="connsiteY2-48" fmla="*/ 0 h 1280159"/>
              <a:gd name="connsiteX3-49" fmla="*/ 1744394 w 1744394"/>
              <a:gd name="connsiteY3-50" fmla="*/ 900332 h 1280159"/>
              <a:gd name="connsiteX4-51" fmla="*/ 1026941 w 1744394"/>
              <a:gd name="connsiteY4-52" fmla="*/ 1280159 h 1280159"/>
              <a:gd name="connsiteX5-53" fmla="*/ 154745 w 1744394"/>
              <a:gd name="connsiteY5-54" fmla="*/ 942535 h 1280159"/>
              <a:gd name="connsiteX6-55" fmla="*/ 0 w 1744394"/>
              <a:gd name="connsiteY6-56" fmla="*/ 576775 h 1280159"/>
              <a:gd name="connsiteX0-57" fmla="*/ 0 w 1744394"/>
              <a:gd name="connsiteY0-58" fmla="*/ 717453 h 1420837"/>
              <a:gd name="connsiteX1-59" fmla="*/ 773724 w 1744394"/>
              <a:gd name="connsiteY1-60" fmla="*/ 0 h 1420837"/>
              <a:gd name="connsiteX2-61" fmla="*/ 1631851 w 1744394"/>
              <a:gd name="connsiteY2-62" fmla="*/ 140678 h 1420837"/>
              <a:gd name="connsiteX3-63" fmla="*/ 1744394 w 1744394"/>
              <a:gd name="connsiteY3-64" fmla="*/ 1041010 h 1420837"/>
              <a:gd name="connsiteX4-65" fmla="*/ 1026941 w 1744394"/>
              <a:gd name="connsiteY4-66" fmla="*/ 1420837 h 1420837"/>
              <a:gd name="connsiteX5-67" fmla="*/ 154745 w 1744394"/>
              <a:gd name="connsiteY5-68" fmla="*/ 1083213 h 1420837"/>
              <a:gd name="connsiteX6-69" fmla="*/ 0 w 1744394"/>
              <a:gd name="connsiteY6-70" fmla="*/ 717453 h 1420837"/>
              <a:gd name="connsiteX0-71" fmla="*/ 0 w 1659988"/>
              <a:gd name="connsiteY0-72" fmla="*/ 211016 h 1420837"/>
              <a:gd name="connsiteX1-73" fmla="*/ 689318 w 1659988"/>
              <a:gd name="connsiteY1-74" fmla="*/ 0 h 1420837"/>
              <a:gd name="connsiteX2-75" fmla="*/ 1547445 w 1659988"/>
              <a:gd name="connsiteY2-76" fmla="*/ 140678 h 1420837"/>
              <a:gd name="connsiteX3-77" fmla="*/ 1659988 w 1659988"/>
              <a:gd name="connsiteY3-78" fmla="*/ 1041010 h 1420837"/>
              <a:gd name="connsiteX4-79" fmla="*/ 942535 w 1659988"/>
              <a:gd name="connsiteY4-80" fmla="*/ 1420837 h 1420837"/>
              <a:gd name="connsiteX5-81" fmla="*/ 70339 w 1659988"/>
              <a:gd name="connsiteY5-82" fmla="*/ 1083213 h 1420837"/>
              <a:gd name="connsiteX6-83" fmla="*/ 0 w 1659988"/>
              <a:gd name="connsiteY6-84" fmla="*/ 211016 h 1420837"/>
              <a:gd name="connsiteX0-85" fmla="*/ 0 w 1659988"/>
              <a:gd name="connsiteY0-86" fmla="*/ 211016 h 1420837"/>
              <a:gd name="connsiteX1-87" fmla="*/ 689318 w 1659988"/>
              <a:gd name="connsiteY1-88" fmla="*/ 0 h 1420837"/>
              <a:gd name="connsiteX2-89" fmla="*/ 1547445 w 1659988"/>
              <a:gd name="connsiteY2-90" fmla="*/ 140678 h 1420837"/>
              <a:gd name="connsiteX3-91" fmla="*/ 1659988 w 1659988"/>
              <a:gd name="connsiteY3-92" fmla="*/ 1041010 h 1420837"/>
              <a:gd name="connsiteX4-93" fmla="*/ 942535 w 1659988"/>
              <a:gd name="connsiteY4-94" fmla="*/ 1420837 h 1420837"/>
              <a:gd name="connsiteX5-95" fmla="*/ 70339 w 1659988"/>
              <a:gd name="connsiteY5-96" fmla="*/ 1083213 h 1420837"/>
              <a:gd name="connsiteX6-97" fmla="*/ 0 w 1659988"/>
              <a:gd name="connsiteY6-98" fmla="*/ 211016 h 1420837"/>
              <a:gd name="connsiteX0-99" fmla="*/ 0 w 1659988"/>
              <a:gd name="connsiteY0-100" fmla="*/ 211016 h 1420837"/>
              <a:gd name="connsiteX1-101" fmla="*/ 689318 w 1659988"/>
              <a:gd name="connsiteY1-102" fmla="*/ 0 h 1420837"/>
              <a:gd name="connsiteX2-103" fmla="*/ 1547445 w 1659988"/>
              <a:gd name="connsiteY2-104" fmla="*/ 140678 h 1420837"/>
              <a:gd name="connsiteX3-105" fmla="*/ 1659988 w 1659988"/>
              <a:gd name="connsiteY3-106" fmla="*/ 1041010 h 1420837"/>
              <a:gd name="connsiteX4-107" fmla="*/ 942535 w 1659988"/>
              <a:gd name="connsiteY4-108" fmla="*/ 1420837 h 1420837"/>
              <a:gd name="connsiteX5-109" fmla="*/ 70339 w 1659988"/>
              <a:gd name="connsiteY5-110" fmla="*/ 1083213 h 1420837"/>
              <a:gd name="connsiteX6-111" fmla="*/ 0 w 1659988"/>
              <a:gd name="connsiteY6-112" fmla="*/ 211016 h 1420837"/>
              <a:gd name="connsiteX0-113" fmla="*/ 0 w 1659988"/>
              <a:gd name="connsiteY0-114" fmla="*/ 316298 h 1526119"/>
              <a:gd name="connsiteX1-115" fmla="*/ 689318 w 1659988"/>
              <a:gd name="connsiteY1-116" fmla="*/ 105282 h 1526119"/>
              <a:gd name="connsiteX2-117" fmla="*/ 1547445 w 1659988"/>
              <a:gd name="connsiteY2-118" fmla="*/ 245960 h 1526119"/>
              <a:gd name="connsiteX3-119" fmla="*/ 1659988 w 1659988"/>
              <a:gd name="connsiteY3-120" fmla="*/ 1146292 h 1526119"/>
              <a:gd name="connsiteX4-121" fmla="*/ 942535 w 1659988"/>
              <a:gd name="connsiteY4-122" fmla="*/ 1526119 h 1526119"/>
              <a:gd name="connsiteX5-123" fmla="*/ 70339 w 1659988"/>
              <a:gd name="connsiteY5-124" fmla="*/ 1188495 h 1526119"/>
              <a:gd name="connsiteX6-125" fmla="*/ 0 w 1659988"/>
              <a:gd name="connsiteY6-126" fmla="*/ 316298 h 1526119"/>
              <a:gd name="connsiteX0-127" fmla="*/ 0 w 1659988"/>
              <a:gd name="connsiteY0-128" fmla="*/ 368602 h 1578423"/>
              <a:gd name="connsiteX1-129" fmla="*/ 759656 w 1659988"/>
              <a:gd name="connsiteY1-130" fmla="*/ 87248 h 1578423"/>
              <a:gd name="connsiteX2-131" fmla="*/ 1547445 w 1659988"/>
              <a:gd name="connsiteY2-132" fmla="*/ 298264 h 1578423"/>
              <a:gd name="connsiteX3-133" fmla="*/ 1659988 w 1659988"/>
              <a:gd name="connsiteY3-134" fmla="*/ 1198596 h 1578423"/>
              <a:gd name="connsiteX4-135" fmla="*/ 942535 w 1659988"/>
              <a:gd name="connsiteY4-136" fmla="*/ 1578423 h 1578423"/>
              <a:gd name="connsiteX5-137" fmla="*/ 70339 w 1659988"/>
              <a:gd name="connsiteY5-138" fmla="*/ 1240799 h 1578423"/>
              <a:gd name="connsiteX6-139" fmla="*/ 0 w 1659988"/>
              <a:gd name="connsiteY6-140" fmla="*/ 368602 h 1578423"/>
              <a:gd name="connsiteX0-141" fmla="*/ 0 w 1659988"/>
              <a:gd name="connsiteY0-142" fmla="*/ 331411 h 1541232"/>
              <a:gd name="connsiteX1-143" fmla="*/ 759656 w 1659988"/>
              <a:gd name="connsiteY1-144" fmla="*/ 50057 h 1541232"/>
              <a:gd name="connsiteX2-145" fmla="*/ 1547445 w 1659988"/>
              <a:gd name="connsiteY2-146" fmla="*/ 261073 h 1541232"/>
              <a:gd name="connsiteX3-147" fmla="*/ 1659988 w 1659988"/>
              <a:gd name="connsiteY3-148" fmla="*/ 1161405 h 1541232"/>
              <a:gd name="connsiteX4-149" fmla="*/ 942535 w 1659988"/>
              <a:gd name="connsiteY4-150" fmla="*/ 1541232 h 1541232"/>
              <a:gd name="connsiteX5-151" fmla="*/ 70339 w 1659988"/>
              <a:gd name="connsiteY5-152" fmla="*/ 1203608 h 1541232"/>
              <a:gd name="connsiteX6-153" fmla="*/ 0 w 1659988"/>
              <a:gd name="connsiteY6-154" fmla="*/ 331411 h 1541232"/>
              <a:gd name="connsiteX0-155" fmla="*/ 0 w 1659988"/>
              <a:gd name="connsiteY0-156" fmla="*/ 400765 h 1610586"/>
              <a:gd name="connsiteX1-157" fmla="*/ 759656 w 1659988"/>
              <a:gd name="connsiteY1-158" fmla="*/ 119411 h 1610586"/>
              <a:gd name="connsiteX2-159" fmla="*/ 1547445 w 1659988"/>
              <a:gd name="connsiteY2-160" fmla="*/ 330427 h 1610586"/>
              <a:gd name="connsiteX3-161" fmla="*/ 1659988 w 1659988"/>
              <a:gd name="connsiteY3-162" fmla="*/ 1230759 h 1610586"/>
              <a:gd name="connsiteX4-163" fmla="*/ 942535 w 1659988"/>
              <a:gd name="connsiteY4-164" fmla="*/ 1610586 h 1610586"/>
              <a:gd name="connsiteX5-165" fmla="*/ 70339 w 1659988"/>
              <a:gd name="connsiteY5-166" fmla="*/ 1272962 h 1610586"/>
              <a:gd name="connsiteX6-167" fmla="*/ 0 w 1659988"/>
              <a:gd name="connsiteY6-168" fmla="*/ 400765 h 1610586"/>
              <a:gd name="connsiteX0-169" fmla="*/ 0 w 1659988"/>
              <a:gd name="connsiteY0-170" fmla="*/ 421889 h 1631710"/>
              <a:gd name="connsiteX1-171" fmla="*/ 759656 w 1659988"/>
              <a:gd name="connsiteY1-172" fmla="*/ 140535 h 1631710"/>
              <a:gd name="connsiteX2-173" fmla="*/ 1547445 w 1659988"/>
              <a:gd name="connsiteY2-174" fmla="*/ 351551 h 1631710"/>
              <a:gd name="connsiteX3-175" fmla="*/ 1659988 w 1659988"/>
              <a:gd name="connsiteY3-176" fmla="*/ 1251883 h 1631710"/>
              <a:gd name="connsiteX4-177" fmla="*/ 942535 w 1659988"/>
              <a:gd name="connsiteY4-178" fmla="*/ 1631710 h 1631710"/>
              <a:gd name="connsiteX5-179" fmla="*/ 70339 w 1659988"/>
              <a:gd name="connsiteY5-180" fmla="*/ 1294086 h 1631710"/>
              <a:gd name="connsiteX6-181" fmla="*/ 0 w 1659988"/>
              <a:gd name="connsiteY6-182" fmla="*/ 421889 h 1631710"/>
              <a:gd name="connsiteX0-183" fmla="*/ 0 w 1992538"/>
              <a:gd name="connsiteY0-184" fmla="*/ 421889 h 1631710"/>
              <a:gd name="connsiteX1-185" fmla="*/ 759656 w 1992538"/>
              <a:gd name="connsiteY1-186" fmla="*/ 140535 h 1631710"/>
              <a:gd name="connsiteX2-187" fmla="*/ 1547445 w 1992538"/>
              <a:gd name="connsiteY2-188" fmla="*/ 351551 h 1631710"/>
              <a:gd name="connsiteX3-189" fmla="*/ 1659988 w 1992538"/>
              <a:gd name="connsiteY3-190" fmla="*/ 1251883 h 1631710"/>
              <a:gd name="connsiteX4-191" fmla="*/ 942535 w 1992538"/>
              <a:gd name="connsiteY4-192" fmla="*/ 1631710 h 1631710"/>
              <a:gd name="connsiteX5-193" fmla="*/ 70339 w 1992538"/>
              <a:gd name="connsiteY5-194" fmla="*/ 1294086 h 1631710"/>
              <a:gd name="connsiteX6-195" fmla="*/ 0 w 1992538"/>
              <a:gd name="connsiteY6-196" fmla="*/ 421889 h 1631710"/>
              <a:gd name="connsiteX0-197" fmla="*/ 0 w 2005025"/>
              <a:gd name="connsiteY0-198" fmla="*/ 421889 h 1631710"/>
              <a:gd name="connsiteX1-199" fmla="*/ 759656 w 2005025"/>
              <a:gd name="connsiteY1-200" fmla="*/ 140535 h 1631710"/>
              <a:gd name="connsiteX2-201" fmla="*/ 1547445 w 2005025"/>
              <a:gd name="connsiteY2-202" fmla="*/ 351551 h 1631710"/>
              <a:gd name="connsiteX3-203" fmla="*/ 1702191 w 2005025"/>
              <a:gd name="connsiteY3-204" fmla="*/ 1265951 h 1631710"/>
              <a:gd name="connsiteX4-205" fmla="*/ 942535 w 2005025"/>
              <a:gd name="connsiteY4-206" fmla="*/ 1631710 h 1631710"/>
              <a:gd name="connsiteX5-207" fmla="*/ 70339 w 2005025"/>
              <a:gd name="connsiteY5-208" fmla="*/ 1294086 h 1631710"/>
              <a:gd name="connsiteX6-209" fmla="*/ 0 w 2005025"/>
              <a:gd name="connsiteY6-210" fmla="*/ 421889 h 1631710"/>
              <a:gd name="connsiteX0-211" fmla="*/ 0 w 2205243"/>
              <a:gd name="connsiteY0-212" fmla="*/ 421889 h 1631710"/>
              <a:gd name="connsiteX1-213" fmla="*/ 759656 w 2205243"/>
              <a:gd name="connsiteY1-214" fmla="*/ 140535 h 1631710"/>
              <a:gd name="connsiteX2-215" fmla="*/ 1547445 w 2205243"/>
              <a:gd name="connsiteY2-216" fmla="*/ 351551 h 1631710"/>
              <a:gd name="connsiteX3-217" fmla="*/ 1702191 w 2205243"/>
              <a:gd name="connsiteY3-218" fmla="*/ 1265951 h 1631710"/>
              <a:gd name="connsiteX4-219" fmla="*/ 942535 w 2205243"/>
              <a:gd name="connsiteY4-220" fmla="*/ 1631710 h 1631710"/>
              <a:gd name="connsiteX5-221" fmla="*/ 70339 w 2205243"/>
              <a:gd name="connsiteY5-222" fmla="*/ 1294086 h 1631710"/>
              <a:gd name="connsiteX6-223" fmla="*/ 0 w 2205243"/>
              <a:gd name="connsiteY6-224" fmla="*/ 421889 h 1631710"/>
              <a:gd name="connsiteX0-225" fmla="*/ 0 w 2205243"/>
              <a:gd name="connsiteY0-226" fmla="*/ 421889 h 1631710"/>
              <a:gd name="connsiteX1-227" fmla="*/ 759656 w 2205243"/>
              <a:gd name="connsiteY1-228" fmla="*/ 140535 h 1631710"/>
              <a:gd name="connsiteX2-229" fmla="*/ 1547445 w 2205243"/>
              <a:gd name="connsiteY2-230" fmla="*/ 351551 h 1631710"/>
              <a:gd name="connsiteX3-231" fmla="*/ 1702191 w 2205243"/>
              <a:gd name="connsiteY3-232" fmla="*/ 1265951 h 1631710"/>
              <a:gd name="connsiteX4-233" fmla="*/ 942535 w 2205243"/>
              <a:gd name="connsiteY4-234" fmla="*/ 1631710 h 1631710"/>
              <a:gd name="connsiteX5-235" fmla="*/ 70339 w 2205243"/>
              <a:gd name="connsiteY5-236" fmla="*/ 1294086 h 1631710"/>
              <a:gd name="connsiteX6-237" fmla="*/ 0 w 2205243"/>
              <a:gd name="connsiteY6-238" fmla="*/ 421889 h 1631710"/>
              <a:gd name="connsiteX0-239" fmla="*/ 0 w 2205243"/>
              <a:gd name="connsiteY0-240" fmla="*/ 421889 h 1707267"/>
              <a:gd name="connsiteX1-241" fmla="*/ 759656 w 2205243"/>
              <a:gd name="connsiteY1-242" fmla="*/ 140535 h 1707267"/>
              <a:gd name="connsiteX2-243" fmla="*/ 1547445 w 2205243"/>
              <a:gd name="connsiteY2-244" fmla="*/ 351551 h 1707267"/>
              <a:gd name="connsiteX3-245" fmla="*/ 1702191 w 2205243"/>
              <a:gd name="connsiteY3-246" fmla="*/ 1265951 h 1707267"/>
              <a:gd name="connsiteX4-247" fmla="*/ 942535 w 2205243"/>
              <a:gd name="connsiteY4-248" fmla="*/ 1631710 h 1707267"/>
              <a:gd name="connsiteX5-249" fmla="*/ 70339 w 2205243"/>
              <a:gd name="connsiteY5-250" fmla="*/ 1294086 h 1707267"/>
              <a:gd name="connsiteX6-251" fmla="*/ 0 w 2205243"/>
              <a:gd name="connsiteY6-252" fmla="*/ 421889 h 1707267"/>
              <a:gd name="connsiteX0-253" fmla="*/ 0 w 2205243"/>
              <a:gd name="connsiteY0-254" fmla="*/ 421889 h 1784748"/>
              <a:gd name="connsiteX1-255" fmla="*/ 759656 w 2205243"/>
              <a:gd name="connsiteY1-256" fmla="*/ 140535 h 1784748"/>
              <a:gd name="connsiteX2-257" fmla="*/ 1547445 w 2205243"/>
              <a:gd name="connsiteY2-258" fmla="*/ 351551 h 1784748"/>
              <a:gd name="connsiteX3-259" fmla="*/ 1702191 w 2205243"/>
              <a:gd name="connsiteY3-260" fmla="*/ 1265951 h 1784748"/>
              <a:gd name="connsiteX4-261" fmla="*/ 942535 w 2205243"/>
              <a:gd name="connsiteY4-262" fmla="*/ 1631710 h 1784748"/>
              <a:gd name="connsiteX5-263" fmla="*/ 70339 w 2205243"/>
              <a:gd name="connsiteY5-264" fmla="*/ 1294086 h 1784748"/>
              <a:gd name="connsiteX6-265" fmla="*/ 0 w 2205243"/>
              <a:gd name="connsiteY6-266" fmla="*/ 421889 h 1784748"/>
              <a:gd name="connsiteX0-267" fmla="*/ 0 w 2205243"/>
              <a:gd name="connsiteY0-268" fmla="*/ 421889 h 1786897"/>
              <a:gd name="connsiteX1-269" fmla="*/ 759656 w 2205243"/>
              <a:gd name="connsiteY1-270" fmla="*/ 140535 h 1786897"/>
              <a:gd name="connsiteX2-271" fmla="*/ 1547445 w 2205243"/>
              <a:gd name="connsiteY2-272" fmla="*/ 351551 h 1786897"/>
              <a:gd name="connsiteX3-273" fmla="*/ 1702191 w 2205243"/>
              <a:gd name="connsiteY3-274" fmla="*/ 1265951 h 1786897"/>
              <a:gd name="connsiteX4-275" fmla="*/ 942535 w 2205243"/>
              <a:gd name="connsiteY4-276" fmla="*/ 1631710 h 1786897"/>
              <a:gd name="connsiteX5-277" fmla="*/ 28136 w 2205243"/>
              <a:gd name="connsiteY5-278" fmla="*/ 1308153 h 1786897"/>
              <a:gd name="connsiteX6-279" fmla="*/ 0 w 2205243"/>
              <a:gd name="connsiteY6-280" fmla="*/ 421889 h 1786897"/>
              <a:gd name="connsiteX0-281" fmla="*/ 0 w 2205243"/>
              <a:gd name="connsiteY0-282" fmla="*/ 421889 h 1808739"/>
              <a:gd name="connsiteX1-283" fmla="*/ 759656 w 2205243"/>
              <a:gd name="connsiteY1-284" fmla="*/ 140535 h 1808739"/>
              <a:gd name="connsiteX2-285" fmla="*/ 1547445 w 2205243"/>
              <a:gd name="connsiteY2-286" fmla="*/ 351551 h 1808739"/>
              <a:gd name="connsiteX3-287" fmla="*/ 1702191 w 2205243"/>
              <a:gd name="connsiteY3-288" fmla="*/ 1265951 h 1808739"/>
              <a:gd name="connsiteX4-289" fmla="*/ 942535 w 2205243"/>
              <a:gd name="connsiteY4-290" fmla="*/ 1631710 h 1808739"/>
              <a:gd name="connsiteX5-291" fmla="*/ 28136 w 2205243"/>
              <a:gd name="connsiteY5-292" fmla="*/ 1308153 h 1808739"/>
              <a:gd name="connsiteX6-293" fmla="*/ 0 w 2205243"/>
              <a:gd name="connsiteY6-294" fmla="*/ 421889 h 1808739"/>
              <a:gd name="connsiteX0-295" fmla="*/ 0 w 2205243"/>
              <a:gd name="connsiteY0-296" fmla="*/ 421889 h 1801695"/>
              <a:gd name="connsiteX1-297" fmla="*/ 759656 w 2205243"/>
              <a:gd name="connsiteY1-298" fmla="*/ 140535 h 1801695"/>
              <a:gd name="connsiteX2-299" fmla="*/ 1547445 w 2205243"/>
              <a:gd name="connsiteY2-300" fmla="*/ 351551 h 1801695"/>
              <a:gd name="connsiteX3-301" fmla="*/ 1702191 w 2205243"/>
              <a:gd name="connsiteY3-302" fmla="*/ 1265951 h 1801695"/>
              <a:gd name="connsiteX4-303" fmla="*/ 942535 w 2205243"/>
              <a:gd name="connsiteY4-304" fmla="*/ 1631710 h 1801695"/>
              <a:gd name="connsiteX5-305" fmla="*/ 28136 w 2205243"/>
              <a:gd name="connsiteY5-306" fmla="*/ 1308153 h 1801695"/>
              <a:gd name="connsiteX6-307" fmla="*/ 0 w 2205243"/>
              <a:gd name="connsiteY6-308" fmla="*/ 421889 h 1801695"/>
              <a:gd name="connsiteX0-309" fmla="*/ 0 w 2205243"/>
              <a:gd name="connsiteY0-310" fmla="*/ 421889 h 1801695"/>
              <a:gd name="connsiteX1-311" fmla="*/ 759656 w 2205243"/>
              <a:gd name="connsiteY1-312" fmla="*/ 140535 h 1801695"/>
              <a:gd name="connsiteX2-313" fmla="*/ 1547445 w 2205243"/>
              <a:gd name="connsiteY2-314" fmla="*/ 351551 h 1801695"/>
              <a:gd name="connsiteX3-315" fmla="*/ 1702191 w 2205243"/>
              <a:gd name="connsiteY3-316" fmla="*/ 1265951 h 1801695"/>
              <a:gd name="connsiteX4-317" fmla="*/ 942535 w 2205243"/>
              <a:gd name="connsiteY4-318" fmla="*/ 1631710 h 1801695"/>
              <a:gd name="connsiteX5-319" fmla="*/ 28136 w 2205243"/>
              <a:gd name="connsiteY5-320" fmla="*/ 1308153 h 1801695"/>
              <a:gd name="connsiteX6-321" fmla="*/ 0 w 2205243"/>
              <a:gd name="connsiteY6-322" fmla="*/ 421889 h 1801695"/>
              <a:gd name="connsiteX0-323" fmla="*/ 0 w 2205243"/>
              <a:gd name="connsiteY0-324" fmla="*/ 421889 h 1711922"/>
              <a:gd name="connsiteX1-325" fmla="*/ 759656 w 2205243"/>
              <a:gd name="connsiteY1-326" fmla="*/ 140535 h 1711922"/>
              <a:gd name="connsiteX2-327" fmla="*/ 1547445 w 2205243"/>
              <a:gd name="connsiteY2-328" fmla="*/ 351551 h 1711922"/>
              <a:gd name="connsiteX3-329" fmla="*/ 1702191 w 2205243"/>
              <a:gd name="connsiteY3-330" fmla="*/ 1265951 h 1711922"/>
              <a:gd name="connsiteX4-331" fmla="*/ 942535 w 2205243"/>
              <a:gd name="connsiteY4-332" fmla="*/ 1631710 h 1711922"/>
              <a:gd name="connsiteX5-333" fmla="*/ 28136 w 2205243"/>
              <a:gd name="connsiteY5-334" fmla="*/ 1308153 h 1711922"/>
              <a:gd name="connsiteX6-335" fmla="*/ 0 w 2205243"/>
              <a:gd name="connsiteY6-336" fmla="*/ 421889 h 1711922"/>
              <a:gd name="connsiteX0-337" fmla="*/ 0 w 2205243"/>
              <a:gd name="connsiteY0-338" fmla="*/ 421889 h 1795525"/>
              <a:gd name="connsiteX1-339" fmla="*/ 759656 w 2205243"/>
              <a:gd name="connsiteY1-340" fmla="*/ 140535 h 1795525"/>
              <a:gd name="connsiteX2-341" fmla="*/ 1547445 w 2205243"/>
              <a:gd name="connsiteY2-342" fmla="*/ 351551 h 1795525"/>
              <a:gd name="connsiteX3-343" fmla="*/ 1702191 w 2205243"/>
              <a:gd name="connsiteY3-344" fmla="*/ 1265951 h 1795525"/>
              <a:gd name="connsiteX4-345" fmla="*/ 942535 w 2205243"/>
              <a:gd name="connsiteY4-346" fmla="*/ 1631710 h 1795525"/>
              <a:gd name="connsiteX5-347" fmla="*/ 28136 w 2205243"/>
              <a:gd name="connsiteY5-348" fmla="*/ 1308153 h 1795525"/>
              <a:gd name="connsiteX6-349" fmla="*/ 0 w 2205243"/>
              <a:gd name="connsiteY6-350" fmla="*/ 421889 h 1795525"/>
              <a:gd name="connsiteX0-351" fmla="*/ 0 w 2205243"/>
              <a:gd name="connsiteY0-352" fmla="*/ 421889 h 1751029"/>
              <a:gd name="connsiteX1-353" fmla="*/ 759656 w 2205243"/>
              <a:gd name="connsiteY1-354" fmla="*/ 140535 h 1751029"/>
              <a:gd name="connsiteX2-355" fmla="*/ 1547445 w 2205243"/>
              <a:gd name="connsiteY2-356" fmla="*/ 351551 h 1751029"/>
              <a:gd name="connsiteX3-357" fmla="*/ 1702191 w 2205243"/>
              <a:gd name="connsiteY3-358" fmla="*/ 1265951 h 1751029"/>
              <a:gd name="connsiteX4-359" fmla="*/ 942535 w 2205243"/>
              <a:gd name="connsiteY4-360" fmla="*/ 1631710 h 1751029"/>
              <a:gd name="connsiteX5-361" fmla="*/ 28136 w 2205243"/>
              <a:gd name="connsiteY5-362" fmla="*/ 1308153 h 1751029"/>
              <a:gd name="connsiteX6-363" fmla="*/ 0 w 2205243"/>
              <a:gd name="connsiteY6-364" fmla="*/ 421889 h 1751029"/>
              <a:gd name="connsiteX0-365" fmla="*/ 0 w 2205243"/>
              <a:gd name="connsiteY0-366" fmla="*/ 421889 h 1807298"/>
              <a:gd name="connsiteX1-367" fmla="*/ 759656 w 2205243"/>
              <a:gd name="connsiteY1-368" fmla="*/ 140535 h 1807298"/>
              <a:gd name="connsiteX2-369" fmla="*/ 1547445 w 2205243"/>
              <a:gd name="connsiteY2-370" fmla="*/ 351551 h 1807298"/>
              <a:gd name="connsiteX3-371" fmla="*/ 1702191 w 2205243"/>
              <a:gd name="connsiteY3-372" fmla="*/ 1265951 h 1807298"/>
              <a:gd name="connsiteX4-373" fmla="*/ 942535 w 2205243"/>
              <a:gd name="connsiteY4-374" fmla="*/ 1631710 h 1807298"/>
              <a:gd name="connsiteX5-375" fmla="*/ 28136 w 2205243"/>
              <a:gd name="connsiteY5-376" fmla="*/ 1308153 h 1807298"/>
              <a:gd name="connsiteX6-377" fmla="*/ 0 w 2205243"/>
              <a:gd name="connsiteY6-378" fmla="*/ 421889 h 1807298"/>
              <a:gd name="connsiteX0-379" fmla="*/ 237702 w 2442945"/>
              <a:gd name="connsiteY0-380" fmla="*/ 421889 h 1807298"/>
              <a:gd name="connsiteX1-381" fmla="*/ 997358 w 2442945"/>
              <a:gd name="connsiteY1-382" fmla="*/ 140535 h 1807298"/>
              <a:gd name="connsiteX2-383" fmla="*/ 1785147 w 2442945"/>
              <a:gd name="connsiteY2-384" fmla="*/ 351551 h 1807298"/>
              <a:gd name="connsiteX3-385" fmla="*/ 1939893 w 2442945"/>
              <a:gd name="connsiteY3-386" fmla="*/ 1265951 h 1807298"/>
              <a:gd name="connsiteX4-387" fmla="*/ 1180237 w 2442945"/>
              <a:gd name="connsiteY4-388" fmla="*/ 1631710 h 1807298"/>
              <a:gd name="connsiteX5-389" fmla="*/ 265838 w 2442945"/>
              <a:gd name="connsiteY5-390" fmla="*/ 1308153 h 1807298"/>
              <a:gd name="connsiteX6-391" fmla="*/ 237702 w 2442945"/>
              <a:gd name="connsiteY6-392" fmla="*/ 421889 h 1807298"/>
              <a:gd name="connsiteX0-393" fmla="*/ 342317 w 2547560"/>
              <a:gd name="connsiteY0-394" fmla="*/ 421889 h 1807298"/>
              <a:gd name="connsiteX1-395" fmla="*/ 1101973 w 2547560"/>
              <a:gd name="connsiteY1-396" fmla="*/ 140535 h 1807298"/>
              <a:gd name="connsiteX2-397" fmla="*/ 1889762 w 2547560"/>
              <a:gd name="connsiteY2-398" fmla="*/ 351551 h 1807298"/>
              <a:gd name="connsiteX3-399" fmla="*/ 2044508 w 2547560"/>
              <a:gd name="connsiteY3-400" fmla="*/ 1265951 h 1807298"/>
              <a:gd name="connsiteX4-401" fmla="*/ 1284852 w 2547560"/>
              <a:gd name="connsiteY4-402" fmla="*/ 1631710 h 1807298"/>
              <a:gd name="connsiteX5-403" fmla="*/ 370453 w 2547560"/>
              <a:gd name="connsiteY5-404" fmla="*/ 1308153 h 1807298"/>
              <a:gd name="connsiteX6-405" fmla="*/ 342317 w 2547560"/>
              <a:gd name="connsiteY6-406" fmla="*/ 421889 h 180729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2547560" h="1807298">
                <a:moveTo>
                  <a:pt x="342317" y="421889"/>
                </a:moveTo>
                <a:cubicBezTo>
                  <a:pt x="487684" y="98331"/>
                  <a:pt x="914404" y="27994"/>
                  <a:pt x="1101973" y="140535"/>
                </a:cubicBezTo>
                <a:cubicBezTo>
                  <a:pt x="1477110" y="-197089"/>
                  <a:pt x="1950723" y="154603"/>
                  <a:pt x="1889762" y="351551"/>
                </a:cubicBezTo>
                <a:cubicBezTo>
                  <a:pt x="2841676" y="32683"/>
                  <a:pt x="2640040" y="1401939"/>
                  <a:pt x="2044508" y="1265951"/>
                </a:cubicBezTo>
                <a:cubicBezTo>
                  <a:pt x="1946034" y="1711428"/>
                  <a:pt x="1552139" y="1791144"/>
                  <a:pt x="1284852" y="1631710"/>
                </a:cubicBezTo>
                <a:cubicBezTo>
                  <a:pt x="740902" y="1997469"/>
                  <a:pt x="492373" y="1744249"/>
                  <a:pt x="370453" y="1308153"/>
                </a:cubicBezTo>
                <a:cubicBezTo>
                  <a:pt x="-215701" y="1139341"/>
                  <a:pt x="-14064" y="661039"/>
                  <a:pt x="342317" y="421889"/>
                </a:cubicBezTo>
                <a:close/>
              </a:path>
            </a:pathLst>
          </a:custGeom>
          <a:solidFill>
            <a:srgbClr val="F1FA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957918" y="187129"/>
            <a:ext cx="63854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3600" b="1" dirty="0">
                <a:solidFill>
                  <a:srgbClr val="283F19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rPr>
              <a:t>从</a:t>
            </a:r>
            <a:r>
              <a:rPr lang="zh-CN" altLang="en-US" sz="3600" b="1" dirty="0">
                <a:solidFill>
                  <a:srgbClr val="283F19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rPr>
              <a:t>我</a:t>
            </a:r>
            <a:r>
              <a:rPr lang="zh-CN" altLang="zh-CN" sz="3600" b="1" dirty="0">
                <a:solidFill>
                  <a:srgbClr val="283F19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rPr>
              <a:t>做起保护地球的由来</a:t>
            </a:r>
          </a:p>
        </p:txBody>
      </p:sp>
      <p:sp>
        <p:nvSpPr>
          <p:cNvPr id="5" name="文本框 4"/>
          <p:cNvSpPr txBox="1"/>
          <p:nvPr/>
        </p:nvSpPr>
        <p:spPr>
          <a:xfrm rot="21331297">
            <a:off x="2272703" y="1786695"/>
            <a:ext cx="415296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600" dirty="0">
                <a:solidFill>
                  <a:schemeClr val="accent2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rPr>
              <a:t>还有那些？</a:t>
            </a:r>
          </a:p>
        </p:txBody>
      </p:sp>
      <p:sp>
        <p:nvSpPr>
          <p:cNvPr id="6" name="文本框 5"/>
          <p:cNvSpPr txBox="1"/>
          <p:nvPr/>
        </p:nvSpPr>
        <p:spPr>
          <a:xfrm rot="371161">
            <a:off x="7362877" y="2793351"/>
            <a:ext cx="415296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600" dirty="0">
                <a:solidFill>
                  <a:schemeClr val="accent1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rPr>
              <a:t>快来说说</a:t>
            </a:r>
          </a:p>
        </p:txBody>
      </p:sp>
      <p:grpSp>
        <p:nvGrpSpPr>
          <p:cNvPr id="11" name="组合 10"/>
          <p:cNvGrpSpPr>
            <a:grpSpLocks noChangeAspect="1"/>
          </p:cNvGrpSpPr>
          <p:nvPr/>
        </p:nvGrpSpPr>
        <p:grpSpPr>
          <a:xfrm>
            <a:off x="10617040" y="4991716"/>
            <a:ext cx="656540" cy="1779087"/>
            <a:chOff x="806665" y="11091044"/>
            <a:chExt cx="1312863" cy="3557587"/>
          </a:xfrm>
        </p:grpSpPr>
        <p:sp>
          <p:nvSpPr>
            <p:cNvPr id="12" name="Freeform 118"/>
            <p:cNvSpPr/>
            <p:nvPr/>
          </p:nvSpPr>
          <p:spPr bwMode="auto">
            <a:xfrm>
              <a:off x="1540090" y="11800656"/>
              <a:ext cx="304800" cy="363538"/>
            </a:xfrm>
            <a:custGeom>
              <a:avLst/>
              <a:gdLst>
                <a:gd name="T0" fmla="*/ 46 w 81"/>
                <a:gd name="T1" fmla="*/ 97 h 97"/>
                <a:gd name="T2" fmla="*/ 43 w 81"/>
                <a:gd name="T3" fmla="*/ 92 h 97"/>
                <a:gd name="T4" fmla="*/ 9 w 81"/>
                <a:gd name="T5" fmla="*/ 41 h 97"/>
                <a:gd name="T6" fmla="*/ 14 w 81"/>
                <a:gd name="T7" fmla="*/ 15 h 97"/>
                <a:gd name="T8" fmla="*/ 45 w 81"/>
                <a:gd name="T9" fmla="*/ 16 h 97"/>
                <a:gd name="T10" fmla="*/ 81 w 81"/>
                <a:gd name="T11" fmla="*/ 67 h 97"/>
                <a:gd name="T12" fmla="*/ 46 w 81"/>
                <a:gd name="T13" fmla="*/ 9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1" h="97">
                  <a:moveTo>
                    <a:pt x="46" y="97"/>
                  </a:moveTo>
                  <a:cubicBezTo>
                    <a:pt x="43" y="92"/>
                    <a:pt x="43" y="92"/>
                    <a:pt x="43" y="92"/>
                  </a:cubicBezTo>
                  <a:cubicBezTo>
                    <a:pt x="9" y="41"/>
                    <a:pt x="9" y="41"/>
                    <a:pt x="9" y="41"/>
                  </a:cubicBezTo>
                  <a:cubicBezTo>
                    <a:pt x="9" y="41"/>
                    <a:pt x="0" y="26"/>
                    <a:pt x="14" y="15"/>
                  </a:cubicBezTo>
                  <a:cubicBezTo>
                    <a:pt x="31" y="0"/>
                    <a:pt x="45" y="16"/>
                    <a:pt x="45" y="16"/>
                  </a:cubicBezTo>
                  <a:cubicBezTo>
                    <a:pt x="81" y="67"/>
                    <a:pt x="81" y="67"/>
                    <a:pt x="81" y="67"/>
                  </a:cubicBezTo>
                  <a:lnTo>
                    <a:pt x="46" y="97"/>
                  </a:lnTo>
                  <a:close/>
                </a:path>
              </a:pathLst>
            </a:custGeom>
            <a:solidFill>
              <a:srgbClr val="FBC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119"/>
            <p:cNvSpPr/>
            <p:nvPr/>
          </p:nvSpPr>
          <p:spPr bwMode="auto">
            <a:xfrm>
              <a:off x="1540090" y="11800656"/>
              <a:ext cx="173038" cy="233363"/>
            </a:xfrm>
            <a:custGeom>
              <a:avLst/>
              <a:gdLst>
                <a:gd name="T0" fmla="*/ 46 w 46"/>
                <a:gd name="T1" fmla="*/ 39 h 62"/>
                <a:gd name="T2" fmla="*/ 45 w 46"/>
                <a:gd name="T3" fmla="*/ 16 h 62"/>
                <a:gd name="T4" fmla="*/ 45 w 46"/>
                <a:gd name="T5" fmla="*/ 16 h 62"/>
                <a:gd name="T6" fmla="*/ 14 w 46"/>
                <a:gd name="T7" fmla="*/ 15 h 62"/>
                <a:gd name="T8" fmla="*/ 9 w 46"/>
                <a:gd name="T9" fmla="*/ 41 h 62"/>
                <a:gd name="T10" fmla="*/ 23 w 46"/>
                <a:gd name="T11" fmla="*/ 62 h 62"/>
                <a:gd name="T12" fmla="*/ 46 w 46"/>
                <a:gd name="T13" fmla="*/ 39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" h="62">
                  <a:moveTo>
                    <a:pt x="46" y="39"/>
                  </a:moveTo>
                  <a:cubicBezTo>
                    <a:pt x="46" y="32"/>
                    <a:pt x="44" y="24"/>
                    <a:pt x="45" y="16"/>
                  </a:cubicBezTo>
                  <a:cubicBezTo>
                    <a:pt x="45" y="16"/>
                    <a:pt x="45" y="16"/>
                    <a:pt x="45" y="16"/>
                  </a:cubicBezTo>
                  <a:cubicBezTo>
                    <a:pt x="45" y="16"/>
                    <a:pt x="31" y="0"/>
                    <a:pt x="14" y="15"/>
                  </a:cubicBezTo>
                  <a:cubicBezTo>
                    <a:pt x="0" y="26"/>
                    <a:pt x="9" y="41"/>
                    <a:pt x="9" y="41"/>
                  </a:cubicBezTo>
                  <a:cubicBezTo>
                    <a:pt x="23" y="62"/>
                    <a:pt x="23" y="62"/>
                    <a:pt x="23" y="62"/>
                  </a:cubicBezTo>
                  <a:cubicBezTo>
                    <a:pt x="35" y="59"/>
                    <a:pt x="45" y="54"/>
                    <a:pt x="46" y="39"/>
                  </a:cubicBezTo>
                  <a:close/>
                </a:path>
              </a:pathLst>
            </a:custGeom>
            <a:solidFill>
              <a:srgbClr val="EAB8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120"/>
            <p:cNvSpPr/>
            <p:nvPr/>
          </p:nvSpPr>
          <p:spPr bwMode="auto">
            <a:xfrm>
              <a:off x="859052" y="13072244"/>
              <a:ext cx="173038" cy="192088"/>
            </a:xfrm>
            <a:custGeom>
              <a:avLst/>
              <a:gdLst>
                <a:gd name="T0" fmla="*/ 46 w 46"/>
                <a:gd name="T1" fmla="*/ 0 h 51"/>
                <a:gd name="T2" fmla="*/ 45 w 46"/>
                <a:gd name="T3" fmla="*/ 6 h 51"/>
                <a:gd name="T4" fmla="*/ 44 w 46"/>
                <a:gd name="T5" fmla="*/ 32 h 51"/>
                <a:gd name="T6" fmla="*/ 24 w 46"/>
                <a:gd name="T7" fmla="*/ 51 h 51"/>
                <a:gd name="T8" fmla="*/ 0 w 46"/>
                <a:gd name="T9" fmla="*/ 31 h 51"/>
                <a:gd name="T10" fmla="*/ 0 w 46"/>
                <a:gd name="T11" fmla="*/ 2 h 51"/>
                <a:gd name="T12" fmla="*/ 46 w 46"/>
                <a:gd name="T13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" h="51">
                  <a:moveTo>
                    <a:pt x="46" y="0"/>
                  </a:moveTo>
                  <a:cubicBezTo>
                    <a:pt x="45" y="6"/>
                    <a:pt x="45" y="6"/>
                    <a:pt x="45" y="6"/>
                  </a:cubicBezTo>
                  <a:cubicBezTo>
                    <a:pt x="44" y="32"/>
                    <a:pt x="44" y="32"/>
                    <a:pt x="44" y="32"/>
                  </a:cubicBezTo>
                  <a:cubicBezTo>
                    <a:pt x="44" y="32"/>
                    <a:pt x="41" y="50"/>
                    <a:pt x="24" y="51"/>
                  </a:cubicBezTo>
                  <a:cubicBezTo>
                    <a:pt x="1" y="51"/>
                    <a:pt x="0" y="31"/>
                    <a:pt x="0" y="31"/>
                  </a:cubicBezTo>
                  <a:cubicBezTo>
                    <a:pt x="0" y="2"/>
                    <a:pt x="0" y="2"/>
                    <a:pt x="0" y="2"/>
                  </a:cubicBezTo>
                  <a:lnTo>
                    <a:pt x="46" y="0"/>
                  </a:lnTo>
                  <a:close/>
                </a:path>
              </a:pathLst>
            </a:custGeom>
            <a:solidFill>
              <a:srgbClr val="FBC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121"/>
            <p:cNvSpPr/>
            <p:nvPr/>
          </p:nvSpPr>
          <p:spPr bwMode="auto">
            <a:xfrm>
              <a:off x="878102" y="14566081"/>
              <a:ext cx="346075" cy="82550"/>
            </a:xfrm>
            <a:custGeom>
              <a:avLst/>
              <a:gdLst>
                <a:gd name="T0" fmla="*/ 14 w 92"/>
                <a:gd name="T1" fmla="*/ 1 h 22"/>
                <a:gd name="T2" fmla="*/ 2 w 92"/>
                <a:gd name="T3" fmla="*/ 9 h 22"/>
                <a:gd name="T4" fmla="*/ 7 w 92"/>
                <a:gd name="T5" fmla="*/ 22 h 22"/>
                <a:gd name="T6" fmla="*/ 85 w 92"/>
                <a:gd name="T7" fmla="*/ 17 h 22"/>
                <a:gd name="T8" fmla="*/ 83 w 92"/>
                <a:gd name="T9" fmla="*/ 0 h 22"/>
                <a:gd name="T10" fmla="*/ 14 w 92"/>
                <a:gd name="T11" fmla="*/ 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22">
                  <a:moveTo>
                    <a:pt x="14" y="1"/>
                  </a:moveTo>
                  <a:cubicBezTo>
                    <a:pt x="14" y="1"/>
                    <a:pt x="3" y="7"/>
                    <a:pt x="2" y="9"/>
                  </a:cubicBezTo>
                  <a:cubicBezTo>
                    <a:pt x="2" y="11"/>
                    <a:pt x="0" y="21"/>
                    <a:pt x="7" y="22"/>
                  </a:cubicBezTo>
                  <a:cubicBezTo>
                    <a:pt x="13" y="22"/>
                    <a:pt x="77" y="20"/>
                    <a:pt x="85" y="17"/>
                  </a:cubicBezTo>
                  <a:cubicBezTo>
                    <a:pt x="92" y="13"/>
                    <a:pt x="86" y="1"/>
                    <a:pt x="83" y="0"/>
                  </a:cubicBezTo>
                  <a:cubicBezTo>
                    <a:pt x="80" y="0"/>
                    <a:pt x="14" y="1"/>
                    <a:pt x="14" y="1"/>
                  </a:cubicBezTo>
                  <a:close/>
                </a:path>
              </a:pathLst>
            </a:custGeom>
            <a:solidFill>
              <a:srgbClr val="B22F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122"/>
            <p:cNvSpPr/>
            <p:nvPr/>
          </p:nvSpPr>
          <p:spPr bwMode="auto">
            <a:xfrm>
              <a:off x="874927" y="13718356"/>
              <a:ext cx="346075" cy="882650"/>
            </a:xfrm>
            <a:custGeom>
              <a:avLst/>
              <a:gdLst>
                <a:gd name="T0" fmla="*/ 53 w 92"/>
                <a:gd name="T1" fmla="*/ 0 h 235"/>
                <a:gd name="T2" fmla="*/ 40 w 92"/>
                <a:gd name="T3" fmla="*/ 183 h 235"/>
                <a:gd name="T4" fmla="*/ 2 w 92"/>
                <a:gd name="T5" fmla="*/ 221 h 235"/>
                <a:gd name="T6" fmla="*/ 21 w 92"/>
                <a:gd name="T7" fmla="*/ 234 h 235"/>
                <a:gd name="T8" fmla="*/ 90 w 92"/>
                <a:gd name="T9" fmla="*/ 221 h 235"/>
                <a:gd name="T10" fmla="*/ 65 w 92"/>
                <a:gd name="T11" fmla="*/ 180 h 235"/>
                <a:gd name="T12" fmla="*/ 75 w 92"/>
                <a:gd name="T13" fmla="*/ 5 h 235"/>
                <a:gd name="T14" fmla="*/ 53 w 92"/>
                <a:gd name="T15" fmla="*/ 0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2" h="235">
                  <a:moveTo>
                    <a:pt x="53" y="0"/>
                  </a:moveTo>
                  <a:cubicBezTo>
                    <a:pt x="53" y="0"/>
                    <a:pt x="45" y="174"/>
                    <a:pt x="40" y="183"/>
                  </a:cubicBezTo>
                  <a:cubicBezTo>
                    <a:pt x="36" y="192"/>
                    <a:pt x="2" y="214"/>
                    <a:pt x="2" y="221"/>
                  </a:cubicBezTo>
                  <a:cubicBezTo>
                    <a:pt x="3" y="228"/>
                    <a:pt x="0" y="235"/>
                    <a:pt x="21" y="234"/>
                  </a:cubicBezTo>
                  <a:cubicBezTo>
                    <a:pt x="41" y="232"/>
                    <a:pt x="92" y="230"/>
                    <a:pt x="90" y="221"/>
                  </a:cubicBezTo>
                  <a:cubicBezTo>
                    <a:pt x="89" y="213"/>
                    <a:pt x="69" y="191"/>
                    <a:pt x="65" y="180"/>
                  </a:cubicBezTo>
                  <a:cubicBezTo>
                    <a:pt x="60" y="170"/>
                    <a:pt x="75" y="5"/>
                    <a:pt x="75" y="5"/>
                  </a:cubicBezTo>
                  <a:lnTo>
                    <a:pt x="53" y="0"/>
                  </a:lnTo>
                  <a:close/>
                </a:path>
              </a:pathLst>
            </a:custGeom>
            <a:solidFill>
              <a:srgbClr val="FBC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123"/>
            <p:cNvSpPr/>
            <p:nvPr/>
          </p:nvSpPr>
          <p:spPr bwMode="auto">
            <a:xfrm>
              <a:off x="930490" y="14450194"/>
              <a:ext cx="241300" cy="153988"/>
            </a:xfrm>
            <a:custGeom>
              <a:avLst/>
              <a:gdLst>
                <a:gd name="T0" fmla="*/ 0 w 64"/>
                <a:gd name="T1" fmla="*/ 12 h 41"/>
                <a:gd name="T2" fmla="*/ 28 w 64"/>
                <a:gd name="T3" fmla="*/ 37 h 41"/>
                <a:gd name="T4" fmla="*/ 31 w 64"/>
                <a:gd name="T5" fmla="*/ 41 h 41"/>
                <a:gd name="T6" fmla="*/ 34 w 64"/>
                <a:gd name="T7" fmla="*/ 37 h 41"/>
                <a:gd name="T8" fmla="*/ 45 w 64"/>
                <a:gd name="T9" fmla="*/ 14 h 41"/>
                <a:gd name="T10" fmla="*/ 64 w 64"/>
                <a:gd name="T11" fmla="*/ 7 h 41"/>
                <a:gd name="T12" fmla="*/ 59 w 64"/>
                <a:gd name="T13" fmla="*/ 0 h 41"/>
                <a:gd name="T14" fmla="*/ 32 w 64"/>
                <a:gd name="T15" fmla="*/ 15 h 41"/>
                <a:gd name="T16" fmla="*/ 10 w 64"/>
                <a:gd name="T17" fmla="*/ 4 h 41"/>
                <a:gd name="T18" fmla="*/ 0 w 64"/>
                <a:gd name="T19" fmla="*/ 12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41">
                  <a:moveTo>
                    <a:pt x="0" y="12"/>
                  </a:moveTo>
                  <a:cubicBezTo>
                    <a:pt x="0" y="12"/>
                    <a:pt x="23" y="4"/>
                    <a:pt x="28" y="37"/>
                  </a:cubicBezTo>
                  <a:cubicBezTo>
                    <a:pt x="31" y="41"/>
                    <a:pt x="31" y="41"/>
                    <a:pt x="31" y="41"/>
                  </a:cubicBezTo>
                  <a:cubicBezTo>
                    <a:pt x="34" y="37"/>
                    <a:pt x="34" y="37"/>
                    <a:pt x="34" y="37"/>
                  </a:cubicBezTo>
                  <a:cubicBezTo>
                    <a:pt x="34" y="37"/>
                    <a:pt x="34" y="24"/>
                    <a:pt x="45" y="14"/>
                  </a:cubicBezTo>
                  <a:cubicBezTo>
                    <a:pt x="56" y="4"/>
                    <a:pt x="64" y="7"/>
                    <a:pt x="64" y="7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9" y="0"/>
                    <a:pt x="39" y="2"/>
                    <a:pt x="32" y="15"/>
                  </a:cubicBezTo>
                  <a:cubicBezTo>
                    <a:pt x="32" y="15"/>
                    <a:pt x="24" y="3"/>
                    <a:pt x="10" y="4"/>
                  </a:cubicBezTo>
                  <a:lnTo>
                    <a:pt x="0" y="12"/>
                  </a:lnTo>
                  <a:close/>
                </a:path>
              </a:pathLst>
            </a:custGeom>
            <a:solidFill>
              <a:srgbClr val="B22F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124"/>
            <p:cNvSpPr/>
            <p:nvPr/>
          </p:nvSpPr>
          <p:spPr bwMode="auto">
            <a:xfrm>
              <a:off x="1370227" y="14566081"/>
              <a:ext cx="350838" cy="82550"/>
            </a:xfrm>
            <a:custGeom>
              <a:avLst/>
              <a:gdLst>
                <a:gd name="T0" fmla="*/ 79 w 93"/>
                <a:gd name="T1" fmla="*/ 1 h 22"/>
                <a:gd name="T2" fmla="*/ 90 w 93"/>
                <a:gd name="T3" fmla="*/ 9 h 22"/>
                <a:gd name="T4" fmla="*/ 86 w 93"/>
                <a:gd name="T5" fmla="*/ 22 h 22"/>
                <a:gd name="T6" fmla="*/ 8 w 93"/>
                <a:gd name="T7" fmla="*/ 17 h 22"/>
                <a:gd name="T8" fmla="*/ 10 w 93"/>
                <a:gd name="T9" fmla="*/ 0 h 22"/>
                <a:gd name="T10" fmla="*/ 79 w 93"/>
                <a:gd name="T11" fmla="*/ 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3" h="22">
                  <a:moveTo>
                    <a:pt x="79" y="1"/>
                  </a:moveTo>
                  <a:cubicBezTo>
                    <a:pt x="79" y="1"/>
                    <a:pt x="90" y="7"/>
                    <a:pt x="90" y="9"/>
                  </a:cubicBezTo>
                  <a:cubicBezTo>
                    <a:pt x="90" y="11"/>
                    <a:pt x="93" y="21"/>
                    <a:pt x="86" y="22"/>
                  </a:cubicBezTo>
                  <a:cubicBezTo>
                    <a:pt x="79" y="22"/>
                    <a:pt x="16" y="20"/>
                    <a:pt x="8" y="17"/>
                  </a:cubicBezTo>
                  <a:cubicBezTo>
                    <a:pt x="0" y="13"/>
                    <a:pt x="6" y="1"/>
                    <a:pt x="10" y="0"/>
                  </a:cubicBezTo>
                  <a:cubicBezTo>
                    <a:pt x="13" y="0"/>
                    <a:pt x="79" y="1"/>
                    <a:pt x="79" y="1"/>
                  </a:cubicBezTo>
                  <a:close/>
                </a:path>
              </a:pathLst>
            </a:custGeom>
            <a:solidFill>
              <a:srgbClr val="B22F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125"/>
            <p:cNvSpPr/>
            <p:nvPr/>
          </p:nvSpPr>
          <p:spPr bwMode="auto">
            <a:xfrm>
              <a:off x="1378165" y="13718356"/>
              <a:ext cx="342900" cy="882650"/>
            </a:xfrm>
            <a:custGeom>
              <a:avLst/>
              <a:gdLst>
                <a:gd name="T0" fmla="*/ 39 w 91"/>
                <a:gd name="T1" fmla="*/ 0 h 235"/>
                <a:gd name="T2" fmla="*/ 51 w 91"/>
                <a:gd name="T3" fmla="*/ 183 h 235"/>
                <a:gd name="T4" fmla="*/ 89 w 91"/>
                <a:gd name="T5" fmla="*/ 221 h 235"/>
                <a:gd name="T6" fmla="*/ 71 w 91"/>
                <a:gd name="T7" fmla="*/ 234 h 235"/>
                <a:gd name="T8" fmla="*/ 1 w 91"/>
                <a:gd name="T9" fmla="*/ 221 h 235"/>
                <a:gd name="T10" fmla="*/ 27 w 91"/>
                <a:gd name="T11" fmla="*/ 180 h 235"/>
                <a:gd name="T12" fmla="*/ 16 w 91"/>
                <a:gd name="T13" fmla="*/ 5 h 235"/>
                <a:gd name="T14" fmla="*/ 39 w 91"/>
                <a:gd name="T15" fmla="*/ 0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1" h="235">
                  <a:moveTo>
                    <a:pt x="39" y="0"/>
                  </a:moveTo>
                  <a:cubicBezTo>
                    <a:pt x="39" y="0"/>
                    <a:pt x="47" y="174"/>
                    <a:pt x="51" y="183"/>
                  </a:cubicBezTo>
                  <a:cubicBezTo>
                    <a:pt x="55" y="192"/>
                    <a:pt x="90" y="214"/>
                    <a:pt x="89" y="221"/>
                  </a:cubicBezTo>
                  <a:cubicBezTo>
                    <a:pt x="89" y="228"/>
                    <a:pt x="91" y="235"/>
                    <a:pt x="71" y="234"/>
                  </a:cubicBezTo>
                  <a:cubicBezTo>
                    <a:pt x="50" y="232"/>
                    <a:pt x="0" y="230"/>
                    <a:pt x="1" y="221"/>
                  </a:cubicBezTo>
                  <a:cubicBezTo>
                    <a:pt x="3" y="213"/>
                    <a:pt x="22" y="191"/>
                    <a:pt x="27" y="180"/>
                  </a:cubicBezTo>
                  <a:cubicBezTo>
                    <a:pt x="31" y="170"/>
                    <a:pt x="16" y="5"/>
                    <a:pt x="16" y="5"/>
                  </a:cubicBezTo>
                  <a:lnTo>
                    <a:pt x="39" y="0"/>
                  </a:lnTo>
                  <a:close/>
                </a:path>
              </a:pathLst>
            </a:custGeom>
            <a:solidFill>
              <a:srgbClr val="FBC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126"/>
            <p:cNvSpPr/>
            <p:nvPr/>
          </p:nvSpPr>
          <p:spPr bwMode="auto">
            <a:xfrm>
              <a:off x="1427377" y="14450194"/>
              <a:ext cx="241300" cy="153988"/>
            </a:xfrm>
            <a:custGeom>
              <a:avLst/>
              <a:gdLst>
                <a:gd name="T0" fmla="*/ 64 w 64"/>
                <a:gd name="T1" fmla="*/ 12 h 41"/>
                <a:gd name="T2" fmla="*/ 36 w 64"/>
                <a:gd name="T3" fmla="*/ 37 h 41"/>
                <a:gd name="T4" fmla="*/ 32 w 64"/>
                <a:gd name="T5" fmla="*/ 41 h 41"/>
                <a:gd name="T6" fmla="*/ 29 w 64"/>
                <a:gd name="T7" fmla="*/ 37 h 41"/>
                <a:gd name="T8" fmla="*/ 18 w 64"/>
                <a:gd name="T9" fmla="*/ 14 h 41"/>
                <a:gd name="T10" fmla="*/ 0 w 64"/>
                <a:gd name="T11" fmla="*/ 7 h 41"/>
                <a:gd name="T12" fmla="*/ 4 w 64"/>
                <a:gd name="T13" fmla="*/ 0 h 41"/>
                <a:gd name="T14" fmla="*/ 31 w 64"/>
                <a:gd name="T15" fmla="*/ 15 h 41"/>
                <a:gd name="T16" fmla="*/ 54 w 64"/>
                <a:gd name="T17" fmla="*/ 4 h 41"/>
                <a:gd name="T18" fmla="*/ 64 w 64"/>
                <a:gd name="T19" fmla="*/ 12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41">
                  <a:moveTo>
                    <a:pt x="64" y="12"/>
                  </a:moveTo>
                  <a:cubicBezTo>
                    <a:pt x="64" y="12"/>
                    <a:pt x="40" y="4"/>
                    <a:pt x="36" y="37"/>
                  </a:cubicBezTo>
                  <a:cubicBezTo>
                    <a:pt x="32" y="41"/>
                    <a:pt x="32" y="41"/>
                    <a:pt x="32" y="41"/>
                  </a:cubicBezTo>
                  <a:cubicBezTo>
                    <a:pt x="29" y="37"/>
                    <a:pt x="29" y="37"/>
                    <a:pt x="29" y="37"/>
                  </a:cubicBezTo>
                  <a:cubicBezTo>
                    <a:pt x="29" y="37"/>
                    <a:pt x="29" y="24"/>
                    <a:pt x="18" y="14"/>
                  </a:cubicBezTo>
                  <a:cubicBezTo>
                    <a:pt x="8" y="4"/>
                    <a:pt x="0" y="7"/>
                    <a:pt x="0" y="7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25" y="2"/>
                    <a:pt x="31" y="15"/>
                  </a:cubicBezTo>
                  <a:cubicBezTo>
                    <a:pt x="31" y="15"/>
                    <a:pt x="40" y="3"/>
                    <a:pt x="54" y="4"/>
                  </a:cubicBezTo>
                  <a:lnTo>
                    <a:pt x="64" y="12"/>
                  </a:lnTo>
                  <a:close/>
                </a:path>
              </a:pathLst>
            </a:custGeom>
            <a:solidFill>
              <a:srgbClr val="B22F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127"/>
            <p:cNvSpPr/>
            <p:nvPr/>
          </p:nvSpPr>
          <p:spPr bwMode="auto">
            <a:xfrm>
              <a:off x="952715" y="13173844"/>
              <a:ext cx="685800" cy="593725"/>
            </a:xfrm>
            <a:custGeom>
              <a:avLst/>
              <a:gdLst>
                <a:gd name="T0" fmla="*/ 53 w 432"/>
                <a:gd name="T1" fmla="*/ 0 h 374"/>
                <a:gd name="T2" fmla="*/ 12 w 432"/>
                <a:gd name="T3" fmla="*/ 31 h 374"/>
                <a:gd name="T4" fmla="*/ 0 w 432"/>
                <a:gd name="T5" fmla="*/ 362 h 374"/>
                <a:gd name="T6" fmla="*/ 178 w 432"/>
                <a:gd name="T7" fmla="*/ 374 h 374"/>
                <a:gd name="T8" fmla="*/ 192 w 432"/>
                <a:gd name="T9" fmla="*/ 142 h 374"/>
                <a:gd name="T10" fmla="*/ 223 w 432"/>
                <a:gd name="T11" fmla="*/ 142 h 374"/>
                <a:gd name="T12" fmla="*/ 249 w 432"/>
                <a:gd name="T13" fmla="*/ 374 h 374"/>
                <a:gd name="T14" fmla="*/ 432 w 432"/>
                <a:gd name="T15" fmla="*/ 362 h 374"/>
                <a:gd name="T16" fmla="*/ 399 w 432"/>
                <a:gd name="T17" fmla="*/ 24 h 374"/>
                <a:gd name="T18" fmla="*/ 370 w 432"/>
                <a:gd name="T19" fmla="*/ 5 h 374"/>
                <a:gd name="T20" fmla="*/ 53 w 432"/>
                <a:gd name="T21" fmla="*/ 0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2" h="374">
                  <a:moveTo>
                    <a:pt x="53" y="0"/>
                  </a:moveTo>
                  <a:lnTo>
                    <a:pt x="12" y="31"/>
                  </a:lnTo>
                  <a:lnTo>
                    <a:pt x="0" y="362"/>
                  </a:lnTo>
                  <a:lnTo>
                    <a:pt x="178" y="374"/>
                  </a:lnTo>
                  <a:lnTo>
                    <a:pt x="192" y="142"/>
                  </a:lnTo>
                  <a:lnTo>
                    <a:pt x="223" y="142"/>
                  </a:lnTo>
                  <a:lnTo>
                    <a:pt x="249" y="374"/>
                  </a:lnTo>
                  <a:lnTo>
                    <a:pt x="432" y="362"/>
                  </a:lnTo>
                  <a:lnTo>
                    <a:pt x="399" y="24"/>
                  </a:lnTo>
                  <a:lnTo>
                    <a:pt x="370" y="5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3029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128"/>
            <p:cNvSpPr/>
            <p:nvPr/>
          </p:nvSpPr>
          <p:spPr bwMode="auto">
            <a:xfrm>
              <a:off x="1517865" y="11976869"/>
              <a:ext cx="601663" cy="615950"/>
            </a:xfrm>
            <a:custGeom>
              <a:avLst/>
              <a:gdLst>
                <a:gd name="T0" fmla="*/ 0 w 160"/>
                <a:gd name="T1" fmla="*/ 124 h 164"/>
                <a:gd name="T2" fmla="*/ 18 w 160"/>
                <a:gd name="T3" fmla="*/ 117 h 164"/>
                <a:gd name="T4" fmla="*/ 82 w 160"/>
                <a:gd name="T5" fmla="*/ 114 h 164"/>
                <a:gd name="T6" fmla="*/ 82 w 160"/>
                <a:gd name="T7" fmla="*/ 93 h 164"/>
                <a:gd name="T8" fmla="*/ 39 w 160"/>
                <a:gd name="T9" fmla="*/ 33 h 164"/>
                <a:gd name="T10" fmla="*/ 78 w 160"/>
                <a:gd name="T11" fmla="*/ 0 h 164"/>
                <a:gd name="T12" fmla="*/ 140 w 160"/>
                <a:gd name="T13" fmla="*/ 93 h 164"/>
                <a:gd name="T14" fmla="*/ 128 w 160"/>
                <a:gd name="T15" fmla="*/ 153 h 164"/>
                <a:gd name="T16" fmla="*/ 0 w 160"/>
                <a:gd name="T17" fmla="*/ 164 h 164"/>
                <a:gd name="T18" fmla="*/ 0 w 160"/>
                <a:gd name="T19" fmla="*/ 124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0" h="164">
                  <a:moveTo>
                    <a:pt x="0" y="124"/>
                  </a:moveTo>
                  <a:cubicBezTo>
                    <a:pt x="18" y="117"/>
                    <a:pt x="18" y="117"/>
                    <a:pt x="18" y="117"/>
                  </a:cubicBezTo>
                  <a:cubicBezTo>
                    <a:pt x="18" y="117"/>
                    <a:pt x="72" y="118"/>
                    <a:pt x="82" y="114"/>
                  </a:cubicBezTo>
                  <a:cubicBezTo>
                    <a:pt x="92" y="109"/>
                    <a:pt x="88" y="102"/>
                    <a:pt x="82" y="93"/>
                  </a:cubicBezTo>
                  <a:cubicBezTo>
                    <a:pt x="75" y="84"/>
                    <a:pt x="39" y="33"/>
                    <a:pt x="39" y="33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78" y="0"/>
                    <a:pt x="129" y="74"/>
                    <a:pt x="140" y="93"/>
                  </a:cubicBezTo>
                  <a:cubicBezTo>
                    <a:pt x="151" y="112"/>
                    <a:pt x="160" y="136"/>
                    <a:pt x="128" y="153"/>
                  </a:cubicBezTo>
                  <a:cubicBezTo>
                    <a:pt x="106" y="164"/>
                    <a:pt x="0" y="164"/>
                    <a:pt x="0" y="164"/>
                  </a:cubicBezTo>
                  <a:lnTo>
                    <a:pt x="0" y="124"/>
                  </a:lnTo>
                  <a:close/>
                </a:path>
              </a:pathLst>
            </a:custGeom>
            <a:solidFill>
              <a:srgbClr val="EB62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129"/>
            <p:cNvSpPr/>
            <p:nvPr/>
          </p:nvSpPr>
          <p:spPr bwMode="auto">
            <a:xfrm>
              <a:off x="844765" y="12416606"/>
              <a:ext cx="192088" cy="701675"/>
            </a:xfrm>
            <a:custGeom>
              <a:avLst/>
              <a:gdLst>
                <a:gd name="T0" fmla="*/ 46 w 51"/>
                <a:gd name="T1" fmla="*/ 28 h 187"/>
                <a:gd name="T2" fmla="*/ 34 w 51"/>
                <a:gd name="T3" fmla="*/ 0 h 187"/>
                <a:gd name="T4" fmla="*/ 12 w 51"/>
                <a:gd name="T5" fmla="*/ 11 h 187"/>
                <a:gd name="T6" fmla="*/ 0 w 51"/>
                <a:gd name="T7" fmla="*/ 183 h 187"/>
                <a:gd name="T8" fmla="*/ 51 w 51"/>
                <a:gd name="T9" fmla="*/ 187 h 187"/>
                <a:gd name="T10" fmla="*/ 46 w 51"/>
                <a:gd name="T11" fmla="*/ 28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" h="187">
                  <a:moveTo>
                    <a:pt x="46" y="28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34" y="0"/>
                    <a:pt x="16" y="2"/>
                    <a:pt x="12" y="11"/>
                  </a:cubicBezTo>
                  <a:cubicBezTo>
                    <a:pt x="9" y="20"/>
                    <a:pt x="0" y="183"/>
                    <a:pt x="0" y="183"/>
                  </a:cubicBezTo>
                  <a:cubicBezTo>
                    <a:pt x="51" y="187"/>
                    <a:pt x="51" y="187"/>
                    <a:pt x="51" y="187"/>
                  </a:cubicBezTo>
                  <a:lnTo>
                    <a:pt x="46" y="28"/>
                  </a:lnTo>
                  <a:close/>
                </a:path>
              </a:pathLst>
            </a:custGeom>
            <a:solidFill>
              <a:srgbClr val="EB62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130"/>
            <p:cNvSpPr/>
            <p:nvPr/>
          </p:nvSpPr>
          <p:spPr bwMode="auto">
            <a:xfrm>
              <a:off x="946365" y="12622981"/>
              <a:ext cx="90488" cy="495300"/>
            </a:xfrm>
            <a:custGeom>
              <a:avLst/>
              <a:gdLst>
                <a:gd name="T0" fmla="*/ 3 w 24"/>
                <a:gd name="T1" fmla="*/ 23 h 132"/>
                <a:gd name="T2" fmla="*/ 1 w 24"/>
                <a:gd name="T3" fmla="*/ 61 h 132"/>
                <a:gd name="T4" fmla="*/ 2 w 24"/>
                <a:gd name="T5" fmla="*/ 130 h 132"/>
                <a:gd name="T6" fmla="*/ 24 w 24"/>
                <a:gd name="T7" fmla="*/ 132 h 132"/>
                <a:gd name="T8" fmla="*/ 20 w 24"/>
                <a:gd name="T9" fmla="*/ 0 h 132"/>
                <a:gd name="T10" fmla="*/ 3 w 24"/>
                <a:gd name="T11" fmla="*/ 23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132">
                  <a:moveTo>
                    <a:pt x="3" y="23"/>
                  </a:moveTo>
                  <a:cubicBezTo>
                    <a:pt x="1" y="36"/>
                    <a:pt x="1" y="48"/>
                    <a:pt x="1" y="61"/>
                  </a:cubicBezTo>
                  <a:cubicBezTo>
                    <a:pt x="2" y="84"/>
                    <a:pt x="0" y="107"/>
                    <a:pt x="2" y="130"/>
                  </a:cubicBezTo>
                  <a:cubicBezTo>
                    <a:pt x="24" y="132"/>
                    <a:pt x="24" y="132"/>
                    <a:pt x="24" y="132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2" y="6"/>
                    <a:pt x="4" y="13"/>
                    <a:pt x="3" y="23"/>
                  </a:cubicBezTo>
                  <a:close/>
                </a:path>
              </a:pathLst>
            </a:custGeom>
            <a:solidFill>
              <a:srgbClr val="E25A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131"/>
            <p:cNvSpPr/>
            <p:nvPr/>
          </p:nvSpPr>
          <p:spPr bwMode="auto">
            <a:xfrm>
              <a:off x="971765" y="12389619"/>
              <a:ext cx="614363" cy="833438"/>
            </a:xfrm>
            <a:custGeom>
              <a:avLst/>
              <a:gdLst>
                <a:gd name="T0" fmla="*/ 0 w 387"/>
                <a:gd name="T1" fmla="*/ 17 h 525"/>
                <a:gd name="T2" fmla="*/ 204 w 387"/>
                <a:gd name="T3" fmla="*/ 0 h 525"/>
                <a:gd name="T4" fmla="*/ 387 w 387"/>
                <a:gd name="T5" fmla="*/ 17 h 525"/>
                <a:gd name="T6" fmla="*/ 387 w 387"/>
                <a:gd name="T7" fmla="*/ 518 h 525"/>
                <a:gd name="T8" fmla="*/ 0 w 387"/>
                <a:gd name="T9" fmla="*/ 525 h 525"/>
                <a:gd name="T10" fmla="*/ 0 w 387"/>
                <a:gd name="T11" fmla="*/ 1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7" h="525">
                  <a:moveTo>
                    <a:pt x="0" y="17"/>
                  </a:moveTo>
                  <a:lnTo>
                    <a:pt x="204" y="0"/>
                  </a:lnTo>
                  <a:lnTo>
                    <a:pt x="387" y="17"/>
                  </a:lnTo>
                  <a:lnTo>
                    <a:pt x="387" y="518"/>
                  </a:lnTo>
                  <a:lnTo>
                    <a:pt x="0" y="525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EB62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132"/>
            <p:cNvSpPr/>
            <p:nvPr/>
          </p:nvSpPr>
          <p:spPr bwMode="auto">
            <a:xfrm>
              <a:off x="878102" y="12416606"/>
              <a:ext cx="146050" cy="333375"/>
            </a:xfrm>
            <a:custGeom>
              <a:avLst/>
              <a:gdLst>
                <a:gd name="T0" fmla="*/ 39 w 39"/>
                <a:gd name="T1" fmla="*/ 89 h 89"/>
                <a:gd name="T2" fmla="*/ 37 w 39"/>
                <a:gd name="T3" fmla="*/ 28 h 89"/>
                <a:gd name="T4" fmla="*/ 25 w 39"/>
                <a:gd name="T5" fmla="*/ 0 h 89"/>
                <a:gd name="T6" fmla="*/ 3 w 39"/>
                <a:gd name="T7" fmla="*/ 11 h 89"/>
                <a:gd name="T8" fmla="*/ 0 w 39"/>
                <a:gd name="T9" fmla="*/ 36 h 89"/>
                <a:gd name="T10" fmla="*/ 39 w 39"/>
                <a:gd name="T11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89">
                  <a:moveTo>
                    <a:pt x="39" y="89"/>
                  </a:moveTo>
                  <a:cubicBezTo>
                    <a:pt x="37" y="28"/>
                    <a:pt x="37" y="28"/>
                    <a:pt x="37" y="28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5" y="0"/>
                    <a:pt x="7" y="2"/>
                    <a:pt x="3" y="11"/>
                  </a:cubicBezTo>
                  <a:cubicBezTo>
                    <a:pt x="2" y="13"/>
                    <a:pt x="1" y="22"/>
                    <a:pt x="0" y="36"/>
                  </a:cubicBezTo>
                  <a:cubicBezTo>
                    <a:pt x="12" y="54"/>
                    <a:pt x="26" y="72"/>
                    <a:pt x="39" y="89"/>
                  </a:cubicBezTo>
                  <a:close/>
                </a:path>
              </a:pathLst>
            </a:custGeom>
            <a:solidFill>
              <a:srgbClr val="F188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133"/>
            <p:cNvSpPr/>
            <p:nvPr/>
          </p:nvSpPr>
          <p:spPr bwMode="auto">
            <a:xfrm>
              <a:off x="971765" y="12411844"/>
              <a:ext cx="614363" cy="803275"/>
            </a:xfrm>
            <a:custGeom>
              <a:avLst/>
              <a:gdLst>
                <a:gd name="T0" fmla="*/ 134 w 163"/>
                <a:gd name="T1" fmla="*/ 173 h 214"/>
                <a:gd name="T2" fmla="*/ 86 w 163"/>
                <a:gd name="T3" fmla="*/ 114 h 214"/>
                <a:gd name="T4" fmla="*/ 37 w 163"/>
                <a:gd name="T5" fmla="*/ 44 h 214"/>
                <a:gd name="T6" fmla="*/ 12 w 163"/>
                <a:gd name="T7" fmla="*/ 0 h 214"/>
                <a:gd name="T8" fmla="*/ 0 w 163"/>
                <a:gd name="T9" fmla="*/ 1 h 214"/>
                <a:gd name="T10" fmla="*/ 0 w 163"/>
                <a:gd name="T11" fmla="*/ 72 h 214"/>
                <a:gd name="T12" fmla="*/ 51 w 163"/>
                <a:gd name="T13" fmla="*/ 136 h 214"/>
                <a:gd name="T14" fmla="*/ 93 w 163"/>
                <a:gd name="T15" fmla="*/ 191 h 214"/>
                <a:gd name="T16" fmla="*/ 110 w 163"/>
                <a:gd name="T17" fmla="*/ 214 h 214"/>
                <a:gd name="T18" fmla="*/ 163 w 163"/>
                <a:gd name="T19" fmla="*/ 213 h 214"/>
                <a:gd name="T20" fmla="*/ 163 w 163"/>
                <a:gd name="T21" fmla="*/ 202 h 214"/>
                <a:gd name="T22" fmla="*/ 134 w 163"/>
                <a:gd name="T23" fmla="*/ 173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3" h="214">
                  <a:moveTo>
                    <a:pt x="134" y="173"/>
                  </a:moveTo>
                  <a:cubicBezTo>
                    <a:pt x="117" y="154"/>
                    <a:pt x="101" y="134"/>
                    <a:pt x="86" y="114"/>
                  </a:cubicBezTo>
                  <a:cubicBezTo>
                    <a:pt x="69" y="91"/>
                    <a:pt x="53" y="68"/>
                    <a:pt x="37" y="44"/>
                  </a:cubicBezTo>
                  <a:cubicBezTo>
                    <a:pt x="29" y="30"/>
                    <a:pt x="22" y="13"/>
                    <a:pt x="12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16" y="94"/>
                    <a:pt x="34" y="115"/>
                    <a:pt x="51" y="136"/>
                  </a:cubicBezTo>
                  <a:cubicBezTo>
                    <a:pt x="65" y="155"/>
                    <a:pt x="79" y="173"/>
                    <a:pt x="93" y="191"/>
                  </a:cubicBezTo>
                  <a:cubicBezTo>
                    <a:pt x="98" y="198"/>
                    <a:pt x="104" y="206"/>
                    <a:pt x="110" y="214"/>
                  </a:cubicBezTo>
                  <a:cubicBezTo>
                    <a:pt x="163" y="213"/>
                    <a:pt x="163" y="213"/>
                    <a:pt x="163" y="213"/>
                  </a:cubicBezTo>
                  <a:cubicBezTo>
                    <a:pt x="163" y="202"/>
                    <a:pt x="163" y="202"/>
                    <a:pt x="163" y="202"/>
                  </a:cubicBezTo>
                  <a:cubicBezTo>
                    <a:pt x="153" y="193"/>
                    <a:pt x="143" y="183"/>
                    <a:pt x="134" y="173"/>
                  </a:cubicBezTo>
                  <a:close/>
                </a:path>
              </a:pathLst>
            </a:custGeom>
            <a:solidFill>
              <a:srgbClr val="F188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134"/>
            <p:cNvSpPr/>
            <p:nvPr/>
          </p:nvSpPr>
          <p:spPr bwMode="auto">
            <a:xfrm>
              <a:off x="1213065" y="12262619"/>
              <a:ext cx="146050" cy="195263"/>
            </a:xfrm>
            <a:custGeom>
              <a:avLst/>
              <a:gdLst>
                <a:gd name="T0" fmla="*/ 0 w 39"/>
                <a:gd name="T1" fmla="*/ 2 h 52"/>
                <a:gd name="T2" fmla="*/ 0 w 39"/>
                <a:gd name="T3" fmla="*/ 38 h 52"/>
                <a:gd name="T4" fmla="*/ 19 w 39"/>
                <a:gd name="T5" fmla="*/ 52 h 52"/>
                <a:gd name="T6" fmla="*/ 38 w 39"/>
                <a:gd name="T7" fmla="*/ 38 h 52"/>
                <a:gd name="T8" fmla="*/ 39 w 39"/>
                <a:gd name="T9" fmla="*/ 0 h 52"/>
                <a:gd name="T10" fmla="*/ 0 w 39"/>
                <a:gd name="T11" fmla="*/ 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52">
                  <a:moveTo>
                    <a:pt x="0" y="2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52"/>
                    <a:pt x="19" y="52"/>
                  </a:cubicBezTo>
                  <a:cubicBezTo>
                    <a:pt x="39" y="52"/>
                    <a:pt x="38" y="38"/>
                    <a:pt x="38" y="38"/>
                  </a:cubicBezTo>
                  <a:cubicBezTo>
                    <a:pt x="39" y="0"/>
                    <a:pt x="39" y="0"/>
                    <a:pt x="39" y="0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FBC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135"/>
            <p:cNvSpPr/>
            <p:nvPr/>
          </p:nvSpPr>
          <p:spPr bwMode="auto">
            <a:xfrm>
              <a:off x="1213065" y="12262619"/>
              <a:ext cx="146050" cy="71438"/>
            </a:xfrm>
            <a:custGeom>
              <a:avLst/>
              <a:gdLst>
                <a:gd name="T0" fmla="*/ 39 w 39"/>
                <a:gd name="T1" fmla="*/ 14 h 19"/>
                <a:gd name="T2" fmla="*/ 39 w 39"/>
                <a:gd name="T3" fmla="*/ 0 h 19"/>
                <a:gd name="T4" fmla="*/ 0 w 39"/>
                <a:gd name="T5" fmla="*/ 2 h 19"/>
                <a:gd name="T6" fmla="*/ 0 w 39"/>
                <a:gd name="T7" fmla="*/ 15 h 19"/>
                <a:gd name="T8" fmla="*/ 39 w 39"/>
                <a:gd name="T9" fmla="*/ 1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9">
                  <a:moveTo>
                    <a:pt x="39" y="14"/>
                  </a:moveTo>
                  <a:cubicBezTo>
                    <a:pt x="39" y="0"/>
                    <a:pt x="39" y="0"/>
                    <a:pt x="39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13" y="19"/>
                    <a:pt x="26" y="16"/>
                    <a:pt x="39" y="14"/>
                  </a:cubicBezTo>
                  <a:close/>
                </a:path>
              </a:pathLst>
            </a:custGeom>
            <a:solidFill>
              <a:srgbClr val="EAB8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136"/>
            <p:cNvSpPr/>
            <p:nvPr/>
          </p:nvSpPr>
          <p:spPr bwMode="auto">
            <a:xfrm>
              <a:off x="806665" y="11091044"/>
              <a:ext cx="1012825" cy="1006475"/>
            </a:xfrm>
            <a:custGeom>
              <a:avLst/>
              <a:gdLst>
                <a:gd name="T0" fmla="*/ 34 w 269"/>
                <a:gd name="T1" fmla="*/ 211 h 268"/>
                <a:gd name="T2" fmla="*/ 2 w 269"/>
                <a:gd name="T3" fmla="*/ 138 h 268"/>
                <a:gd name="T4" fmla="*/ 31 w 269"/>
                <a:gd name="T5" fmla="*/ 93 h 268"/>
                <a:gd name="T6" fmla="*/ 44 w 269"/>
                <a:gd name="T7" fmla="*/ 43 h 268"/>
                <a:gd name="T8" fmla="*/ 188 w 269"/>
                <a:gd name="T9" fmla="*/ 35 h 268"/>
                <a:gd name="T10" fmla="*/ 228 w 269"/>
                <a:gd name="T11" fmla="*/ 211 h 268"/>
                <a:gd name="T12" fmla="*/ 34 w 269"/>
                <a:gd name="T13" fmla="*/ 211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9" h="268">
                  <a:moveTo>
                    <a:pt x="34" y="211"/>
                  </a:moveTo>
                  <a:cubicBezTo>
                    <a:pt x="34" y="211"/>
                    <a:pt x="4" y="189"/>
                    <a:pt x="2" y="138"/>
                  </a:cubicBezTo>
                  <a:cubicBezTo>
                    <a:pt x="0" y="87"/>
                    <a:pt x="31" y="93"/>
                    <a:pt x="31" y="93"/>
                  </a:cubicBezTo>
                  <a:cubicBezTo>
                    <a:pt x="31" y="93"/>
                    <a:pt x="23" y="65"/>
                    <a:pt x="44" y="43"/>
                  </a:cubicBezTo>
                  <a:cubicBezTo>
                    <a:pt x="66" y="20"/>
                    <a:pt x="135" y="0"/>
                    <a:pt x="188" y="35"/>
                  </a:cubicBezTo>
                  <a:cubicBezTo>
                    <a:pt x="240" y="70"/>
                    <a:pt x="269" y="153"/>
                    <a:pt x="228" y="211"/>
                  </a:cubicBezTo>
                  <a:cubicBezTo>
                    <a:pt x="187" y="268"/>
                    <a:pt x="34" y="211"/>
                    <a:pt x="34" y="211"/>
                  </a:cubicBezTo>
                  <a:close/>
                </a:path>
              </a:pathLst>
            </a:custGeom>
            <a:solidFill>
              <a:srgbClr val="1E1E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137"/>
            <p:cNvSpPr/>
            <p:nvPr/>
          </p:nvSpPr>
          <p:spPr bwMode="auto">
            <a:xfrm>
              <a:off x="949540" y="11519669"/>
              <a:ext cx="677863" cy="792163"/>
            </a:xfrm>
            <a:custGeom>
              <a:avLst/>
              <a:gdLst>
                <a:gd name="T0" fmla="*/ 4 w 180"/>
                <a:gd name="T1" fmla="*/ 61 h 211"/>
                <a:gd name="T2" fmla="*/ 4 w 180"/>
                <a:gd name="T3" fmla="*/ 160 h 211"/>
                <a:gd name="T4" fmla="*/ 77 w 180"/>
                <a:gd name="T5" fmla="*/ 210 h 211"/>
                <a:gd name="T6" fmla="*/ 177 w 180"/>
                <a:gd name="T7" fmla="*/ 155 h 211"/>
                <a:gd name="T8" fmla="*/ 177 w 180"/>
                <a:gd name="T9" fmla="*/ 92 h 211"/>
                <a:gd name="T10" fmla="*/ 143 w 180"/>
                <a:gd name="T11" fmla="*/ 61 h 211"/>
                <a:gd name="T12" fmla="*/ 117 w 180"/>
                <a:gd name="T13" fmla="*/ 35 h 211"/>
                <a:gd name="T14" fmla="*/ 90 w 180"/>
                <a:gd name="T15" fmla="*/ 6 h 211"/>
                <a:gd name="T16" fmla="*/ 67 w 180"/>
                <a:gd name="T17" fmla="*/ 0 h 211"/>
                <a:gd name="T18" fmla="*/ 58 w 180"/>
                <a:gd name="T19" fmla="*/ 27 h 211"/>
                <a:gd name="T20" fmla="*/ 32 w 180"/>
                <a:gd name="T21" fmla="*/ 32 h 211"/>
                <a:gd name="T22" fmla="*/ 4 w 180"/>
                <a:gd name="T23" fmla="*/ 61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0" h="211">
                  <a:moveTo>
                    <a:pt x="4" y="61"/>
                  </a:moveTo>
                  <a:cubicBezTo>
                    <a:pt x="4" y="61"/>
                    <a:pt x="0" y="146"/>
                    <a:pt x="4" y="160"/>
                  </a:cubicBezTo>
                  <a:cubicBezTo>
                    <a:pt x="7" y="174"/>
                    <a:pt x="19" y="211"/>
                    <a:pt x="77" y="210"/>
                  </a:cubicBezTo>
                  <a:cubicBezTo>
                    <a:pt x="135" y="210"/>
                    <a:pt x="174" y="188"/>
                    <a:pt x="177" y="155"/>
                  </a:cubicBezTo>
                  <a:cubicBezTo>
                    <a:pt x="180" y="121"/>
                    <a:pt x="177" y="92"/>
                    <a:pt x="177" y="92"/>
                  </a:cubicBezTo>
                  <a:cubicBezTo>
                    <a:pt x="177" y="92"/>
                    <a:pt x="143" y="97"/>
                    <a:pt x="143" y="61"/>
                  </a:cubicBezTo>
                  <a:cubicBezTo>
                    <a:pt x="143" y="61"/>
                    <a:pt x="115" y="62"/>
                    <a:pt x="117" y="35"/>
                  </a:cubicBezTo>
                  <a:cubicBezTo>
                    <a:pt x="117" y="35"/>
                    <a:pt x="87" y="38"/>
                    <a:pt x="90" y="6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7" y="0"/>
                    <a:pt x="73" y="17"/>
                    <a:pt x="58" y="27"/>
                  </a:cubicBezTo>
                  <a:cubicBezTo>
                    <a:pt x="42" y="38"/>
                    <a:pt x="32" y="32"/>
                    <a:pt x="32" y="32"/>
                  </a:cubicBezTo>
                  <a:cubicBezTo>
                    <a:pt x="32" y="32"/>
                    <a:pt x="35" y="59"/>
                    <a:pt x="4" y="61"/>
                  </a:cubicBezTo>
                  <a:close/>
                </a:path>
              </a:pathLst>
            </a:custGeom>
            <a:solidFill>
              <a:srgbClr val="FBC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Oval 138"/>
            <p:cNvSpPr>
              <a:spLocks noChangeArrowheads="1"/>
            </p:cNvSpPr>
            <p:nvPr/>
          </p:nvSpPr>
          <p:spPr bwMode="auto">
            <a:xfrm>
              <a:off x="859052" y="11860981"/>
              <a:ext cx="158750" cy="157163"/>
            </a:xfrm>
            <a:prstGeom prst="ellipse">
              <a:avLst/>
            </a:prstGeom>
            <a:solidFill>
              <a:srgbClr val="FBC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Oval 139"/>
            <p:cNvSpPr>
              <a:spLocks noChangeArrowheads="1"/>
            </p:cNvSpPr>
            <p:nvPr/>
          </p:nvSpPr>
          <p:spPr bwMode="auto">
            <a:xfrm>
              <a:off x="1540090" y="11860981"/>
              <a:ext cx="161925" cy="157163"/>
            </a:xfrm>
            <a:prstGeom prst="ellipse">
              <a:avLst/>
            </a:prstGeom>
            <a:solidFill>
              <a:srgbClr val="FBC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140"/>
            <p:cNvSpPr/>
            <p:nvPr/>
          </p:nvSpPr>
          <p:spPr bwMode="auto">
            <a:xfrm>
              <a:off x="1197190" y="11894319"/>
              <a:ext cx="150813" cy="104775"/>
            </a:xfrm>
            <a:custGeom>
              <a:avLst/>
              <a:gdLst>
                <a:gd name="T0" fmla="*/ 22 w 95"/>
                <a:gd name="T1" fmla="*/ 0 h 66"/>
                <a:gd name="T2" fmla="*/ 76 w 95"/>
                <a:gd name="T3" fmla="*/ 0 h 66"/>
                <a:gd name="T4" fmla="*/ 95 w 95"/>
                <a:gd name="T5" fmla="*/ 66 h 66"/>
                <a:gd name="T6" fmla="*/ 0 w 95"/>
                <a:gd name="T7" fmla="*/ 62 h 66"/>
                <a:gd name="T8" fmla="*/ 22 w 95"/>
                <a:gd name="T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66">
                  <a:moveTo>
                    <a:pt x="22" y="0"/>
                  </a:moveTo>
                  <a:lnTo>
                    <a:pt x="76" y="0"/>
                  </a:lnTo>
                  <a:lnTo>
                    <a:pt x="95" y="66"/>
                  </a:lnTo>
                  <a:lnTo>
                    <a:pt x="0" y="62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EAB8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Oval 141"/>
            <p:cNvSpPr>
              <a:spLocks noChangeArrowheads="1"/>
            </p:cNvSpPr>
            <p:nvPr/>
          </p:nvSpPr>
          <p:spPr bwMode="auto">
            <a:xfrm>
              <a:off x="1405152" y="11811769"/>
              <a:ext cx="82550" cy="82550"/>
            </a:xfrm>
            <a:prstGeom prst="ellipse">
              <a:avLst/>
            </a:prstGeom>
            <a:solidFill>
              <a:srgbClr val="3F2E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Oval 142"/>
            <p:cNvSpPr>
              <a:spLocks noChangeArrowheads="1"/>
            </p:cNvSpPr>
            <p:nvPr/>
          </p:nvSpPr>
          <p:spPr bwMode="auto">
            <a:xfrm>
              <a:off x="1089240" y="11811769"/>
              <a:ext cx="82550" cy="82550"/>
            </a:xfrm>
            <a:prstGeom prst="ellipse">
              <a:avLst/>
            </a:prstGeom>
            <a:solidFill>
              <a:srgbClr val="3F2E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143"/>
            <p:cNvSpPr/>
            <p:nvPr/>
          </p:nvSpPr>
          <p:spPr bwMode="auto">
            <a:xfrm>
              <a:off x="1092415" y="12064181"/>
              <a:ext cx="392113" cy="93663"/>
            </a:xfrm>
            <a:custGeom>
              <a:avLst/>
              <a:gdLst>
                <a:gd name="T0" fmla="*/ 2 w 104"/>
                <a:gd name="T1" fmla="*/ 24 h 25"/>
                <a:gd name="T2" fmla="*/ 1 w 104"/>
                <a:gd name="T3" fmla="*/ 24 h 25"/>
                <a:gd name="T4" fmla="*/ 1 w 104"/>
                <a:gd name="T5" fmla="*/ 20 h 25"/>
                <a:gd name="T6" fmla="*/ 56 w 104"/>
                <a:gd name="T7" fmla="*/ 1 h 25"/>
                <a:gd name="T8" fmla="*/ 103 w 104"/>
                <a:gd name="T9" fmla="*/ 21 h 25"/>
                <a:gd name="T10" fmla="*/ 103 w 104"/>
                <a:gd name="T11" fmla="*/ 24 h 25"/>
                <a:gd name="T12" fmla="*/ 100 w 104"/>
                <a:gd name="T13" fmla="*/ 24 h 25"/>
                <a:gd name="T14" fmla="*/ 56 w 104"/>
                <a:gd name="T15" fmla="*/ 5 h 25"/>
                <a:gd name="T16" fmla="*/ 4 w 104"/>
                <a:gd name="T17" fmla="*/ 24 h 25"/>
                <a:gd name="T18" fmla="*/ 2 w 104"/>
                <a:gd name="T19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4" h="25">
                  <a:moveTo>
                    <a:pt x="2" y="24"/>
                  </a:moveTo>
                  <a:cubicBezTo>
                    <a:pt x="2" y="24"/>
                    <a:pt x="1" y="24"/>
                    <a:pt x="1" y="24"/>
                  </a:cubicBezTo>
                  <a:cubicBezTo>
                    <a:pt x="0" y="23"/>
                    <a:pt x="0" y="21"/>
                    <a:pt x="1" y="20"/>
                  </a:cubicBezTo>
                  <a:cubicBezTo>
                    <a:pt x="2" y="20"/>
                    <a:pt x="31" y="0"/>
                    <a:pt x="56" y="1"/>
                  </a:cubicBezTo>
                  <a:cubicBezTo>
                    <a:pt x="81" y="1"/>
                    <a:pt x="102" y="20"/>
                    <a:pt x="103" y="21"/>
                  </a:cubicBezTo>
                  <a:cubicBezTo>
                    <a:pt x="104" y="21"/>
                    <a:pt x="104" y="23"/>
                    <a:pt x="103" y="24"/>
                  </a:cubicBezTo>
                  <a:cubicBezTo>
                    <a:pt x="103" y="25"/>
                    <a:pt x="101" y="25"/>
                    <a:pt x="100" y="24"/>
                  </a:cubicBezTo>
                  <a:cubicBezTo>
                    <a:pt x="100" y="24"/>
                    <a:pt x="79" y="6"/>
                    <a:pt x="56" y="5"/>
                  </a:cubicBezTo>
                  <a:cubicBezTo>
                    <a:pt x="32" y="4"/>
                    <a:pt x="4" y="24"/>
                    <a:pt x="4" y="24"/>
                  </a:cubicBezTo>
                  <a:cubicBezTo>
                    <a:pt x="3" y="24"/>
                    <a:pt x="3" y="24"/>
                    <a:pt x="2" y="24"/>
                  </a:cubicBezTo>
                  <a:close/>
                </a:path>
              </a:pathLst>
            </a:custGeom>
            <a:solidFill>
              <a:srgbClr val="3F2E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144"/>
            <p:cNvSpPr/>
            <p:nvPr/>
          </p:nvSpPr>
          <p:spPr bwMode="auto">
            <a:xfrm>
              <a:off x="1186077" y="13373869"/>
              <a:ext cx="180975" cy="25400"/>
            </a:xfrm>
            <a:custGeom>
              <a:avLst/>
              <a:gdLst>
                <a:gd name="T0" fmla="*/ 29 w 48"/>
                <a:gd name="T1" fmla="*/ 7 h 7"/>
                <a:gd name="T2" fmla="*/ 25 w 48"/>
                <a:gd name="T3" fmla="*/ 7 h 7"/>
                <a:gd name="T4" fmla="*/ 21 w 48"/>
                <a:gd name="T5" fmla="*/ 7 h 7"/>
                <a:gd name="T6" fmla="*/ 2 w 48"/>
                <a:gd name="T7" fmla="*/ 5 h 7"/>
                <a:gd name="T8" fmla="*/ 1 w 48"/>
                <a:gd name="T9" fmla="*/ 2 h 7"/>
                <a:gd name="T10" fmla="*/ 3 w 48"/>
                <a:gd name="T11" fmla="*/ 1 h 7"/>
                <a:gd name="T12" fmla="*/ 21 w 48"/>
                <a:gd name="T13" fmla="*/ 3 h 7"/>
                <a:gd name="T14" fmla="*/ 25 w 48"/>
                <a:gd name="T15" fmla="*/ 3 h 7"/>
                <a:gd name="T16" fmla="*/ 45 w 48"/>
                <a:gd name="T17" fmla="*/ 1 h 7"/>
                <a:gd name="T18" fmla="*/ 48 w 48"/>
                <a:gd name="T19" fmla="*/ 2 h 7"/>
                <a:gd name="T20" fmla="*/ 47 w 48"/>
                <a:gd name="T21" fmla="*/ 5 h 7"/>
                <a:gd name="T22" fmla="*/ 29 w 48"/>
                <a:gd name="T2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8" h="7">
                  <a:moveTo>
                    <a:pt x="29" y="7"/>
                  </a:moveTo>
                  <a:cubicBezTo>
                    <a:pt x="28" y="7"/>
                    <a:pt x="27" y="7"/>
                    <a:pt x="25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10" y="7"/>
                    <a:pt x="3" y="5"/>
                    <a:pt x="2" y="5"/>
                  </a:cubicBezTo>
                  <a:cubicBezTo>
                    <a:pt x="1" y="4"/>
                    <a:pt x="0" y="3"/>
                    <a:pt x="1" y="2"/>
                  </a:cubicBezTo>
                  <a:cubicBezTo>
                    <a:pt x="1" y="1"/>
                    <a:pt x="2" y="0"/>
                    <a:pt x="3" y="1"/>
                  </a:cubicBezTo>
                  <a:cubicBezTo>
                    <a:pt x="3" y="1"/>
                    <a:pt x="11" y="3"/>
                    <a:pt x="21" y="3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34" y="3"/>
                    <a:pt x="41" y="3"/>
                    <a:pt x="45" y="1"/>
                  </a:cubicBezTo>
                  <a:cubicBezTo>
                    <a:pt x="46" y="0"/>
                    <a:pt x="47" y="1"/>
                    <a:pt x="48" y="2"/>
                  </a:cubicBezTo>
                  <a:cubicBezTo>
                    <a:pt x="48" y="3"/>
                    <a:pt x="48" y="4"/>
                    <a:pt x="47" y="5"/>
                  </a:cubicBezTo>
                  <a:cubicBezTo>
                    <a:pt x="43" y="7"/>
                    <a:pt x="36" y="7"/>
                    <a:pt x="29" y="7"/>
                  </a:cubicBezTo>
                  <a:close/>
                </a:path>
              </a:pathLst>
            </a:custGeom>
            <a:solidFill>
              <a:srgbClr val="2620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1" name="组合 40"/>
          <p:cNvGrpSpPr>
            <a:grpSpLocks noChangeAspect="1"/>
          </p:cNvGrpSpPr>
          <p:nvPr/>
        </p:nvGrpSpPr>
        <p:grpSpPr>
          <a:xfrm>
            <a:off x="1730326" y="4620440"/>
            <a:ext cx="667050" cy="1779086"/>
            <a:chOff x="892390" y="19330169"/>
            <a:chExt cx="1235075" cy="3294063"/>
          </a:xfrm>
        </p:grpSpPr>
        <p:sp>
          <p:nvSpPr>
            <p:cNvPr id="42" name="Freeform 25"/>
            <p:cNvSpPr/>
            <p:nvPr/>
          </p:nvSpPr>
          <p:spPr bwMode="auto">
            <a:xfrm>
              <a:off x="1663915" y="22552794"/>
              <a:ext cx="323850" cy="71438"/>
            </a:xfrm>
            <a:custGeom>
              <a:avLst/>
              <a:gdLst>
                <a:gd name="T0" fmla="*/ 77 w 86"/>
                <a:gd name="T1" fmla="*/ 1 h 19"/>
                <a:gd name="T2" fmla="*/ 84 w 86"/>
                <a:gd name="T3" fmla="*/ 8 h 19"/>
                <a:gd name="T4" fmla="*/ 82 w 86"/>
                <a:gd name="T5" fmla="*/ 19 h 19"/>
                <a:gd name="T6" fmla="*/ 3 w 86"/>
                <a:gd name="T7" fmla="*/ 16 h 19"/>
                <a:gd name="T8" fmla="*/ 1 w 86"/>
                <a:gd name="T9" fmla="*/ 5 h 19"/>
                <a:gd name="T10" fmla="*/ 9 w 86"/>
                <a:gd name="T11" fmla="*/ 0 h 19"/>
                <a:gd name="T12" fmla="*/ 77 w 86"/>
                <a:gd name="T13" fmla="*/ 1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6" h="19">
                  <a:moveTo>
                    <a:pt x="77" y="1"/>
                  </a:moveTo>
                  <a:cubicBezTo>
                    <a:pt x="84" y="8"/>
                    <a:pt x="84" y="8"/>
                    <a:pt x="84" y="8"/>
                  </a:cubicBezTo>
                  <a:cubicBezTo>
                    <a:pt x="84" y="8"/>
                    <a:pt x="86" y="18"/>
                    <a:pt x="82" y="19"/>
                  </a:cubicBezTo>
                  <a:cubicBezTo>
                    <a:pt x="81" y="19"/>
                    <a:pt x="7" y="18"/>
                    <a:pt x="3" y="16"/>
                  </a:cubicBezTo>
                  <a:cubicBezTo>
                    <a:pt x="0" y="15"/>
                    <a:pt x="1" y="5"/>
                    <a:pt x="1" y="5"/>
                  </a:cubicBezTo>
                  <a:cubicBezTo>
                    <a:pt x="9" y="0"/>
                    <a:pt x="9" y="0"/>
                    <a:pt x="9" y="0"/>
                  </a:cubicBezTo>
                  <a:lnTo>
                    <a:pt x="77" y="1"/>
                  </a:lnTo>
                  <a:close/>
                </a:path>
              </a:pathLst>
            </a:custGeom>
            <a:solidFill>
              <a:srgbClr val="2763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26"/>
            <p:cNvSpPr/>
            <p:nvPr/>
          </p:nvSpPr>
          <p:spPr bwMode="auto">
            <a:xfrm>
              <a:off x="1646452" y="21749519"/>
              <a:ext cx="357188" cy="833438"/>
            </a:xfrm>
            <a:custGeom>
              <a:avLst/>
              <a:gdLst>
                <a:gd name="T0" fmla="*/ 30 w 95"/>
                <a:gd name="T1" fmla="*/ 3 h 222"/>
                <a:gd name="T2" fmla="*/ 29 w 95"/>
                <a:gd name="T3" fmla="*/ 188 h 222"/>
                <a:gd name="T4" fmla="*/ 86 w 95"/>
                <a:gd name="T5" fmla="*/ 196 h 222"/>
                <a:gd name="T6" fmla="*/ 89 w 95"/>
                <a:gd name="T7" fmla="*/ 222 h 222"/>
                <a:gd name="T8" fmla="*/ 6 w 95"/>
                <a:gd name="T9" fmla="*/ 219 h 222"/>
                <a:gd name="T10" fmla="*/ 0 w 95"/>
                <a:gd name="T11" fmla="*/ 0 h 222"/>
                <a:gd name="T12" fmla="*/ 30 w 95"/>
                <a:gd name="T13" fmla="*/ 3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" h="222">
                  <a:moveTo>
                    <a:pt x="30" y="3"/>
                  </a:moveTo>
                  <a:cubicBezTo>
                    <a:pt x="29" y="188"/>
                    <a:pt x="29" y="188"/>
                    <a:pt x="29" y="188"/>
                  </a:cubicBezTo>
                  <a:cubicBezTo>
                    <a:pt x="29" y="188"/>
                    <a:pt x="77" y="179"/>
                    <a:pt x="86" y="196"/>
                  </a:cubicBezTo>
                  <a:cubicBezTo>
                    <a:pt x="95" y="212"/>
                    <a:pt x="89" y="222"/>
                    <a:pt x="89" y="222"/>
                  </a:cubicBezTo>
                  <a:cubicBezTo>
                    <a:pt x="6" y="219"/>
                    <a:pt x="6" y="219"/>
                    <a:pt x="6" y="219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30" y="3"/>
                  </a:lnTo>
                  <a:close/>
                </a:path>
              </a:pathLst>
            </a:custGeom>
            <a:solidFill>
              <a:srgbClr val="FED3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27"/>
            <p:cNvSpPr/>
            <p:nvPr/>
          </p:nvSpPr>
          <p:spPr bwMode="auto">
            <a:xfrm>
              <a:off x="1800440" y="22448019"/>
              <a:ext cx="134938" cy="131763"/>
            </a:xfrm>
            <a:custGeom>
              <a:avLst/>
              <a:gdLst>
                <a:gd name="T0" fmla="*/ 36 w 36"/>
                <a:gd name="T1" fmla="*/ 2 h 35"/>
                <a:gd name="T2" fmla="*/ 9 w 36"/>
                <a:gd name="T3" fmla="*/ 35 h 35"/>
                <a:gd name="T4" fmla="*/ 0 w 36"/>
                <a:gd name="T5" fmla="*/ 35 h 35"/>
                <a:gd name="T6" fmla="*/ 9 w 36"/>
                <a:gd name="T7" fmla="*/ 15 h 35"/>
                <a:gd name="T8" fmla="*/ 28 w 36"/>
                <a:gd name="T9" fmla="*/ 0 h 35"/>
                <a:gd name="T10" fmla="*/ 36 w 36"/>
                <a:gd name="T11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35">
                  <a:moveTo>
                    <a:pt x="36" y="2"/>
                  </a:moveTo>
                  <a:cubicBezTo>
                    <a:pt x="36" y="2"/>
                    <a:pt x="16" y="6"/>
                    <a:pt x="9" y="3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2" y="24"/>
                    <a:pt x="9" y="15"/>
                  </a:cubicBezTo>
                  <a:cubicBezTo>
                    <a:pt x="15" y="7"/>
                    <a:pt x="26" y="0"/>
                    <a:pt x="28" y="0"/>
                  </a:cubicBezTo>
                  <a:cubicBezTo>
                    <a:pt x="32" y="0"/>
                    <a:pt x="36" y="2"/>
                    <a:pt x="36" y="2"/>
                  </a:cubicBezTo>
                  <a:close/>
                </a:path>
              </a:pathLst>
            </a:custGeom>
            <a:solidFill>
              <a:srgbClr val="2763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28"/>
            <p:cNvSpPr/>
            <p:nvPr/>
          </p:nvSpPr>
          <p:spPr bwMode="auto">
            <a:xfrm>
              <a:off x="1111465" y="22549619"/>
              <a:ext cx="323850" cy="71438"/>
            </a:xfrm>
            <a:custGeom>
              <a:avLst/>
              <a:gdLst>
                <a:gd name="T0" fmla="*/ 9 w 86"/>
                <a:gd name="T1" fmla="*/ 1 h 19"/>
                <a:gd name="T2" fmla="*/ 2 w 86"/>
                <a:gd name="T3" fmla="*/ 8 h 19"/>
                <a:gd name="T4" fmla="*/ 4 w 86"/>
                <a:gd name="T5" fmla="*/ 19 h 19"/>
                <a:gd name="T6" fmla="*/ 83 w 86"/>
                <a:gd name="T7" fmla="*/ 16 h 19"/>
                <a:gd name="T8" fmla="*/ 85 w 86"/>
                <a:gd name="T9" fmla="*/ 4 h 19"/>
                <a:gd name="T10" fmla="*/ 78 w 86"/>
                <a:gd name="T11" fmla="*/ 0 h 19"/>
                <a:gd name="T12" fmla="*/ 9 w 86"/>
                <a:gd name="T13" fmla="*/ 1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6" h="19">
                  <a:moveTo>
                    <a:pt x="9" y="1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0" y="19"/>
                    <a:pt x="4" y="19"/>
                  </a:cubicBezTo>
                  <a:cubicBezTo>
                    <a:pt x="5" y="19"/>
                    <a:pt x="79" y="18"/>
                    <a:pt x="83" y="16"/>
                  </a:cubicBezTo>
                  <a:cubicBezTo>
                    <a:pt x="86" y="15"/>
                    <a:pt x="85" y="4"/>
                    <a:pt x="85" y="4"/>
                  </a:cubicBezTo>
                  <a:cubicBezTo>
                    <a:pt x="78" y="0"/>
                    <a:pt x="78" y="0"/>
                    <a:pt x="78" y="0"/>
                  </a:cubicBezTo>
                  <a:lnTo>
                    <a:pt x="9" y="1"/>
                  </a:lnTo>
                  <a:close/>
                </a:path>
              </a:pathLst>
            </a:custGeom>
            <a:solidFill>
              <a:srgbClr val="2763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29"/>
            <p:cNvSpPr/>
            <p:nvPr/>
          </p:nvSpPr>
          <p:spPr bwMode="auto">
            <a:xfrm>
              <a:off x="1095590" y="21746344"/>
              <a:ext cx="350838" cy="833438"/>
            </a:xfrm>
            <a:custGeom>
              <a:avLst/>
              <a:gdLst>
                <a:gd name="T0" fmla="*/ 63 w 93"/>
                <a:gd name="T1" fmla="*/ 3 h 222"/>
                <a:gd name="T2" fmla="*/ 66 w 93"/>
                <a:gd name="T3" fmla="*/ 187 h 222"/>
                <a:gd name="T4" fmla="*/ 9 w 93"/>
                <a:gd name="T5" fmla="*/ 196 h 222"/>
                <a:gd name="T6" fmla="*/ 6 w 93"/>
                <a:gd name="T7" fmla="*/ 222 h 222"/>
                <a:gd name="T8" fmla="*/ 89 w 93"/>
                <a:gd name="T9" fmla="*/ 218 h 222"/>
                <a:gd name="T10" fmla="*/ 93 w 93"/>
                <a:gd name="T11" fmla="*/ 0 h 222"/>
                <a:gd name="T12" fmla="*/ 63 w 93"/>
                <a:gd name="T13" fmla="*/ 3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3" h="222">
                  <a:moveTo>
                    <a:pt x="63" y="3"/>
                  </a:moveTo>
                  <a:cubicBezTo>
                    <a:pt x="66" y="187"/>
                    <a:pt x="66" y="187"/>
                    <a:pt x="66" y="187"/>
                  </a:cubicBezTo>
                  <a:cubicBezTo>
                    <a:pt x="66" y="187"/>
                    <a:pt x="17" y="179"/>
                    <a:pt x="9" y="196"/>
                  </a:cubicBezTo>
                  <a:cubicBezTo>
                    <a:pt x="0" y="213"/>
                    <a:pt x="6" y="222"/>
                    <a:pt x="6" y="222"/>
                  </a:cubicBezTo>
                  <a:cubicBezTo>
                    <a:pt x="89" y="218"/>
                    <a:pt x="89" y="218"/>
                    <a:pt x="89" y="218"/>
                  </a:cubicBezTo>
                  <a:cubicBezTo>
                    <a:pt x="93" y="0"/>
                    <a:pt x="93" y="0"/>
                    <a:pt x="93" y="0"/>
                  </a:cubicBezTo>
                  <a:lnTo>
                    <a:pt x="63" y="3"/>
                  </a:lnTo>
                  <a:close/>
                </a:path>
              </a:pathLst>
            </a:custGeom>
            <a:solidFill>
              <a:srgbClr val="FED3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30"/>
            <p:cNvSpPr/>
            <p:nvPr/>
          </p:nvSpPr>
          <p:spPr bwMode="auto">
            <a:xfrm>
              <a:off x="1163852" y="22444844"/>
              <a:ext cx="134938" cy="131763"/>
            </a:xfrm>
            <a:custGeom>
              <a:avLst/>
              <a:gdLst>
                <a:gd name="T0" fmla="*/ 0 w 36"/>
                <a:gd name="T1" fmla="*/ 3 h 35"/>
                <a:gd name="T2" fmla="*/ 27 w 36"/>
                <a:gd name="T3" fmla="*/ 35 h 35"/>
                <a:gd name="T4" fmla="*/ 36 w 36"/>
                <a:gd name="T5" fmla="*/ 34 h 35"/>
                <a:gd name="T6" fmla="*/ 27 w 36"/>
                <a:gd name="T7" fmla="*/ 15 h 35"/>
                <a:gd name="T8" fmla="*/ 8 w 36"/>
                <a:gd name="T9" fmla="*/ 0 h 35"/>
                <a:gd name="T10" fmla="*/ 0 w 36"/>
                <a:gd name="T11" fmla="*/ 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35">
                  <a:moveTo>
                    <a:pt x="0" y="3"/>
                  </a:moveTo>
                  <a:cubicBezTo>
                    <a:pt x="0" y="3"/>
                    <a:pt x="20" y="6"/>
                    <a:pt x="27" y="35"/>
                  </a:cubicBezTo>
                  <a:cubicBezTo>
                    <a:pt x="36" y="34"/>
                    <a:pt x="36" y="34"/>
                    <a:pt x="36" y="34"/>
                  </a:cubicBezTo>
                  <a:cubicBezTo>
                    <a:pt x="36" y="34"/>
                    <a:pt x="34" y="24"/>
                    <a:pt x="27" y="15"/>
                  </a:cubicBezTo>
                  <a:cubicBezTo>
                    <a:pt x="21" y="7"/>
                    <a:pt x="10" y="0"/>
                    <a:pt x="8" y="0"/>
                  </a:cubicBezTo>
                  <a:cubicBezTo>
                    <a:pt x="4" y="0"/>
                    <a:pt x="0" y="3"/>
                    <a:pt x="0" y="3"/>
                  </a:cubicBezTo>
                  <a:close/>
                </a:path>
              </a:pathLst>
            </a:custGeom>
            <a:solidFill>
              <a:srgbClr val="2763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Freeform 31"/>
            <p:cNvSpPr/>
            <p:nvPr/>
          </p:nvSpPr>
          <p:spPr bwMode="auto">
            <a:xfrm>
              <a:off x="1013040" y="19330169"/>
              <a:ext cx="922338" cy="723900"/>
            </a:xfrm>
            <a:custGeom>
              <a:avLst/>
              <a:gdLst>
                <a:gd name="T0" fmla="*/ 22 w 245"/>
                <a:gd name="T1" fmla="*/ 193 h 193"/>
                <a:gd name="T2" fmla="*/ 8 w 245"/>
                <a:gd name="T3" fmla="*/ 110 h 193"/>
                <a:gd name="T4" fmla="*/ 109 w 245"/>
                <a:gd name="T5" fmla="*/ 14 h 193"/>
                <a:gd name="T6" fmla="*/ 193 w 245"/>
                <a:gd name="T7" fmla="*/ 48 h 193"/>
                <a:gd name="T8" fmla="*/ 228 w 245"/>
                <a:gd name="T9" fmla="*/ 65 h 193"/>
                <a:gd name="T10" fmla="*/ 225 w 245"/>
                <a:gd name="T11" fmla="*/ 190 h 193"/>
                <a:gd name="T12" fmla="*/ 22 w 245"/>
                <a:gd name="T13" fmla="*/ 193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5" h="193">
                  <a:moveTo>
                    <a:pt x="22" y="193"/>
                  </a:moveTo>
                  <a:cubicBezTo>
                    <a:pt x="22" y="193"/>
                    <a:pt x="0" y="160"/>
                    <a:pt x="8" y="110"/>
                  </a:cubicBezTo>
                  <a:cubicBezTo>
                    <a:pt x="16" y="61"/>
                    <a:pt x="64" y="27"/>
                    <a:pt x="109" y="14"/>
                  </a:cubicBezTo>
                  <a:cubicBezTo>
                    <a:pt x="153" y="0"/>
                    <a:pt x="193" y="19"/>
                    <a:pt x="193" y="48"/>
                  </a:cubicBezTo>
                  <a:cubicBezTo>
                    <a:pt x="193" y="48"/>
                    <a:pt x="214" y="39"/>
                    <a:pt x="228" y="65"/>
                  </a:cubicBezTo>
                  <a:cubicBezTo>
                    <a:pt x="241" y="90"/>
                    <a:pt x="245" y="146"/>
                    <a:pt x="225" y="190"/>
                  </a:cubicBezTo>
                  <a:lnTo>
                    <a:pt x="22" y="193"/>
                  </a:lnTo>
                  <a:close/>
                </a:path>
              </a:pathLst>
            </a:custGeom>
            <a:solidFill>
              <a:srgbClr val="4C39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Freeform 32"/>
            <p:cNvSpPr/>
            <p:nvPr/>
          </p:nvSpPr>
          <p:spPr bwMode="auto">
            <a:xfrm>
              <a:off x="1125752" y="19820706"/>
              <a:ext cx="79375" cy="176213"/>
            </a:xfrm>
            <a:custGeom>
              <a:avLst/>
              <a:gdLst>
                <a:gd name="T0" fmla="*/ 16 w 21"/>
                <a:gd name="T1" fmla="*/ 0 h 47"/>
                <a:gd name="T2" fmla="*/ 12 w 21"/>
                <a:gd name="T3" fmla="*/ 1 h 47"/>
                <a:gd name="T4" fmla="*/ 2 w 21"/>
                <a:gd name="T5" fmla="*/ 22 h 47"/>
                <a:gd name="T6" fmla="*/ 8 w 21"/>
                <a:gd name="T7" fmla="*/ 45 h 47"/>
                <a:gd name="T8" fmla="*/ 21 w 21"/>
                <a:gd name="T9" fmla="*/ 47 h 47"/>
                <a:gd name="T10" fmla="*/ 16 w 21"/>
                <a:gd name="T11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47">
                  <a:moveTo>
                    <a:pt x="16" y="0"/>
                  </a:moveTo>
                  <a:cubicBezTo>
                    <a:pt x="12" y="1"/>
                    <a:pt x="12" y="1"/>
                    <a:pt x="12" y="1"/>
                  </a:cubicBezTo>
                  <a:cubicBezTo>
                    <a:pt x="12" y="1"/>
                    <a:pt x="5" y="5"/>
                    <a:pt x="2" y="22"/>
                  </a:cubicBezTo>
                  <a:cubicBezTo>
                    <a:pt x="0" y="33"/>
                    <a:pt x="1" y="41"/>
                    <a:pt x="8" y="45"/>
                  </a:cubicBezTo>
                  <a:cubicBezTo>
                    <a:pt x="21" y="47"/>
                    <a:pt x="21" y="47"/>
                    <a:pt x="21" y="47"/>
                  </a:cubicBezTo>
                  <a:lnTo>
                    <a:pt x="16" y="0"/>
                  </a:lnTo>
                  <a:close/>
                </a:path>
              </a:pathLst>
            </a:custGeom>
            <a:solidFill>
              <a:srgbClr val="4434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Freeform 33"/>
            <p:cNvSpPr/>
            <p:nvPr/>
          </p:nvSpPr>
          <p:spPr bwMode="auto">
            <a:xfrm>
              <a:off x="1251165" y="21217706"/>
              <a:ext cx="582613" cy="655638"/>
            </a:xfrm>
            <a:custGeom>
              <a:avLst/>
              <a:gdLst>
                <a:gd name="T0" fmla="*/ 52 w 367"/>
                <a:gd name="T1" fmla="*/ 0 h 413"/>
                <a:gd name="T2" fmla="*/ 7 w 367"/>
                <a:gd name="T3" fmla="*/ 38 h 413"/>
                <a:gd name="T4" fmla="*/ 0 w 367"/>
                <a:gd name="T5" fmla="*/ 413 h 413"/>
                <a:gd name="T6" fmla="*/ 161 w 367"/>
                <a:gd name="T7" fmla="*/ 413 h 413"/>
                <a:gd name="T8" fmla="*/ 168 w 367"/>
                <a:gd name="T9" fmla="*/ 265 h 413"/>
                <a:gd name="T10" fmla="*/ 194 w 367"/>
                <a:gd name="T11" fmla="*/ 265 h 413"/>
                <a:gd name="T12" fmla="*/ 215 w 367"/>
                <a:gd name="T13" fmla="*/ 413 h 413"/>
                <a:gd name="T14" fmla="*/ 367 w 367"/>
                <a:gd name="T15" fmla="*/ 413 h 413"/>
                <a:gd name="T16" fmla="*/ 348 w 367"/>
                <a:gd name="T17" fmla="*/ 38 h 413"/>
                <a:gd name="T18" fmla="*/ 52 w 367"/>
                <a:gd name="T19" fmla="*/ 0 h 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7" h="413">
                  <a:moveTo>
                    <a:pt x="52" y="0"/>
                  </a:moveTo>
                  <a:lnTo>
                    <a:pt x="7" y="38"/>
                  </a:lnTo>
                  <a:lnTo>
                    <a:pt x="0" y="413"/>
                  </a:lnTo>
                  <a:lnTo>
                    <a:pt x="161" y="413"/>
                  </a:lnTo>
                  <a:lnTo>
                    <a:pt x="168" y="265"/>
                  </a:lnTo>
                  <a:lnTo>
                    <a:pt x="194" y="265"/>
                  </a:lnTo>
                  <a:lnTo>
                    <a:pt x="215" y="413"/>
                  </a:lnTo>
                  <a:lnTo>
                    <a:pt x="367" y="413"/>
                  </a:lnTo>
                  <a:lnTo>
                    <a:pt x="348" y="38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2763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Freeform 34"/>
            <p:cNvSpPr/>
            <p:nvPr/>
          </p:nvSpPr>
          <p:spPr bwMode="auto">
            <a:xfrm>
              <a:off x="892390" y="20500156"/>
              <a:ext cx="1235075" cy="784225"/>
            </a:xfrm>
            <a:custGeom>
              <a:avLst/>
              <a:gdLst>
                <a:gd name="T0" fmla="*/ 87 w 328"/>
                <a:gd name="T1" fmla="*/ 16 h 209"/>
                <a:gd name="T2" fmla="*/ 159 w 328"/>
                <a:gd name="T3" fmla="*/ 2 h 209"/>
                <a:gd name="T4" fmla="*/ 247 w 328"/>
                <a:gd name="T5" fmla="*/ 16 h 209"/>
                <a:gd name="T6" fmla="*/ 318 w 328"/>
                <a:gd name="T7" fmla="*/ 114 h 209"/>
                <a:gd name="T8" fmla="*/ 324 w 328"/>
                <a:gd name="T9" fmla="*/ 145 h 209"/>
                <a:gd name="T10" fmla="*/ 262 w 328"/>
                <a:gd name="T11" fmla="*/ 198 h 209"/>
                <a:gd name="T12" fmla="*/ 228 w 328"/>
                <a:gd name="T13" fmla="*/ 165 h 209"/>
                <a:gd name="T14" fmla="*/ 273 w 328"/>
                <a:gd name="T15" fmla="*/ 125 h 209"/>
                <a:gd name="T16" fmla="*/ 237 w 328"/>
                <a:gd name="T17" fmla="*/ 82 h 209"/>
                <a:gd name="T18" fmla="*/ 242 w 328"/>
                <a:gd name="T19" fmla="*/ 207 h 209"/>
                <a:gd name="T20" fmla="*/ 98 w 328"/>
                <a:gd name="T21" fmla="*/ 207 h 209"/>
                <a:gd name="T22" fmla="*/ 96 w 328"/>
                <a:gd name="T23" fmla="*/ 82 h 209"/>
                <a:gd name="T24" fmla="*/ 62 w 328"/>
                <a:gd name="T25" fmla="*/ 132 h 209"/>
                <a:gd name="T26" fmla="*/ 105 w 328"/>
                <a:gd name="T27" fmla="*/ 168 h 209"/>
                <a:gd name="T28" fmla="*/ 73 w 328"/>
                <a:gd name="T29" fmla="*/ 209 h 209"/>
                <a:gd name="T30" fmla="*/ 16 w 328"/>
                <a:gd name="T31" fmla="*/ 162 h 209"/>
                <a:gd name="T32" fmla="*/ 13 w 328"/>
                <a:gd name="T33" fmla="*/ 125 h 209"/>
                <a:gd name="T34" fmla="*/ 87 w 328"/>
                <a:gd name="T35" fmla="*/ 16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28" h="209">
                  <a:moveTo>
                    <a:pt x="87" y="16"/>
                  </a:moveTo>
                  <a:cubicBezTo>
                    <a:pt x="87" y="16"/>
                    <a:pt x="133" y="4"/>
                    <a:pt x="159" y="2"/>
                  </a:cubicBezTo>
                  <a:cubicBezTo>
                    <a:pt x="185" y="0"/>
                    <a:pt x="247" y="16"/>
                    <a:pt x="247" y="16"/>
                  </a:cubicBezTo>
                  <a:cubicBezTo>
                    <a:pt x="247" y="16"/>
                    <a:pt x="298" y="82"/>
                    <a:pt x="318" y="114"/>
                  </a:cubicBezTo>
                  <a:cubicBezTo>
                    <a:pt x="323" y="121"/>
                    <a:pt x="328" y="132"/>
                    <a:pt x="324" y="145"/>
                  </a:cubicBezTo>
                  <a:cubicBezTo>
                    <a:pt x="319" y="158"/>
                    <a:pt x="262" y="198"/>
                    <a:pt x="262" y="198"/>
                  </a:cubicBezTo>
                  <a:cubicBezTo>
                    <a:pt x="228" y="165"/>
                    <a:pt x="228" y="165"/>
                    <a:pt x="228" y="165"/>
                  </a:cubicBezTo>
                  <a:cubicBezTo>
                    <a:pt x="273" y="125"/>
                    <a:pt x="273" y="125"/>
                    <a:pt x="273" y="125"/>
                  </a:cubicBezTo>
                  <a:cubicBezTo>
                    <a:pt x="237" y="82"/>
                    <a:pt x="237" y="82"/>
                    <a:pt x="237" y="82"/>
                  </a:cubicBezTo>
                  <a:cubicBezTo>
                    <a:pt x="242" y="207"/>
                    <a:pt x="242" y="207"/>
                    <a:pt x="242" y="207"/>
                  </a:cubicBezTo>
                  <a:cubicBezTo>
                    <a:pt x="98" y="207"/>
                    <a:pt x="98" y="207"/>
                    <a:pt x="98" y="207"/>
                  </a:cubicBezTo>
                  <a:cubicBezTo>
                    <a:pt x="96" y="82"/>
                    <a:pt x="96" y="82"/>
                    <a:pt x="96" y="82"/>
                  </a:cubicBezTo>
                  <a:cubicBezTo>
                    <a:pt x="62" y="132"/>
                    <a:pt x="62" y="132"/>
                    <a:pt x="62" y="132"/>
                  </a:cubicBezTo>
                  <a:cubicBezTo>
                    <a:pt x="105" y="168"/>
                    <a:pt x="105" y="168"/>
                    <a:pt x="105" y="168"/>
                  </a:cubicBezTo>
                  <a:cubicBezTo>
                    <a:pt x="73" y="209"/>
                    <a:pt x="73" y="209"/>
                    <a:pt x="73" y="209"/>
                  </a:cubicBezTo>
                  <a:cubicBezTo>
                    <a:pt x="73" y="209"/>
                    <a:pt x="33" y="177"/>
                    <a:pt x="16" y="162"/>
                  </a:cubicBezTo>
                  <a:cubicBezTo>
                    <a:pt x="0" y="147"/>
                    <a:pt x="13" y="125"/>
                    <a:pt x="13" y="125"/>
                  </a:cubicBezTo>
                  <a:lnTo>
                    <a:pt x="87" y="16"/>
                  </a:lnTo>
                  <a:close/>
                </a:path>
              </a:pathLst>
            </a:custGeom>
            <a:solidFill>
              <a:srgbClr val="6FAF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Freeform 35"/>
            <p:cNvSpPr/>
            <p:nvPr/>
          </p:nvSpPr>
          <p:spPr bwMode="auto">
            <a:xfrm>
              <a:off x="1355940" y="20504919"/>
              <a:ext cx="266700" cy="228600"/>
            </a:xfrm>
            <a:custGeom>
              <a:avLst/>
              <a:gdLst>
                <a:gd name="T0" fmla="*/ 27 w 71"/>
                <a:gd name="T1" fmla="*/ 52 h 61"/>
                <a:gd name="T2" fmla="*/ 59 w 71"/>
                <a:gd name="T3" fmla="*/ 34 h 61"/>
                <a:gd name="T4" fmla="*/ 71 w 71"/>
                <a:gd name="T5" fmla="*/ 4 h 61"/>
                <a:gd name="T6" fmla="*/ 36 w 71"/>
                <a:gd name="T7" fmla="*/ 1 h 61"/>
                <a:gd name="T8" fmla="*/ 0 w 71"/>
                <a:gd name="T9" fmla="*/ 7 h 61"/>
                <a:gd name="T10" fmla="*/ 27 w 71"/>
                <a:gd name="T11" fmla="*/ 52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1" h="61">
                  <a:moveTo>
                    <a:pt x="27" y="52"/>
                  </a:moveTo>
                  <a:cubicBezTo>
                    <a:pt x="42" y="61"/>
                    <a:pt x="54" y="47"/>
                    <a:pt x="59" y="34"/>
                  </a:cubicBezTo>
                  <a:cubicBezTo>
                    <a:pt x="64" y="25"/>
                    <a:pt x="69" y="14"/>
                    <a:pt x="71" y="4"/>
                  </a:cubicBezTo>
                  <a:cubicBezTo>
                    <a:pt x="58" y="2"/>
                    <a:pt x="45" y="0"/>
                    <a:pt x="36" y="1"/>
                  </a:cubicBezTo>
                  <a:cubicBezTo>
                    <a:pt x="26" y="2"/>
                    <a:pt x="12" y="4"/>
                    <a:pt x="0" y="7"/>
                  </a:cubicBezTo>
                  <a:cubicBezTo>
                    <a:pt x="6" y="23"/>
                    <a:pt x="13" y="43"/>
                    <a:pt x="27" y="52"/>
                  </a:cubicBezTo>
                  <a:close/>
                </a:path>
              </a:pathLst>
            </a:custGeom>
            <a:solidFill>
              <a:srgbClr val="2763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Freeform 36"/>
            <p:cNvSpPr/>
            <p:nvPr/>
          </p:nvSpPr>
          <p:spPr bwMode="auto">
            <a:xfrm>
              <a:off x="1424202" y="20342994"/>
              <a:ext cx="134938" cy="231775"/>
            </a:xfrm>
            <a:custGeom>
              <a:avLst/>
              <a:gdLst>
                <a:gd name="T0" fmla="*/ 0 w 36"/>
                <a:gd name="T1" fmla="*/ 0 h 62"/>
                <a:gd name="T2" fmla="*/ 0 w 36"/>
                <a:gd name="T3" fmla="*/ 50 h 62"/>
                <a:gd name="T4" fmla="*/ 18 w 36"/>
                <a:gd name="T5" fmla="*/ 61 h 62"/>
                <a:gd name="T6" fmla="*/ 36 w 36"/>
                <a:gd name="T7" fmla="*/ 50 h 62"/>
                <a:gd name="T8" fmla="*/ 36 w 36"/>
                <a:gd name="T9" fmla="*/ 0 h 62"/>
                <a:gd name="T10" fmla="*/ 0 w 36"/>
                <a:gd name="T11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62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  <a:cubicBezTo>
                    <a:pt x="0" y="50"/>
                    <a:pt x="2" y="61"/>
                    <a:pt x="18" y="61"/>
                  </a:cubicBezTo>
                  <a:cubicBezTo>
                    <a:pt x="36" y="62"/>
                    <a:pt x="36" y="50"/>
                    <a:pt x="36" y="50"/>
                  </a:cubicBezTo>
                  <a:cubicBezTo>
                    <a:pt x="36" y="0"/>
                    <a:pt x="36" y="0"/>
                    <a:pt x="36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BC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" name="Freeform 37"/>
            <p:cNvSpPr/>
            <p:nvPr/>
          </p:nvSpPr>
          <p:spPr bwMode="auto">
            <a:xfrm>
              <a:off x="1424202" y="20342994"/>
              <a:ext cx="134938" cy="82550"/>
            </a:xfrm>
            <a:custGeom>
              <a:avLst/>
              <a:gdLst>
                <a:gd name="T0" fmla="*/ 36 w 36"/>
                <a:gd name="T1" fmla="*/ 17 h 22"/>
                <a:gd name="T2" fmla="*/ 36 w 36"/>
                <a:gd name="T3" fmla="*/ 0 h 22"/>
                <a:gd name="T4" fmla="*/ 0 w 36"/>
                <a:gd name="T5" fmla="*/ 0 h 22"/>
                <a:gd name="T6" fmla="*/ 0 w 36"/>
                <a:gd name="T7" fmla="*/ 18 h 22"/>
                <a:gd name="T8" fmla="*/ 36 w 36"/>
                <a:gd name="T9" fmla="*/ 17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22">
                  <a:moveTo>
                    <a:pt x="36" y="17"/>
                  </a:moveTo>
                  <a:cubicBezTo>
                    <a:pt x="36" y="0"/>
                    <a:pt x="36" y="0"/>
                    <a:pt x="3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13" y="22"/>
                    <a:pt x="24" y="21"/>
                    <a:pt x="36" y="17"/>
                  </a:cubicBezTo>
                  <a:close/>
                </a:path>
              </a:pathLst>
            </a:custGeom>
            <a:solidFill>
              <a:srgbClr val="F2BF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Freeform 38"/>
            <p:cNvSpPr/>
            <p:nvPr/>
          </p:nvSpPr>
          <p:spPr bwMode="auto">
            <a:xfrm>
              <a:off x="1682965" y="21127219"/>
              <a:ext cx="184150" cy="198438"/>
            </a:xfrm>
            <a:custGeom>
              <a:avLst/>
              <a:gdLst>
                <a:gd name="T0" fmla="*/ 21 w 49"/>
                <a:gd name="T1" fmla="*/ 0 h 53"/>
                <a:gd name="T2" fmla="*/ 7 w 49"/>
                <a:gd name="T3" fmla="*/ 14 h 53"/>
                <a:gd name="T4" fmla="*/ 8 w 49"/>
                <a:gd name="T5" fmla="*/ 37 h 53"/>
                <a:gd name="T6" fmla="*/ 36 w 49"/>
                <a:gd name="T7" fmla="*/ 39 h 53"/>
                <a:gd name="T8" fmla="*/ 49 w 49"/>
                <a:gd name="T9" fmla="*/ 28 h 53"/>
                <a:gd name="T10" fmla="*/ 21 w 49"/>
                <a:gd name="T11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" h="53">
                  <a:moveTo>
                    <a:pt x="21" y="0"/>
                  </a:moveTo>
                  <a:cubicBezTo>
                    <a:pt x="7" y="14"/>
                    <a:pt x="7" y="14"/>
                    <a:pt x="7" y="14"/>
                  </a:cubicBezTo>
                  <a:cubicBezTo>
                    <a:pt x="7" y="14"/>
                    <a:pt x="0" y="25"/>
                    <a:pt x="8" y="37"/>
                  </a:cubicBezTo>
                  <a:cubicBezTo>
                    <a:pt x="20" y="53"/>
                    <a:pt x="36" y="39"/>
                    <a:pt x="36" y="39"/>
                  </a:cubicBezTo>
                  <a:cubicBezTo>
                    <a:pt x="36" y="39"/>
                    <a:pt x="41" y="35"/>
                    <a:pt x="49" y="28"/>
                  </a:cubicBezTo>
                  <a:lnTo>
                    <a:pt x="21" y="0"/>
                  </a:lnTo>
                  <a:close/>
                </a:path>
              </a:pathLst>
            </a:custGeom>
            <a:solidFill>
              <a:srgbClr val="FBC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" name="Freeform 39"/>
            <p:cNvSpPr/>
            <p:nvPr/>
          </p:nvSpPr>
          <p:spPr bwMode="auto">
            <a:xfrm>
              <a:off x="1182902" y="21149444"/>
              <a:ext cx="173038" cy="200025"/>
            </a:xfrm>
            <a:custGeom>
              <a:avLst/>
              <a:gdLst>
                <a:gd name="T0" fmla="*/ 38 w 46"/>
                <a:gd name="T1" fmla="*/ 13 h 53"/>
                <a:gd name="T2" fmla="*/ 24 w 46"/>
                <a:gd name="T3" fmla="*/ 0 h 53"/>
                <a:gd name="T4" fmla="*/ 0 w 46"/>
                <a:gd name="T5" fmla="*/ 31 h 53"/>
                <a:gd name="T6" fmla="*/ 10 w 46"/>
                <a:gd name="T7" fmla="*/ 39 h 53"/>
                <a:gd name="T8" fmla="*/ 38 w 46"/>
                <a:gd name="T9" fmla="*/ 37 h 53"/>
                <a:gd name="T10" fmla="*/ 38 w 46"/>
                <a:gd name="T11" fmla="*/ 1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6" h="53">
                  <a:moveTo>
                    <a:pt x="38" y="13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10" y="39"/>
                    <a:pt x="10" y="39"/>
                    <a:pt x="10" y="39"/>
                  </a:cubicBezTo>
                  <a:cubicBezTo>
                    <a:pt x="10" y="39"/>
                    <a:pt x="27" y="53"/>
                    <a:pt x="38" y="37"/>
                  </a:cubicBezTo>
                  <a:cubicBezTo>
                    <a:pt x="46" y="25"/>
                    <a:pt x="38" y="13"/>
                    <a:pt x="38" y="13"/>
                  </a:cubicBezTo>
                  <a:close/>
                </a:path>
              </a:pathLst>
            </a:custGeom>
            <a:solidFill>
              <a:srgbClr val="FBC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Freeform 40"/>
            <p:cNvSpPr/>
            <p:nvPr/>
          </p:nvSpPr>
          <p:spPr bwMode="auto">
            <a:xfrm>
              <a:off x="1449602" y="21614581"/>
              <a:ext cx="169863" cy="23813"/>
            </a:xfrm>
            <a:custGeom>
              <a:avLst/>
              <a:gdLst>
                <a:gd name="T0" fmla="*/ 27 w 45"/>
                <a:gd name="T1" fmla="*/ 6 h 6"/>
                <a:gd name="T2" fmla="*/ 23 w 45"/>
                <a:gd name="T3" fmla="*/ 6 h 6"/>
                <a:gd name="T4" fmla="*/ 19 w 45"/>
                <a:gd name="T5" fmla="*/ 6 h 6"/>
                <a:gd name="T6" fmla="*/ 2 w 45"/>
                <a:gd name="T7" fmla="*/ 4 h 6"/>
                <a:gd name="T8" fmla="*/ 0 w 45"/>
                <a:gd name="T9" fmla="*/ 1 h 6"/>
                <a:gd name="T10" fmla="*/ 3 w 45"/>
                <a:gd name="T11" fmla="*/ 0 h 6"/>
                <a:gd name="T12" fmla="*/ 19 w 45"/>
                <a:gd name="T13" fmla="*/ 2 h 6"/>
                <a:gd name="T14" fmla="*/ 23 w 45"/>
                <a:gd name="T15" fmla="*/ 2 h 6"/>
                <a:gd name="T16" fmla="*/ 42 w 45"/>
                <a:gd name="T17" fmla="*/ 0 h 6"/>
                <a:gd name="T18" fmla="*/ 44 w 45"/>
                <a:gd name="T19" fmla="*/ 1 h 6"/>
                <a:gd name="T20" fmla="*/ 43 w 45"/>
                <a:gd name="T21" fmla="*/ 4 h 6"/>
                <a:gd name="T22" fmla="*/ 27 w 45"/>
                <a:gd name="T2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5" h="6">
                  <a:moveTo>
                    <a:pt x="27" y="6"/>
                  </a:moveTo>
                  <a:cubicBezTo>
                    <a:pt x="26" y="6"/>
                    <a:pt x="24" y="6"/>
                    <a:pt x="23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9" y="6"/>
                    <a:pt x="2" y="4"/>
                    <a:pt x="2" y="4"/>
                  </a:cubicBezTo>
                  <a:cubicBezTo>
                    <a:pt x="1" y="4"/>
                    <a:pt x="0" y="2"/>
                    <a:pt x="0" y="1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3" y="0"/>
                    <a:pt x="10" y="2"/>
                    <a:pt x="19" y="2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31" y="2"/>
                    <a:pt x="38" y="2"/>
                    <a:pt x="42" y="0"/>
                  </a:cubicBezTo>
                  <a:cubicBezTo>
                    <a:pt x="43" y="0"/>
                    <a:pt x="44" y="0"/>
                    <a:pt x="44" y="1"/>
                  </a:cubicBezTo>
                  <a:cubicBezTo>
                    <a:pt x="45" y="2"/>
                    <a:pt x="44" y="3"/>
                    <a:pt x="43" y="4"/>
                  </a:cubicBezTo>
                  <a:cubicBezTo>
                    <a:pt x="39" y="6"/>
                    <a:pt x="34" y="6"/>
                    <a:pt x="27" y="6"/>
                  </a:cubicBezTo>
                  <a:close/>
                </a:path>
              </a:pathLst>
            </a:custGeom>
            <a:solidFill>
              <a:srgbClr val="255B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Freeform 41"/>
            <p:cNvSpPr/>
            <p:nvPr/>
          </p:nvSpPr>
          <p:spPr bwMode="auto">
            <a:xfrm>
              <a:off x="1114640" y="19790544"/>
              <a:ext cx="722313" cy="660400"/>
            </a:xfrm>
            <a:custGeom>
              <a:avLst/>
              <a:gdLst>
                <a:gd name="T0" fmla="*/ 16 w 192"/>
                <a:gd name="T1" fmla="*/ 9 h 176"/>
                <a:gd name="T2" fmla="*/ 30 w 192"/>
                <a:gd name="T3" fmla="*/ 135 h 176"/>
                <a:gd name="T4" fmla="*/ 164 w 192"/>
                <a:gd name="T5" fmla="*/ 133 h 176"/>
                <a:gd name="T6" fmla="*/ 179 w 192"/>
                <a:gd name="T7" fmla="*/ 4 h 176"/>
                <a:gd name="T8" fmla="*/ 142 w 192"/>
                <a:gd name="T9" fmla="*/ 5 h 176"/>
                <a:gd name="T10" fmla="*/ 93 w 192"/>
                <a:gd name="T11" fmla="*/ 28 h 176"/>
                <a:gd name="T12" fmla="*/ 16 w 192"/>
                <a:gd name="T13" fmla="*/ 9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2" h="176">
                  <a:moveTo>
                    <a:pt x="16" y="9"/>
                  </a:moveTo>
                  <a:cubicBezTo>
                    <a:pt x="16" y="9"/>
                    <a:pt x="0" y="101"/>
                    <a:pt x="30" y="135"/>
                  </a:cubicBezTo>
                  <a:cubicBezTo>
                    <a:pt x="61" y="169"/>
                    <a:pt x="135" y="176"/>
                    <a:pt x="164" y="133"/>
                  </a:cubicBezTo>
                  <a:cubicBezTo>
                    <a:pt x="192" y="90"/>
                    <a:pt x="179" y="4"/>
                    <a:pt x="179" y="4"/>
                  </a:cubicBezTo>
                  <a:cubicBezTo>
                    <a:pt x="179" y="4"/>
                    <a:pt x="164" y="17"/>
                    <a:pt x="142" y="5"/>
                  </a:cubicBezTo>
                  <a:cubicBezTo>
                    <a:pt x="142" y="5"/>
                    <a:pt x="120" y="28"/>
                    <a:pt x="93" y="28"/>
                  </a:cubicBezTo>
                  <a:cubicBezTo>
                    <a:pt x="67" y="29"/>
                    <a:pt x="29" y="0"/>
                    <a:pt x="16" y="9"/>
                  </a:cubicBezTo>
                  <a:close/>
                </a:path>
              </a:pathLst>
            </a:custGeom>
            <a:solidFill>
              <a:srgbClr val="FBC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Oval 42"/>
            <p:cNvSpPr>
              <a:spLocks noChangeArrowheads="1"/>
            </p:cNvSpPr>
            <p:nvPr/>
          </p:nvSpPr>
          <p:spPr bwMode="auto">
            <a:xfrm>
              <a:off x="1059077" y="19974694"/>
              <a:ext cx="161925" cy="161925"/>
            </a:xfrm>
            <a:prstGeom prst="ellipse">
              <a:avLst/>
            </a:prstGeom>
            <a:solidFill>
              <a:srgbClr val="FBC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Oval 43"/>
            <p:cNvSpPr>
              <a:spLocks noChangeArrowheads="1"/>
            </p:cNvSpPr>
            <p:nvPr/>
          </p:nvSpPr>
          <p:spPr bwMode="auto">
            <a:xfrm>
              <a:off x="1748052" y="19974694"/>
              <a:ext cx="165100" cy="161925"/>
            </a:xfrm>
            <a:prstGeom prst="ellipse">
              <a:avLst/>
            </a:prstGeom>
            <a:solidFill>
              <a:srgbClr val="FBC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" name="Freeform 44"/>
            <p:cNvSpPr/>
            <p:nvPr/>
          </p:nvSpPr>
          <p:spPr bwMode="auto">
            <a:xfrm>
              <a:off x="1443252" y="20008031"/>
              <a:ext cx="88900" cy="153988"/>
            </a:xfrm>
            <a:custGeom>
              <a:avLst/>
              <a:gdLst>
                <a:gd name="T0" fmla="*/ 16 w 56"/>
                <a:gd name="T1" fmla="*/ 0 h 97"/>
                <a:gd name="T2" fmla="*/ 0 w 56"/>
                <a:gd name="T3" fmla="*/ 97 h 97"/>
                <a:gd name="T4" fmla="*/ 56 w 56"/>
                <a:gd name="T5" fmla="*/ 97 h 97"/>
                <a:gd name="T6" fmla="*/ 33 w 56"/>
                <a:gd name="T7" fmla="*/ 0 h 97"/>
                <a:gd name="T8" fmla="*/ 16 w 56"/>
                <a:gd name="T9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97">
                  <a:moveTo>
                    <a:pt x="16" y="0"/>
                  </a:moveTo>
                  <a:lnTo>
                    <a:pt x="0" y="97"/>
                  </a:lnTo>
                  <a:lnTo>
                    <a:pt x="56" y="97"/>
                  </a:lnTo>
                  <a:lnTo>
                    <a:pt x="33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2BF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" name="Freeform 45"/>
            <p:cNvSpPr/>
            <p:nvPr/>
          </p:nvSpPr>
          <p:spPr bwMode="auto">
            <a:xfrm>
              <a:off x="1333715" y="20166781"/>
              <a:ext cx="338138" cy="138113"/>
            </a:xfrm>
            <a:custGeom>
              <a:avLst/>
              <a:gdLst>
                <a:gd name="T0" fmla="*/ 2 w 90"/>
                <a:gd name="T1" fmla="*/ 37 h 37"/>
                <a:gd name="T2" fmla="*/ 0 w 90"/>
                <a:gd name="T3" fmla="*/ 35 h 37"/>
                <a:gd name="T4" fmla="*/ 2 w 90"/>
                <a:gd name="T5" fmla="*/ 33 h 37"/>
                <a:gd name="T6" fmla="*/ 87 w 90"/>
                <a:gd name="T7" fmla="*/ 1 h 37"/>
                <a:gd name="T8" fmla="*/ 89 w 90"/>
                <a:gd name="T9" fmla="*/ 0 h 37"/>
                <a:gd name="T10" fmla="*/ 90 w 90"/>
                <a:gd name="T11" fmla="*/ 3 h 37"/>
                <a:gd name="T12" fmla="*/ 2 w 90"/>
                <a:gd name="T13" fmla="*/ 37 h 37"/>
                <a:gd name="T14" fmla="*/ 2 w 90"/>
                <a:gd name="T15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0" h="37">
                  <a:moveTo>
                    <a:pt x="2" y="37"/>
                  </a:moveTo>
                  <a:cubicBezTo>
                    <a:pt x="1" y="37"/>
                    <a:pt x="0" y="36"/>
                    <a:pt x="0" y="35"/>
                  </a:cubicBezTo>
                  <a:cubicBezTo>
                    <a:pt x="0" y="34"/>
                    <a:pt x="1" y="33"/>
                    <a:pt x="2" y="33"/>
                  </a:cubicBezTo>
                  <a:cubicBezTo>
                    <a:pt x="2" y="33"/>
                    <a:pt x="66" y="29"/>
                    <a:pt x="87" y="1"/>
                  </a:cubicBezTo>
                  <a:cubicBezTo>
                    <a:pt x="87" y="0"/>
                    <a:pt x="88" y="0"/>
                    <a:pt x="89" y="0"/>
                  </a:cubicBezTo>
                  <a:cubicBezTo>
                    <a:pt x="90" y="1"/>
                    <a:pt x="90" y="2"/>
                    <a:pt x="90" y="3"/>
                  </a:cubicBezTo>
                  <a:cubicBezTo>
                    <a:pt x="68" y="33"/>
                    <a:pt x="4" y="37"/>
                    <a:pt x="2" y="37"/>
                  </a:cubicBezTo>
                  <a:cubicBezTo>
                    <a:pt x="2" y="37"/>
                    <a:pt x="2" y="37"/>
                    <a:pt x="2" y="37"/>
                  </a:cubicBezTo>
                  <a:close/>
                </a:path>
              </a:pathLst>
            </a:custGeom>
            <a:solidFill>
              <a:srgbClr val="3530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" name="Oval 46"/>
            <p:cNvSpPr>
              <a:spLocks noChangeArrowheads="1"/>
            </p:cNvSpPr>
            <p:nvPr/>
          </p:nvSpPr>
          <p:spPr bwMode="auto">
            <a:xfrm>
              <a:off x="1265452" y="19944531"/>
              <a:ext cx="79375" cy="76200"/>
            </a:xfrm>
            <a:prstGeom prst="ellipse">
              <a:avLst/>
            </a:prstGeom>
            <a:solidFill>
              <a:srgbClr val="3331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" name="Oval 47"/>
            <p:cNvSpPr>
              <a:spLocks noChangeArrowheads="1"/>
            </p:cNvSpPr>
            <p:nvPr/>
          </p:nvSpPr>
          <p:spPr bwMode="auto">
            <a:xfrm>
              <a:off x="1630577" y="19944531"/>
              <a:ext cx="79375" cy="76200"/>
            </a:xfrm>
            <a:prstGeom prst="ellipse">
              <a:avLst/>
            </a:prstGeom>
            <a:solidFill>
              <a:srgbClr val="3331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" name="Freeform 48"/>
            <p:cNvSpPr/>
            <p:nvPr/>
          </p:nvSpPr>
          <p:spPr bwMode="auto">
            <a:xfrm>
              <a:off x="1213065" y="19877856"/>
              <a:ext cx="157163" cy="55563"/>
            </a:xfrm>
            <a:custGeom>
              <a:avLst/>
              <a:gdLst>
                <a:gd name="T0" fmla="*/ 39 w 42"/>
                <a:gd name="T1" fmla="*/ 15 h 15"/>
                <a:gd name="T2" fmla="*/ 39 w 42"/>
                <a:gd name="T3" fmla="*/ 15 h 15"/>
                <a:gd name="T4" fmla="*/ 2 w 42"/>
                <a:gd name="T5" fmla="*/ 4 h 15"/>
                <a:gd name="T6" fmla="*/ 0 w 42"/>
                <a:gd name="T7" fmla="*/ 2 h 15"/>
                <a:gd name="T8" fmla="*/ 3 w 42"/>
                <a:gd name="T9" fmla="*/ 0 h 15"/>
                <a:gd name="T10" fmla="*/ 40 w 42"/>
                <a:gd name="T11" fmla="*/ 11 h 15"/>
                <a:gd name="T12" fmla="*/ 41 w 42"/>
                <a:gd name="T13" fmla="*/ 13 h 15"/>
                <a:gd name="T14" fmla="*/ 39 w 42"/>
                <a:gd name="T1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" h="15">
                  <a:moveTo>
                    <a:pt x="39" y="15"/>
                  </a:moveTo>
                  <a:cubicBezTo>
                    <a:pt x="39" y="15"/>
                    <a:pt x="39" y="15"/>
                    <a:pt x="39" y="15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40" y="11"/>
                    <a:pt x="40" y="11"/>
                    <a:pt x="40" y="11"/>
                  </a:cubicBezTo>
                  <a:cubicBezTo>
                    <a:pt x="41" y="11"/>
                    <a:pt x="42" y="12"/>
                    <a:pt x="41" y="13"/>
                  </a:cubicBezTo>
                  <a:cubicBezTo>
                    <a:pt x="41" y="14"/>
                    <a:pt x="40" y="15"/>
                    <a:pt x="39" y="15"/>
                  </a:cubicBezTo>
                  <a:close/>
                </a:path>
              </a:pathLst>
            </a:custGeom>
            <a:solidFill>
              <a:srgbClr val="3331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" name="Freeform 49"/>
            <p:cNvSpPr/>
            <p:nvPr/>
          </p:nvSpPr>
          <p:spPr bwMode="auto">
            <a:xfrm>
              <a:off x="1581365" y="19873094"/>
              <a:ext cx="153988" cy="60325"/>
            </a:xfrm>
            <a:custGeom>
              <a:avLst/>
              <a:gdLst>
                <a:gd name="T0" fmla="*/ 3 w 41"/>
                <a:gd name="T1" fmla="*/ 16 h 16"/>
                <a:gd name="T2" fmla="*/ 3 w 41"/>
                <a:gd name="T3" fmla="*/ 16 h 16"/>
                <a:gd name="T4" fmla="*/ 40 w 41"/>
                <a:gd name="T5" fmla="*/ 5 h 16"/>
                <a:gd name="T6" fmla="*/ 41 w 41"/>
                <a:gd name="T7" fmla="*/ 2 h 16"/>
                <a:gd name="T8" fmla="*/ 38 w 41"/>
                <a:gd name="T9" fmla="*/ 1 h 16"/>
                <a:gd name="T10" fmla="*/ 2 w 41"/>
                <a:gd name="T11" fmla="*/ 12 h 16"/>
                <a:gd name="T12" fmla="*/ 1 w 41"/>
                <a:gd name="T13" fmla="*/ 15 h 16"/>
                <a:gd name="T14" fmla="*/ 3 w 41"/>
                <a:gd name="T15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" h="16">
                  <a:moveTo>
                    <a:pt x="3" y="16"/>
                  </a:moveTo>
                  <a:cubicBezTo>
                    <a:pt x="3" y="16"/>
                    <a:pt x="3" y="16"/>
                    <a:pt x="3" y="16"/>
                  </a:cubicBezTo>
                  <a:cubicBezTo>
                    <a:pt x="40" y="5"/>
                    <a:pt x="40" y="5"/>
                    <a:pt x="40" y="5"/>
                  </a:cubicBezTo>
                  <a:cubicBezTo>
                    <a:pt x="41" y="4"/>
                    <a:pt x="41" y="3"/>
                    <a:pt x="41" y="2"/>
                  </a:cubicBezTo>
                  <a:cubicBezTo>
                    <a:pt x="41" y="1"/>
                    <a:pt x="40" y="0"/>
                    <a:pt x="38" y="1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1" y="13"/>
                    <a:pt x="0" y="14"/>
                    <a:pt x="1" y="15"/>
                  </a:cubicBezTo>
                  <a:cubicBezTo>
                    <a:pt x="1" y="16"/>
                    <a:pt x="2" y="16"/>
                    <a:pt x="3" y="16"/>
                  </a:cubicBezTo>
                  <a:close/>
                </a:path>
              </a:pathLst>
            </a:custGeom>
            <a:solidFill>
              <a:srgbClr val="3331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67" name="组合 66"/>
          <p:cNvGrpSpPr>
            <a:grpSpLocks noChangeAspect="1"/>
          </p:cNvGrpSpPr>
          <p:nvPr/>
        </p:nvGrpSpPr>
        <p:grpSpPr>
          <a:xfrm>
            <a:off x="3830564" y="4672906"/>
            <a:ext cx="616415" cy="1779084"/>
            <a:chOff x="2984715" y="19247619"/>
            <a:chExt cx="1171575" cy="3381375"/>
          </a:xfrm>
        </p:grpSpPr>
        <p:sp>
          <p:nvSpPr>
            <p:cNvPr id="68" name="Freeform 5"/>
            <p:cNvSpPr/>
            <p:nvPr/>
          </p:nvSpPr>
          <p:spPr bwMode="auto">
            <a:xfrm>
              <a:off x="2984715" y="19247619"/>
              <a:ext cx="1106488" cy="985838"/>
            </a:xfrm>
            <a:custGeom>
              <a:avLst/>
              <a:gdLst>
                <a:gd name="T0" fmla="*/ 95 w 294"/>
                <a:gd name="T1" fmla="*/ 263 h 263"/>
                <a:gd name="T2" fmla="*/ 42 w 294"/>
                <a:gd name="T3" fmla="*/ 225 h 263"/>
                <a:gd name="T4" fmla="*/ 29 w 294"/>
                <a:gd name="T5" fmla="*/ 176 h 263"/>
                <a:gd name="T6" fmla="*/ 13 w 294"/>
                <a:gd name="T7" fmla="*/ 184 h 263"/>
                <a:gd name="T8" fmla="*/ 32 w 294"/>
                <a:gd name="T9" fmla="*/ 154 h 263"/>
                <a:gd name="T10" fmla="*/ 13 w 294"/>
                <a:gd name="T11" fmla="*/ 155 h 263"/>
                <a:gd name="T12" fmla="*/ 26 w 294"/>
                <a:gd name="T13" fmla="*/ 140 h 263"/>
                <a:gd name="T14" fmla="*/ 0 w 294"/>
                <a:gd name="T15" fmla="*/ 138 h 263"/>
                <a:gd name="T16" fmla="*/ 28 w 294"/>
                <a:gd name="T17" fmla="*/ 115 h 263"/>
                <a:gd name="T18" fmla="*/ 3 w 294"/>
                <a:gd name="T19" fmla="*/ 103 h 263"/>
                <a:gd name="T20" fmla="*/ 28 w 294"/>
                <a:gd name="T21" fmla="*/ 100 h 263"/>
                <a:gd name="T22" fmla="*/ 10 w 294"/>
                <a:gd name="T23" fmla="*/ 88 h 263"/>
                <a:gd name="T24" fmla="*/ 32 w 294"/>
                <a:gd name="T25" fmla="*/ 80 h 263"/>
                <a:gd name="T26" fmla="*/ 54 w 294"/>
                <a:gd name="T27" fmla="*/ 46 h 263"/>
                <a:gd name="T28" fmla="*/ 71 w 294"/>
                <a:gd name="T29" fmla="*/ 51 h 263"/>
                <a:gd name="T30" fmla="*/ 115 w 294"/>
                <a:gd name="T31" fmla="*/ 9 h 263"/>
                <a:gd name="T32" fmla="*/ 243 w 294"/>
                <a:gd name="T33" fmla="*/ 52 h 263"/>
                <a:gd name="T34" fmla="*/ 223 w 294"/>
                <a:gd name="T35" fmla="*/ 251 h 263"/>
                <a:gd name="T36" fmla="*/ 95 w 294"/>
                <a:gd name="T37" fmla="*/ 263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94" h="263">
                  <a:moveTo>
                    <a:pt x="95" y="263"/>
                  </a:moveTo>
                  <a:cubicBezTo>
                    <a:pt x="95" y="263"/>
                    <a:pt x="57" y="252"/>
                    <a:pt x="42" y="225"/>
                  </a:cubicBezTo>
                  <a:cubicBezTo>
                    <a:pt x="27" y="197"/>
                    <a:pt x="29" y="176"/>
                    <a:pt x="29" y="176"/>
                  </a:cubicBezTo>
                  <a:cubicBezTo>
                    <a:pt x="13" y="184"/>
                    <a:pt x="13" y="184"/>
                    <a:pt x="13" y="184"/>
                  </a:cubicBezTo>
                  <a:cubicBezTo>
                    <a:pt x="13" y="184"/>
                    <a:pt x="19" y="166"/>
                    <a:pt x="32" y="154"/>
                  </a:cubicBezTo>
                  <a:cubicBezTo>
                    <a:pt x="32" y="154"/>
                    <a:pt x="16" y="154"/>
                    <a:pt x="13" y="155"/>
                  </a:cubicBezTo>
                  <a:cubicBezTo>
                    <a:pt x="26" y="140"/>
                    <a:pt x="26" y="140"/>
                    <a:pt x="26" y="140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0" y="138"/>
                    <a:pt x="26" y="129"/>
                    <a:pt x="28" y="115"/>
                  </a:cubicBezTo>
                  <a:cubicBezTo>
                    <a:pt x="28" y="115"/>
                    <a:pt x="18" y="118"/>
                    <a:pt x="3" y="103"/>
                  </a:cubicBezTo>
                  <a:cubicBezTo>
                    <a:pt x="3" y="103"/>
                    <a:pt x="20" y="105"/>
                    <a:pt x="28" y="100"/>
                  </a:cubicBezTo>
                  <a:cubicBezTo>
                    <a:pt x="10" y="88"/>
                    <a:pt x="10" y="88"/>
                    <a:pt x="10" y="88"/>
                  </a:cubicBezTo>
                  <a:cubicBezTo>
                    <a:pt x="10" y="88"/>
                    <a:pt x="25" y="89"/>
                    <a:pt x="32" y="80"/>
                  </a:cubicBezTo>
                  <a:cubicBezTo>
                    <a:pt x="40" y="70"/>
                    <a:pt x="43" y="48"/>
                    <a:pt x="54" y="46"/>
                  </a:cubicBezTo>
                  <a:cubicBezTo>
                    <a:pt x="64" y="44"/>
                    <a:pt x="71" y="51"/>
                    <a:pt x="71" y="51"/>
                  </a:cubicBezTo>
                  <a:cubicBezTo>
                    <a:pt x="71" y="51"/>
                    <a:pt x="78" y="19"/>
                    <a:pt x="115" y="9"/>
                  </a:cubicBezTo>
                  <a:cubicBezTo>
                    <a:pt x="153" y="0"/>
                    <a:pt x="212" y="4"/>
                    <a:pt x="243" y="52"/>
                  </a:cubicBezTo>
                  <a:cubicBezTo>
                    <a:pt x="275" y="100"/>
                    <a:pt x="294" y="186"/>
                    <a:pt x="223" y="251"/>
                  </a:cubicBezTo>
                  <a:lnTo>
                    <a:pt x="95" y="263"/>
                  </a:lnTo>
                  <a:close/>
                </a:path>
              </a:pathLst>
            </a:custGeom>
            <a:solidFill>
              <a:srgbClr val="4C39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" name="Freeform 6"/>
            <p:cNvSpPr/>
            <p:nvPr/>
          </p:nvSpPr>
          <p:spPr bwMode="auto">
            <a:xfrm>
              <a:off x="3184740" y="20789081"/>
              <a:ext cx="150813" cy="747713"/>
            </a:xfrm>
            <a:custGeom>
              <a:avLst/>
              <a:gdLst>
                <a:gd name="T0" fmla="*/ 6 w 40"/>
                <a:gd name="T1" fmla="*/ 10 h 199"/>
                <a:gd name="T2" fmla="*/ 0 w 40"/>
                <a:gd name="T3" fmla="*/ 184 h 199"/>
                <a:gd name="T4" fmla="*/ 17 w 40"/>
                <a:gd name="T5" fmla="*/ 198 h 199"/>
                <a:gd name="T6" fmla="*/ 37 w 40"/>
                <a:gd name="T7" fmla="*/ 181 h 199"/>
                <a:gd name="T8" fmla="*/ 40 w 40"/>
                <a:gd name="T9" fmla="*/ 0 h 199"/>
                <a:gd name="T10" fmla="*/ 6 w 40"/>
                <a:gd name="T11" fmla="*/ 10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" h="199">
                  <a:moveTo>
                    <a:pt x="6" y="10"/>
                  </a:moveTo>
                  <a:cubicBezTo>
                    <a:pt x="0" y="184"/>
                    <a:pt x="0" y="184"/>
                    <a:pt x="0" y="184"/>
                  </a:cubicBezTo>
                  <a:cubicBezTo>
                    <a:pt x="0" y="184"/>
                    <a:pt x="5" y="198"/>
                    <a:pt x="17" y="198"/>
                  </a:cubicBezTo>
                  <a:cubicBezTo>
                    <a:pt x="34" y="199"/>
                    <a:pt x="37" y="181"/>
                    <a:pt x="37" y="181"/>
                  </a:cubicBezTo>
                  <a:cubicBezTo>
                    <a:pt x="40" y="0"/>
                    <a:pt x="40" y="0"/>
                    <a:pt x="40" y="0"/>
                  </a:cubicBezTo>
                  <a:lnTo>
                    <a:pt x="6" y="10"/>
                  </a:lnTo>
                  <a:close/>
                </a:path>
              </a:pathLst>
            </a:custGeom>
            <a:solidFill>
              <a:srgbClr val="FBC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" name="Freeform 7"/>
            <p:cNvSpPr/>
            <p:nvPr/>
          </p:nvSpPr>
          <p:spPr bwMode="auto">
            <a:xfrm>
              <a:off x="3840377" y="20789081"/>
              <a:ext cx="149225" cy="747713"/>
            </a:xfrm>
            <a:custGeom>
              <a:avLst/>
              <a:gdLst>
                <a:gd name="T0" fmla="*/ 34 w 40"/>
                <a:gd name="T1" fmla="*/ 10 h 199"/>
                <a:gd name="T2" fmla="*/ 40 w 40"/>
                <a:gd name="T3" fmla="*/ 184 h 199"/>
                <a:gd name="T4" fmla="*/ 23 w 40"/>
                <a:gd name="T5" fmla="*/ 198 h 199"/>
                <a:gd name="T6" fmla="*/ 3 w 40"/>
                <a:gd name="T7" fmla="*/ 181 h 199"/>
                <a:gd name="T8" fmla="*/ 0 w 40"/>
                <a:gd name="T9" fmla="*/ 0 h 199"/>
                <a:gd name="T10" fmla="*/ 34 w 40"/>
                <a:gd name="T11" fmla="*/ 10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" h="199">
                  <a:moveTo>
                    <a:pt x="34" y="10"/>
                  </a:moveTo>
                  <a:cubicBezTo>
                    <a:pt x="40" y="184"/>
                    <a:pt x="40" y="184"/>
                    <a:pt x="40" y="184"/>
                  </a:cubicBezTo>
                  <a:cubicBezTo>
                    <a:pt x="40" y="184"/>
                    <a:pt x="35" y="198"/>
                    <a:pt x="23" y="198"/>
                  </a:cubicBezTo>
                  <a:cubicBezTo>
                    <a:pt x="6" y="199"/>
                    <a:pt x="3" y="181"/>
                    <a:pt x="3" y="181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34" y="10"/>
                  </a:lnTo>
                  <a:close/>
                </a:path>
              </a:pathLst>
            </a:custGeom>
            <a:solidFill>
              <a:srgbClr val="FBC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" name="Freeform 8"/>
            <p:cNvSpPr/>
            <p:nvPr/>
          </p:nvSpPr>
          <p:spPr bwMode="auto">
            <a:xfrm>
              <a:off x="3665752" y="22452781"/>
              <a:ext cx="490538" cy="176213"/>
            </a:xfrm>
            <a:custGeom>
              <a:avLst/>
              <a:gdLst>
                <a:gd name="T0" fmla="*/ 71 w 130"/>
                <a:gd name="T1" fmla="*/ 0 h 47"/>
                <a:gd name="T2" fmla="*/ 109 w 130"/>
                <a:gd name="T3" fmla="*/ 15 h 47"/>
                <a:gd name="T4" fmla="*/ 113 w 130"/>
                <a:gd name="T5" fmla="*/ 44 h 47"/>
                <a:gd name="T6" fmla="*/ 3 w 130"/>
                <a:gd name="T7" fmla="*/ 39 h 47"/>
                <a:gd name="T8" fmla="*/ 9 w 130"/>
                <a:gd name="T9" fmla="*/ 10 h 47"/>
                <a:gd name="T10" fmla="*/ 71 w 130"/>
                <a:gd name="T11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47">
                  <a:moveTo>
                    <a:pt x="71" y="0"/>
                  </a:moveTo>
                  <a:cubicBezTo>
                    <a:pt x="71" y="0"/>
                    <a:pt x="88" y="11"/>
                    <a:pt x="109" y="15"/>
                  </a:cubicBezTo>
                  <a:cubicBezTo>
                    <a:pt x="130" y="18"/>
                    <a:pt x="126" y="41"/>
                    <a:pt x="113" y="44"/>
                  </a:cubicBezTo>
                  <a:cubicBezTo>
                    <a:pt x="100" y="47"/>
                    <a:pt x="7" y="47"/>
                    <a:pt x="3" y="39"/>
                  </a:cubicBezTo>
                  <a:cubicBezTo>
                    <a:pt x="0" y="31"/>
                    <a:pt x="9" y="10"/>
                    <a:pt x="9" y="10"/>
                  </a:cubicBezTo>
                  <a:lnTo>
                    <a:pt x="71" y="0"/>
                  </a:lnTo>
                  <a:close/>
                </a:path>
              </a:pathLst>
            </a:custGeom>
            <a:solidFill>
              <a:srgbClr val="4C39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" name="Freeform 9"/>
            <p:cNvSpPr/>
            <p:nvPr/>
          </p:nvSpPr>
          <p:spPr bwMode="auto">
            <a:xfrm>
              <a:off x="3072027" y="22452781"/>
              <a:ext cx="469900" cy="168275"/>
            </a:xfrm>
            <a:custGeom>
              <a:avLst/>
              <a:gdLst>
                <a:gd name="T0" fmla="*/ 57 w 125"/>
                <a:gd name="T1" fmla="*/ 0 h 45"/>
                <a:gd name="T2" fmla="*/ 20 w 125"/>
                <a:gd name="T3" fmla="*/ 14 h 45"/>
                <a:gd name="T4" fmla="*/ 17 w 125"/>
                <a:gd name="T5" fmla="*/ 42 h 45"/>
                <a:gd name="T6" fmla="*/ 122 w 125"/>
                <a:gd name="T7" fmla="*/ 37 h 45"/>
                <a:gd name="T8" fmla="*/ 117 w 125"/>
                <a:gd name="T9" fmla="*/ 10 h 45"/>
                <a:gd name="T10" fmla="*/ 57 w 125"/>
                <a:gd name="T11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5" h="45">
                  <a:moveTo>
                    <a:pt x="57" y="0"/>
                  </a:moveTo>
                  <a:cubicBezTo>
                    <a:pt x="57" y="0"/>
                    <a:pt x="41" y="11"/>
                    <a:pt x="20" y="14"/>
                  </a:cubicBezTo>
                  <a:cubicBezTo>
                    <a:pt x="0" y="17"/>
                    <a:pt x="5" y="39"/>
                    <a:pt x="17" y="42"/>
                  </a:cubicBezTo>
                  <a:cubicBezTo>
                    <a:pt x="30" y="45"/>
                    <a:pt x="118" y="45"/>
                    <a:pt x="122" y="37"/>
                  </a:cubicBezTo>
                  <a:cubicBezTo>
                    <a:pt x="125" y="29"/>
                    <a:pt x="117" y="10"/>
                    <a:pt x="117" y="10"/>
                  </a:cubicBezTo>
                  <a:lnTo>
                    <a:pt x="57" y="0"/>
                  </a:lnTo>
                  <a:close/>
                </a:path>
              </a:pathLst>
            </a:custGeom>
            <a:solidFill>
              <a:srgbClr val="4C39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" name="Freeform 10"/>
            <p:cNvSpPr/>
            <p:nvPr/>
          </p:nvSpPr>
          <p:spPr bwMode="auto">
            <a:xfrm>
              <a:off x="3286340" y="21311369"/>
              <a:ext cx="658813" cy="1189038"/>
            </a:xfrm>
            <a:custGeom>
              <a:avLst/>
              <a:gdLst>
                <a:gd name="T0" fmla="*/ 26 w 415"/>
                <a:gd name="T1" fmla="*/ 5 h 749"/>
                <a:gd name="T2" fmla="*/ 0 w 415"/>
                <a:gd name="T3" fmla="*/ 719 h 749"/>
                <a:gd name="T4" fmla="*/ 145 w 415"/>
                <a:gd name="T5" fmla="*/ 749 h 749"/>
                <a:gd name="T6" fmla="*/ 178 w 415"/>
                <a:gd name="T7" fmla="*/ 156 h 749"/>
                <a:gd name="T8" fmla="*/ 204 w 415"/>
                <a:gd name="T9" fmla="*/ 156 h 749"/>
                <a:gd name="T10" fmla="*/ 256 w 415"/>
                <a:gd name="T11" fmla="*/ 749 h 749"/>
                <a:gd name="T12" fmla="*/ 415 w 415"/>
                <a:gd name="T13" fmla="*/ 723 h 749"/>
                <a:gd name="T14" fmla="*/ 367 w 415"/>
                <a:gd name="T15" fmla="*/ 0 h 749"/>
                <a:gd name="T16" fmla="*/ 26 w 415"/>
                <a:gd name="T17" fmla="*/ 5 h 7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5" h="749">
                  <a:moveTo>
                    <a:pt x="26" y="5"/>
                  </a:moveTo>
                  <a:lnTo>
                    <a:pt x="0" y="719"/>
                  </a:lnTo>
                  <a:lnTo>
                    <a:pt x="145" y="749"/>
                  </a:lnTo>
                  <a:lnTo>
                    <a:pt x="178" y="156"/>
                  </a:lnTo>
                  <a:lnTo>
                    <a:pt x="204" y="156"/>
                  </a:lnTo>
                  <a:lnTo>
                    <a:pt x="256" y="749"/>
                  </a:lnTo>
                  <a:lnTo>
                    <a:pt x="415" y="723"/>
                  </a:lnTo>
                  <a:lnTo>
                    <a:pt x="367" y="0"/>
                  </a:lnTo>
                  <a:lnTo>
                    <a:pt x="26" y="5"/>
                  </a:lnTo>
                  <a:close/>
                </a:path>
              </a:pathLst>
            </a:custGeom>
            <a:solidFill>
              <a:srgbClr val="252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" name="Freeform 11"/>
            <p:cNvSpPr/>
            <p:nvPr/>
          </p:nvSpPr>
          <p:spPr bwMode="auto">
            <a:xfrm>
              <a:off x="3505415" y="21536794"/>
              <a:ext cx="168275" cy="22225"/>
            </a:xfrm>
            <a:custGeom>
              <a:avLst/>
              <a:gdLst>
                <a:gd name="T0" fmla="*/ 27 w 45"/>
                <a:gd name="T1" fmla="*/ 6 h 6"/>
                <a:gd name="T2" fmla="*/ 23 w 45"/>
                <a:gd name="T3" fmla="*/ 6 h 6"/>
                <a:gd name="T4" fmla="*/ 19 w 45"/>
                <a:gd name="T5" fmla="*/ 6 h 6"/>
                <a:gd name="T6" fmla="*/ 1 w 45"/>
                <a:gd name="T7" fmla="*/ 4 h 6"/>
                <a:gd name="T8" fmla="*/ 0 w 45"/>
                <a:gd name="T9" fmla="*/ 1 h 6"/>
                <a:gd name="T10" fmla="*/ 3 w 45"/>
                <a:gd name="T11" fmla="*/ 0 h 6"/>
                <a:gd name="T12" fmla="*/ 19 w 45"/>
                <a:gd name="T13" fmla="*/ 2 h 6"/>
                <a:gd name="T14" fmla="*/ 23 w 45"/>
                <a:gd name="T15" fmla="*/ 2 h 6"/>
                <a:gd name="T16" fmla="*/ 41 w 45"/>
                <a:gd name="T17" fmla="*/ 0 h 6"/>
                <a:gd name="T18" fmla="*/ 44 w 45"/>
                <a:gd name="T19" fmla="*/ 1 h 6"/>
                <a:gd name="T20" fmla="*/ 43 w 45"/>
                <a:gd name="T21" fmla="*/ 4 h 6"/>
                <a:gd name="T22" fmla="*/ 27 w 45"/>
                <a:gd name="T2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5" h="6">
                  <a:moveTo>
                    <a:pt x="27" y="6"/>
                  </a:moveTo>
                  <a:cubicBezTo>
                    <a:pt x="26" y="6"/>
                    <a:pt x="24" y="6"/>
                    <a:pt x="23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9" y="6"/>
                    <a:pt x="2" y="4"/>
                    <a:pt x="1" y="4"/>
                  </a:cubicBezTo>
                  <a:cubicBezTo>
                    <a:pt x="0" y="4"/>
                    <a:pt x="0" y="2"/>
                    <a:pt x="0" y="1"/>
                  </a:cubicBezTo>
                  <a:cubicBezTo>
                    <a:pt x="0" y="0"/>
                    <a:pt x="2" y="0"/>
                    <a:pt x="3" y="0"/>
                  </a:cubicBezTo>
                  <a:cubicBezTo>
                    <a:pt x="3" y="0"/>
                    <a:pt x="9" y="2"/>
                    <a:pt x="19" y="2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31" y="2"/>
                    <a:pt x="38" y="2"/>
                    <a:pt x="41" y="0"/>
                  </a:cubicBezTo>
                  <a:cubicBezTo>
                    <a:pt x="42" y="0"/>
                    <a:pt x="44" y="0"/>
                    <a:pt x="44" y="1"/>
                  </a:cubicBezTo>
                  <a:cubicBezTo>
                    <a:pt x="45" y="2"/>
                    <a:pt x="44" y="3"/>
                    <a:pt x="43" y="4"/>
                  </a:cubicBezTo>
                  <a:cubicBezTo>
                    <a:pt x="39" y="6"/>
                    <a:pt x="34" y="6"/>
                    <a:pt x="27" y="6"/>
                  </a:cubicBezTo>
                  <a:close/>
                </a:path>
              </a:pathLst>
            </a:custGeom>
            <a:solidFill>
              <a:srgbClr val="1E1E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" name="Freeform 12"/>
            <p:cNvSpPr/>
            <p:nvPr/>
          </p:nvSpPr>
          <p:spPr bwMode="auto">
            <a:xfrm>
              <a:off x="3157752" y="20414431"/>
              <a:ext cx="831850" cy="927100"/>
            </a:xfrm>
            <a:custGeom>
              <a:avLst/>
              <a:gdLst>
                <a:gd name="T0" fmla="*/ 34 w 221"/>
                <a:gd name="T1" fmla="*/ 16 h 247"/>
                <a:gd name="T2" fmla="*/ 107 w 221"/>
                <a:gd name="T3" fmla="*/ 2 h 247"/>
                <a:gd name="T4" fmla="*/ 194 w 221"/>
                <a:gd name="T5" fmla="*/ 16 h 247"/>
                <a:gd name="T6" fmla="*/ 217 w 221"/>
                <a:gd name="T7" fmla="*/ 60 h 247"/>
                <a:gd name="T8" fmla="*/ 221 w 221"/>
                <a:gd name="T9" fmla="*/ 113 h 247"/>
                <a:gd name="T10" fmla="*/ 183 w 221"/>
                <a:gd name="T11" fmla="*/ 117 h 247"/>
                <a:gd name="T12" fmla="*/ 190 w 221"/>
                <a:gd name="T13" fmla="*/ 247 h 247"/>
                <a:gd name="T14" fmla="*/ 45 w 221"/>
                <a:gd name="T15" fmla="*/ 247 h 247"/>
                <a:gd name="T16" fmla="*/ 46 w 221"/>
                <a:gd name="T17" fmla="*/ 120 h 247"/>
                <a:gd name="T18" fmla="*/ 5 w 221"/>
                <a:gd name="T19" fmla="*/ 117 h 247"/>
                <a:gd name="T20" fmla="*/ 34 w 221"/>
                <a:gd name="T21" fmla="*/ 16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1" h="247">
                  <a:moveTo>
                    <a:pt x="34" y="16"/>
                  </a:moveTo>
                  <a:cubicBezTo>
                    <a:pt x="34" y="16"/>
                    <a:pt x="81" y="4"/>
                    <a:pt x="107" y="2"/>
                  </a:cubicBezTo>
                  <a:cubicBezTo>
                    <a:pt x="133" y="0"/>
                    <a:pt x="194" y="16"/>
                    <a:pt x="194" y="16"/>
                  </a:cubicBezTo>
                  <a:cubicBezTo>
                    <a:pt x="194" y="16"/>
                    <a:pt x="213" y="20"/>
                    <a:pt x="217" y="60"/>
                  </a:cubicBezTo>
                  <a:cubicBezTo>
                    <a:pt x="221" y="113"/>
                    <a:pt x="221" y="113"/>
                    <a:pt x="221" y="113"/>
                  </a:cubicBezTo>
                  <a:cubicBezTo>
                    <a:pt x="221" y="113"/>
                    <a:pt x="202" y="118"/>
                    <a:pt x="183" y="117"/>
                  </a:cubicBezTo>
                  <a:cubicBezTo>
                    <a:pt x="190" y="247"/>
                    <a:pt x="190" y="247"/>
                    <a:pt x="190" y="247"/>
                  </a:cubicBezTo>
                  <a:cubicBezTo>
                    <a:pt x="45" y="247"/>
                    <a:pt x="45" y="247"/>
                    <a:pt x="45" y="247"/>
                  </a:cubicBezTo>
                  <a:cubicBezTo>
                    <a:pt x="46" y="120"/>
                    <a:pt x="46" y="120"/>
                    <a:pt x="46" y="120"/>
                  </a:cubicBezTo>
                  <a:cubicBezTo>
                    <a:pt x="5" y="117"/>
                    <a:pt x="5" y="117"/>
                    <a:pt x="5" y="117"/>
                  </a:cubicBezTo>
                  <a:cubicBezTo>
                    <a:pt x="5" y="117"/>
                    <a:pt x="0" y="24"/>
                    <a:pt x="34" y="16"/>
                  </a:cubicBezTo>
                  <a:close/>
                </a:path>
              </a:pathLst>
            </a:custGeom>
            <a:solidFill>
              <a:srgbClr val="6DC1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6" name="Freeform 13"/>
            <p:cNvSpPr/>
            <p:nvPr/>
          </p:nvSpPr>
          <p:spPr bwMode="auto">
            <a:xfrm>
              <a:off x="3456202" y="20422369"/>
              <a:ext cx="209550" cy="100013"/>
            </a:xfrm>
            <a:custGeom>
              <a:avLst/>
              <a:gdLst>
                <a:gd name="T0" fmla="*/ 26 w 56"/>
                <a:gd name="T1" fmla="*/ 27 h 27"/>
                <a:gd name="T2" fmla="*/ 53 w 56"/>
                <a:gd name="T3" fmla="*/ 18 h 27"/>
                <a:gd name="T4" fmla="*/ 56 w 56"/>
                <a:gd name="T5" fmla="*/ 2 h 27"/>
                <a:gd name="T6" fmla="*/ 28 w 56"/>
                <a:gd name="T7" fmla="*/ 0 h 27"/>
                <a:gd name="T8" fmla="*/ 0 w 56"/>
                <a:gd name="T9" fmla="*/ 4 h 27"/>
                <a:gd name="T10" fmla="*/ 26 w 56"/>
                <a:gd name="T11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27">
                  <a:moveTo>
                    <a:pt x="26" y="27"/>
                  </a:moveTo>
                  <a:cubicBezTo>
                    <a:pt x="35" y="26"/>
                    <a:pt x="48" y="27"/>
                    <a:pt x="53" y="18"/>
                  </a:cubicBezTo>
                  <a:cubicBezTo>
                    <a:pt x="56" y="13"/>
                    <a:pt x="56" y="8"/>
                    <a:pt x="56" y="2"/>
                  </a:cubicBezTo>
                  <a:cubicBezTo>
                    <a:pt x="45" y="1"/>
                    <a:pt x="35" y="0"/>
                    <a:pt x="28" y="0"/>
                  </a:cubicBezTo>
                  <a:cubicBezTo>
                    <a:pt x="20" y="1"/>
                    <a:pt x="10" y="2"/>
                    <a:pt x="0" y="4"/>
                  </a:cubicBezTo>
                  <a:cubicBezTo>
                    <a:pt x="3" y="17"/>
                    <a:pt x="12" y="27"/>
                    <a:pt x="26" y="27"/>
                  </a:cubicBezTo>
                  <a:close/>
                </a:path>
              </a:pathLst>
            </a:custGeom>
            <a:solidFill>
              <a:srgbClr val="2A3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7" name="Freeform 14"/>
            <p:cNvSpPr/>
            <p:nvPr/>
          </p:nvSpPr>
          <p:spPr bwMode="auto">
            <a:xfrm>
              <a:off x="3489540" y="20257269"/>
              <a:ext cx="139700" cy="231775"/>
            </a:xfrm>
            <a:custGeom>
              <a:avLst/>
              <a:gdLst>
                <a:gd name="T0" fmla="*/ 0 w 37"/>
                <a:gd name="T1" fmla="*/ 0 h 62"/>
                <a:gd name="T2" fmla="*/ 0 w 37"/>
                <a:gd name="T3" fmla="*/ 50 h 62"/>
                <a:gd name="T4" fmla="*/ 19 w 37"/>
                <a:gd name="T5" fmla="*/ 62 h 62"/>
                <a:gd name="T6" fmla="*/ 37 w 37"/>
                <a:gd name="T7" fmla="*/ 50 h 62"/>
                <a:gd name="T8" fmla="*/ 37 w 37"/>
                <a:gd name="T9" fmla="*/ 0 h 62"/>
                <a:gd name="T10" fmla="*/ 0 w 37"/>
                <a:gd name="T11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62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  <a:cubicBezTo>
                    <a:pt x="0" y="50"/>
                    <a:pt x="3" y="61"/>
                    <a:pt x="19" y="62"/>
                  </a:cubicBezTo>
                  <a:cubicBezTo>
                    <a:pt x="36" y="62"/>
                    <a:pt x="37" y="50"/>
                    <a:pt x="37" y="50"/>
                  </a:cubicBezTo>
                  <a:cubicBezTo>
                    <a:pt x="37" y="0"/>
                    <a:pt x="37" y="0"/>
                    <a:pt x="3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BC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" name="Freeform 15"/>
            <p:cNvSpPr/>
            <p:nvPr/>
          </p:nvSpPr>
          <p:spPr bwMode="auto">
            <a:xfrm>
              <a:off x="3489540" y="20257269"/>
              <a:ext cx="139700" cy="77788"/>
            </a:xfrm>
            <a:custGeom>
              <a:avLst/>
              <a:gdLst>
                <a:gd name="T0" fmla="*/ 24 w 37"/>
                <a:gd name="T1" fmla="*/ 21 h 21"/>
                <a:gd name="T2" fmla="*/ 37 w 37"/>
                <a:gd name="T3" fmla="*/ 19 h 21"/>
                <a:gd name="T4" fmla="*/ 37 w 37"/>
                <a:gd name="T5" fmla="*/ 0 h 21"/>
                <a:gd name="T6" fmla="*/ 0 w 37"/>
                <a:gd name="T7" fmla="*/ 0 h 21"/>
                <a:gd name="T8" fmla="*/ 0 w 37"/>
                <a:gd name="T9" fmla="*/ 19 h 21"/>
                <a:gd name="T10" fmla="*/ 24 w 37"/>
                <a:gd name="T11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21">
                  <a:moveTo>
                    <a:pt x="24" y="21"/>
                  </a:moveTo>
                  <a:cubicBezTo>
                    <a:pt x="28" y="20"/>
                    <a:pt x="32" y="20"/>
                    <a:pt x="37" y="19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8" y="19"/>
                    <a:pt x="16" y="21"/>
                    <a:pt x="24" y="21"/>
                  </a:cubicBezTo>
                  <a:close/>
                </a:path>
              </a:pathLst>
            </a:custGeom>
            <a:solidFill>
              <a:srgbClr val="F2BF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" name="Freeform 16"/>
            <p:cNvSpPr/>
            <p:nvPr/>
          </p:nvSpPr>
          <p:spPr bwMode="auto">
            <a:xfrm>
              <a:off x="3384765" y="20665256"/>
              <a:ext cx="398463" cy="379413"/>
            </a:xfrm>
            <a:custGeom>
              <a:avLst/>
              <a:gdLst>
                <a:gd name="T0" fmla="*/ 125 w 251"/>
                <a:gd name="T1" fmla="*/ 0 h 239"/>
                <a:gd name="T2" fmla="*/ 163 w 251"/>
                <a:gd name="T3" fmla="*/ 81 h 239"/>
                <a:gd name="T4" fmla="*/ 251 w 251"/>
                <a:gd name="T5" fmla="*/ 92 h 239"/>
                <a:gd name="T6" fmla="*/ 187 w 251"/>
                <a:gd name="T7" fmla="*/ 154 h 239"/>
                <a:gd name="T8" fmla="*/ 204 w 251"/>
                <a:gd name="T9" fmla="*/ 239 h 239"/>
                <a:gd name="T10" fmla="*/ 125 w 251"/>
                <a:gd name="T11" fmla="*/ 199 h 239"/>
                <a:gd name="T12" fmla="*/ 47 w 251"/>
                <a:gd name="T13" fmla="*/ 239 h 239"/>
                <a:gd name="T14" fmla="*/ 61 w 251"/>
                <a:gd name="T15" fmla="*/ 154 h 239"/>
                <a:gd name="T16" fmla="*/ 0 w 251"/>
                <a:gd name="T17" fmla="*/ 92 h 239"/>
                <a:gd name="T18" fmla="*/ 87 w 251"/>
                <a:gd name="T19" fmla="*/ 81 h 239"/>
                <a:gd name="T20" fmla="*/ 125 w 251"/>
                <a:gd name="T21" fmla="*/ 0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51" h="239">
                  <a:moveTo>
                    <a:pt x="125" y="0"/>
                  </a:moveTo>
                  <a:lnTo>
                    <a:pt x="163" y="81"/>
                  </a:lnTo>
                  <a:lnTo>
                    <a:pt x="251" y="92"/>
                  </a:lnTo>
                  <a:lnTo>
                    <a:pt x="187" y="154"/>
                  </a:lnTo>
                  <a:lnTo>
                    <a:pt x="204" y="239"/>
                  </a:lnTo>
                  <a:lnTo>
                    <a:pt x="125" y="199"/>
                  </a:lnTo>
                  <a:lnTo>
                    <a:pt x="47" y="239"/>
                  </a:lnTo>
                  <a:lnTo>
                    <a:pt x="61" y="154"/>
                  </a:lnTo>
                  <a:lnTo>
                    <a:pt x="0" y="92"/>
                  </a:lnTo>
                  <a:lnTo>
                    <a:pt x="87" y="81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2A3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" name="Freeform 17"/>
            <p:cNvSpPr/>
            <p:nvPr/>
          </p:nvSpPr>
          <p:spPr bwMode="auto">
            <a:xfrm>
              <a:off x="3211727" y="19655606"/>
              <a:ext cx="673100" cy="671513"/>
            </a:xfrm>
            <a:custGeom>
              <a:avLst/>
              <a:gdLst>
                <a:gd name="T0" fmla="*/ 6 w 179"/>
                <a:gd name="T1" fmla="*/ 61 h 179"/>
                <a:gd name="T2" fmla="*/ 8 w 179"/>
                <a:gd name="T3" fmla="*/ 124 h 179"/>
                <a:gd name="T4" fmla="*/ 95 w 179"/>
                <a:gd name="T5" fmla="*/ 178 h 179"/>
                <a:gd name="T6" fmla="*/ 174 w 179"/>
                <a:gd name="T7" fmla="*/ 122 h 179"/>
                <a:gd name="T8" fmla="*/ 179 w 179"/>
                <a:gd name="T9" fmla="*/ 62 h 179"/>
                <a:gd name="T10" fmla="*/ 157 w 179"/>
                <a:gd name="T11" fmla="*/ 46 h 179"/>
                <a:gd name="T12" fmla="*/ 155 w 179"/>
                <a:gd name="T13" fmla="*/ 71 h 179"/>
                <a:gd name="T14" fmla="*/ 122 w 179"/>
                <a:gd name="T15" fmla="*/ 33 h 179"/>
                <a:gd name="T16" fmla="*/ 126 w 179"/>
                <a:gd name="T17" fmla="*/ 69 h 179"/>
                <a:gd name="T18" fmla="*/ 67 w 179"/>
                <a:gd name="T19" fmla="*/ 0 h 179"/>
                <a:gd name="T20" fmla="*/ 57 w 179"/>
                <a:gd name="T21" fmla="*/ 20 h 179"/>
                <a:gd name="T22" fmla="*/ 45 w 179"/>
                <a:gd name="T23" fmla="*/ 5 h 179"/>
                <a:gd name="T24" fmla="*/ 6 w 179"/>
                <a:gd name="T25" fmla="*/ 61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9" h="179">
                  <a:moveTo>
                    <a:pt x="6" y="61"/>
                  </a:moveTo>
                  <a:cubicBezTo>
                    <a:pt x="6" y="61"/>
                    <a:pt x="0" y="102"/>
                    <a:pt x="8" y="124"/>
                  </a:cubicBezTo>
                  <a:cubicBezTo>
                    <a:pt x="17" y="147"/>
                    <a:pt x="36" y="179"/>
                    <a:pt x="95" y="178"/>
                  </a:cubicBezTo>
                  <a:cubicBezTo>
                    <a:pt x="153" y="176"/>
                    <a:pt x="169" y="145"/>
                    <a:pt x="174" y="122"/>
                  </a:cubicBezTo>
                  <a:cubicBezTo>
                    <a:pt x="179" y="98"/>
                    <a:pt x="179" y="62"/>
                    <a:pt x="179" y="62"/>
                  </a:cubicBezTo>
                  <a:cubicBezTo>
                    <a:pt x="157" y="46"/>
                    <a:pt x="157" y="46"/>
                    <a:pt x="157" y="46"/>
                  </a:cubicBezTo>
                  <a:cubicBezTo>
                    <a:pt x="157" y="46"/>
                    <a:pt x="160" y="65"/>
                    <a:pt x="155" y="71"/>
                  </a:cubicBezTo>
                  <a:cubicBezTo>
                    <a:pt x="155" y="71"/>
                    <a:pt x="138" y="37"/>
                    <a:pt x="122" y="33"/>
                  </a:cubicBezTo>
                  <a:cubicBezTo>
                    <a:pt x="122" y="33"/>
                    <a:pt x="129" y="62"/>
                    <a:pt x="126" y="69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7" y="20"/>
                    <a:pt x="57" y="20"/>
                    <a:pt x="57" y="20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5" y="5"/>
                    <a:pt x="21" y="60"/>
                    <a:pt x="6" y="61"/>
                  </a:cubicBezTo>
                  <a:close/>
                </a:path>
              </a:pathLst>
            </a:custGeom>
            <a:solidFill>
              <a:srgbClr val="FBC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" name="Oval 18"/>
            <p:cNvSpPr>
              <a:spLocks noChangeArrowheads="1"/>
            </p:cNvSpPr>
            <p:nvPr/>
          </p:nvSpPr>
          <p:spPr bwMode="auto">
            <a:xfrm>
              <a:off x="3824502" y="19884206"/>
              <a:ext cx="112713" cy="112713"/>
            </a:xfrm>
            <a:prstGeom prst="ellipse">
              <a:avLst/>
            </a:prstGeom>
            <a:solidFill>
              <a:srgbClr val="FBC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" name="Oval 19"/>
            <p:cNvSpPr>
              <a:spLocks noChangeArrowheads="1"/>
            </p:cNvSpPr>
            <p:nvPr/>
          </p:nvSpPr>
          <p:spPr bwMode="auto">
            <a:xfrm>
              <a:off x="3173627" y="19884206"/>
              <a:ext cx="109538" cy="112713"/>
            </a:xfrm>
            <a:prstGeom prst="ellipse">
              <a:avLst/>
            </a:prstGeom>
            <a:solidFill>
              <a:srgbClr val="FBC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" name="Oval 20"/>
            <p:cNvSpPr>
              <a:spLocks noChangeArrowheads="1"/>
            </p:cNvSpPr>
            <p:nvPr/>
          </p:nvSpPr>
          <p:spPr bwMode="auto">
            <a:xfrm>
              <a:off x="3302215" y="19866744"/>
              <a:ext cx="101600" cy="104775"/>
            </a:xfrm>
            <a:prstGeom prst="ellipse">
              <a:avLst/>
            </a:prstGeom>
            <a:solidFill>
              <a:srgbClr val="3331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" name="Freeform 21"/>
            <p:cNvSpPr/>
            <p:nvPr/>
          </p:nvSpPr>
          <p:spPr bwMode="auto">
            <a:xfrm>
              <a:off x="3492715" y="19944531"/>
              <a:ext cx="125413" cy="104775"/>
            </a:xfrm>
            <a:custGeom>
              <a:avLst/>
              <a:gdLst>
                <a:gd name="T0" fmla="*/ 17 w 79"/>
                <a:gd name="T1" fmla="*/ 0 h 66"/>
                <a:gd name="T2" fmla="*/ 62 w 79"/>
                <a:gd name="T3" fmla="*/ 0 h 66"/>
                <a:gd name="T4" fmla="*/ 79 w 79"/>
                <a:gd name="T5" fmla="*/ 66 h 66"/>
                <a:gd name="T6" fmla="*/ 0 w 79"/>
                <a:gd name="T7" fmla="*/ 66 h 66"/>
                <a:gd name="T8" fmla="*/ 17 w 79"/>
                <a:gd name="T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66">
                  <a:moveTo>
                    <a:pt x="17" y="0"/>
                  </a:moveTo>
                  <a:lnTo>
                    <a:pt x="62" y="0"/>
                  </a:lnTo>
                  <a:lnTo>
                    <a:pt x="79" y="66"/>
                  </a:lnTo>
                  <a:lnTo>
                    <a:pt x="0" y="66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2BF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" name="Freeform 22"/>
            <p:cNvSpPr/>
            <p:nvPr/>
          </p:nvSpPr>
          <p:spPr bwMode="auto">
            <a:xfrm>
              <a:off x="3283165" y="19817531"/>
              <a:ext cx="107950" cy="38100"/>
            </a:xfrm>
            <a:custGeom>
              <a:avLst/>
              <a:gdLst>
                <a:gd name="T0" fmla="*/ 2 w 29"/>
                <a:gd name="T1" fmla="*/ 9 h 10"/>
                <a:gd name="T2" fmla="*/ 0 w 29"/>
                <a:gd name="T3" fmla="*/ 8 h 10"/>
                <a:gd name="T4" fmla="*/ 2 w 29"/>
                <a:gd name="T5" fmla="*/ 6 h 10"/>
                <a:gd name="T6" fmla="*/ 26 w 29"/>
                <a:gd name="T7" fmla="*/ 0 h 10"/>
                <a:gd name="T8" fmla="*/ 28 w 29"/>
                <a:gd name="T9" fmla="*/ 2 h 10"/>
                <a:gd name="T10" fmla="*/ 27 w 29"/>
                <a:gd name="T11" fmla="*/ 4 h 10"/>
                <a:gd name="T12" fmla="*/ 2 w 29"/>
                <a:gd name="T13" fmla="*/ 9 h 10"/>
                <a:gd name="T14" fmla="*/ 2 w 29"/>
                <a:gd name="T15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10">
                  <a:moveTo>
                    <a:pt x="2" y="9"/>
                  </a:moveTo>
                  <a:cubicBezTo>
                    <a:pt x="1" y="9"/>
                    <a:pt x="0" y="9"/>
                    <a:pt x="0" y="8"/>
                  </a:cubicBezTo>
                  <a:cubicBezTo>
                    <a:pt x="0" y="7"/>
                    <a:pt x="1" y="6"/>
                    <a:pt x="2" y="6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7" y="0"/>
                    <a:pt x="28" y="1"/>
                    <a:pt x="28" y="2"/>
                  </a:cubicBezTo>
                  <a:cubicBezTo>
                    <a:pt x="29" y="3"/>
                    <a:pt x="28" y="4"/>
                    <a:pt x="27" y="4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10"/>
                    <a:pt x="2" y="10"/>
                    <a:pt x="2" y="9"/>
                  </a:cubicBezTo>
                  <a:close/>
                </a:path>
              </a:pathLst>
            </a:custGeom>
            <a:solidFill>
              <a:srgbClr val="3331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" name="Freeform 23"/>
            <p:cNvSpPr/>
            <p:nvPr/>
          </p:nvSpPr>
          <p:spPr bwMode="auto">
            <a:xfrm>
              <a:off x="3708615" y="19866744"/>
              <a:ext cx="101600" cy="104775"/>
            </a:xfrm>
            <a:custGeom>
              <a:avLst/>
              <a:gdLst>
                <a:gd name="T0" fmla="*/ 26 w 27"/>
                <a:gd name="T1" fmla="*/ 8 h 28"/>
                <a:gd name="T2" fmla="*/ 23 w 27"/>
                <a:gd name="T3" fmla="*/ 15 h 28"/>
                <a:gd name="T4" fmla="*/ 15 w 27"/>
                <a:gd name="T5" fmla="*/ 0 h 28"/>
                <a:gd name="T6" fmla="*/ 14 w 27"/>
                <a:gd name="T7" fmla="*/ 0 h 28"/>
                <a:gd name="T8" fmla="*/ 0 w 27"/>
                <a:gd name="T9" fmla="*/ 14 h 28"/>
                <a:gd name="T10" fmla="*/ 14 w 27"/>
                <a:gd name="T11" fmla="*/ 28 h 28"/>
                <a:gd name="T12" fmla="*/ 27 w 27"/>
                <a:gd name="T13" fmla="*/ 14 h 28"/>
                <a:gd name="T14" fmla="*/ 26 w 27"/>
                <a:gd name="T15" fmla="*/ 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" h="28">
                  <a:moveTo>
                    <a:pt x="26" y="8"/>
                  </a:moveTo>
                  <a:cubicBezTo>
                    <a:pt x="25" y="11"/>
                    <a:pt x="25" y="13"/>
                    <a:pt x="23" y="15"/>
                  </a:cubicBezTo>
                  <a:cubicBezTo>
                    <a:pt x="23" y="15"/>
                    <a:pt x="20" y="8"/>
                    <a:pt x="1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4"/>
                  </a:cubicBezTo>
                  <a:cubicBezTo>
                    <a:pt x="0" y="22"/>
                    <a:pt x="6" y="28"/>
                    <a:pt x="14" y="28"/>
                  </a:cubicBezTo>
                  <a:cubicBezTo>
                    <a:pt x="21" y="28"/>
                    <a:pt x="27" y="22"/>
                    <a:pt x="27" y="14"/>
                  </a:cubicBezTo>
                  <a:cubicBezTo>
                    <a:pt x="27" y="12"/>
                    <a:pt x="27" y="9"/>
                    <a:pt x="26" y="8"/>
                  </a:cubicBezTo>
                  <a:close/>
                </a:path>
              </a:pathLst>
            </a:custGeom>
            <a:solidFill>
              <a:srgbClr val="3331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" name="Freeform 24"/>
            <p:cNvSpPr/>
            <p:nvPr/>
          </p:nvSpPr>
          <p:spPr bwMode="auto">
            <a:xfrm>
              <a:off x="3414927" y="20169956"/>
              <a:ext cx="277813" cy="101600"/>
            </a:xfrm>
            <a:custGeom>
              <a:avLst/>
              <a:gdLst>
                <a:gd name="T0" fmla="*/ 37 w 74"/>
                <a:gd name="T1" fmla="*/ 17 h 27"/>
                <a:gd name="T2" fmla="*/ 1 w 74"/>
                <a:gd name="T3" fmla="*/ 4 h 27"/>
                <a:gd name="T4" fmla="*/ 1 w 74"/>
                <a:gd name="T5" fmla="*/ 1 h 27"/>
                <a:gd name="T6" fmla="*/ 3 w 74"/>
                <a:gd name="T7" fmla="*/ 1 h 27"/>
                <a:gd name="T8" fmla="*/ 70 w 74"/>
                <a:gd name="T9" fmla="*/ 1 h 27"/>
                <a:gd name="T10" fmla="*/ 73 w 74"/>
                <a:gd name="T11" fmla="*/ 1 h 27"/>
                <a:gd name="T12" fmla="*/ 73 w 74"/>
                <a:gd name="T13" fmla="*/ 4 h 27"/>
                <a:gd name="T14" fmla="*/ 37 w 74"/>
                <a:gd name="T15" fmla="*/ 1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4" h="27">
                  <a:moveTo>
                    <a:pt x="37" y="17"/>
                  </a:moveTo>
                  <a:cubicBezTo>
                    <a:pt x="16" y="17"/>
                    <a:pt x="1" y="4"/>
                    <a:pt x="1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1" y="0"/>
                    <a:pt x="2" y="0"/>
                    <a:pt x="3" y="1"/>
                  </a:cubicBezTo>
                  <a:cubicBezTo>
                    <a:pt x="5" y="2"/>
                    <a:pt x="36" y="27"/>
                    <a:pt x="70" y="1"/>
                  </a:cubicBezTo>
                  <a:cubicBezTo>
                    <a:pt x="71" y="0"/>
                    <a:pt x="73" y="0"/>
                    <a:pt x="73" y="1"/>
                  </a:cubicBezTo>
                  <a:cubicBezTo>
                    <a:pt x="74" y="2"/>
                    <a:pt x="74" y="4"/>
                    <a:pt x="73" y="4"/>
                  </a:cubicBezTo>
                  <a:cubicBezTo>
                    <a:pt x="60" y="14"/>
                    <a:pt x="48" y="17"/>
                    <a:pt x="37" y="17"/>
                  </a:cubicBezTo>
                  <a:close/>
                </a:path>
              </a:pathLst>
            </a:custGeom>
            <a:solidFill>
              <a:srgbClr val="6B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88" name="组合 87"/>
          <p:cNvGrpSpPr>
            <a:grpSpLocks noChangeAspect="1"/>
          </p:cNvGrpSpPr>
          <p:nvPr/>
        </p:nvGrpSpPr>
        <p:grpSpPr>
          <a:xfrm>
            <a:off x="6000657" y="4936386"/>
            <a:ext cx="574743" cy="1779084"/>
            <a:chOff x="836827" y="15253469"/>
            <a:chExt cx="1114425" cy="3449637"/>
          </a:xfrm>
        </p:grpSpPr>
        <p:sp>
          <p:nvSpPr>
            <p:cNvPr id="89" name="Freeform 72"/>
            <p:cNvSpPr/>
            <p:nvPr/>
          </p:nvSpPr>
          <p:spPr bwMode="auto">
            <a:xfrm>
              <a:off x="1108290" y="18623731"/>
              <a:ext cx="338138" cy="79375"/>
            </a:xfrm>
            <a:custGeom>
              <a:avLst/>
              <a:gdLst>
                <a:gd name="T0" fmla="*/ 14 w 90"/>
                <a:gd name="T1" fmla="*/ 1 h 21"/>
                <a:gd name="T2" fmla="*/ 3 w 90"/>
                <a:gd name="T3" fmla="*/ 9 h 21"/>
                <a:gd name="T4" fmla="*/ 7 w 90"/>
                <a:gd name="T5" fmla="*/ 21 h 21"/>
                <a:gd name="T6" fmla="*/ 82 w 90"/>
                <a:gd name="T7" fmla="*/ 16 h 21"/>
                <a:gd name="T8" fmla="*/ 81 w 90"/>
                <a:gd name="T9" fmla="*/ 0 h 21"/>
                <a:gd name="T10" fmla="*/ 14 w 90"/>
                <a:gd name="T11" fmla="*/ 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0" h="21">
                  <a:moveTo>
                    <a:pt x="14" y="1"/>
                  </a:moveTo>
                  <a:cubicBezTo>
                    <a:pt x="14" y="1"/>
                    <a:pt x="3" y="7"/>
                    <a:pt x="3" y="9"/>
                  </a:cubicBezTo>
                  <a:cubicBezTo>
                    <a:pt x="3" y="11"/>
                    <a:pt x="0" y="21"/>
                    <a:pt x="7" y="21"/>
                  </a:cubicBezTo>
                  <a:cubicBezTo>
                    <a:pt x="14" y="21"/>
                    <a:pt x="75" y="19"/>
                    <a:pt x="82" y="16"/>
                  </a:cubicBezTo>
                  <a:cubicBezTo>
                    <a:pt x="90" y="13"/>
                    <a:pt x="84" y="1"/>
                    <a:pt x="81" y="0"/>
                  </a:cubicBezTo>
                  <a:cubicBezTo>
                    <a:pt x="78" y="0"/>
                    <a:pt x="14" y="1"/>
                    <a:pt x="14" y="1"/>
                  </a:cubicBezTo>
                  <a:close/>
                </a:path>
              </a:pathLst>
            </a:custGeom>
            <a:solidFill>
              <a:srgbClr val="2A3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0" name="Freeform 73"/>
            <p:cNvSpPr/>
            <p:nvPr/>
          </p:nvSpPr>
          <p:spPr bwMode="auto">
            <a:xfrm>
              <a:off x="1108290" y="17801406"/>
              <a:ext cx="334963" cy="855663"/>
            </a:xfrm>
            <a:custGeom>
              <a:avLst/>
              <a:gdLst>
                <a:gd name="T0" fmla="*/ 51 w 89"/>
                <a:gd name="T1" fmla="*/ 0 h 228"/>
                <a:gd name="T2" fmla="*/ 39 w 89"/>
                <a:gd name="T3" fmla="*/ 177 h 228"/>
                <a:gd name="T4" fmla="*/ 2 w 89"/>
                <a:gd name="T5" fmla="*/ 214 h 228"/>
                <a:gd name="T6" fmla="*/ 20 w 89"/>
                <a:gd name="T7" fmla="*/ 226 h 228"/>
                <a:gd name="T8" fmla="*/ 87 w 89"/>
                <a:gd name="T9" fmla="*/ 214 h 228"/>
                <a:gd name="T10" fmla="*/ 62 w 89"/>
                <a:gd name="T11" fmla="*/ 174 h 228"/>
                <a:gd name="T12" fmla="*/ 73 w 89"/>
                <a:gd name="T13" fmla="*/ 5 h 228"/>
                <a:gd name="T14" fmla="*/ 51 w 89"/>
                <a:gd name="T15" fmla="*/ 0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9" h="228">
                  <a:moveTo>
                    <a:pt x="51" y="0"/>
                  </a:moveTo>
                  <a:cubicBezTo>
                    <a:pt x="51" y="0"/>
                    <a:pt x="43" y="169"/>
                    <a:pt x="39" y="177"/>
                  </a:cubicBezTo>
                  <a:cubicBezTo>
                    <a:pt x="35" y="186"/>
                    <a:pt x="1" y="207"/>
                    <a:pt x="2" y="214"/>
                  </a:cubicBezTo>
                  <a:cubicBezTo>
                    <a:pt x="2" y="221"/>
                    <a:pt x="0" y="228"/>
                    <a:pt x="20" y="226"/>
                  </a:cubicBezTo>
                  <a:cubicBezTo>
                    <a:pt x="39" y="225"/>
                    <a:pt x="89" y="222"/>
                    <a:pt x="87" y="214"/>
                  </a:cubicBezTo>
                  <a:cubicBezTo>
                    <a:pt x="85" y="206"/>
                    <a:pt x="67" y="185"/>
                    <a:pt x="62" y="174"/>
                  </a:cubicBezTo>
                  <a:cubicBezTo>
                    <a:pt x="58" y="164"/>
                    <a:pt x="73" y="5"/>
                    <a:pt x="73" y="5"/>
                  </a:cubicBezTo>
                  <a:lnTo>
                    <a:pt x="51" y="0"/>
                  </a:lnTo>
                  <a:close/>
                </a:path>
              </a:pathLst>
            </a:custGeom>
            <a:solidFill>
              <a:srgbClr val="FBC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1" name="Freeform 74"/>
            <p:cNvSpPr/>
            <p:nvPr/>
          </p:nvSpPr>
          <p:spPr bwMode="auto">
            <a:xfrm>
              <a:off x="1160677" y="18511019"/>
              <a:ext cx="233363" cy="146050"/>
            </a:xfrm>
            <a:custGeom>
              <a:avLst/>
              <a:gdLst>
                <a:gd name="T0" fmla="*/ 0 w 62"/>
                <a:gd name="T1" fmla="*/ 11 h 39"/>
                <a:gd name="T2" fmla="*/ 27 w 62"/>
                <a:gd name="T3" fmla="*/ 36 h 39"/>
                <a:gd name="T4" fmla="*/ 31 w 62"/>
                <a:gd name="T5" fmla="*/ 39 h 39"/>
                <a:gd name="T6" fmla="*/ 33 w 62"/>
                <a:gd name="T7" fmla="*/ 35 h 39"/>
                <a:gd name="T8" fmla="*/ 44 w 62"/>
                <a:gd name="T9" fmla="*/ 14 h 39"/>
                <a:gd name="T10" fmla="*/ 62 w 62"/>
                <a:gd name="T11" fmla="*/ 7 h 39"/>
                <a:gd name="T12" fmla="*/ 57 w 62"/>
                <a:gd name="T13" fmla="*/ 0 h 39"/>
                <a:gd name="T14" fmla="*/ 31 w 62"/>
                <a:gd name="T15" fmla="*/ 14 h 39"/>
                <a:gd name="T16" fmla="*/ 9 w 62"/>
                <a:gd name="T17" fmla="*/ 3 h 39"/>
                <a:gd name="T18" fmla="*/ 0 w 62"/>
                <a:gd name="T19" fmla="*/ 1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2" h="39">
                  <a:moveTo>
                    <a:pt x="0" y="11"/>
                  </a:moveTo>
                  <a:cubicBezTo>
                    <a:pt x="0" y="11"/>
                    <a:pt x="23" y="4"/>
                    <a:pt x="27" y="36"/>
                  </a:cubicBezTo>
                  <a:cubicBezTo>
                    <a:pt x="31" y="39"/>
                    <a:pt x="31" y="39"/>
                    <a:pt x="31" y="39"/>
                  </a:cubicBezTo>
                  <a:cubicBezTo>
                    <a:pt x="33" y="35"/>
                    <a:pt x="33" y="35"/>
                    <a:pt x="33" y="35"/>
                  </a:cubicBezTo>
                  <a:cubicBezTo>
                    <a:pt x="33" y="35"/>
                    <a:pt x="34" y="23"/>
                    <a:pt x="44" y="14"/>
                  </a:cubicBezTo>
                  <a:cubicBezTo>
                    <a:pt x="54" y="4"/>
                    <a:pt x="62" y="7"/>
                    <a:pt x="62" y="7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7" y="0"/>
                    <a:pt x="38" y="2"/>
                    <a:pt x="31" y="14"/>
                  </a:cubicBezTo>
                  <a:cubicBezTo>
                    <a:pt x="31" y="14"/>
                    <a:pt x="23" y="2"/>
                    <a:pt x="9" y="3"/>
                  </a:cubicBezTo>
                  <a:lnTo>
                    <a:pt x="0" y="11"/>
                  </a:lnTo>
                  <a:close/>
                </a:path>
              </a:pathLst>
            </a:custGeom>
            <a:solidFill>
              <a:srgbClr val="2A3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2" name="Freeform 75"/>
            <p:cNvSpPr/>
            <p:nvPr/>
          </p:nvSpPr>
          <p:spPr bwMode="auto">
            <a:xfrm>
              <a:off x="1540090" y="18623731"/>
              <a:ext cx="334963" cy="79375"/>
            </a:xfrm>
            <a:custGeom>
              <a:avLst/>
              <a:gdLst>
                <a:gd name="T0" fmla="*/ 75 w 89"/>
                <a:gd name="T1" fmla="*/ 1 h 21"/>
                <a:gd name="T2" fmla="*/ 87 w 89"/>
                <a:gd name="T3" fmla="*/ 9 h 21"/>
                <a:gd name="T4" fmla="*/ 82 w 89"/>
                <a:gd name="T5" fmla="*/ 21 h 21"/>
                <a:gd name="T6" fmla="*/ 7 w 89"/>
                <a:gd name="T7" fmla="*/ 16 h 21"/>
                <a:gd name="T8" fmla="*/ 8 w 89"/>
                <a:gd name="T9" fmla="*/ 0 h 21"/>
                <a:gd name="T10" fmla="*/ 75 w 89"/>
                <a:gd name="T11" fmla="*/ 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" h="21">
                  <a:moveTo>
                    <a:pt x="75" y="1"/>
                  </a:moveTo>
                  <a:cubicBezTo>
                    <a:pt x="75" y="1"/>
                    <a:pt x="86" y="7"/>
                    <a:pt x="87" y="9"/>
                  </a:cubicBezTo>
                  <a:cubicBezTo>
                    <a:pt x="87" y="11"/>
                    <a:pt x="89" y="21"/>
                    <a:pt x="82" y="21"/>
                  </a:cubicBezTo>
                  <a:cubicBezTo>
                    <a:pt x="76" y="21"/>
                    <a:pt x="14" y="19"/>
                    <a:pt x="7" y="16"/>
                  </a:cubicBezTo>
                  <a:cubicBezTo>
                    <a:pt x="0" y="13"/>
                    <a:pt x="5" y="1"/>
                    <a:pt x="8" y="0"/>
                  </a:cubicBezTo>
                  <a:cubicBezTo>
                    <a:pt x="12" y="0"/>
                    <a:pt x="75" y="1"/>
                    <a:pt x="75" y="1"/>
                  </a:cubicBezTo>
                  <a:close/>
                </a:path>
              </a:pathLst>
            </a:custGeom>
            <a:solidFill>
              <a:srgbClr val="2A3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3" name="Freeform 76"/>
            <p:cNvSpPr/>
            <p:nvPr/>
          </p:nvSpPr>
          <p:spPr bwMode="auto">
            <a:xfrm>
              <a:off x="1544852" y="17801406"/>
              <a:ext cx="334963" cy="855663"/>
            </a:xfrm>
            <a:custGeom>
              <a:avLst/>
              <a:gdLst>
                <a:gd name="T0" fmla="*/ 38 w 89"/>
                <a:gd name="T1" fmla="*/ 0 h 228"/>
                <a:gd name="T2" fmla="*/ 50 w 89"/>
                <a:gd name="T3" fmla="*/ 177 h 228"/>
                <a:gd name="T4" fmla="*/ 86 w 89"/>
                <a:gd name="T5" fmla="*/ 214 h 228"/>
                <a:gd name="T6" fmla="*/ 69 w 89"/>
                <a:gd name="T7" fmla="*/ 226 h 228"/>
                <a:gd name="T8" fmla="*/ 1 w 89"/>
                <a:gd name="T9" fmla="*/ 214 h 228"/>
                <a:gd name="T10" fmla="*/ 26 w 89"/>
                <a:gd name="T11" fmla="*/ 174 h 228"/>
                <a:gd name="T12" fmla="*/ 16 w 89"/>
                <a:gd name="T13" fmla="*/ 5 h 228"/>
                <a:gd name="T14" fmla="*/ 38 w 89"/>
                <a:gd name="T15" fmla="*/ 0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9" h="228">
                  <a:moveTo>
                    <a:pt x="38" y="0"/>
                  </a:moveTo>
                  <a:cubicBezTo>
                    <a:pt x="38" y="0"/>
                    <a:pt x="46" y="169"/>
                    <a:pt x="50" y="177"/>
                  </a:cubicBezTo>
                  <a:cubicBezTo>
                    <a:pt x="54" y="186"/>
                    <a:pt x="87" y="207"/>
                    <a:pt x="86" y="214"/>
                  </a:cubicBezTo>
                  <a:cubicBezTo>
                    <a:pt x="86" y="221"/>
                    <a:pt x="89" y="228"/>
                    <a:pt x="69" y="226"/>
                  </a:cubicBezTo>
                  <a:cubicBezTo>
                    <a:pt x="49" y="225"/>
                    <a:pt x="0" y="222"/>
                    <a:pt x="1" y="214"/>
                  </a:cubicBezTo>
                  <a:cubicBezTo>
                    <a:pt x="3" y="206"/>
                    <a:pt x="22" y="185"/>
                    <a:pt x="26" y="174"/>
                  </a:cubicBezTo>
                  <a:cubicBezTo>
                    <a:pt x="30" y="164"/>
                    <a:pt x="16" y="5"/>
                    <a:pt x="16" y="5"/>
                  </a:cubicBezTo>
                  <a:lnTo>
                    <a:pt x="38" y="0"/>
                  </a:lnTo>
                  <a:close/>
                </a:path>
              </a:pathLst>
            </a:custGeom>
            <a:solidFill>
              <a:srgbClr val="FBC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4" name="Freeform 77"/>
            <p:cNvSpPr/>
            <p:nvPr/>
          </p:nvSpPr>
          <p:spPr bwMode="auto">
            <a:xfrm>
              <a:off x="1589302" y="18511019"/>
              <a:ext cx="236538" cy="146050"/>
            </a:xfrm>
            <a:custGeom>
              <a:avLst/>
              <a:gdLst>
                <a:gd name="T0" fmla="*/ 63 w 63"/>
                <a:gd name="T1" fmla="*/ 11 h 39"/>
                <a:gd name="T2" fmla="*/ 35 w 63"/>
                <a:gd name="T3" fmla="*/ 36 h 39"/>
                <a:gd name="T4" fmla="*/ 32 w 63"/>
                <a:gd name="T5" fmla="*/ 39 h 39"/>
                <a:gd name="T6" fmla="*/ 29 w 63"/>
                <a:gd name="T7" fmla="*/ 35 h 39"/>
                <a:gd name="T8" fmla="*/ 19 w 63"/>
                <a:gd name="T9" fmla="*/ 14 h 39"/>
                <a:gd name="T10" fmla="*/ 0 w 63"/>
                <a:gd name="T11" fmla="*/ 7 h 39"/>
                <a:gd name="T12" fmla="*/ 5 w 63"/>
                <a:gd name="T13" fmla="*/ 0 h 39"/>
                <a:gd name="T14" fmla="*/ 31 w 63"/>
                <a:gd name="T15" fmla="*/ 14 h 39"/>
                <a:gd name="T16" fmla="*/ 53 w 63"/>
                <a:gd name="T17" fmla="*/ 3 h 39"/>
                <a:gd name="T18" fmla="*/ 63 w 63"/>
                <a:gd name="T19" fmla="*/ 1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39">
                  <a:moveTo>
                    <a:pt x="63" y="11"/>
                  </a:moveTo>
                  <a:cubicBezTo>
                    <a:pt x="63" y="11"/>
                    <a:pt x="40" y="4"/>
                    <a:pt x="35" y="36"/>
                  </a:cubicBezTo>
                  <a:cubicBezTo>
                    <a:pt x="32" y="39"/>
                    <a:pt x="32" y="39"/>
                    <a:pt x="32" y="39"/>
                  </a:cubicBezTo>
                  <a:cubicBezTo>
                    <a:pt x="29" y="35"/>
                    <a:pt x="29" y="35"/>
                    <a:pt x="29" y="35"/>
                  </a:cubicBezTo>
                  <a:cubicBezTo>
                    <a:pt x="29" y="35"/>
                    <a:pt x="29" y="23"/>
                    <a:pt x="19" y="14"/>
                  </a:cubicBezTo>
                  <a:cubicBezTo>
                    <a:pt x="8" y="4"/>
                    <a:pt x="0" y="7"/>
                    <a:pt x="0" y="7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25" y="2"/>
                    <a:pt x="31" y="14"/>
                  </a:cubicBezTo>
                  <a:cubicBezTo>
                    <a:pt x="31" y="14"/>
                    <a:pt x="39" y="2"/>
                    <a:pt x="53" y="3"/>
                  </a:cubicBezTo>
                  <a:lnTo>
                    <a:pt x="63" y="11"/>
                  </a:lnTo>
                  <a:close/>
                </a:path>
              </a:pathLst>
            </a:custGeom>
            <a:solidFill>
              <a:srgbClr val="2A3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95" name="组合 94"/>
            <p:cNvGrpSpPr/>
            <p:nvPr/>
          </p:nvGrpSpPr>
          <p:grpSpPr>
            <a:xfrm>
              <a:off x="836827" y="15253469"/>
              <a:ext cx="1114425" cy="2671762"/>
              <a:chOff x="836827" y="15253469"/>
              <a:chExt cx="1114425" cy="2671762"/>
            </a:xfrm>
          </p:grpSpPr>
          <p:sp>
            <p:nvSpPr>
              <p:cNvPr id="96" name="Freeform 78"/>
              <p:cNvSpPr/>
              <p:nvPr/>
            </p:nvSpPr>
            <p:spPr bwMode="auto">
              <a:xfrm>
                <a:off x="1047965" y="16893356"/>
                <a:ext cx="153988" cy="769938"/>
              </a:xfrm>
              <a:custGeom>
                <a:avLst/>
                <a:gdLst>
                  <a:gd name="T0" fmla="*/ 6 w 41"/>
                  <a:gd name="T1" fmla="*/ 10 h 205"/>
                  <a:gd name="T2" fmla="*/ 0 w 41"/>
                  <a:gd name="T3" fmla="*/ 191 h 205"/>
                  <a:gd name="T4" fmla="*/ 18 w 41"/>
                  <a:gd name="T5" fmla="*/ 205 h 205"/>
                  <a:gd name="T6" fmla="*/ 38 w 41"/>
                  <a:gd name="T7" fmla="*/ 187 h 205"/>
                  <a:gd name="T8" fmla="*/ 41 w 41"/>
                  <a:gd name="T9" fmla="*/ 0 h 205"/>
                  <a:gd name="T10" fmla="*/ 6 w 41"/>
                  <a:gd name="T11" fmla="*/ 10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" h="205">
                    <a:moveTo>
                      <a:pt x="6" y="10"/>
                    </a:moveTo>
                    <a:cubicBezTo>
                      <a:pt x="0" y="191"/>
                      <a:pt x="0" y="191"/>
                      <a:pt x="0" y="191"/>
                    </a:cubicBezTo>
                    <a:cubicBezTo>
                      <a:pt x="0" y="191"/>
                      <a:pt x="5" y="204"/>
                      <a:pt x="18" y="205"/>
                    </a:cubicBezTo>
                    <a:cubicBezTo>
                      <a:pt x="35" y="205"/>
                      <a:pt x="38" y="187"/>
                      <a:pt x="38" y="187"/>
                    </a:cubicBezTo>
                    <a:cubicBezTo>
                      <a:pt x="41" y="0"/>
                      <a:pt x="41" y="0"/>
                      <a:pt x="41" y="0"/>
                    </a:cubicBezTo>
                    <a:lnTo>
                      <a:pt x="6" y="10"/>
                    </a:lnTo>
                    <a:close/>
                  </a:path>
                </a:pathLst>
              </a:custGeom>
              <a:solidFill>
                <a:srgbClr val="FBCA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7" name="Freeform 79"/>
              <p:cNvSpPr/>
              <p:nvPr/>
            </p:nvSpPr>
            <p:spPr bwMode="auto">
              <a:xfrm>
                <a:off x="1724240" y="16893356"/>
                <a:ext cx="155575" cy="769938"/>
              </a:xfrm>
              <a:custGeom>
                <a:avLst/>
                <a:gdLst>
                  <a:gd name="T0" fmla="*/ 35 w 41"/>
                  <a:gd name="T1" fmla="*/ 10 h 205"/>
                  <a:gd name="T2" fmla="*/ 41 w 41"/>
                  <a:gd name="T3" fmla="*/ 191 h 205"/>
                  <a:gd name="T4" fmla="*/ 24 w 41"/>
                  <a:gd name="T5" fmla="*/ 205 h 205"/>
                  <a:gd name="T6" fmla="*/ 3 w 41"/>
                  <a:gd name="T7" fmla="*/ 187 h 205"/>
                  <a:gd name="T8" fmla="*/ 0 w 41"/>
                  <a:gd name="T9" fmla="*/ 0 h 205"/>
                  <a:gd name="T10" fmla="*/ 35 w 41"/>
                  <a:gd name="T11" fmla="*/ 10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" h="205">
                    <a:moveTo>
                      <a:pt x="35" y="10"/>
                    </a:moveTo>
                    <a:cubicBezTo>
                      <a:pt x="41" y="191"/>
                      <a:pt x="41" y="191"/>
                      <a:pt x="41" y="191"/>
                    </a:cubicBezTo>
                    <a:cubicBezTo>
                      <a:pt x="41" y="191"/>
                      <a:pt x="36" y="204"/>
                      <a:pt x="24" y="205"/>
                    </a:cubicBezTo>
                    <a:cubicBezTo>
                      <a:pt x="6" y="205"/>
                      <a:pt x="3" y="187"/>
                      <a:pt x="3" y="187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35" y="10"/>
                    </a:lnTo>
                    <a:close/>
                  </a:path>
                </a:pathLst>
              </a:custGeom>
              <a:solidFill>
                <a:srgbClr val="FBCA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8" name="Freeform 80"/>
              <p:cNvSpPr/>
              <p:nvPr/>
            </p:nvSpPr>
            <p:spPr bwMode="auto">
              <a:xfrm>
                <a:off x="1182902" y="17407706"/>
                <a:ext cx="606425" cy="517525"/>
              </a:xfrm>
              <a:custGeom>
                <a:avLst/>
                <a:gdLst>
                  <a:gd name="T0" fmla="*/ 57 w 382"/>
                  <a:gd name="T1" fmla="*/ 0 h 326"/>
                  <a:gd name="T2" fmla="*/ 7 w 382"/>
                  <a:gd name="T3" fmla="*/ 36 h 326"/>
                  <a:gd name="T4" fmla="*/ 0 w 382"/>
                  <a:gd name="T5" fmla="*/ 326 h 326"/>
                  <a:gd name="T6" fmla="*/ 166 w 382"/>
                  <a:gd name="T7" fmla="*/ 326 h 326"/>
                  <a:gd name="T8" fmla="*/ 175 w 382"/>
                  <a:gd name="T9" fmla="*/ 173 h 326"/>
                  <a:gd name="T10" fmla="*/ 201 w 382"/>
                  <a:gd name="T11" fmla="*/ 173 h 326"/>
                  <a:gd name="T12" fmla="*/ 223 w 382"/>
                  <a:gd name="T13" fmla="*/ 326 h 326"/>
                  <a:gd name="T14" fmla="*/ 382 w 382"/>
                  <a:gd name="T15" fmla="*/ 326 h 326"/>
                  <a:gd name="T16" fmla="*/ 363 w 382"/>
                  <a:gd name="T17" fmla="*/ 36 h 326"/>
                  <a:gd name="T18" fmla="*/ 57 w 382"/>
                  <a:gd name="T19" fmla="*/ 0 h 3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82" h="326">
                    <a:moveTo>
                      <a:pt x="57" y="0"/>
                    </a:moveTo>
                    <a:lnTo>
                      <a:pt x="7" y="36"/>
                    </a:lnTo>
                    <a:lnTo>
                      <a:pt x="0" y="326"/>
                    </a:lnTo>
                    <a:lnTo>
                      <a:pt x="166" y="326"/>
                    </a:lnTo>
                    <a:lnTo>
                      <a:pt x="175" y="173"/>
                    </a:lnTo>
                    <a:lnTo>
                      <a:pt x="201" y="173"/>
                    </a:lnTo>
                    <a:lnTo>
                      <a:pt x="223" y="326"/>
                    </a:lnTo>
                    <a:lnTo>
                      <a:pt x="382" y="326"/>
                    </a:lnTo>
                    <a:lnTo>
                      <a:pt x="363" y="36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2A3D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9" name="Freeform 81"/>
              <p:cNvSpPr/>
              <p:nvPr/>
            </p:nvSpPr>
            <p:spPr bwMode="auto">
              <a:xfrm>
                <a:off x="1020977" y="16507594"/>
                <a:ext cx="858838" cy="957263"/>
              </a:xfrm>
              <a:custGeom>
                <a:avLst/>
                <a:gdLst>
                  <a:gd name="T0" fmla="*/ 35 w 228"/>
                  <a:gd name="T1" fmla="*/ 16 h 255"/>
                  <a:gd name="T2" fmla="*/ 110 w 228"/>
                  <a:gd name="T3" fmla="*/ 2 h 255"/>
                  <a:gd name="T4" fmla="*/ 200 w 228"/>
                  <a:gd name="T5" fmla="*/ 16 h 255"/>
                  <a:gd name="T6" fmla="*/ 224 w 228"/>
                  <a:gd name="T7" fmla="*/ 62 h 255"/>
                  <a:gd name="T8" fmla="*/ 228 w 228"/>
                  <a:gd name="T9" fmla="*/ 117 h 255"/>
                  <a:gd name="T10" fmla="*/ 189 w 228"/>
                  <a:gd name="T11" fmla="*/ 120 h 255"/>
                  <a:gd name="T12" fmla="*/ 196 w 228"/>
                  <a:gd name="T13" fmla="*/ 255 h 255"/>
                  <a:gd name="T14" fmla="*/ 46 w 228"/>
                  <a:gd name="T15" fmla="*/ 255 h 255"/>
                  <a:gd name="T16" fmla="*/ 48 w 228"/>
                  <a:gd name="T17" fmla="*/ 123 h 255"/>
                  <a:gd name="T18" fmla="*/ 5 w 228"/>
                  <a:gd name="T19" fmla="*/ 121 h 255"/>
                  <a:gd name="T20" fmla="*/ 35 w 228"/>
                  <a:gd name="T21" fmla="*/ 16 h 2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28" h="255">
                    <a:moveTo>
                      <a:pt x="35" y="16"/>
                    </a:moveTo>
                    <a:cubicBezTo>
                      <a:pt x="35" y="16"/>
                      <a:pt x="83" y="4"/>
                      <a:pt x="110" y="2"/>
                    </a:cubicBezTo>
                    <a:cubicBezTo>
                      <a:pt x="137" y="0"/>
                      <a:pt x="200" y="16"/>
                      <a:pt x="200" y="16"/>
                    </a:cubicBezTo>
                    <a:cubicBezTo>
                      <a:pt x="200" y="16"/>
                      <a:pt x="220" y="20"/>
                      <a:pt x="224" y="62"/>
                    </a:cubicBezTo>
                    <a:cubicBezTo>
                      <a:pt x="228" y="117"/>
                      <a:pt x="228" y="117"/>
                      <a:pt x="228" y="117"/>
                    </a:cubicBezTo>
                    <a:cubicBezTo>
                      <a:pt x="228" y="117"/>
                      <a:pt x="208" y="122"/>
                      <a:pt x="189" y="120"/>
                    </a:cubicBezTo>
                    <a:cubicBezTo>
                      <a:pt x="196" y="255"/>
                      <a:pt x="196" y="255"/>
                      <a:pt x="196" y="255"/>
                    </a:cubicBezTo>
                    <a:cubicBezTo>
                      <a:pt x="46" y="255"/>
                      <a:pt x="46" y="255"/>
                      <a:pt x="46" y="255"/>
                    </a:cubicBezTo>
                    <a:cubicBezTo>
                      <a:pt x="48" y="123"/>
                      <a:pt x="48" y="123"/>
                      <a:pt x="48" y="123"/>
                    </a:cubicBezTo>
                    <a:cubicBezTo>
                      <a:pt x="5" y="121"/>
                      <a:pt x="5" y="121"/>
                      <a:pt x="5" y="121"/>
                    </a:cubicBezTo>
                    <a:cubicBezTo>
                      <a:pt x="5" y="121"/>
                      <a:pt x="0" y="24"/>
                      <a:pt x="35" y="16"/>
                    </a:cubicBezTo>
                    <a:close/>
                  </a:path>
                </a:pathLst>
              </a:custGeom>
              <a:solidFill>
                <a:srgbClr val="6DC1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0" name="Freeform 82"/>
              <p:cNvSpPr/>
              <p:nvPr/>
            </p:nvSpPr>
            <p:spPr bwMode="auto">
              <a:xfrm>
                <a:off x="1032090" y="16761594"/>
                <a:ext cx="180975" cy="207963"/>
              </a:xfrm>
              <a:custGeom>
                <a:avLst/>
                <a:gdLst>
                  <a:gd name="T0" fmla="*/ 47 w 48"/>
                  <a:gd name="T1" fmla="*/ 12 h 55"/>
                  <a:gd name="T2" fmla="*/ 37 w 48"/>
                  <a:gd name="T3" fmla="*/ 5 h 55"/>
                  <a:gd name="T4" fmla="*/ 4 w 48"/>
                  <a:gd name="T5" fmla="*/ 0 h 55"/>
                  <a:gd name="T6" fmla="*/ 2 w 48"/>
                  <a:gd name="T7" fmla="*/ 53 h 55"/>
                  <a:gd name="T8" fmla="*/ 45 w 48"/>
                  <a:gd name="T9" fmla="*/ 55 h 55"/>
                  <a:gd name="T10" fmla="*/ 47 w 48"/>
                  <a:gd name="T11" fmla="*/ 12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8" h="55">
                    <a:moveTo>
                      <a:pt x="47" y="12"/>
                    </a:moveTo>
                    <a:cubicBezTo>
                      <a:pt x="48" y="5"/>
                      <a:pt x="44" y="5"/>
                      <a:pt x="37" y="5"/>
                    </a:cubicBezTo>
                    <a:cubicBezTo>
                      <a:pt x="26" y="4"/>
                      <a:pt x="15" y="1"/>
                      <a:pt x="4" y="0"/>
                    </a:cubicBezTo>
                    <a:cubicBezTo>
                      <a:pt x="0" y="27"/>
                      <a:pt x="2" y="53"/>
                      <a:pt x="2" y="53"/>
                    </a:cubicBezTo>
                    <a:cubicBezTo>
                      <a:pt x="45" y="55"/>
                      <a:pt x="45" y="55"/>
                      <a:pt x="45" y="55"/>
                    </a:cubicBezTo>
                    <a:cubicBezTo>
                      <a:pt x="45" y="55"/>
                      <a:pt x="47" y="17"/>
                      <a:pt x="47" y="12"/>
                    </a:cubicBezTo>
                    <a:close/>
                  </a:path>
                </a:pathLst>
              </a:custGeom>
              <a:solidFill>
                <a:srgbClr val="2A3D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1" name="Freeform 83"/>
              <p:cNvSpPr/>
              <p:nvPr/>
            </p:nvSpPr>
            <p:spPr bwMode="auto">
              <a:xfrm>
                <a:off x="1713127" y="16747306"/>
                <a:ext cx="166688" cy="217488"/>
              </a:xfrm>
              <a:custGeom>
                <a:avLst/>
                <a:gdLst>
                  <a:gd name="T0" fmla="*/ 3 w 44"/>
                  <a:gd name="T1" fmla="*/ 6 h 58"/>
                  <a:gd name="T2" fmla="*/ 2 w 44"/>
                  <a:gd name="T3" fmla="*/ 7 h 58"/>
                  <a:gd name="T4" fmla="*/ 1 w 44"/>
                  <a:gd name="T5" fmla="*/ 17 h 58"/>
                  <a:gd name="T6" fmla="*/ 2 w 44"/>
                  <a:gd name="T7" fmla="*/ 30 h 58"/>
                  <a:gd name="T8" fmla="*/ 5 w 44"/>
                  <a:gd name="T9" fmla="*/ 52 h 58"/>
                  <a:gd name="T10" fmla="*/ 5 w 44"/>
                  <a:gd name="T11" fmla="*/ 56 h 58"/>
                  <a:gd name="T12" fmla="*/ 44 w 44"/>
                  <a:gd name="T13" fmla="*/ 53 h 58"/>
                  <a:gd name="T14" fmla="*/ 40 w 44"/>
                  <a:gd name="T15" fmla="*/ 2 h 58"/>
                  <a:gd name="T16" fmla="*/ 10 w 44"/>
                  <a:gd name="T17" fmla="*/ 4 h 58"/>
                  <a:gd name="T18" fmla="*/ 3 w 44"/>
                  <a:gd name="T19" fmla="*/ 6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4" h="58">
                    <a:moveTo>
                      <a:pt x="3" y="6"/>
                    </a:moveTo>
                    <a:cubicBezTo>
                      <a:pt x="3" y="6"/>
                      <a:pt x="2" y="6"/>
                      <a:pt x="2" y="7"/>
                    </a:cubicBezTo>
                    <a:cubicBezTo>
                      <a:pt x="0" y="10"/>
                      <a:pt x="1" y="14"/>
                      <a:pt x="1" y="17"/>
                    </a:cubicBezTo>
                    <a:cubicBezTo>
                      <a:pt x="1" y="22"/>
                      <a:pt x="2" y="26"/>
                      <a:pt x="2" y="30"/>
                    </a:cubicBezTo>
                    <a:cubicBezTo>
                      <a:pt x="3" y="38"/>
                      <a:pt x="4" y="45"/>
                      <a:pt x="5" y="52"/>
                    </a:cubicBezTo>
                    <a:cubicBezTo>
                      <a:pt x="5" y="54"/>
                      <a:pt x="5" y="55"/>
                      <a:pt x="5" y="56"/>
                    </a:cubicBezTo>
                    <a:cubicBezTo>
                      <a:pt x="24" y="58"/>
                      <a:pt x="44" y="53"/>
                      <a:pt x="44" y="53"/>
                    </a:cubicBezTo>
                    <a:cubicBezTo>
                      <a:pt x="44" y="53"/>
                      <a:pt x="40" y="2"/>
                      <a:pt x="40" y="2"/>
                    </a:cubicBezTo>
                    <a:cubicBezTo>
                      <a:pt x="40" y="0"/>
                      <a:pt x="14" y="3"/>
                      <a:pt x="10" y="4"/>
                    </a:cubicBezTo>
                    <a:cubicBezTo>
                      <a:pt x="8" y="5"/>
                      <a:pt x="6" y="5"/>
                      <a:pt x="3" y="6"/>
                    </a:cubicBezTo>
                    <a:close/>
                  </a:path>
                </a:pathLst>
              </a:custGeom>
              <a:solidFill>
                <a:srgbClr val="2A3D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2" name="Freeform 84"/>
              <p:cNvSpPr/>
              <p:nvPr/>
            </p:nvSpPr>
            <p:spPr bwMode="auto">
              <a:xfrm>
                <a:off x="1292440" y="16510769"/>
                <a:ext cx="285750" cy="250825"/>
              </a:xfrm>
              <a:custGeom>
                <a:avLst/>
                <a:gdLst>
                  <a:gd name="T0" fmla="*/ 34 w 76"/>
                  <a:gd name="T1" fmla="*/ 65 h 67"/>
                  <a:gd name="T2" fmla="*/ 46 w 76"/>
                  <a:gd name="T3" fmla="*/ 67 h 67"/>
                  <a:gd name="T4" fmla="*/ 62 w 76"/>
                  <a:gd name="T5" fmla="*/ 50 h 67"/>
                  <a:gd name="T6" fmla="*/ 76 w 76"/>
                  <a:gd name="T7" fmla="*/ 4 h 67"/>
                  <a:gd name="T8" fmla="*/ 38 w 76"/>
                  <a:gd name="T9" fmla="*/ 1 h 67"/>
                  <a:gd name="T10" fmla="*/ 0 w 76"/>
                  <a:gd name="T11" fmla="*/ 7 h 67"/>
                  <a:gd name="T12" fmla="*/ 34 w 76"/>
                  <a:gd name="T13" fmla="*/ 65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6" h="67">
                    <a:moveTo>
                      <a:pt x="34" y="65"/>
                    </a:moveTo>
                    <a:cubicBezTo>
                      <a:pt x="36" y="66"/>
                      <a:pt x="42" y="67"/>
                      <a:pt x="46" y="67"/>
                    </a:cubicBezTo>
                    <a:cubicBezTo>
                      <a:pt x="50" y="66"/>
                      <a:pt x="58" y="60"/>
                      <a:pt x="62" y="50"/>
                    </a:cubicBezTo>
                    <a:cubicBezTo>
                      <a:pt x="69" y="36"/>
                      <a:pt x="75" y="20"/>
                      <a:pt x="76" y="4"/>
                    </a:cubicBezTo>
                    <a:cubicBezTo>
                      <a:pt x="62" y="2"/>
                      <a:pt x="47" y="0"/>
                      <a:pt x="38" y="1"/>
                    </a:cubicBezTo>
                    <a:cubicBezTo>
                      <a:pt x="27" y="2"/>
                      <a:pt x="13" y="4"/>
                      <a:pt x="0" y="7"/>
                    </a:cubicBezTo>
                    <a:cubicBezTo>
                      <a:pt x="5" y="19"/>
                      <a:pt x="26" y="60"/>
                      <a:pt x="34" y="65"/>
                    </a:cubicBezTo>
                    <a:close/>
                  </a:path>
                </a:pathLst>
              </a:custGeom>
              <a:solidFill>
                <a:srgbClr val="2A3D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3" name="Freeform 85"/>
              <p:cNvSpPr/>
              <p:nvPr/>
            </p:nvSpPr>
            <p:spPr bwMode="auto">
              <a:xfrm>
                <a:off x="1363877" y="16342494"/>
                <a:ext cx="142875" cy="239713"/>
              </a:xfrm>
              <a:custGeom>
                <a:avLst/>
                <a:gdLst>
                  <a:gd name="T0" fmla="*/ 0 w 38"/>
                  <a:gd name="T1" fmla="*/ 0 h 64"/>
                  <a:gd name="T2" fmla="*/ 0 w 38"/>
                  <a:gd name="T3" fmla="*/ 52 h 64"/>
                  <a:gd name="T4" fmla="*/ 19 w 38"/>
                  <a:gd name="T5" fmla="*/ 64 h 64"/>
                  <a:gd name="T6" fmla="*/ 38 w 38"/>
                  <a:gd name="T7" fmla="*/ 52 h 64"/>
                  <a:gd name="T8" fmla="*/ 38 w 38"/>
                  <a:gd name="T9" fmla="*/ 0 h 64"/>
                  <a:gd name="T10" fmla="*/ 0 w 38"/>
                  <a:gd name="T11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8" h="64">
                    <a:moveTo>
                      <a:pt x="0" y="0"/>
                    </a:moveTo>
                    <a:cubicBezTo>
                      <a:pt x="0" y="52"/>
                      <a:pt x="0" y="52"/>
                      <a:pt x="0" y="52"/>
                    </a:cubicBezTo>
                    <a:cubicBezTo>
                      <a:pt x="0" y="52"/>
                      <a:pt x="2" y="64"/>
                      <a:pt x="19" y="64"/>
                    </a:cubicBezTo>
                    <a:cubicBezTo>
                      <a:pt x="37" y="64"/>
                      <a:pt x="38" y="52"/>
                      <a:pt x="38" y="52"/>
                    </a:cubicBezTo>
                    <a:cubicBezTo>
                      <a:pt x="38" y="0"/>
                      <a:pt x="38" y="0"/>
                      <a:pt x="38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BCA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4" name="Freeform 86"/>
              <p:cNvSpPr/>
              <p:nvPr/>
            </p:nvSpPr>
            <p:spPr bwMode="auto">
              <a:xfrm>
                <a:off x="1363877" y="16342494"/>
                <a:ext cx="142875" cy="85725"/>
              </a:xfrm>
              <a:custGeom>
                <a:avLst/>
                <a:gdLst>
                  <a:gd name="T0" fmla="*/ 38 w 38"/>
                  <a:gd name="T1" fmla="*/ 18 h 23"/>
                  <a:gd name="T2" fmla="*/ 38 w 38"/>
                  <a:gd name="T3" fmla="*/ 0 h 23"/>
                  <a:gd name="T4" fmla="*/ 0 w 38"/>
                  <a:gd name="T5" fmla="*/ 0 h 23"/>
                  <a:gd name="T6" fmla="*/ 0 w 38"/>
                  <a:gd name="T7" fmla="*/ 19 h 23"/>
                  <a:gd name="T8" fmla="*/ 38 w 38"/>
                  <a:gd name="T9" fmla="*/ 18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23">
                    <a:moveTo>
                      <a:pt x="38" y="18"/>
                    </a:moveTo>
                    <a:cubicBezTo>
                      <a:pt x="38" y="0"/>
                      <a:pt x="38" y="0"/>
                      <a:pt x="3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14" y="23"/>
                      <a:pt x="25" y="22"/>
                      <a:pt x="38" y="18"/>
                    </a:cubicBezTo>
                    <a:close/>
                  </a:path>
                </a:pathLst>
              </a:custGeom>
              <a:solidFill>
                <a:srgbClr val="F2BF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5" name="Oval 87"/>
              <p:cNvSpPr>
                <a:spLocks noChangeArrowheads="1"/>
              </p:cNvSpPr>
              <p:nvPr/>
            </p:nvSpPr>
            <p:spPr bwMode="auto">
              <a:xfrm>
                <a:off x="836827" y="15253469"/>
                <a:ext cx="1114425" cy="1089025"/>
              </a:xfrm>
              <a:prstGeom prst="ellipse">
                <a:avLst/>
              </a:prstGeom>
              <a:solidFill>
                <a:srgbClr val="282A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6" name="Freeform 88"/>
              <p:cNvSpPr/>
              <p:nvPr/>
            </p:nvSpPr>
            <p:spPr bwMode="auto">
              <a:xfrm>
                <a:off x="1054315" y="15745594"/>
                <a:ext cx="693738" cy="671513"/>
              </a:xfrm>
              <a:custGeom>
                <a:avLst/>
                <a:gdLst>
                  <a:gd name="T0" fmla="*/ 3 w 184"/>
                  <a:gd name="T1" fmla="*/ 0 h 179"/>
                  <a:gd name="T2" fmla="*/ 20 w 184"/>
                  <a:gd name="T3" fmla="*/ 150 h 179"/>
                  <a:gd name="T4" fmla="*/ 104 w 184"/>
                  <a:gd name="T5" fmla="*/ 177 h 179"/>
                  <a:gd name="T6" fmla="*/ 183 w 184"/>
                  <a:gd name="T7" fmla="*/ 104 h 179"/>
                  <a:gd name="T8" fmla="*/ 183 w 184"/>
                  <a:gd name="T9" fmla="*/ 41 h 179"/>
                  <a:gd name="T10" fmla="*/ 158 w 184"/>
                  <a:gd name="T11" fmla="*/ 25 h 179"/>
                  <a:gd name="T12" fmla="*/ 164 w 184"/>
                  <a:gd name="T13" fmla="*/ 41 h 179"/>
                  <a:gd name="T14" fmla="*/ 109 w 184"/>
                  <a:gd name="T15" fmla="*/ 14 h 179"/>
                  <a:gd name="T16" fmla="*/ 125 w 184"/>
                  <a:gd name="T17" fmla="*/ 42 h 179"/>
                  <a:gd name="T18" fmla="*/ 54 w 184"/>
                  <a:gd name="T19" fmla="*/ 9 h 179"/>
                  <a:gd name="T20" fmla="*/ 60 w 184"/>
                  <a:gd name="T21" fmla="*/ 40 h 179"/>
                  <a:gd name="T22" fmla="*/ 3 w 184"/>
                  <a:gd name="T23" fmla="*/ 0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84" h="179">
                    <a:moveTo>
                      <a:pt x="3" y="0"/>
                    </a:moveTo>
                    <a:cubicBezTo>
                      <a:pt x="3" y="0"/>
                      <a:pt x="0" y="130"/>
                      <a:pt x="20" y="150"/>
                    </a:cubicBezTo>
                    <a:cubicBezTo>
                      <a:pt x="41" y="169"/>
                      <a:pt x="74" y="179"/>
                      <a:pt x="104" y="177"/>
                    </a:cubicBezTo>
                    <a:cubicBezTo>
                      <a:pt x="134" y="175"/>
                      <a:pt x="182" y="153"/>
                      <a:pt x="183" y="104"/>
                    </a:cubicBezTo>
                    <a:cubicBezTo>
                      <a:pt x="184" y="55"/>
                      <a:pt x="183" y="41"/>
                      <a:pt x="183" y="41"/>
                    </a:cubicBezTo>
                    <a:cubicBezTo>
                      <a:pt x="183" y="41"/>
                      <a:pt x="169" y="35"/>
                      <a:pt x="158" y="25"/>
                    </a:cubicBezTo>
                    <a:cubicBezTo>
                      <a:pt x="154" y="21"/>
                      <a:pt x="164" y="41"/>
                      <a:pt x="164" y="41"/>
                    </a:cubicBezTo>
                    <a:cubicBezTo>
                      <a:pt x="164" y="41"/>
                      <a:pt x="142" y="45"/>
                      <a:pt x="109" y="14"/>
                    </a:cubicBezTo>
                    <a:cubicBezTo>
                      <a:pt x="109" y="14"/>
                      <a:pt x="113" y="36"/>
                      <a:pt x="125" y="42"/>
                    </a:cubicBezTo>
                    <a:cubicBezTo>
                      <a:pt x="125" y="42"/>
                      <a:pt x="89" y="44"/>
                      <a:pt x="54" y="9"/>
                    </a:cubicBezTo>
                    <a:cubicBezTo>
                      <a:pt x="54" y="9"/>
                      <a:pt x="55" y="35"/>
                      <a:pt x="60" y="40"/>
                    </a:cubicBezTo>
                    <a:cubicBezTo>
                      <a:pt x="60" y="40"/>
                      <a:pt x="17" y="40"/>
                      <a:pt x="3" y="0"/>
                    </a:cubicBezTo>
                    <a:close/>
                  </a:path>
                </a:pathLst>
              </a:custGeom>
              <a:solidFill>
                <a:srgbClr val="FBCA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7" name="Oval 89"/>
              <p:cNvSpPr>
                <a:spLocks noChangeArrowheads="1"/>
              </p:cNvSpPr>
              <p:nvPr/>
            </p:nvSpPr>
            <p:spPr bwMode="auto">
              <a:xfrm>
                <a:off x="990815" y="15899581"/>
                <a:ext cx="134938" cy="130175"/>
              </a:xfrm>
              <a:prstGeom prst="ellipse">
                <a:avLst/>
              </a:prstGeom>
              <a:solidFill>
                <a:srgbClr val="FBCA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8" name="Oval 90"/>
              <p:cNvSpPr>
                <a:spLocks noChangeArrowheads="1"/>
              </p:cNvSpPr>
              <p:nvPr/>
            </p:nvSpPr>
            <p:spPr bwMode="auto">
              <a:xfrm>
                <a:off x="1687727" y="15899581"/>
                <a:ext cx="134938" cy="130175"/>
              </a:xfrm>
              <a:prstGeom prst="ellipse">
                <a:avLst/>
              </a:prstGeom>
              <a:solidFill>
                <a:srgbClr val="FBCA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9" name="Freeform 91"/>
              <p:cNvSpPr/>
              <p:nvPr/>
            </p:nvSpPr>
            <p:spPr bwMode="auto">
              <a:xfrm>
                <a:off x="1328952" y="16029756"/>
                <a:ext cx="158750" cy="139700"/>
              </a:xfrm>
              <a:custGeom>
                <a:avLst/>
                <a:gdLst>
                  <a:gd name="T0" fmla="*/ 26 w 100"/>
                  <a:gd name="T1" fmla="*/ 0 h 88"/>
                  <a:gd name="T2" fmla="*/ 72 w 100"/>
                  <a:gd name="T3" fmla="*/ 0 h 88"/>
                  <a:gd name="T4" fmla="*/ 100 w 100"/>
                  <a:gd name="T5" fmla="*/ 88 h 88"/>
                  <a:gd name="T6" fmla="*/ 0 w 100"/>
                  <a:gd name="T7" fmla="*/ 86 h 88"/>
                  <a:gd name="T8" fmla="*/ 26 w 100"/>
                  <a:gd name="T9" fmla="*/ 0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88">
                    <a:moveTo>
                      <a:pt x="26" y="0"/>
                    </a:moveTo>
                    <a:lnTo>
                      <a:pt x="72" y="0"/>
                    </a:lnTo>
                    <a:lnTo>
                      <a:pt x="100" y="88"/>
                    </a:lnTo>
                    <a:lnTo>
                      <a:pt x="0" y="86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F2BF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0" name="Oval 92"/>
              <p:cNvSpPr>
                <a:spLocks noChangeArrowheads="1"/>
              </p:cNvSpPr>
              <p:nvPr/>
            </p:nvSpPr>
            <p:spPr bwMode="auto">
              <a:xfrm>
                <a:off x="1138452" y="15918631"/>
                <a:ext cx="88900" cy="88900"/>
              </a:xfrm>
              <a:prstGeom prst="ellipse">
                <a:avLst/>
              </a:prstGeom>
              <a:solidFill>
                <a:srgbClr val="3530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1" name="Oval 93"/>
              <p:cNvSpPr>
                <a:spLocks noChangeArrowheads="1"/>
              </p:cNvSpPr>
              <p:nvPr/>
            </p:nvSpPr>
            <p:spPr bwMode="auto">
              <a:xfrm>
                <a:off x="1578190" y="15918631"/>
                <a:ext cx="90488" cy="88900"/>
              </a:xfrm>
              <a:prstGeom prst="ellipse">
                <a:avLst/>
              </a:prstGeom>
              <a:solidFill>
                <a:srgbClr val="3530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2" name="Freeform 94"/>
              <p:cNvSpPr/>
              <p:nvPr/>
            </p:nvSpPr>
            <p:spPr bwMode="auto">
              <a:xfrm>
                <a:off x="1268627" y="16147231"/>
                <a:ext cx="328613" cy="157163"/>
              </a:xfrm>
              <a:custGeom>
                <a:avLst/>
                <a:gdLst>
                  <a:gd name="T0" fmla="*/ 38 w 87"/>
                  <a:gd name="T1" fmla="*/ 40 h 42"/>
                  <a:gd name="T2" fmla="*/ 1 w 87"/>
                  <a:gd name="T3" fmla="*/ 28 h 42"/>
                  <a:gd name="T4" fmla="*/ 1 w 87"/>
                  <a:gd name="T5" fmla="*/ 25 h 42"/>
                  <a:gd name="T6" fmla="*/ 4 w 87"/>
                  <a:gd name="T7" fmla="*/ 25 h 42"/>
                  <a:gd name="T8" fmla="*/ 55 w 87"/>
                  <a:gd name="T9" fmla="*/ 32 h 42"/>
                  <a:gd name="T10" fmla="*/ 82 w 87"/>
                  <a:gd name="T11" fmla="*/ 2 h 42"/>
                  <a:gd name="T12" fmla="*/ 85 w 87"/>
                  <a:gd name="T13" fmla="*/ 1 h 42"/>
                  <a:gd name="T14" fmla="*/ 86 w 87"/>
                  <a:gd name="T15" fmla="*/ 3 h 42"/>
                  <a:gd name="T16" fmla="*/ 56 w 87"/>
                  <a:gd name="T17" fmla="*/ 36 h 42"/>
                  <a:gd name="T18" fmla="*/ 38 w 87"/>
                  <a:gd name="T19" fmla="*/ 4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7" h="42">
                    <a:moveTo>
                      <a:pt x="38" y="40"/>
                    </a:moveTo>
                    <a:cubicBezTo>
                      <a:pt x="18" y="40"/>
                      <a:pt x="2" y="29"/>
                      <a:pt x="1" y="28"/>
                    </a:cubicBezTo>
                    <a:cubicBezTo>
                      <a:pt x="1" y="28"/>
                      <a:pt x="0" y="26"/>
                      <a:pt x="1" y="25"/>
                    </a:cubicBezTo>
                    <a:cubicBezTo>
                      <a:pt x="2" y="24"/>
                      <a:pt x="3" y="24"/>
                      <a:pt x="4" y="25"/>
                    </a:cubicBezTo>
                    <a:cubicBezTo>
                      <a:pt x="4" y="25"/>
                      <a:pt x="30" y="42"/>
                      <a:pt x="55" y="32"/>
                    </a:cubicBezTo>
                    <a:cubicBezTo>
                      <a:pt x="79" y="22"/>
                      <a:pt x="82" y="3"/>
                      <a:pt x="82" y="2"/>
                    </a:cubicBezTo>
                    <a:cubicBezTo>
                      <a:pt x="82" y="1"/>
                      <a:pt x="83" y="0"/>
                      <a:pt x="85" y="1"/>
                    </a:cubicBezTo>
                    <a:cubicBezTo>
                      <a:pt x="86" y="1"/>
                      <a:pt x="87" y="2"/>
                      <a:pt x="86" y="3"/>
                    </a:cubicBezTo>
                    <a:cubicBezTo>
                      <a:pt x="86" y="4"/>
                      <a:pt x="83" y="25"/>
                      <a:pt x="56" y="36"/>
                    </a:cubicBezTo>
                    <a:cubicBezTo>
                      <a:pt x="50" y="39"/>
                      <a:pt x="44" y="40"/>
                      <a:pt x="38" y="40"/>
                    </a:cubicBezTo>
                    <a:close/>
                  </a:path>
                </a:pathLst>
              </a:custGeom>
              <a:solidFill>
                <a:srgbClr val="3530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113" name="组合 112"/>
          <p:cNvGrpSpPr/>
          <p:nvPr/>
        </p:nvGrpSpPr>
        <p:grpSpPr>
          <a:xfrm>
            <a:off x="8227499" y="5183715"/>
            <a:ext cx="565513" cy="1540725"/>
            <a:chOff x="10710863" y="573088"/>
            <a:chExt cx="823912" cy="2244726"/>
          </a:xfrm>
        </p:grpSpPr>
        <p:sp>
          <p:nvSpPr>
            <p:cNvPr id="114" name="Freeform 200"/>
            <p:cNvSpPr/>
            <p:nvPr/>
          </p:nvSpPr>
          <p:spPr bwMode="auto">
            <a:xfrm>
              <a:off x="10809288" y="1887538"/>
              <a:ext cx="122237" cy="133350"/>
            </a:xfrm>
            <a:custGeom>
              <a:avLst/>
              <a:gdLst>
                <a:gd name="T0" fmla="*/ 5 w 45"/>
                <a:gd name="T1" fmla="*/ 1 h 49"/>
                <a:gd name="T2" fmla="*/ 0 w 45"/>
                <a:gd name="T3" fmla="*/ 6 h 49"/>
                <a:gd name="T4" fmla="*/ 2 w 45"/>
                <a:gd name="T5" fmla="*/ 31 h 49"/>
                <a:gd name="T6" fmla="*/ 22 w 45"/>
                <a:gd name="T7" fmla="*/ 48 h 49"/>
                <a:gd name="T8" fmla="*/ 45 w 45"/>
                <a:gd name="T9" fmla="*/ 29 h 49"/>
                <a:gd name="T10" fmla="*/ 44 w 45"/>
                <a:gd name="T11" fmla="*/ 0 h 49"/>
                <a:gd name="T12" fmla="*/ 5 w 45"/>
                <a:gd name="T13" fmla="*/ 1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" h="49">
                  <a:moveTo>
                    <a:pt x="5" y="1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2" y="31"/>
                    <a:pt x="2" y="31"/>
                    <a:pt x="2" y="31"/>
                  </a:cubicBezTo>
                  <a:cubicBezTo>
                    <a:pt x="2" y="31"/>
                    <a:pt x="5" y="48"/>
                    <a:pt x="22" y="48"/>
                  </a:cubicBezTo>
                  <a:cubicBezTo>
                    <a:pt x="44" y="49"/>
                    <a:pt x="45" y="29"/>
                    <a:pt x="45" y="29"/>
                  </a:cubicBezTo>
                  <a:cubicBezTo>
                    <a:pt x="44" y="0"/>
                    <a:pt x="44" y="0"/>
                    <a:pt x="44" y="0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rgbClr val="FBC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5" name="Freeform 201"/>
            <p:cNvSpPr/>
            <p:nvPr/>
          </p:nvSpPr>
          <p:spPr bwMode="auto">
            <a:xfrm>
              <a:off x="10806113" y="1336675"/>
              <a:ext cx="142875" cy="576263"/>
            </a:xfrm>
            <a:custGeom>
              <a:avLst/>
              <a:gdLst>
                <a:gd name="T0" fmla="*/ 53 w 53"/>
                <a:gd name="T1" fmla="*/ 15 h 212"/>
                <a:gd name="T2" fmla="*/ 39 w 53"/>
                <a:gd name="T3" fmla="*/ 1 h 212"/>
                <a:gd name="T4" fmla="*/ 10 w 53"/>
                <a:gd name="T5" fmla="*/ 11 h 212"/>
                <a:gd name="T6" fmla="*/ 0 w 53"/>
                <a:gd name="T7" fmla="*/ 212 h 212"/>
                <a:gd name="T8" fmla="*/ 40 w 53"/>
                <a:gd name="T9" fmla="*/ 212 h 212"/>
                <a:gd name="T10" fmla="*/ 53 w 53"/>
                <a:gd name="T11" fmla="*/ 15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" h="212">
                  <a:moveTo>
                    <a:pt x="53" y="15"/>
                  </a:moveTo>
                  <a:cubicBezTo>
                    <a:pt x="39" y="1"/>
                    <a:pt x="39" y="1"/>
                    <a:pt x="39" y="1"/>
                  </a:cubicBezTo>
                  <a:cubicBezTo>
                    <a:pt x="39" y="1"/>
                    <a:pt x="15" y="0"/>
                    <a:pt x="10" y="11"/>
                  </a:cubicBezTo>
                  <a:cubicBezTo>
                    <a:pt x="6" y="22"/>
                    <a:pt x="0" y="212"/>
                    <a:pt x="0" y="212"/>
                  </a:cubicBezTo>
                  <a:cubicBezTo>
                    <a:pt x="40" y="212"/>
                    <a:pt x="40" y="212"/>
                    <a:pt x="40" y="212"/>
                  </a:cubicBezTo>
                  <a:lnTo>
                    <a:pt x="53" y="15"/>
                  </a:lnTo>
                  <a:close/>
                </a:path>
              </a:pathLst>
            </a:custGeom>
            <a:solidFill>
              <a:srgbClr val="6FAF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6" name="Freeform 202"/>
            <p:cNvSpPr/>
            <p:nvPr/>
          </p:nvSpPr>
          <p:spPr bwMode="auto">
            <a:xfrm>
              <a:off x="10890250" y="1423988"/>
              <a:ext cx="57150" cy="488950"/>
            </a:xfrm>
            <a:custGeom>
              <a:avLst/>
              <a:gdLst>
                <a:gd name="T0" fmla="*/ 5 w 21"/>
                <a:gd name="T1" fmla="*/ 36 h 180"/>
                <a:gd name="T2" fmla="*/ 2 w 21"/>
                <a:gd name="T3" fmla="*/ 180 h 180"/>
                <a:gd name="T4" fmla="*/ 9 w 21"/>
                <a:gd name="T5" fmla="*/ 180 h 180"/>
                <a:gd name="T6" fmla="*/ 21 w 21"/>
                <a:gd name="T7" fmla="*/ 0 h 180"/>
                <a:gd name="T8" fmla="*/ 5 w 21"/>
                <a:gd name="T9" fmla="*/ 36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80">
                  <a:moveTo>
                    <a:pt x="5" y="36"/>
                  </a:moveTo>
                  <a:cubicBezTo>
                    <a:pt x="0" y="53"/>
                    <a:pt x="2" y="180"/>
                    <a:pt x="2" y="180"/>
                  </a:cubicBezTo>
                  <a:cubicBezTo>
                    <a:pt x="9" y="180"/>
                    <a:pt x="9" y="180"/>
                    <a:pt x="9" y="18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13" y="12"/>
                    <a:pt x="9" y="22"/>
                    <a:pt x="5" y="36"/>
                  </a:cubicBezTo>
                  <a:close/>
                </a:path>
              </a:pathLst>
            </a:custGeom>
            <a:solidFill>
              <a:srgbClr val="69A0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7" name="Freeform 204"/>
            <p:cNvSpPr/>
            <p:nvPr/>
          </p:nvSpPr>
          <p:spPr bwMode="auto">
            <a:xfrm>
              <a:off x="10847388" y="2105026"/>
              <a:ext cx="230187" cy="712788"/>
            </a:xfrm>
            <a:custGeom>
              <a:avLst/>
              <a:gdLst>
                <a:gd name="T0" fmla="*/ 49 w 85"/>
                <a:gd name="T1" fmla="*/ 0 h 262"/>
                <a:gd name="T2" fmla="*/ 38 w 85"/>
                <a:gd name="T3" fmla="*/ 214 h 262"/>
                <a:gd name="T4" fmla="*/ 2 w 85"/>
                <a:gd name="T5" fmla="*/ 249 h 262"/>
                <a:gd name="T6" fmla="*/ 19 w 85"/>
                <a:gd name="T7" fmla="*/ 261 h 262"/>
                <a:gd name="T8" fmla="*/ 84 w 85"/>
                <a:gd name="T9" fmla="*/ 249 h 262"/>
                <a:gd name="T10" fmla="*/ 60 w 85"/>
                <a:gd name="T11" fmla="*/ 211 h 262"/>
                <a:gd name="T12" fmla="*/ 60 w 85"/>
                <a:gd name="T13" fmla="*/ 186 h 262"/>
                <a:gd name="T14" fmla="*/ 63 w 85"/>
                <a:gd name="T15" fmla="*/ 106 h 262"/>
                <a:gd name="T16" fmla="*/ 70 w 85"/>
                <a:gd name="T17" fmla="*/ 5 h 262"/>
                <a:gd name="T18" fmla="*/ 49 w 85"/>
                <a:gd name="T19" fmla="*/ 0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5" h="262">
                  <a:moveTo>
                    <a:pt x="49" y="0"/>
                  </a:moveTo>
                  <a:cubicBezTo>
                    <a:pt x="49" y="0"/>
                    <a:pt x="41" y="205"/>
                    <a:pt x="38" y="214"/>
                  </a:cubicBezTo>
                  <a:cubicBezTo>
                    <a:pt x="34" y="222"/>
                    <a:pt x="2" y="242"/>
                    <a:pt x="2" y="249"/>
                  </a:cubicBezTo>
                  <a:cubicBezTo>
                    <a:pt x="3" y="255"/>
                    <a:pt x="0" y="262"/>
                    <a:pt x="19" y="261"/>
                  </a:cubicBezTo>
                  <a:cubicBezTo>
                    <a:pt x="38" y="259"/>
                    <a:pt x="85" y="257"/>
                    <a:pt x="84" y="249"/>
                  </a:cubicBezTo>
                  <a:cubicBezTo>
                    <a:pt x="82" y="241"/>
                    <a:pt x="64" y="221"/>
                    <a:pt x="60" y="211"/>
                  </a:cubicBezTo>
                  <a:cubicBezTo>
                    <a:pt x="59" y="209"/>
                    <a:pt x="59" y="206"/>
                    <a:pt x="60" y="186"/>
                  </a:cubicBezTo>
                  <a:cubicBezTo>
                    <a:pt x="60" y="170"/>
                    <a:pt x="63" y="118"/>
                    <a:pt x="63" y="106"/>
                  </a:cubicBezTo>
                  <a:cubicBezTo>
                    <a:pt x="66" y="55"/>
                    <a:pt x="70" y="5"/>
                    <a:pt x="70" y="5"/>
                  </a:cubicBezTo>
                  <a:lnTo>
                    <a:pt x="49" y="0"/>
                  </a:lnTo>
                  <a:close/>
                </a:path>
              </a:pathLst>
            </a:custGeom>
            <a:solidFill>
              <a:srgbClr val="FBC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8" name="Freeform 205"/>
            <p:cNvSpPr/>
            <p:nvPr/>
          </p:nvSpPr>
          <p:spPr bwMode="auto">
            <a:xfrm>
              <a:off x="10885488" y="2716213"/>
              <a:ext cx="158750" cy="101600"/>
            </a:xfrm>
            <a:custGeom>
              <a:avLst/>
              <a:gdLst>
                <a:gd name="T0" fmla="*/ 0 w 59"/>
                <a:gd name="T1" fmla="*/ 11 h 37"/>
                <a:gd name="T2" fmla="*/ 26 w 59"/>
                <a:gd name="T3" fmla="*/ 34 h 37"/>
                <a:gd name="T4" fmla="*/ 29 w 59"/>
                <a:gd name="T5" fmla="*/ 37 h 37"/>
                <a:gd name="T6" fmla="*/ 32 w 59"/>
                <a:gd name="T7" fmla="*/ 34 h 37"/>
                <a:gd name="T8" fmla="*/ 42 w 59"/>
                <a:gd name="T9" fmla="*/ 13 h 37"/>
                <a:gd name="T10" fmla="*/ 59 w 59"/>
                <a:gd name="T11" fmla="*/ 6 h 37"/>
                <a:gd name="T12" fmla="*/ 55 w 59"/>
                <a:gd name="T13" fmla="*/ 0 h 37"/>
                <a:gd name="T14" fmla="*/ 30 w 59"/>
                <a:gd name="T15" fmla="*/ 14 h 37"/>
                <a:gd name="T16" fmla="*/ 9 w 59"/>
                <a:gd name="T17" fmla="*/ 3 h 37"/>
                <a:gd name="T18" fmla="*/ 0 w 59"/>
                <a:gd name="T19" fmla="*/ 1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9" h="37">
                  <a:moveTo>
                    <a:pt x="0" y="11"/>
                  </a:moveTo>
                  <a:cubicBezTo>
                    <a:pt x="0" y="11"/>
                    <a:pt x="21" y="4"/>
                    <a:pt x="26" y="34"/>
                  </a:cubicBezTo>
                  <a:cubicBezTo>
                    <a:pt x="29" y="37"/>
                    <a:pt x="29" y="37"/>
                    <a:pt x="29" y="37"/>
                  </a:cubicBezTo>
                  <a:cubicBezTo>
                    <a:pt x="32" y="34"/>
                    <a:pt x="32" y="34"/>
                    <a:pt x="32" y="34"/>
                  </a:cubicBezTo>
                  <a:cubicBezTo>
                    <a:pt x="32" y="34"/>
                    <a:pt x="32" y="22"/>
                    <a:pt x="42" y="13"/>
                  </a:cubicBezTo>
                  <a:cubicBezTo>
                    <a:pt x="52" y="4"/>
                    <a:pt x="59" y="6"/>
                    <a:pt x="59" y="6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5" y="0"/>
                    <a:pt x="36" y="2"/>
                    <a:pt x="30" y="14"/>
                  </a:cubicBezTo>
                  <a:cubicBezTo>
                    <a:pt x="30" y="14"/>
                    <a:pt x="22" y="2"/>
                    <a:pt x="9" y="3"/>
                  </a:cubicBezTo>
                  <a:lnTo>
                    <a:pt x="0" y="11"/>
                  </a:lnTo>
                  <a:close/>
                </a:path>
              </a:pathLst>
            </a:custGeom>
            <a:solidFill>
              <a:srgbClr val="1E1E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9" name="Freeform 207"/>
            <p:cNvSpPr/>
            <p:nvPr/>
          </p:nvSpPr>
          <p:spPr bwMode="auto">
            <a:xfrm>
              <a:off x="11150600" y="2105026"/>
              <a:ext cx="230187" cy="712788"/>
            </a:xfrm>
            <a:custGeom>
              <a:avLst/>
              <a:gdLst>
                <a:gd name="T0" fmla="*/ 36 w 85"/>
                <a:gd name="T1" fmla="*/ 0 h 262"/>
                <a:gd name="T2" fmla="*/ 48 w 85"/>
                <a:gd name="T3" fmla="*/ 214 h 262"/>
                <a:gd name="T4" fmla="*/ 83 w 85"/>
                <a:gd name="T5" fmla="*/ 249 h 262"/>
                <a:gd name="T6" fmla="*/ 66 w 85"/>
                <a:gd name="T7" fmla="*/ 261 h 262"/>
                <a:gd name="T8" fmla="*/ 1 w 85"/>
                <a:gd name="T9" fmla="*/ 249 h 262"/>
                <a:gd name="T10" fmla="*/ 25 w 85"/>
                <a:gd name="T11" fmla="*/ 211 h 262"/>
                <a:gd name="T12" fmla="*/ 26 w 85"/>
                <a:gd name="T13" fmla="*/ 186 h 262"/>
                <a:gd name="T14" fmla="*/ 22 w 85"/>
                <a:gd name="T15" fmla="*/ 106 h 262"/>
                <a:gd name="T16" fmla="*/ 15 w 85"/>
                <a:gd name="T17" fmla="*/ 5 h 262"/>
                <a:gd name="T18" fmla="*/ 36 w 85"/>
                <a:gd name="T19" fmla="*/ 0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5" h="262">
                  <a:moveTo>
                    <a:pt x="36" y="0"/>
                  </a:moveTo>
                  <a:cubicBezTo>
                    <a:pt x="36" y="0"/>
                    <a:pt x="44" y="205"/>
                    <a:pt x="48" y="214"/>
                  </a:cubicBezTo>
                  <a:cubicBezTo>
                    <a:pt x="52" y="222"/>
                    <a:pt x="83" y="242"/>
                    <a:pt x="83" y="249"/>
                  </a:cubicBezTo>
                  <a:cubicBezTo>
                    <a:pt x="82" y="255"/>
                    <a:pt x="85" y="262"/>
                    <a:pt x="66" y="261"/>
                  </a:cubicBezTo>
                  <a:cubicBezTo>
                    <a:pt x="47" y="259"/>
                    <a:pt x="0" y="257"/>
                    <a:pt x="1" y="249"/>
                  </a:cubicBezTo>
                  <a:cubicBezTo>
                    <a:pt x="3" y="241"/>
                    <a:pt x="21" y="221"/>
                    <a:pt x="25" y="211"/>
                  </a:cubicBezTo>
                  <a:cubicBezTo>
                    <a:pt x="26" y="209"/>
                    <a:pt x="26" y="206"/>
                    <a:pt x="26" y="186"/>
                  </a:cubicBezTo>
                  <a:cubicBezTo>
                    <a:pt x="25" y="170"/>
                    <a:pt x="22" y="118"/>
                    <a:pt x="22" y="106"/>
                  </a:cubicBezTo>
                  <a:cubicBezTo>
                    <a:pt x="19" y="55"/>
                    <a:pt x="15" y="5"/>
                    <a:pt x="15" y="5"/>
                  </a:cubicBezTo>
                  <a:lnTo>
                    <a:pt x="36" y="0"/>
                  </a:lnTo>
                  <a:close/>
                </a:path>
              </a:pathLst>
            </a:custGeom>
            <a:solidFill>
              <a:srgbClr val="FBC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/>
            </a:p>
          </p:txBody>
        </p:sp>
        <p:sp>
          <p:nvSpPr>
            <p:cNvPr id="120" name="Freeform 208"/>
            <p:cNvSpPr/>
            <p:nvPr/>
          </p:nvSpPr>
          <p:spPr bwMode="auto">
            <a:xfrm>
              <a:off x="11182350" y="2716213"/>
              <a:ext cx="160337" cy="101600"/>
            </a:xfrm>
            <a:custGeom>
              <a:avLst/>
              <a:gdLst>
                <a:gd name="T0" fmla="*/ 59 w 59"/>
                <a:gd name="T1" fmla="*/ 11 h 37"/>
                <a:gd name="T2" fmla="*/ 33 w 59"/>
                <a:gd name="T3" fmla="*/ 34 h 37"/>
                <a:gd name="T4" fmla="*/ 30 w 59"/>
                <a:gd name="T5" fmla="*/ 37 h 37"/>
                <a:gd name="T6" fmla="*/ 27 w 59"/>
                <a:gd name="T7" fmla="*/ 34 h 37"/>
                <a:gd name="T8" fmla="*/ 17 w 59"/>
                <a:gd name="T9" fmla="*/ 13 h 37"/>
                <a:gd name="T10" fmla="*/ 0 w 59"/>
                <a:gd name="T11" fmla="*/ 6 h 37"/>
                <a:gd name="T12" fmla="*/ 4 w 59"/>
                <a:gd name="T13" fmla="*/ 0 h 37"/>
                <a:gd name="T14" fmla="*/ 29 w 59"/>
                <a:gd name="T15" fmla="*/ 14 h 37"/>
                <a:gd name="T16" fmla="*/ 50 w 59"/>
                <a:gd name="T17" fmla="*/ 3 h 37"/>
                <a:gd name="T18" fmla="*/ 59 w 59"/>
                <a:gd name="T19" fmla="*/ 1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9" h="37">
                  <a:moveTo>
                    <a:pt x="59" y="11"/>
                  </a:moveTo>
                  <a:cubicBezTo>
                    <a:pt x="59" y="11"/>
                    <a:pt x="38" y="4"/>
                    <a:pt x="33" y="34"/>
                  </a:cubicBezTo>
                  <a:cubicBezTo>
                    <a:pt x="30" y="37"/>
                    <a:pt x="30" y="37"/>
                    <a:pt x="30" y="37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7" y="34"/>
                    <a:pt x="27" y="22"/>
                    <a:pt x="17" y="13"/>
                  </a:cubicBezTo>
                  <a:cubicBezTo>
                    <a:pt x="7" y="4"/>
                    <a:pt x="0" y="6"/>
                    <a:pt x="0" y="6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23" y="2"/>
                    <a:pt x="29" y="14"/>
                  </a:cubicBezTo>
                  <a:cubicBezTo>
                    <a:pt x="29" y="14"/>
                    <a:pt x="37" y="2"/>
                    <a:pt x="50" y="3"/>
                  </a:cubicBezTo>
                  <a:lnTo>
                    <a:pt x="59" y="11"/>
                  </a:lnTo>
                  <a:close/>
                </a:path>
              </a:pathLst>
            </a:custGeom>
            <a:solidFill>
              <a:srgbClr val="1E1E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1" name="Freeform 209"/>
            <p:cNvSpPr/>
            <p:nvPr/>
          </p:nvSpPr>
          <p:spPr bwMode="auto">
            <a:xfrm>
              <a:off x="10901363" y="1833563"/>
              <a:ext cx="417512" cy="477838"/>
            </a:xfrm>
            <a:custGeom>
              <a:avLst/>
              <a:gdLst>
                <a:gd name="T0" fmla="*/ 37 w 263"/>
                <a:gd name="T1" fmla="*/ 0 h 301"/>
                <a:gd name="T2" fmla="*/ 5 w 263"/>
                <a:gd name="T3" fmla="*/ 26 h 301"/>
                <a:gd name="T4" fmla="*/ 0 w 263"/>
                <a:gd name="T5" fmla="*/ 301 h 301"/>
                <a:gd name="T6" fmla="*/ 114 w 263"/>
                <a:gd name="T7" fmla="*/ 301 h 301"/>
                <a:gd name="T8" fmla="*/ 119 w 263"/>
                <a:gd name="T9" fmla="*/ 120 h 301"/>
                <a:gd name="T10" fmla="*/ 138 w 263"/>
                <a:gd name="T11" fmla="*/ 120 h 301"/>
                <a:gd name="T12" fmla="*/ 152 w 263"/>
                <a:gd name="T13" fmla="*/ 301 h 301"/>
                <a:gd name="T14" fmla="*/ 263 w 263"/>
                <a:gd name="T15" fmla="*/ 301 h 301"/>
                <a:gd name="T16" fmla="*/ 249 w 263"/>
                <a:gd name="T17" fmla="*/ 26 h 301"/>
                <a:gd name="T18" fmla="*/ 37 w 263"/>
                <a:gd name="T19" fmla="*/ 0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3" h="301">
                  <a:moveTo>
                    <a:pt x="37" y="0"/>
                  </a:moveTo>
                  <a:lnTo>
                    <a:pt x="5" y="26"/>
                  </a:lnTo>
                  <a:lnTo>
                    <a:pt x="0" y="301"/>
                  </a:lnTo>
                  <a:lnTo>
                    <a:pt x="114" y="301"/>
                  </a:lnTo>
                  <a:lnTo>
                    <a:pt x="119" y="120"/>
                  </a:lnTo>
                  <a:lnTo>
                    <a:pt x="138" y="120"/>
                  </a:lnTo>
                  <a:lnTo>
                    <a:pt x="152" y="301"/>
                  </a:lnTo>
                  <a:lnTo>
                    <a:pt x="263" y="301"/>
                  </a:lnTo>
                  <a:lnTo>
                    <a:pt x="249" y="26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4C39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2" name="Freeform 210"/>
            <p:cNvSpPr/>
            <p:nvPr/>
          </p:nvSpPr>
          <p:spPr bwMode="auto">
            <a:xfrm>
              <a:off x="10909300" y="1333500"/>
              <a:ext cx="625475" cy="598488"/>
            </a:xfrm>
            <a:custGeom>
              <a:avLst/>
              <a:gdLst>
                <a:gd name="T0" fmla="*/ 1 w 231"/>
                <a:gd name="T1" fmla="*/ 2 h 220"/>
                <a:gd name="T2" fmla="*/ 140 w 231"/>
                <a:gd name="T3" fmla="*/ 1 h 220"/>
                <a:gd name="T4" fmla="*/ 177 w 231"/>
                <a:gd name="T5" fmla="*/ 20 h 220"/>
                <a:gd name="T6" fmla="*/ 231 w 231"/>
                <a:gd name="T7" fmla="*/ 125 h 220"/>
                <a:gd name="T8" fmla="*/ 177 w 231"/>
                <a:gd name="T9" fmla="*/ 220 h 220"/>
                <a:gd name="T10" fmla="*/ 141 w 231"/>
                <a:gd name="T11" fmla="*/ 191 h 220"/>
                <a:gd name="T12" fmla="*/ 185 w 231"/>
                <a:gd name="T13" fmla="*/ 125 h 220"/>
                <a:gd name="T14" fmla="*/ 143 w 231"/>
                <a:gd name="T15" fmla="*/ 55 h 220"/>
                <a:gd name="T16" fmla="*/ 143 w 231"/>
                <a:gd name="T17" fmla="*/ 199 h 220"/>
                <a:gd name="T18" fmla="*/ 0 w 231"/>
                <a:gd name="T19" fmla="*/ 198 h 220"/>
                <a:gd name="T20" fmla="*/ 1 w 231"/>
                <a:gd name="T21" fmla="*/ 2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1" h="220">
                  <a:moveTo>
                    <a:pt x="1" y="2"/>
                  </a:moveTo>
                  <a:cubicBezTo>
                    <a:pt x="140" y="1"/>
                    <a:pt x="140" y="1"/>
                    <a:pt x="140" y="1"/>
                  </a:cubicBezTo>
                  <a:cubicBezTo>
                    <a:pt x="140" y="1"/>
                    <a:pt x="164" y="0"/>
                    <a:pt x="177" y="20"/>
                  </a:cubicBezTo>
                  <a:cubicBezTo>
                    <a:pt x="190" y="40"/>
                    <a:pt x="231" y="113"/>
                    <a:pt x="231" y="125"/>
                  </a:cubicBezTo>
                  <a:cubicBezTo>
                    <a:pt x="231" y="142"/>
                    <a:pt x="177" y="220"/>
                    <a:pt x="177" y="220"/>
                  </a:cubicBezTo>
                  <a:cubicBezTo>
                    <a:pt x="141" y="191"/>
                    <a:pt x="141" y="191"/>
                    <a:pt x="141" y="191"/>
                  </a:cubicBezTo>
                  <a:cubicBezTo>
                    <a:pt x="141" y="191"/>
                    <a:pt x="185" y="131"/>
                    <a:pt x="185" y="125"/>
                  </a:cubicBezTo>
                  <a:cubicBezTo>
                    <a:pt x="185" y="118"/>
                    <a:pt x="143" y="55"/>
                    <a:pt x="143" y="55"/>
                  </a:cubicBezTo>
                  <a:cubicBezTo>
                    <a:pt x="143" y="199"/>
                    <a:pt x="143" y="199"/>
                    <a:pt x="143" y="199"/>
                  </a:cubicBezTo>
                  <a:cubicBezTo>
                    <a:pt x="0" y="198"/>
                    <a:pt x="0" y="198"/>
                    <a:pt x="0" y="198"/>
                  </a:cubicBezTo>
                  <a:lnTo>
                    <a:pt x="1" y="2"/>
                  </a:lnTo>
                  <a:close/>
                </a:path>
              </a:pathLst>
            </a:custGeom>
            <a:solidFill>
              <a:srgbClr val="6FAF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/>
            </a:p>
          </p:txBody>
        </p:sp>
        <p:sp>
          <p:nvSpPr>
            <p:cNvPr id="123" name="Freeform 211"/>
            <p:cNvSpPr/>
            <p:nvPr/>
          </p:nvSpPr>
          <p:spPr bwMode="auto">
            <a:xfrm>
              <a:off x="11218863" y="1852613"/>
              <a:ext cx="166687" cy="168275"/>
            </a:xfrm>
            <a:custGeom>
              <a:avLst/>
              <a:gdLst>
                <a:gd name="T0" fmla="*/ 27 w 62"/>
                <a:gd name="T1" fmla="*/ 0 h 62"/>
                <a:gd name="T2" fmla="*/ 10 w 62"/>
                <a:gd name="T3" fmla="*/ 19 h 62"/>
                <a:gd name="T4" fmla="*/ 11 w 62"/>
                <a:gd name="T5" fmla="*/ 46 h 62"/>
                <a:gd name="T6" fmla="*/ 41 w 62"/>
                <a:gd name="T7" fmla="*/ 48 h 62"/>
                <a:gd name="T8" fmla="*/ 62 w 62"/>
                <a:gd name="T9" fmla="*/ 28 h 62"/>
                <a:gd name="T10" fmla="*/ 27 w 62"/>
                <a:gd name="T11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2" h="62">
                  <a:moveTo>
                    <a:pt x="27" y="0"/>
                  </a:moveTo>
                  <a:cubicBezTo>
                    <a:pt x="10" y="19"/>
                    <a:pt x="10" y="19"/>
                    <a:pt x="10" y="19"/>
                  </a:cubicBezTo>
                  <a:cubicBezTo>
                    <a:pt x="10" y="19"/>
                    <a:pt x="0" y="34"/>
                    <a:pt x="11" y="46"/>
                  </a:cubicBezTo>
                  <a:cubicBezTo>
                    <a:pt x="27" y="62"/>
                    <a:pt x="41" y="48"/>
                    <a:pt x="41" y="48"/>
                  </a:cubicBezTo>
                  <a:cubicBezTo>
                    <a:pt x="62" y="28"/>
                    <a:pt x="62" y="28"/>
                    <a:pt x="62" y="28"/>
                  </a:cubicBezTo>
                  <a:lnTo>
                    <a:pt x="27" y="0"/>
                  </a:lnTo>
                  <a:close/>
                </a:path>
              </a:pathLst>
            </a:custGeom>
            <a:solidFill>
              <a:srgbClr val="FBC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4" name="Freeform 212"/>
            <p:cNvSpPr/>
            <p:nvPr/>
          </p:nvSpPr>
          <p:spPr bwMode="auto">
            <a:xfrm>
              <a:off x="11052175" y="1230313"/>
              <a:ext cx="87312" cy="152400"/>
            </a:xfrm>
            <a:custGeom>
              <a:avLst/>
              <a:gdLst>
                <a:gd name="T0" fmla="*/ 0 w 32"/>
                <a:gd name="T1" fmla="*/ 0 h 56"/>
                <a:gd name="T2" fmla="*/ 0 w 32"/>
                <a:gd name="T3" fmla="*/ 36 h 56"/>
                <a:gd name="T4" fmla="*/ 17 w 32"/>
                <a:gd name="T5" fmla="*/ 55 h 56"/>
                <a:gd name="T6" fmla="*/ 32 w 32"/>
                <a:gd name="T7" fmla="*/ 36 h 56"/>
                <a:gd name="T8" fmla="*/ 30 w 32"/>
                <a:gd name="T9" fmla="*/ 0 h 56"/>
                <a:gd name="T10" fmla="*/ 0 w 32"/>
                <a:gd name="T1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" h="56">
                  <a:moveTo>
                    <a:pt x="0" y="0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1" y="56"/>
                    <a:pt x="17" y="55"/>
                  </a:cubicBezTo>
                  <a:cubicBezTo>
                    <a:pt x="32" y="54"/>
                    <a:pt x="32" y="36"/>
                    <a:pt x="32" y="36"/>
                  </a:cubicBezTo>
                  <a:cubicBezTo>
                    <a:pt x="30" y="0"/>
                    <a:pt x="30" y="0"/>
                    <a:pt x="3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BC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5" name="Freeform 213"/>
            <p:cNvSpPr/>
            <p:nvPr/>
          </p:nvSpPr>
          <p:spPr bwMode="auto">
            <a:xfrm>
              <a:off x="11052175" y="1230313"/>
              <a:ext cx="84137" cy="38100"/>
            </a:xfrm>
            <a:custGeom>
              <a:avLst/>
              <a:gdLst>
                <a:gd name="T0" fmla="*/ 17 w 31"/>
                <a:gd name="T1" fmla="*/ 14 h 14"/>
                <a:gd name="T2" fmla="*/ 31 w 31"/>
                <a:gd name="T3" fmla="*/ 13 h 14"/>
                <a:gd name="T4" fmla="*/ 30 w 31"/>
                <a:gd name="T5" fmla="*/ 0 h 14"/>
                <a:gd name="T6" fmla="*/ 0 w 31"/>
                <a:gd name="T7" fmla="*/ 0 h 14"/>
                <a:gd name="T8" fmla="*/ 0 w 31"/>
                <a:gd name="T9" fmla="*/ 12 h 14"/>
                <a:gd name="T10" fmla="*/ 17 w 31"/>
                <a:gd name="T11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14">
                  <a:moveTo>
                    <a:pt x="17" y="14"/>
                  </a:moveTo>
                  <a:cubicBezTo>
                    <a:pt x="21" y="14"/>
                    <a:pt x="26" y="14"/>
                    <a:pt x="31" y="13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6" y="12"/>
                    <a:pt x="11" y="14"/>
                    <a:pt x="17" y="14"/>
                  </a:cubicBezTo>
                  <a:close/>
                </a:path>
              </a:pathLst>
            </a:custGeom>
            <a:solidFill>
              <a:srgbClr val="F2BF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6" name="Freeform 214"/>
            <p:cNvSpPr/>
            <p:nvPr/>
          </p:nvSpPr>
          <p:spPr bwMode="auto">
            <a:xfrm>
              <a:off x="11291888" y="1844676"/>
              <a:ext cx="4762" cy="14288"/>
            </a:xfrm>
            <a:custGeom>
              <a:avLst/>
              <a:gdLst>
                <a:gd name="T0" fmla="*/ 0 w 3"/>
                <a:gd name="T1" fmla="*/ 5 h 9"/>
                <a:gd name="T2" fmla="*/ 3 w 3"/>
                <a:gd name="T3" fmla="*/ 0 h 9"/>
                <a:gd name="T4" fmla="*/ 3 w 3"/>
                <a:gd name="T5" fmla="*/ 9 h 9"/>
                <a:gd name="T6" fmla="*/ 0 w 3"/>
                <a:gd name="T7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9">
                  <a:moveTo>
                    <a:pt x="0" y="5"/>
                  </a:moveTo>
                  <a:lnTo>
                    <a:pt x="3" y="0"/>
                  </a:lnTo>
                  <a:lnTo>
                    <a:pt x="3" y="9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FA8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7" name="Freeform 215"/>
            <p:cNvSpPr/>
            <p:nvPr/>
          </p:nvSpPr>
          <p:spPr bwMode="auto">
            <a:xfrm>
              <a:off x="10710863" y="573088"/>
              <a:ext cx="762000" cy="477838"/>
            </a:xfrm>
            <a:custGeom>
              <a:avLst/>
              <a:gdLst>
                <a:gd name="T0" fmla="*/ 18 w 281"/>
                <a:gd name="T1" fmla="*/ 169 h 176"/>
                <a:gd name="T2" fmla="*/ 0 w 281"/>
                <a:gd name="T3" fmla="*/ 73 h 176"/>
                <a:gd name="T4" fmla="*/ 111 w 281"/>
                <a:gd name="T5" fmla="*/ 1 h 176"/>
                <a:gd name="T6" fmla="*/ 267 w 281"/>
                <a:gd name="T7" fmla="*/ 53 h 176"/>
                <a:gd name="T8" fmla="*/ 250 w 281"/>
                <a:gd name="T9" fmla="*/ 176 h 176"/>
                <a:gd name="T10" fmla="*/ 18 w 281"/>
                <a:gd name="T11" fmla="*/ 169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1" h="176">
                  <a:moveTo>
                    <a:pt x="18" y="169"/>
                  </a:moveTo>
                  <a:cubicBezTo>
                    <a:pt x="18" y="169"/>
                    <a:pt x="0" y="90"/>
                    <a:pt x="0" y="73"/>
                  </a:cubicBezTo>
                  <a:cubicBezTo>
                    <a:pt x="0" y="40"/>
                    <a:pt x="12" y="3"/>
                    <a:pt x="111" y="1"/>
                  </a:cubicBezTo>
                  <a:cubicBezTo>
                    <a:pt x="210" y="0"/>
                    <a:pt x="254" y="7"/>
                    <a:pt x="267" y="53"/>
                  </a:cubicBezTo>
                  <a:cubicBezTo>
                    <a:pt x="281" y="99"/>
                    <a:pt x="250" y="176"/>
                    <a:pt x="250" y="176"/>
                  </a:cubicBezTo>
                  <a:lnTo>
                    <a:pt x="18" y="169"/>
                  </a:lnTo>
                  <a:close/>
                </a:path>
              </a:pathLst>
            </a:custGeom>
            <a:solidFill>
              <a:srgbClr val="4C39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8" name="Freeform 216"/>
            <p:cNvSpPr/>
            <p:nvPr/>
          </p:nvSpPr>
          <p:spPr bwMode="auto">
            <a:xfrm>
              <a:off x="10790238" y="773113"/>
              <a:ext cx="576262" cy="487363"/>
            </a:xfrm>
            <a:custGeom>
              <a:avLst/>
              <a:gdLst>
                <a:gd name="T0" fmla="*/ 0 w 213"/>
                <a:gd name="T1" fmla="*/ 18 h 179"/>
                <a:gd name="T2" fmla="*/ 3 w 213"/>
                <a:gd name="T3" fmla="*/ 153 h 179"/>
                <a:gd name="T4" fmla="*/ 48 w 213"/>
                <a:gd name="T5" fmla="*/ 178 h 179"/>
                <a:gd name="T6" fmla="*/ 191 w 213"/>
                <a:gd name="T7" fmla="*/ 178 h 179"/>
                <a:gd name="T8" fmla="*/ 212 w 213"/>
                <a:gd name="T9" fmla="*/ 160 h 179"/>
                <a:gd name="T10" fmla="*/ 212 w 213"/>
                <a:gd name="T11" fmla="*/ 18 h 179"/>
                <a:gd name="T12" fmla="*/ 0 w 213"/>
                <a:gd name="T13" fmla="*/ 18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3" h="179">
                  <a:moveTo>
                    <a:pt x="0" y="18"/>
                  </a:moveTo>
                  <a:cubicBezTo>
                    <a:pt x="0" y="18"/>
                    <a:pt x="3" y="133"/>
                    <a:pt x="3" y="153"/>
                  </a:cubicBezTo>
                  <a:cubicBezTo>
                    <a:pt x="3" y="172"/>
                    <a:pt x="7" y="177"/>
                    <a:pt x="48" y="178"/>
                  </a:cubicBezTo>
                  <a:cubicBezTo>
                    <a:pt x="88" y="179"/>
                    <a:pt x="191" y="178"/>
                    <a:pt x="191" y="178"/>
                  </a:cubicBezTo>
                  <a:cubicBezTo>
                    <a:pt x="191" y="178"/>
                    <a:pt x="212" y="179"/>
                    <a:pt x="212" y="160"/>
                  </a:cubicBezTo>
                  <a:cubicBezTo>
                    <a:pt x="213" y="141"/>
                    <a:pt x="212" y="18"/>
                    <a:pt x="212" y="18"/>
                  </a:cubicBezTo>
                  <a:cubicBezTo>
                    <a:pt x="212" y="18"/>
                    <a:pt x="97" y="0"/>
                    <a:pt x="0" y="18"/>
                  </a:cubicBezTo>
                  <a:close/>
                </a:path>
              </a:pathLst>
            </a:custGeom>
            <a:solidFill>
              <a:srgbClr val="FBC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9" name="Oval 217"/>
            <p:cNvSpPr>
              <a:spLocks noChangeArrowheads="1"/>
            </p:cNvSpPr>
            <p:nvPr/>
          </p:nvSpPr>
          <p:spPr bwMode="auto">
            <a:xfrm>
              <a:off x="10729913" y="989013"/>
              <a:ext cx="107950" cy="107950"/>
            </a:xfrm>
            <a:prstGeom prst="ellipse">
              <a:avLst/>
            </a:prstGeom>
            <a:solidFill>
              <a:srgbClr val="FBC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0" name="Oval 218"/>
            <p:cNvSpPr>
              <a:spLocks noChangeArrowheads="1"/>
            </p:cNvSpPr>
            <p:nvPr/>
          </p:nvSpPr>
          <p:spPr bwMode="auto">
            <a:xfrm>
              <a:off x="11318875" y="989013"/>
              <a:ext cx="107950" cy="107950"/>
            </a:xfrm>
            <a:prstGeom prst="ellipse">
              <a:avLst/>
            </a:prstGeom>
            <a:solidFill>
              <a:srgbClr val="FBC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1" name="Oval 219"/>
            <p:cNvSpPr>
              <a:spLocks noChangeArrowheads="1"/>
            </p:cNvSpPr>
            <p:nvPr/>
          </p:nvSpPr>
          <p:spPr bwMode="auto">
            <a:xfrm>
              <a:off x="10868025" y="909638"/>
              <a:ext cx="65087" cy="65088"/>
            </a:xfrm>
            <a:prstGeom prst="ellipse">
              <a:avLst/>
            </a:prstGeom>
            <a:solidFill>
              <a:srgbClr val="3530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2" name="Oval 220"/>
            <p:cNvSpPr>
              <a:spLocks noChangeArrowheads="1"/>
            </p:cNvSpPr>
            <p:nvPr/>
          </p:nvSpPr>
          <p:spPr bwMode="auto">
            <a:xfrm>
              <a:off x="11236325" y="909638"/>
              <a:ext cx="63500" cy="65088"/>
            </a:xfrm>
            <a:prstGeom prst="ellipse">
              <a:avLst/>
            </a:prstGeom>
            <a:solidFill>
              <a:srgbClr val="3530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3" name="Freeform 221"/>
            <p:cNvSpPr/>
            <p:nvPr/>
          </p:nvSpPr>
          <p:spPr bwMode="auto">
            <a:xfrm>
              <a:off x="11036300" y="909638"/>
              <a:ext cx="76200" cy="187325"/>
            </a:xfrm>
            <a:custGeom>
              <a:avLst/>
              <a:gdLst>
                <a:gd name="T0" fmla="*/ 21 w 48"/>
                <a:gd name="T1" fmla="*/ 0 h 118"/>
                <a:gd name="T2" fmla="*/ 0 w 48"/>
                <a:gd name="T3" fmla="*/ 118 h 118"/>
                <a:gd name="T4" fmla="*/ 48 w 48"/>
                <a:gd name="T5" fmla="*/ 118 h 118"/>
                <a:gd name="T6" fmla="*/ 21 w 48"/>
                <a:gd name="T7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118">
                  <a:moveTo>
                    <a:pt x="21" y="0"/>
                  </a:moveTo>
                  <a:lnTo>
                    <a:pt x="0" y="118"/>
                  </a:lnTo>
                  <a:lnTo>
                    <a:pt x="48" y="118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E5B3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4" name="Freeform 222"/>
            <p:cNvSpPr/>
            <p:nvPr/>
          </p:nvSpPr>
          <p:spPr bwMode="auto">
            <a:xfrm>
              <a:off x="10948988" y="1065213"/>
              <a:ext cx="333375" cy="133350"/>
            </a:xfrm>
            <a:custGeom>
              <a:avLst/>
              <a:gdLst>
                <a:gd name="T0" fmla="*/ 15 w 123"/>
                <a:gd name="T1" fmla="*/ 49 h 49"/>
                <a:gd name="T2" fmla="*/ 2 w 123"/>
                <a:gd name="T3" fmla="*/ 49 h 49"/>
                <a:gd name="T4" fmla="*/ 0 w 123"/>
                <a:gd name="T5" fmla="*/ 46 h 49"/>
                <a:gd name="T6" fmla="*/ 2 w 123"/>
                <a:gd name="T7" fmla="*/ 44 h 49"/>
                <a:gd name="T8" fmla="*/ 80 w 123"/>
                <a:gd name="T9" fmla="*/ 33 h 49"/>
                <a:gd name="T10" fmla="*/ 119 w 123"/>
                <a:gd name="T11" fmla="*/ 2 h 49"/>
                <a:gd name="T12" fmla="*/ 121 w 123"/>
                <a:gd name="T13" fmla="*/ 1 h 49"/>
                <a:gd name="T14" fmla="*/ 123 w 123"/>
                <a:gd name="T15" fmla="*/ 3 h 49"/>
                <a:gd name="T16" fmla="*/ 82 w 123"/>
                <a:gd name="T17" fmla="*/ 37 h 49"/>
                <a:gd name="T18" fmla="*/ 15 w 123"/>
                <a:gd name="T19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3" h="49">
                  <a:moveTo>
                    <a:pt x="15" y="49"/>
                  </a:moveTo>
                  <a:cubicBezTo>
                    <a:pt x="7" y="49"/>
                    <a:pt x="2" y="49"/>
                    <a:pt x="2" y="49"/>
                  </a:cubicBezTo>
                  <a:cubicBezTo>
                    <a:pt x="0" y="49"/>
                    <a:pt x="0" y="47"/>
                    <a:pt x="0" y="46"/>
                  </a:cubicBezTo>
                  <a:cubicBezTo>
                    <a:pt x="0" y="45"/>
                    <a:pt x="1" y="44"/>
                    <a:pt x="2" y="44"/>
                  </a:cubicBezTo>
                  <a:cubicBezTo>
                    <a:pt x="2" y="44"/>
                    <a:pt x="48" y="48"/>
                    <a:pt x="80" y="33"/>
                  </a:cubicBezTo>
                  <a:cubicBezTo>
                    <a:pt x="112" y="19"/>
                    <a:pt x="119" y="2"/>
                    <a:pt x="119" y="2"/>
                  </a:cubicBezTo>
                  <a:cubicBezTo>
                    <a:pt x="119" y="1"/>
                    <a:pt x="120" y="0"/>
                    <a:pt x="121" y="1"/>
                  </a:cubicBezTo>
                  <a:cubicBezTo>
                    <a:pt x="123" y="1"/>
                    <a:pt x="123" y="2"/>
                    <a:pt x="123" y="3"/>
                  </a:cubicBezTo>
                  <a:cubicBezTo>
                    <a:pt x="122" y="4"/>
                    <a:pt x="116" y="22"/>
                    <a:pt x="82" y="37"/>
                  </a:cubicBezTo>
                  <a:cubicBezTo>
                    <a:pt x="59" y="47"/>
                    <a:pt x="31" y="49"/>
                    <a:pt x="15" y="49"/>
                  </a:cubicBezTo>
                  <a:close/>
                </a:path>
              </a:pathLst>
            </a:custGeom>
            <a:solidFill>
              <a:srgbClr val="2D2A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5" name="Freeform 223"/>
            <p:cNvSpPr>
              <a:spLocks noEditPoints="1"/>
            </p:cNvSpPr>
            <p:nvPr/>
          </p:nvSpPr>
          <p:spPr bwMode="auto">
            <a:xfrm>
              <a:off x="10982325" y="1538288"/>
              <a:ext cx="227012" cy="227013"/>
            </a:xfrm>
            <a:custGeom>
              <a:avLst/>
              <a:gdLst>
                <a:gd name="T0" fmla="*/ 42 w 84"/>
                <a:gd name="T1" fmla="*/ 0 h 84"/>
                <a:gd name="T2" fmla="*/ 0 w 84"/>
                <a:gd name="T3" fmla="*/ 42 h 84"/>
                <a:gd name="T4" fmla="*/ 42 w 84"/>
                <a:gd name="T5" fmla="*/ 84 h 84"/>
                <a:gd name="T6" fmla="*/ 84 w 84"/>
                <a:gd name="T7" fmla="*/ 42 h 84"/>
                <a:gd name="T8" fmla="*/ 42 w 84"/>
                <a:gd name="T9" fmla="*/ 0 h 84"/>
                <a:gd name="T10" fmla="*/ 42 w 84"/>
                <a:gd name="T11" fmla="*/ 74 h 84"/>
                <a:gd name="T12" fmla="*/ 9 w 84"/>
                <a:gd name="T13" fmla="*/ 42 h 84"/>
                <a:gd name="T14" fmla="*/ 42 w 84"/>
                <a:gd name="T15" fmla="*/ 10 h 84"/>
                <a:gd name="T16" fmla="*/ 74 w 84"/>
                <a:gd name="T17" fmla="*/ 42 h 84"/>
                <a:gd name="T18" fmla="*/ 42 w 84"/>
                <a:gd name="T19" fmla="*/ 7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4" h="84">
                  <a:moveTo>
                    <a:pt x="42" y="0"/>
                  </a:moveTo>
                  <a:cubicBezTo>
                    <a:pt x="19" y="0"/>
                    <a:pt x="0" y="19"/>
                    <a:pt x="0" y="42"/>
                  </a:cubicBezTo>
                  <a:cubicBezTo>
                    <a:pt x="0" y="65"/>
                    <a:pt x="19" y="84"/>
                    <a:pt x="42" y="84"/>
                  </a:cubicBezTo>
                  <a:cubicBezTo>
                    <a:pt x="65" y="84"/>
                    <a:pt x="84" y="65"/>
                    <a:pt x="84" y="42"/>
                  </a:cubicBezTo>
                  <a:cubicBezTo>
                    <a:pt x="84" y="19"/>
                    <a:pt x="65" y="0"/>
                    <a:pt x="42" y="0"/>
                  </a:cubicBezTo>
                  <a:close/>
                  <a:moveTo>
                    <a:pt x="42" y="74"/>
                  </a:moveTo>
                  <a:cubicBezTo>
                    <a:pt x="24" y="74"/>
                    <a:pt x="9" y="60"/>
                    <a:pt x="9" y="42"/>
                  </a:cubicBezTo>
                  <a:cubicBezTo>
                    <a:pt x="9" y="24"/>
                    <a:pt x="24" y="10"/>
                    <a:pt x="42" y="10"/>
                  </a:cubicBezTo>
                  <a:cubicBezTo>
                    <a:pt x="60" y="10"/>
                    <a:pt x="74" y="24"/>
                    <a:pt x="74" y="42"/>
                  </a:cubicBezTo>
                  <a:cubicBezTo>
                    <a:pt x="74" y="60"/>
                    <a:pt x="60" y="74"/>
                    <a:pt x="42" y="74"/>
                  </a:cubicBezTo>
                  <a:close/>
                </a:path>
              </a:pathLst>
            </a:custGeom>
            <a:solidFill>
              <a:srgbClr val="2763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6" name="Oval 224"/>
            <p:cNvSpPr>
              <a:spLocks noChangeArrowheads="1"/>
            </p:cNvSpPr>
            <p:nvPr/>
          </p:nvSpPr>
          <p:spPr bwMode="auto">
            <a:xfrm>
              <a:off x="11031538" y="1585913"/>
              <a:ext cx="130175" cy="130175"/>
            </a:xfrm>
            <a:prstGeom prst="ellipse">
              <a:avLst/>
            </a:prstGeom>
            <a:solidFill>
              <a:srgbClr val="2763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41" name="组合 140"/>
          <p:cNvGrpSpPr/>
          <p:nvPr/>
        </p:nvGrpSpPr>
        <p:grpSpPr>
          <a:xfrm flipH="1">
            <a:off x="2313778" y="3335185"/>
            <a:ext cx="1457065" cy="1605550"/>
            <a:chOff x="9550580" y="3328687"/>
            <a:chExt cx="2232617" cy="2521901"/>
          </a:xfrm>
        </p:grpSpPr>
        <p:sp>
          <p:nvSpPr>
            <p:cNvPr id="142" name="Freeform 6"/>
            <p:cNvSpPr/>
            <p:nvPr/>
          </p:nvSpPr>
          <p:spPr bwMode="auto">
            <a:xfrm flipH="1">
              <a:off x="10651448" y="4756741"/>
              <a:ext cx="779538" cy="1093847"/>
            </a:xfrm>
            <a:custGeom>
              <a:avLst/>
              <a:gdLst>
                <a:gd name="T0" fmla="*/ 916 w 1113"/>
                <a:gd name="T1" fmla="*/ 1064 h 1572"/>
                <a:gd name="T2" fmla="*/ 466 w 1113"/>
                <a:gd name="T3" fmla="*/ 0 h 1572"/>
                <a:gd name="T4" fmla="*/ 304 w 1113"/>
                <a:gd name="T5" fmla="*/ 68 h 1572"/>
                <a:gd name="T6" fmla="*/ 162 w 1113"/>
                <a:gd name="T7" fmla="*/ 128 h 1572"/>
                <a:gd name="T8" fmla="*/ 0 w 1113"/>
                <a:gd name="T9" fmla="*/ 197 h 1572"/>
                <a:gd name="T10" fmla="*/ 450 w 1113"/>
                <a:gd name="T11" fmla="*/ 1261 h 1572"/>
                <a:gd name="T12" fmla="*/ 431 w 1113"/>
                <a:gd name="T13" fmla="*/ 1481 h 1572"/>
                <a:gd name="T14" fmla="*/ 591 w 1113"/>
                <a:gd name="T15" fmla="*/ 1546 h 1572"/>
                <a:gd name="T16" fmla="*/ 735 w 1113"/>
                <a:gd name="T17" fmla="*/ 1485 h 1572"/>
                <a:gd name="T18" fmla="*/ 878 w 1113"/>
                <a:gd name="T19" fmla="*/ 1425 h 1572"/>
                <a:gd name="T20" fmla="*/ 1021 w 1113"/>
                <a:gd name="T21" fmla="*/ 1364 h 1572"/>
                <a:gd name="T22" fmla="*/ 1087 w 1113"/>
                <a:gd name="T23" fmla="*/ 1203 h 1572"/>
                <a:gd name="T24" fmla="*/ 916 w 1113"/>
                <a:gd name="T25" fmla="*/ 1064 h 1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3" h="1572">
                  <a:moveTo>
                    <a:pt x="916" y="1064"/>
                  </a:moveTo>
                  <a:cubicBezTo>
                    <a:pt x="466" y="0"/>
                    <a:pt x="466" y="0"/>
                    <a:pt x="466" y="0"/>
                  </a:cubicBezTo>
                  <a:cubicBezTo>
                    <a:pt x="304" y="68"/>
                    <a:pt x="304" y="68"/>
                    <a:pt x="304" y="68"/>
                  </a:cubicBezTo>
                  <a:cubicBezTo>
                    <a:pt x="162" y="128"/>
                    <a:pt x="162" y="128"/>
                    <a:pt x="162" y="128"/>
                  </a:cubicBezTo>
                  <a:cubicBezTo>
                    <a:pt x="0" y="197"/>
                    <a:pt x="0" y="197"/>
                    <a:pt x="0" y="197"/>
                  </a:cubicBezTo>
                  <a:cubicBezTo>
                    <a:pt x="450" y="1261"/>
                    <a:pt x="450" y="1261"/>
                    <a:pt x="450" y="1261"/>
                  </a:cubicBezTo>
                  <a:cubicBezTo>
                    <a:pt x="450" y="1261"/>
                    <a:pt x="507" y="1448"/>
                    <a:pt x="431" y="1481"/>
                  </a:cubicBezTo>
                  <a:cubicBezTo>
                    <a:pt x="457" y="1543"/>
                    <a:pt x="529" y="1572"/>
                    <a:pt x="591" y="1546"/>
                  </a:cubicBezTo>
                  <a:cubicBezTo>
                    <a:pt x="735" y="1485"/>
                    <a:pt x="735" y="1485"/>
                    <a:pt x="735" y="1485"/>
                  </a:cubicBezTo>
                  <a:cubicBezTo>
                    <a:pt x="878" y="1425"/>
                    <a:pt x="878" y="1425"/>
                    <a:pt x="878" y="1425"/>
                  </a:cubicBezTo>
                  <a:cubicBezTo>
                    <a:pt x="1021" y="1364"/>
                    <a:pt x="1021" y="1364"/>
                    <a:pt x="1021" y="1364"/>
                  </a:cubicBezTo>
                  <a:cubicBezTo>
                    <a:pt x="1084" y="1338"/>
                    <a:pt x="1113" y="1266"/>
                    <a:pt x="1087" y="1203"/>
                  </a:cubicBezTo>
                  <a:cubicBezTo>
                    <a:pt x="1010" y="1236"/>
                    <a:pt x="916" y="1064"/>
                    <a:pt x="916" y="1064"/>
                  </a:cubicBezTo>
                </a:path>
              </a:pathLst>
            </a:custGeom>
            <a:solidFill>
              <a:srgbClr val="1C75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3" name="Freeform 8"/>
            <p:cNvSpPr/>
            <p:nvPr/>
          </p:nvSpPr>
          <p:spPr bwMode="auto">
            <a:xfrm flipH="1">
              <a:off x="10878465" y="4959091"/>
              <a:ext cx="500774" cy="879887"/>
            </a:xfrm>
            <a:custGeom>
              <a:avLst/>
              <a:gdLst>
                <a:gd name="T0" fmla="*/ 217 w 714"/>
                <a:gd name="T1" fmla="*/ 0 h 1265"/>
                <a:gd name="T2" fmla="*/ 0 w 714"/>
                <a:gd name="T3" fmla="*/ 81 h 1265"/>
                <a:gd name="T4" fmla="*/ 376 w 714"/>
                <a:gd name="T5" fmla="*/ 971 h 1265"/>
                <a:gd name="T6" fmla="*/ 396 w 714"/>
                <a:gd name="T7" fmla="*/ 1099 h 1265"/>
                <a:gd name="T8" fmla="*/ 357 w 714"/>
                <a:gd name="T9" fmla="*/ 1191 h 1265"/>
                <a:gd name="T10" fmla="*/ 470 w 714"/>
                <a:gd name="T11" fmla="*/ 1265 h 1265"/>
                <a:gd name="T12" fmla="*/ 517 w 714"/>
                <a:gd name="T13" fmla="*/ 1256 h 1265"/>
                <a:gd name="T14" fmla="*/ 661 w 714"/>
                <a:gd name="T15" fmla="*/ 1195 h 1265"/>
                <a:gd name="T16" fmla="*/ 714 w 714"/>
                <a:gd name="T17" fmla="*/ 1173 h 1265"/>
                <a:gd name="T18" fmla="*/ 217 w 714"/>
                <a:gd name="T19" fmla="*/ 0 h 1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14" h="1265">
                  <a:moveTo>
                    <a:pt x="217" y="0"/>
                  </a:moveTo>
                  <a:cubicBezTo>
                    <a:pt x="0" y="81"/>
                    <a:pt x="0" y="81"/>
                    <a:pt x="0" y="81"/>
                  </a:cubicBezTo>
                  <a:cubicBezTo>
                    <a:pt x="376" y="971"/>
                    <a:pt x="376" y="971"/>
                    <a:pt x="376" y="971"/>
                  </a:cubicBezTo>
                  <a:cubicBezTo>
                    <a:pt x="376" y="971"/>
                    <a:pt x="396" y="1038"/>
                    <a:pt x="396" y="1099"/>
                  </a:cubicBezTo>
                  <a:cubicBezTo>
                    <a:pt x="396" y="1140"/>
                    <a:pt x="387" y="1178"/>
                    <a:pt x="357" y="1191"/>
                  </a:cubicBezTo>
                  <a:cubicBezTo>
                    <a:pt x="377" y="1237"/>
                    <a:pt x="422" y="1265"/>
                    <a:pt x="470" y="1265"/>
                  </a:cubicBezTo>
                  <a:cubicBezTo>
                    <a:pt x="486" y="1265"/>
                    <a:pt x="502" y="1262"/>
                    <a:pt x="517" y="1256"/>
                  </a:cubicBezTo>
                  <a:cubicBezTo>
                    <a:pt x="661" y="1195"/>
                    <a:pt x="661" y="1195"/>
                    <a:pt x="661" y="1195"/>
                  </a:cubicBezTo>
                  <a:cubicBezTo>
                    <a:pt x="714" y="1173"/>
                    <a:pt x="714" y="1173"/>
                    <a:pt x="714" y="1173"/>
                  </a:cubicBezTo>
                  <a:cubicBezTo>
                    <a:pt x="217" y="0"/>
                    <a:pt x="217" y="0"/>
                    <a:pt x="217" y="0"/>
                  </a:cubicBezTo>
                </a:path>
              </a:pathLst>
            </a:custGeom>
            <a:solidFill>
              <a:srgbClr val="1866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4" name="Freeform 9"/>
            <p:cNvSpPr/>
            <p:nvPr/>
          </p:nvSpPr>
          <p:spPr bwMode="auto">
            <a:xfrm flipH="1">
              <a:off x="9550580" y="3328687"/>
              <a:ext cx="2099912" cy="1691772"/>
            </a:xfrm>
            <a:custGeom>
              <a:avLst/>
              <a:gdLst>
                <a:gd name="T0" fmla="*/ 2746 w 2998"/>
                <a:gd name="T1" fmla="*/ 919 h 2432"/>
                <a:gd name="T2" fmla="*/ 2740 w 2998"/>
                <a:gd name="T3" fmla="*/ 905 h 2432"/>
                <a:gd name="T4" fmla="*/ 2740 w 2998"/>
                <a:gd name="T5" fmla="*/ 906 h 2432"/>
                <a:gd name="T6" fmla="*/ 2018 w 2998"/>
                <a:gd name="T7" fmla="*/ 27 h 2432"/>
                <a:gd name="T8" fmla="*/ 1855 w 2998"/>
                <a:gd name="T9" fmla="*/ 87 h 2432"/>
                <a:gd name="T10" fmla="*/ 384 w 2998"/>
                <a:gd name="T11" fmla="*/ 1393 h 2432"/>
                <a:gd name="T12" fmla="*/ 0 w 2998"/>
                <a:gd name="T13" fmla="*/ 1536 h 2432"/>
                <a:gd name="T14" fmla="*/ 189 w 2998"/>
                <a:gd name="T15" fmla="*/ 1984 h 2432"/>
                <a:gd name="T16" fmla="*/ 201 w 2998"/>
                <a:gd name="T17" fmla="*/ 2011 h 2432"/>
                <a:gd name="T18" fmla="*/ 379 w 2998"/>
                <a:gd name="T19" fmla="*/ 2432 h 2432"/>
                <a:gd name="T20" fmla="*/ 749 w 2998"/>
                <a:gd name="T21" fmla="*/ 2256 h 2432"/>
                <a:gd name="T22" fmla="*/ 2715 w 2998"/>
                <a:gd name="T23" fmla="*/ 2112 h 2432"/>
                <a:gd name="T24" fmla="*/ 2869 w 2998"/>
                <a:gd name="T25" fmla="*/ 2043 h 2432"/>
                <a:gd name="T26" fmla="*/ 2751 w 2998"/>
                <a:gd name="T27" fmla="*/ 932 h 2432"/>
                <a:gd name="T28" fmla="*/ 2752 w 2998"/>
                <a:gd name="T29" fmla="*/ 932 h 2432"/>
                <a:gd name="T30" fmla="*/ 2746 w 2998"/>
                <a:gd name="T31" fmla="*/ 919 h 2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998" h="2432">
                  <a:moveTo>
                    <a:pt x="2746" y="919"/>
                  </a:moveTo>
                  <a:cubicBezTo>
                    <a:pt x="2744" y="914"/>
                    <a:pt x="2742" y="910"/>
                    <a:pt x="2740" y="905"/>
                  </a:cubicBezTo>
                  <a:cubicBezTo>
                    <a:pt x="2740" y="906"/>
                    <a:pt x="2740" y="906"/>
                    <a:pt x="2740" y="906"/>
                  </a:cubicBezTo>
                  <a:cubicBezTo>
                    <a:pt x="2482" y="311"/>
                    <a:pt x="2181" y="101"/>
                    <a:pt x="2018" y="27"/>
                  </a:cubicBezTo>
                  <a:cubicBezTo>
                    <a:pt x="1956" y="0"/>
                    <a:pt x="1884" y="26"/>
                    <a:pt x="1855" y="87"/>
                  </a:cubicBezTo>
                  <a:cubicBezTo>
                    <a:pt x="1430" y="987"/>
                    <a:pt x="384" y="1393"/>
                    <a:pt x="384" y="1393"/>
                  </a:cubicBezTo>
                  <a:cubicBezTo>
                    <a:pt x="0" y="1536"/>
                    <a:pt x="0" y="1536"/>
                    <a:pt x="0" y="1536"/>
                  </a:cubicBezTo>
                  <a:cubicBezTo>
                    <a:pt x="189" y="1984"/>
                    <a:pt x="189" y="1984"/>
                    <a:pt x="189" y="1984"/>
                  </a:cubicBezTo>
                  <a:cubicBezTo>
                    <a:pt x="201" y="2011"/>
                    <a:pt x="201" y="2011"/>
                    <a:pt x="201" y="2011"/>
                  </a:cubicBezTo>
                  <a:cubicBezTo>
                    <a:pt x="379" y="2432"/>
                    <a:pt x="379" y="2432"/>
                    <a:pt x="379" y="2432"/>
                  </a:cubicBezTo>
                  <a:cubicBezTo>
                    <a:pt x="749" y="2256"/>
                    <a:pt x="749" y="2256"/>
                    <a:pt x="749" y="2256"/>
                  </a:cubicBezTo>
                  <a:cubicBezTo>
                    <a:pt x="749" y="2256"/>
                    <a:pt x="1772" y="1788"/>
                    <a:pt x="2715" y="2112"/>
                  </a:cubicBezTo>
                  <a:cubicBezTo>
                    <a:pt x="2777" y="2133"/>
                    <a:pt x="2845" y="2103"/>
                    <a:pt x="2869" y="2043"/>
                  </a:cubicBezTo>
                  <a:cubicBezTo>
                    <a:pt x="2933" y="1883"/>
                    <a:pt x="2998" y="1532"/>
                    <a:pt x="2751" y="932"/>
                  </a:cubicBezTo>
                  <a:cubicBezTo>
                    <a:pt x="2752" y="932"/>
                    <a:pt x="2752" y="932"/>
                    <a:pt x="2752" y="932"/>
                  </a:cubicBezTo>
                  <a:cubicBezTo>
                    <a:pt x="2750" y="927"/>
                    <a:pt x="2748" y="923"/>
                    <a:pt x="2746" y="919"/>
                  </a:cubicBezTo>
                  <a:close/>
                </a:path>
              </a:pathLst>
            </a:custGeom>
            <a:solidFill>
              <a:srgbClr val="1866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/>
            </a:p>
          </p:txBody>
        </p:sp>
        <p:sp>
          <p:nvSpPr>
            <p:cNvPr id="145" name="Freeform 11"/>
            <p:cNvSpPr/>
            <p:nvPr/>
          </p:nvSpPr>
          <p:spPr bwMode="auto">
            <a:xfrm flipH="1">
              <a:off x="11004493" y="4214379"/>
              <a:ext cx="778704" cy="855837"/>
            </a:xfrm>
            <a:custGeom>
              <a:avLst/>
              <a:gdLst>
                <a:gd name="T0" fmla="*/ 698 w 1111"/>
                <a:gd name="T1" fmla="*/ 0 h 1230"/>
                <a:gd name="T2" fmla="*/ 1111 w 1111"/>
                <a:gd name="T3" fmla="*/ 977 h 1230"/>
                <a:gd name="T4" fmla="*/ 569 w 1111"/>
                <a:gd name="T5" fmla="*/ 1206 h 1230"/>
                <a:gd name="T6" fmla="*/ 397 w 1111"/>
                <a:gd name="T7" fmla="*/ 1190 h 1230"/>
                <a:gd name="T8" fmla="*/ 89 w 1111"/>
                <a:gd name="T9" fmla="*/ 984 h 1230"/>
                <a:gd name="T10" fmla="*/ 5 w 1111"/>
                <a:gd name="T11" fmla="*/ 829 h 1230"/>
                <a:gd name="T12" fmla="*/ 1 w 1111"/>
                <a:gd name="T13" fmla="*/ 418 h 1230"/>
                <a:gd name="T14" fmla="*/ 113 w 1111"/>
                <a:gd name="T15" fmla="*/ 248 h 1230"/>
                <a:gd name="T16" fmla="*/ 698 w 1111"/>
                <a:gd name="T17" fmla="*/ 0 h 1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11" h="1230">
                  <a:moveTo>
                    <a:pt x="698" y="0"/>
                  </a:moveTo>
                  <a:cubicBezTo>
                    <a:pt x="1111" y="977"/>
                    <a:pt x="1111" y="977"/>
                    <a:pt x="1111" y="977"/>
                  </a:cubicBezTo>
                  <a:cubicBezTo>
                    <a:pt x="569" y="1206"/>
                    <a:pt x="569" y="1206"/>
                    <a:pt x="569" y="1206"/>
                  </a:cubicBezTo>
                  <a:cubicBezTo>
                    <a:pt x="513" y="1230"/>
                    <a:pt x="448" y="1224"/>
                    <a:pt x="397" y="1190"/>
                  </a:cubicBezTo>
                  <a:cubicBezTo>
                    <a:pt x="89" y="984"/>
                    <a:pt x="89" y="984"/>
                    <a:pt x="89" y="984"/>
                  </a:cubicBezTo>
                  <a:cubicBezTo>
                    <a:pt x="37" y="949"/>
                    <a:pt x="6" y="892"/>
                    <a:pt x="5" y="829"/>
                  </a:cubicBezTo>
                  <a:cubicBezTo>
                    <a:pt x="1" y="418"/>
                    <a:pt x="1" y="418"/>
                    <a:pt x="1" y="418"/>
                  </a:cubicBezTo>
                  <a:cubicBezTo>
                    <a:pt x="0" y="344"/>
                    <a:pt x="44" y="276"/>
                    <a:pt x="113" y="248"/>
                  </a:cubicBezTo>
                  <a:lnTo>
                    <a:pt x="69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6" name="Freeform 12"/>
            <p:cNvSpPr/>
            <p:nvPr/>
          </p:nvSpPr>
          <p:spPr bwMode="auto">
            <a:xfrm flipH="1">
              <a:off x="9675773" y="3764899"/>
              <a:ext cx="421485" cy="544850"/>
            </a:xfrm>
            <a:custGeom>
              <a:avLst/>
              <a:gdLst>
                <a:gd name="T0" fmla="*/ 257 w 505"/>
                <a:gd name="T1" fmla="*/ 657 h 657"/>
                <a:gd name="T2" fmla="*/ 505 w 505"/>
                <a:gd name="T3" fmla="*/ 409 h 657"/>
                <a:gd name="T4" fmla="*/ 332 w 505"/>
                <a:gd name="T5" fmla="*/ 0 h 657"/>
                <a:gd name="T6" fmla="*/ 0 w 505"/>
                <a:gd name="T7" fmla="*/ 49 h 657"/>
                <a:gd name="T8" fmla="*/ 257 w 505"/>
                <a:gd name="T9" fmla="*/ 657 h 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5" h="657">
                  <a:moveTo>
                    <a:pt x="257" y="657"/>
                  </a:moveTo>
                  <a:lnTo>
                    <a:pt x="505" y="409"/>
                  </a:lnTo>
                  <a:lnTo>
                    <a:pt x="332" y="0"/>
                  </a:lnTo>
                  <a:lnTo>
                    <a:pt x="0" y="49"/>
                  </a:lnTo>
                  <a:lnTo>
                    <a:pt x="257" y="65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7" name="Freeform 14"/>
            <p:cNvSpPr/>
            <p:nvPr/>
          </p:nvSpPr>
          <p:spPr bwMode="auto">
            <a:xfrm flipH="1">
              <a:off x="9668262" y="3832901"/>
              <a:ext cx="135209" cy="191569"/>
            </a:xfrm>
            <a:custGeom>
              <a:avLst/>
              <a:gdLst>
                <a:gd name="T0" fmla="*/ 165 w 193"/>
                <a:gd name="T1" fmla="*/ 109 h 275"/>
                <a:gd name="T2" fmla="*/ 148 w 193"/>
                <a:gd name="T3" fmla="*/ 259 h 275"/>
                <a:gd name="T4" fmla="*/ 28 w 193"/>
                <a:gd name="T5" fmla="*/ 166 h 275"/>
                <a:gd name="T6" fmla="*/ 45 w 193"/>
                <a:gd name="T7" fmla="*/ 16 h 275"/>
                <a:gd name="T8" fmla="*/ 165 w 193"/>
                <a:gd name="T9" fmla="*/ 109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275">
                  <a:moveTo>
                    <a:pt x="165" y="109"/>
                  </a:moveTo>
                  <a:cubicBezTo>
                    <a:pt x="193" y="176"/>
                    <a:pt x="186" y="243"/>
                    <a:pt x="148" y="259"/>
                  </a:cubicBezTo>
                  <a:cubicBezTo>
                    <a:pt x="110" y="275"/>
                    <a:pt x="56" y="234"/>
                    <a:pt x="28" y="166"/>
                  </a:cubicBezTo>
                  <a:cubicBezTo>
                    <a:pt x="0" y="99"/>
                    <a:pt x="7" y="32"/>
                    <a:pt x="45" y="16"/>
                  </a:cubicBezTo>
                  <a:cubicBezTo>
                    <a:pt x="83" y="0"/>
                    <a:pt x="136" y="41"/>
                    <a:pt x="165" y="10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8" name="Freeform 16"/>
            <p:cNvSpPr/>
            <p:nvPr/>
          </p:nvSpPr>
          <p:spPr bwMode="auto">
            <a:xfrm flipH="1">
              <a:off x="10942731" y="4194476"/>
              <a:ext cx="351377" cy="699929"/>
            </a:xfrm>
            <a:custGeom>
              <a:avLst/>
              <a:gdLst>
                <a:gd name="T0" fmla="*/ 437 w 502"/>
                <a:gd name="T1" fmla="*/ 996 h 1006"/>
                <a:gd name="T2" fmla="*/ 413 w 502"/>
                <a:gd name="T3" fmla="*/ 1006 h 1006"/>
                <a:gd name="T4" fmla="*/ 0 w 502"/>
                <a:gd name="T5" fmla="*/ 29 h 1006"/>
                <a:gd name="T6" fmla="*/ 24 w 502"/>
                <a:gd name="T7" fmla="*/ 19 h 1006"/>
                <a:gd name="T8" fmla="*/ 137 w 502"/>
                <a:gd name="T9" fmla="*/ 65 h 1006"/>
                <a:gd name="T10" fmla="*/ 483 w 502"/>
                <a:gd name="T11" fmla="*/ 883 h 1006"/>
                <a:gd name="T12" fmla="*/ 437 w 502"/>
                <a:gd name="T13" fmla="*/ 996 h 10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2" h="1006">
                  <a:moveTo>
                    <a:pt x="437" y="996"/>
                  </a:moveTo>
                  <a:cubicBezTo>
                    <a:pt x="413" y="1006"/>
                    <a:pt x="413" y="1006"/>
                    <a:pt x="413" y="1006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24" y="19"/>
                    <a:pt x="24" y="19"/>
                    <a:pt x="24" y="19"/>
                  </a:cubicBezTo>
                  <a:cubicBezTo>
                    <a:pt x="68" y="0"/>
                    <a:pt x="119" y="21"/>
                    <a:pt x="137" y="65"/>
                  </a:cubicBezTo>
                  <a:cubicBezTo>
                    <a:pt x="483" y="883"/>
                    <a:pt x="483" y="883"/>
                    <a:pt x="483" y="883"/>
                  </a:cubicBezTo>
                  <a:cubicBezTo>
                    <a:pt x="502" y="927"/>
                    <a:pt x="481" y="978"/>
                    <a:pt x="437" y="996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51" name="rounded-cloud_20581"/>
          <p:cNvSpPr>
            <a:spLocks noChangeAspect="1"/>
          </p:cNvSpPr>
          <p:nvPr/>
        </p:nvSpPr>
        <p:spPr bwMode="auto">
          <a:xfrm>
            <a:off x="9541007" y="-56412"/>
            <a:ext cx="3348549" cy="1561099"/>
          </a:xfrm>
          <a:custGeom>
            <a:avLst/>
            <a:gdLst>
              <a:gd name="T0" fmla="*/ 372171 w 604011"/>
              <a:gd name="T1" fmla="*/ 372171 w 604011"/>
              <a:gd name="T2" fmla="*/ 372171 w 604011"/>
              <a:gd name="T3" fmla="*/ 372171 w 604011"/>
              <a:gd name="T4" fmla="*/ 372171 w 604011"/>
              <a:gd name="T5" fmla="*/ 372171 w 604011"/>
              <a:gd name="T6" fmla="*/ 372171 w 604011"/>
              <a:gd name="T7" fmla="*/ 372171 w 604011"/>
              <a:gd name="T8" fmla="*/ 372171 w 604011"/>
              <a:gd name="T9" fmla="*/ 372171 w 604011"/>
              <a:gd name="T10" fmla="*/ 372171 w 604011"/>
              <a:gd name="T11" fmla="*/ 372171 w 604011"/>
              <a:gd name="T12" fmla="*/ 372171 w 604011"/>
              <a:gd name="T13" fmla="*/ 372171 w 604011"/>
              <a:gd name="T14" fmla="*/ 372171 w 604011"/>
              <a:gd name="T15" fmla="*/ 372171 w 604011"/>
              <a:gd name="T16" fmla="*/ 372171 w 604011"/>
              <a:gd name="T17" fmla="*/ 372171 w 604011"/>
              <a:gd name="T18" fmla="*/ 372171 w 604011"/>
              <a:gd name="T19" fmla="*/ 372171 w 604011"/>
              <a:gd name="T20" fmla="*/ 372171 w 604011"/>
              <a:gd name="T21" fmla="*/ 372171 w 604011"/>
              <a:gd name="T22" fmla="*/ 372171 w 604011"/>
              <a:gd name="T23" fmla="*/ 372171 w 604011"/>
              <a:gd name="T24" fmla="*/ 372171 w 604011"/>
              <a:gd name="T25" fmla="*/ 372171 w 604011"/>
              <a:gd name="T26" fmla="*/ 372171 w 604011"/>
              <a:gd name="T27" fmla="*/ 372171 w 604011"/>
              <a:gd name="T28" fmla="*/ 372171 w 604011"/>
              <a:gd name="T29" fmla="*/ 372171 w 6040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4164" h="3461">
                <a:moveTo>
                  <a:pt x="2255" y="3461"/>
                </a:moveTo>
                <a:cubicBezTo>
                  <a:pt x="1907" y="3461"/>
                  <a:pt x="1571" y="3322"/>
                  <a:pt x="1324" y="3077"/>
                </a:cubicBezTo>
                <a:cubicBezTo>
                  <a:pt x="1241" y="3112"/>
                  <a:pt x="1151" y="3131"/>
                  <a:pt x="1061" y="3131"/>
                </a:cubicBezTo>
                <a:cubicBezTo>
                  <a:pt x="695" y="3131"/>
                  <a:pt x="398" y="2834"/>
                  <a:pt x="398" y="2468"/>
                </a:cubicBezTo>
                <a:cubicBezTo>
                  <a:pt x="398" y="2429"/>
                  <a:pt x="402" y="2389"/>
                  <a:pt x="409" y="2350"/>
                </a:cubicBezTo>
                <a:cubicBezTo>
                  <a:pt x="152" y="2159"/>
                  <a:pt x="0" y="1860"/>
                  <a:pt x="0" y="1539"/>
                </a:cubicBezTo>
                <a:cubicBezTo>
                  <a:pt x="0" y="1034"/>
                  <a:pt x="382" y="604"/>
                  <a:pt x="878" y="540"/>
                </a:cubicBezTo>
                <a:cubicBezTo>
                  <a:pt x="1002" y="215"/>
                  <a:pt x="1312" y="0"/>
                  <a:pt x="1665" y="0"/>
                </a:cubicBezTo>
                <a:cubicBezTo>
                  <a:pt x="1972" y="0"/>
                  <a:pt x="2254" y="168"/>
                  <a:pt x="2401" y="434"/>
                </a:cubicBezTo>
                <a:cubicBezTo>
                  <a:pt x="2507" y="397"/>
                  <a:pt x="2618" y="378"/>
                  <a:pt x="2732" y="378"/>
                </a:cubicBezTo>
                <a:cubicBezTo>
                  <a:pt x="3291" y="378"/>
                  <a:pt x="3746" y="833"/>
                  <a:pt x="3746" y="1393"/>
                </a:cubicBezTo>
                <a:cubicBezTo>
                  <a:pt x="3746" y="1416"/>
                  <a:pt x="3745" y="1440"/>
                  <a:pt x="3743" y="1465"/>
                </a:cubicBezTo>
                <a:cubicBezTo>
                  <a:pt x="3994" y="1563"/>
                  <a:pt x="4164" y="1808"/>
                  <a:pt x="4164" y="2082"/>
                </a:cubicBezTo>
                <a:cubicBezTo>
                  <a:pt x="4164" y="2470"/>
                  <a:pt x="3826" y="2781"/>
                  <a:pt x="3433" y="2741"/>
                </a:cubicBezTo>
                <a:cubicBezTo>
                  <a:pt x="3207" y="3180"/>
                  <a:pt x="2751" y="3461"/>
                  <a:pt x="2255" y="3461"/>
                </a:cubicBezTo>
                <a:close/>
              </a:path>
            </a:pathLst>
          </a:custGeom>
          <a:solidFill>
            <a:srgbClr val="F1FAFF"/>
          </a:solidFill>
          <a:ln>
            <a:noFill/>
          </a:ln>
        </p:spPr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3D2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云形 8"/>
          <p:cNvSpPr/>
          <p:nvPr/>
        </p:nvSpPr>
        <p:spPr>
          <a:xfrm rot="1350192">
            <a:off x="6189133" y="1882937"/>
            <a:ext cx="5622884" cy="2704339"/>
          </a:xfrm>
          <a:prstGeom prst="cloud">
            <a:avLst/>
          </a:prstGeom>
          <a:solidFill>
            <a:srgbClr val="F1FA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" name="云形 3"/>
          <p:cNvSpPr/>
          <p:nvPr/>
        </p:nvSpPr>
        <p:spPr>
          <a:xfrm>
            <a:off x="-856343" y="5942818"/>
            <a:ext cx="13251766" cy="3137096"/>
          </a:xfrm>
          <a:prstGeom prst="cloud">
            <a:avLst/>
          </a:prstGeom>
          <a:solidFill>
            <a:srgbClr val="F1FAFF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六边形 9"/>
          <p:cNvSpPr/>
          <p:nvPr/>
        </p:nvSpPr>
        <p:spPr>
          <a:xfrm>
            <a:off x="0" y="215264"/>
            <a:ext cx="957918" cy="488121"/>
          </a:xfrm>
          <a:custGeom>
            <a:avLst/>
            <a:gdLst>
              <a:gd name="connsiteX0" fmla="*/ 0 w 2138289"/>
              <a:gd name="connsiteY0" fmla="*/ 562708 h 1125415"/>
              <a:gd name="connsiteX1" fmla="*/ 281354 w 2138289"/>
              <a:gd name="connsiteY1" fmla="*/ 0 h 1125415"/>
              <a:gd name="connsiteX2" fmla="*/ 1856935 w 2138289"/>
              <a:gd name="connsiteY2" fmla="*/ 0 h 1125415"/>
              <a:gd name="connsiteX3" fmla="*/ 2138289 w 2138289"/>
              <a:gd name="connsiteY3" fmla="*/ 562708 h 1125415"/>
              <a:gd name="connsiteX4" fmla="*/ 1856935 w 2138289"/>
              <a:gd name="connsiteY4" fmla="*/ 1125415 h 1125415"/>
              <a:gd name="connsiteX5" fmla="*/ 281354 w 2138289"/>
              <a:gd name="connsiteY5" fmla="*/ 1125415 h 1125415"/>
              <a:gd name="connsiteX6" fmla="*/ 0 w 2138289"/>
              <a:gd name="connsiteY6" fmla="*/ 562708 h 1125415"/>
              <a:gd name="connsiteX0-1" fmla="*/ 0 w 2138289"/>
              <a:gd name="connsiteY0-2" fmla="*/ 576775 h 1139482"/>
              <a:gd name="connsiteX1-3" fmla="*/ 281354 w 2138289"/>
              <a:gd name="connsiteY1-4" fmla="*/ 14067 h 1139482"/>
              <a:gd name="connsiteX2-5" fmla="*/ 1631851 w 2138289"/>
              <a:gd name="connsiteY2-6" fmla="*/ 0 h 1139482"/>
              <a:gd name="connsiteX3-7" fmla="*/ 2138289 w 2138289"/>
              <a:gd name="connsiteY3-8" fmla="*/ 576775 h 1139482"/>
              <a:gd name="connsiteX4-9" fmla="*/ 1856935 w 2138289"/>
              <a:gd name="connsiteY4-10" fmla="*/ 1139482 h 1139482"/>
              <a:gd name="connsiteX5-11" fmla="*/ 281354 w 2138289"/>
              <a:gd name="connsiteY5-12" fmla="*/ 1139482 h 1139482"/>
              <a:gd name="connsiteX6-13" fmla="*/ 0 w 2138289"/>
              <a:gd name="connsiteY6-14" fmla="*/ 576775 h 1139482"/>
              <a:gd name="connsiteX0-15" fmla="*/ 0 w 2138289"/>
              <a:gd name="connsiteY0-16" fmla="*/ 576775 h 1280159"/>
              <a:gd name="connsiteX1-17" fmla="*/ 281354 w 2138289"/>
              <a:gd name="connsiteY1-18" fmla="*/ 14067 h 1280159"/>
              <a:gd name="connsiteX2-19" fmla="*/ 1631851 w 2138289"/>
              <a:gd name="connsiteY2-20" fmla="*/ 0 h 1280159"/>
              <a:gd name="connsiteX3-21" fmla="*/ 2138289 w 2138289"/>
              <a:gd name="connsiteY3-22" fmla="*/ 576775 h 1280159"/>
              <a:gd name="connsiteX4-23" fmla="*/ 1026941 w 2138289"/>
              <a:gd name="connsiteY4-24" fmla="*/ 1280159 h 1280159"/>
              <a:gd name="connsiteX5-25" fmla="*/ 281354 w 2138289"/>
              <a:gd name="connsiteY5-26" fmla="*/ 1139482 h 1280159"/>
              <a:gd name="connsiteX6-27" fmla="*/ 0 w 2138289"/>
              <a:gd name="connsiteY6-28" fmla="*/ 576775 h 1280159"/>
              <a:gd name="connsiteX0-29" fmla="*/ 0 w 1744394"/>
              <a:gd name="connsiteY0-30" fmla="*/ 576775 h 1280159"/>
              <a:gd name="connsiteX1-31" fmla="*/ 281354 w 1744394"/>
              <a:gd name="connsiteY1-32" fmla="*/ 14067 h 1280159"/>
              <a:gd name="connsiteX2-33" fmla="*/ 1631851 w 1744394"/>
              <a:gd name="connsiteY2-34" fmla="*/ 0 h 1280159"/>
              <a:gd name="connsiteX3-35" fmla="*/ 1744394 w 1744394"/>
              <a:gd name="connsiteY3-36" fmla="*/ 900332 h 1280159"/>
              <a:gd name="connsiteX4-37" fmla="*/ 1026941 w 1744394"/>
              <a:gd name="connsiteY4-38" fmla="*/ 1280159 h 1280159"/>
              <a:gd name="connsiteX5-39" fmla="*/ 281354 w 1744394"/>
              <a:gd name="connsiteY5-40" fmla="*/ 1139482 h 1280159"/>
              <a:gd name="connsiteX6-41" fmla="*/ 0 w 1744394"/>
              <a:gd name="connsiteY6-42" fmla="*/ 576775 h 1280159"/>
              <a:gd name="connsiteX0-43" fmla="*/ 0 w 1744394"/>
              <a:gd name="connsiteY0-44" fmla="*/ 576775 h 1280159"/>
              <a:gd name="connsiteX1-45" fmla="*/ 281354 w 1744394"/>
              <a:gd name="connsiteY1-46" fmla="*/ 14067 h 1280159"/>
              <a:gd name="connsiteX2-47" fmla="*/ 1631851 w 1744394"/>
              <a:gd name="connsiteY2-48" fmla="*/ 0 h 1280159"/>
              <a:gd name="connsiteX3-49" fmla="*/ 1744394 w 1744394"/>
              <a:gd name="connsiteY3-50" fmla="*/ 900332 h 1280159"/>
              <a:gd name="connsiteX4-51" fmla="*/ 1026941 w 1744394"/>
              <a:gd name="connsiteY4-52" fmla="*/ 1280159 h 1280159"/>
              <a:gd name="connsiteX5-53" fmla="*/ 154745 w 1744394"/>
              <a:gd name="connsiteY5-54" fmla="*/ 942535 h 1280159"/>
              <a:gd name="connsiteX6-55" fmla="*/ 0 w 1744394"/>
              <a:gd name="connsiteY6-56" fmla="*/ 576775 h 1280159"/>
              <a:gd name="connsiteX0-57" fmla="*/ 0 w 1744394"/>
              <a:gd name="connsiteY0-58" fmla="*/ 717453 h 1420837"/>
              <a:gd name="connsiteX1-59" fmla="*/ 773724 w 1744394"/>
              <a:gd name="connsiteY1-60" fmla="*/ 0 h 1420837"/>
              <a:gd name="connsiteX2-61" fmla="*/ 1631851 w 1744394"/>
              <a:gd name="connsiteY2-62" fmla="*/ 140678 h 1420837"/>
              <a:gd name="connsiteX3-63" fmla="*/ 1744394 w 1744394"/>
              <a:gd name="connsiteY3-64" fmla="*/ 1041010 h 1420837"/>
              <a:gd name="connsiteX4-65" fmla="*/ 1026941 w 1744394"/>
              <a:gd name="connsiteY4-66" fmla="*/ 1420837 h 1420837"/>
              <a:gd name="connsiteX5-67" fmla="*/ 154745 w 1744394"/>
              <a:gd name="connsiteY5-68" fmla="*/ 1083213 h 1420837"/>
              <a:gd name="connsiteX6-69" fmla="*/ 0 w 1744394"/>
              <a:gd name="connsiteY6-70" fmla="*/ 717453 h 1420837"/>
              <a:gd name="connsiteX0-71" fmla="*/ 0 w 1659988"/>
              <a:gd name="connsiteY0-72" fmla="*/ 211016 h 1420837"/>
              <a:gd name="connsiteX1-73" fmla="*/ 689318 w 1659988"/>
              <a:gd name="connsiteY1-74" fmla="*/ 0 h 1420837"/>
              <a:gd name="connsiteX2-75" fmla="*/ 1547445 w 1659988"/>
              <a:gd name="connsiteY2-76" fmla="*/ 140678 h 1420837"/>
              <a:gd name="connsiteX3-77" fmla="*/ 1659988 w 1659988"/>
              <a:gd name="connsiteY3-78" fmla="*/ 1041010 h 1420837"/>
              <a:gd name="connsiteX4-79" fmla="*/ 942535 w 1659988"/>
              <a:gd name="connsiteY4-80" fmla="*/ 1420837 h 1420837"/>
              <a:gd name="connsiteX5-81" fmla="*/ 70339 w 1659988"/>
              <a:gd name="connsiteY5-82" fmla="*/ 1083213 h 1420837"/>
              <a:gd name="connsiteX6-83" fmla="*/ 0 w 1659988"/>
              <a:gd name="connsiteY6-84" fmla="*/ 211016 h 1420837"/>
              <a:gd name="connsiteX0-85" fmla="*/ 0 w 1659988"/>
              <a:gd name="connsiteY0-86" fmla="*/ 211016 h 1420837"/>
              <a:gd name="connsiteX1-87" fmla="*/ 689318 w 1659988"/>
              <a:gd name="connsiteY1-88" fmla="*/ 0 h 1420837"/>
              <a:gd name="connsiteX2-89" fmla="*/ 1547445 w 1659988"/>
              <a:gd name="connsiteY2-90" fmla="*/ 140678 h 1420837"/>
              <a:gd name="connsiteX3-91" fmla="*/ 1659988 w 1659988"/>
              <a:gd name="connsiteY3-92" fmla="*/ 1041010 h 1420837"/>
              <a:gd name="connsiteX4-93" fmla="*/ 942535 w 1659988"/>
              <a:gd name="connsiteY4-94" fmla="*/ 1420837 h 1420837"/>
              <a:gd name="connsiteX5-95" fmla="*/ 70339 w 1659988"/>
              <a:gd name="connsiteY5-96" fmla="*/ 1083213 h 1420837"/>
              <a:gd name="connsiteX6-97" fmla="*/ 0 w 1659988"/>
              <a:gd name="connsiteY6-98" fmla="*/ 211016 h 1420837"/>
              <a:gd name="connsiteX0-99" fmla="*/ 0 w 1659988"/>
              <a:gd name="connsiteY0-100" fmla="*/ 211016 h 1420837"/>
              <a:gd name="connsiteX1-101" fmla="*/ 689318 w 1659988"/>
              <a:gd name="connsiteY1-102" fmla="*/ 0 h 1420837"/>
              <a:gd name="connsiteX2-103" fmla="*/ 1547445 w 1659988"/>
              <a:gd name="connsiteY2-104" fmla="*/ 140678 h 1420837"/>
              <a:gd name="connsiteX3-105" fmla="*/ 1659988 w 1659988"/>
              <a:gd name="connsiteY3-106" fmla="*/ 1041010 h 1420837"/>
              <a:gd name="connsiteX4-107" fmla="*/ 942535 w 1659988"/>
              <a:gd name="connsiteY4-108" fmla="*/ 1420837 h 1420837"/>
              <a:gd name="connsiteX5-109" fmla="*/ 70339 w 1659988"/>
              <a:gd name="connsiteY5-110" fmla="*/ 1083213 h 1420837"/>
              <a:gd name="connsiteX6-111" fmla="*/ 0 w 1659988"/>
              <a:gd name="connsiteY6-112" fmla="*/ 211016 h 1420837"/>
              <a:gd name="connsiteX0-113" fmla="*/ 0 w 1659988"/>
              <a:gd name="connsiteY0-114" fmla="*/ 316298 h 1526119"/>
              <a:gd name="connsiteX1-115" fmla="*/ 689318 w 1659988"/>
              <a:gd name="connsiteY1-116" fmla="*/ 105282 h 1526119"/>
              <a:gd name="connsiteX2-117" fmla="*/ 1547445 w 1659988"/>
              <a:gd name="connsiteY2-118" fmla="*/ 245960 h 1526119"/>
              <a:gd name="connsiteX3-119" fmla="*/ 1659988 w 1659988"/>
              <a:gd name="connsiteY3-120" fmla="*/ 1146292 h 1526119"/>
              <a:gd name="connsiteX4-121" fmla="*/ 942535 w 1659988"/>
              <a:gd name="connsiteY4-122" fmla="*/ 1526119 h 1526119"/>
              <a:gd name="connsiteX5-123" fmla="*/ 70339 w 1659988"/>
              <a:gd name="connsiteY5-124" fmla="*/ 1188495 h 1526119"/>
              <a:gd name="connsiteX6-125" fmla="*/ 0 w 1659988"/>
              <a:gd name="connsiteY6-126" fmla="*/ 316298 h 1526119"/>
              <a:gd name="connsiteX0-127" fmla="*/ 0 w 1659988"/>
              <a:gd name="connsiteY0-128" fmla="*/ 368602 h 1578423"/>
              <a:gd name="connsiteX1-129" fmla="*/ 759656 w 1659988"/>
              <a:gd name="connsiteY1-130" fmla="*/ 87248 h 1578423"/>
              <a:gd name="connsiteX2-131" fmla="*/ 1547445 w 1659988"/>
              <a:gd name="connsiteY2-132" fmla="*/ 298264 h 1578423"/>
              <a:gd name="connsiteX3-133" fmla="*/ 1659988 w 1659988"/>
              <a:gd name="connsiteY3-134" fmla="*/ 1198596 h 1578423"/>
              <a:gd name="connsiteX4-135" fmla="*/ 942535 w 1659988"/>
              <a:gd name="connsiteY4-136" fmla="*/ 1578423 h 1578423"/>
              <a:gd name="connsiteX5-137" fmla="*/ 70339 w 1659988"/>
              <a:gd name="connsiteY5-138" fmla="*/ 1240799 h 1578423"/>
              <a:gd name="connsiteX6-139" fmla="*/ 0 w 1659988"/>
              <a:gd name="connsiteY6-140" fmla="*/ 368602 h 1578423"/>
              <a:gd name="connsiteX0-141" fmla="*/ 0 w 1659988"/>
              <a:gd name="connsiteY0-142" fmla="*/ 331411 h 1541232"/>
              <a:gd name="connsiteX1-143" fmla="*/ 759656 w 1659988"/>
              <a:gd name="connsiteY1-144" fmla="*/ 50057 h 1541232"/>
              <a:gd name="connsiteX2-145" fmla="*/ 1547445 w 1659988"/>
              <a:gd name="connsiteY2-146" fmla="*/ 261073 h 1541232"/>
              <a:gd name="connsiteX3-147" fmla="*/ 1659988 w 1659988"/>
              <a:gd name="connsiteY3-148" fmla="*/ 1161405 h 1541232"/>
              <a:gd name="connsiteX4-149" fmla="*/ 942535 w 1659988"/>
              <a:gd name="connsiteY4-150" fmla="*/ 1541232 h 1541232"/>
              <a:gd name="connsiteX5-151" fmla="*/ 70339 w 1659988"/>
              <a:gd name="connsiteY5-152" fmla="*/ 1203608 h 1541232"/>
              <a:gd name="connsiteX6-153" fmla="*/ 0 w 1659988"/>
              <a:gd name="connsiteY6-154" fmla="*/ 331411 h 1541232"/>
              <a:gd name="connsiteX0-155" fmla="*/ 0 w 1659988"/>
              <a:gd name="connsiteY0-156" fmla="*/ 400765 h 1610586"/>
              <a:gd name="connsiteX1-157" fmla="*/ 759656 w 1659988"/>
              <a:gd name="connsiteY1-158" fmla="*/ 119411 h 1610586"/>
              <a:gd name="connsiteX2-159" fmla="*/ 1547445 w 1659988"/>
              <a:gd name="connsiteY2-160" fmla="*/ 330427 h 1610586"/>
              <a:gd name="connsiteX3-161" fmla="*/ 1659988 w 1659988"/>
              <a:gd name="connsiteY3-162" fmla="*/ 1230759 h 1610586"/>
              <a:gd name="connsiteX4-163" fmla="*/ 942535 w 1659988"/>
              <a:gd name="connsiteY4-164" fmla="*/ 1610586 h 1610586"/>
              <a:gd name="connsiteX5-165" fmla="*/ 70339 w 1659988"/>
              <a:gd name="connsiteY5-166" fmla="*/ 1272962 h 1610586"/>
              <a:gd name="connsiteX6-167" fmla="*/ 0 w 1659988"/>
              <a:gd name="connsiteY6-168" fmla="*/ 400765 h 1610586"/>
              <a:gd name="connsiteX0-169" fmla="*/ 0 w 1659988"/>
              <a:gd name="connsiteY0-170" fmla="*/ 421889 h 1631710"/>
              <a:gd name="connsiteX1-171" fmla="*/ 759656 w 1659988"/>
              <a:gd name="connsiteY1-172" fmla="*/ 140535 h 1631710"/>
              <a:gd name="connsiteX2-173" fmla="*/ 1547445 w 1659988"/>
              <a:gd name="connsiteY2-174" fmla="*/ 351551 h 1631710"/>
              <a:gd name="connsiteX3-175" fmla="*/ 1659988 w 1659988"/>
              <a:gd name="connsiteY3-176" fmla="*/ 1251883 h 1631710"/>
              <a:gd name="connsiteX4-177" fmla="*/ 942535 w 1659988"/>
              <a:gd name="connsiteY4-178" fmla="*/ 1631710 h 1631710"/>
              <a:gd name="connsiteX5-179" fmla="*/ 70339 w 1659988"/>
              <a:gd name="connsiteY5-180" fmla="*/ 1294086 h 1631710"/>
              <a:gd name="connsiteX6-181" fmla="*/ 0 w 1659988"/>
              <a:gd name="connsiteY6-182" fmla="*/ 421889 h 1631710"/>
              <a:gd name="connsiteX0-183" fmla="*/ 0 w 1992538"/>
              <a:gd name="connsiteY0-184" fmla="*/ 421889 h 1631710"/>
              <a:gd name="connsiteX1-185" fmla="*/ 759656 w 1992538"/>
              <a:gd name="connsiteY1-186" fmla="*/ 140535 h 1631710"/>
              <a:gd name="connsiteX2-187" fmla="*/ 1547445 w 1992538"/>
              <a:gd name="connsiteY2-188" fmla="*/ 351551 h 1631710"/>
              <a:gd name="connsiteX3-189" fmla="*/ 1659988 w 1992538"/>
              <a:gd name="connsiteY3-190" fmla="*/ 1251883 h 1631710"/>
              <a:gd name="connsiteX4-191" fmla="*/ 942535 w 1992538"/>
              <a:gd name="connsiteY4-192" fmla="*/ 1631710 h 1631710"/>
              <a:gd name="connsiteX5-193" fmla="*/ 70339 w 1992538"/>
              <a:gd name="connsiteY5-194" fmla="*/ 1294086 h 1631710"/>
              <a:gd name="connsiteX6-195" fmla="*/ 0 w 1992538"/>
              <a:gd name="connsiteY6-196" fmla="*/ 421889 h 1631710"/>
              <a:gd name="connsiteX0-197" fmla="*/ 0 w 2005025"/>
              <a:gd name="connsiteY0-198" fmla="*/ 421889 h 1631710"/>
              <a:gd name="connsiteX1-199" fmla="*/ 759656 w 2005025"/>
              <a:gd name="connsiteY1-200" fmla="*/ 140535 h 1631710"/>
              <a:gd name="connsiteX2-201" fmla="*/ 1547445 w 2005025"/>
              <a:gd name="connsiteY2-202" fmla="*/ 351551 h 1631710"/>
              <a:gd name="connsiteX3-203" fmla="*/ 1702191 w 2005025"/>
              <a:gd name="connsiteY3-204" fmla="*/ 1265951 h 1631710"/>
              <a:gd name="connsiteX4-205" fmla="*/ 942535 w 2005025"/>
              <a:gd name="connsiteY4-206" fmla="*/ 1631710 h 1631710"/>
              <a:gd name="connsiteX5-207" fmla="*/ 70339 w 2005025"/>
              <a:gd name="connsiteY5-208" fmla="*/ 1294086 h 1631710"/>
              <a:gd name="connsiteX6-209" fmla="*/ 0 w 2005025"/>
              <a:gd name="connsiteY6-210" fmla="*/ 421889 h 1631710"/>
              <a:gd name="connsiteX0-211" fmla="*/ 0 w 2205243"/>
              <a:gd name="connsiteY0-212" fmla="*/ 421889 h 1631710"/>
              <a:gd name="connsiteX1-213" fmla="*/ 759656 w 2205243"/>
              <a:gd name="connsiteY1-214" fmla="*/ 140535 h 1631710"/>
              <a:gd name="connsiteX2-215" fmla="*/ 1547445 w 2205243"/>
              <a:gd name="connsiteY2-216" fmla="*/ 351551 h 1631710"/>
              <a:gd name="connsiteX3-217" fmla="*/ 1702191 w 2205243"/>
              <a:gd name="connsiteY3-218" fmla="*/ 1265951 h 1631710"/>
              <a:gd name="connsiteX4-219" fmla="*/ 942535 w 2205243"/>
              <a:gd name="connsiteY4-220" fmla="*/ 1631710 h 1631710"/>
              <a:gd name="connsiteX5-221" fmla="*/ 70339 w 2205243"/>
              <a:gd name="connsiteY5-222" fmla="*/ 1294086 h 1631710"/>
              <a:gd name="connsiteX6-223" fmla="*/ 0 w 2205243"/>
              <a:gd name="connsiteY6-224" fmla="*/ 421889 h 1631710"/>
              <a:gd name="connsiteX0-225" fmla="*/ 0 w 2205243"/>
              <a:gd name="connsiteY0-226" fmla="*/ 421889 h 1631710"/>
              <a:gd name="connsiteX1-227" fmla="*/ 759656 w 2205243"/>
              <a:gd name="connsiteY1-228" fmla="*/ 140535 h 1631710"/>
              <a:gd name="connsiteX2-229" fmla="*/ 1547445 w 2205243"/>
              <a:gd name="connsiteY2-230" fmla="*/ 351551 h 1631710"/>
              <a:gd name="connsiteX3-231" fmla="*/ 1702191 w 2205243"/>
              <a:gd name="connsiteY3-232" fmla="*/ 1265951 h 1631710"/>
              <a:gd name="connsiteX4-233" fmla="*/ 942535 w 2205243"/>
              <a:gd name="connsiteY4-234" fmla="*/ 1631710 h 1631710"/>
              <a:gd name="connsiteX5-235" fmla="*/ 70339 w 2205243"/>
              <a:gd name="connsiteY5-236" fmla="*/ 1294086 h 1631710"/>
              <a:gd name="connsiteX6-237" fmla="*/ 0 w 2205243"/>
              <a:gd name="connsiteY6-238" fmla="*/ 421889 h 1631710"/>
              <a:gd name="connsiteX0-239" fmla="*/ 0 w 2205243"/>
              <a:gd name="connsiteY0-240" fmla="*/ 421889 h 1707267"/>
              <a:gd name="connsiteX1-241" fmla="*/ 759656 w 2205243"/>
              <a:gd name="connsiteY1-242" fmla="*/ 140535 h 1707267"/>
              <a:gd name="connsiteX2-243" fmla="*/ 1547445 w 2205243"/>
              <a:gd name="connsiteY2-244" fmla="*/ 351551 h 1707267"/>
              <a:gd name="connsiteX3-245" fmla="*/ 1702191 w 2205243"/>
              <a:gd name="connsiteY3-246" fmla="*/ 1265951 h 1707267"/>
              <a:gd name="connsiteX4-247" fmla="*/ 942535 w 2205243"/>
              <a:gd name="connsiteY4-248" fmla="*/ 1631710 h 1707267"/>
              <a:gd name="connsiteX5-249" fmla="*/ 70339 w 2205243"/>
              <a:gd name="connsiteY5-250" fmla="*/ 1294086 h 1707267"/>
              <a:gd name="connsiteX6-251" fmla="*/ 0 w 2205243"/>
              <a:gd name="connsiteY6-252" fmla="*/ 421889 h 1707267"/>
              <a:gd name="connsiteX0-253" fmla="*/ 0 w 2205243"/>
              <a:gd name="connsiteY0-254" fmla="*/ 421889 h 1784748"/>
              <a:gd name="connsiteX1-255" fmla="*/ 759656 w 2205243"/>
              <a:gd name="connsiteY1-256" fmla="*/ 140535 h 1784748"/>
              <a:gd name="connsiteX2-257" fmla="*/ 1547445 w 2205243"/>
              <a:gd name="connsiteY2-258" fmla="*/ 351551 h 1784748"/>
              <a:gd name="connsiteX3-259" fmla="*/ 1702191 w 2205243"/>
              <a:gd name="connsiteY3-260" fmla="*/ 1265951 h 1784748"/>
              <a:gd name="connsiteX4-261" fmla="*/ 942535 w 2205243"/>
              <a:gd name="connsiteY4-262" fmla="*/ 1631710 h 1784748"/>
              <a:gd name="connsiteX5-263" fmla="*/ 70339 w 2205243"/>
              <a:gd name="connsiteY5-264" fmla="*/ 1294086 h 1784748"/>
              <a:gd name="connsiteX6-265" fmla="*/ 0 w 2205243"/>
              <a:gd name="connsiteY6-266" fmla="*/ 421889 h 1784748"/>
              <a:gd name="connsiteX0-267" fmla="*/ 0 w 2205243"/>
              <a:gd name="connsiteY0-268" fmla="*/ 421889 h 1786897"/>
              <a:gd name="connsiteX1-269" fmla="*/ 759656 w 2205243"/>
              <a:gd name="connsiteY1-270" fmla="*/ 140535 h 1786897"/>
              <a:gd name="connsiteX2-271" fmla="*/ 1547445 w 2205243"/>
              <a:gd name="connsiteY2-272" fmla="*/ 351551 h 1786897"/>
              <a:gd name="connsiteX3-273" fmla="*/ 1702191 w 2205243"/>
              <a:gd name="connsiteY3-274" fmla="*/ 1265951 h 1786897"/>
              <a:gd name="connsiteX4-275" fmla="*/ 942535 w 2205243"/>
              <a:gd name="connsiteY4-276" fmla="*/ 1631710 h 1786897"/>
              <a:gd name="connsiteX5-277" fmla="*/ 28136 w 2205243"/>
              <a:gd name="connsiteY5-278" fmla="*/ 1308153 h 1786897"/>
              <a:gd name="connsiteX6-279" fmla="*/ 0 w 2205243"/>
              <a:gd name="connsiteY6-280" fmla="*/ 421889 h 1786897"/>
              <a:gd name="connsiteX0-281" fmla="*/ 0 w 2205243"/>
              <a:gd name="connsiteY0-282" fmla="*/ 421889 h 1808739"/>
              <a:gd name="connsiteX1-283" fmla="*/ 759656 w 2205243"/>
              <a:gd name="connsiteY1-284" fmla="*/ 140535 h 1808739"/>
              <a:gd name="connsiteX2-285" fmla="*/ 1547445 w 2205243"/>
              <a:gd name="connsiteY2-286" fmla="*/ 351551 h 1808739"/>
              <a:gd name="connsiteX3-287" fmla="*/ 1702191 w 2205243"/>
              <a:gd name="connsiteY3-288" fmla="*/ 1265951 h 1808739"/>
              <a:gd name="connsiteX4-289" fmla="*/ 942535 w 2205243"/>
              <a:gd name="connsiteY4-290" fmla="*/ 1631710 h 1808739"/>
              <a:gd name="connsiteX5-291" fmla="*/ 28136 w 2205243"/>
              <a:gd name="connsiteY5-292" fmla="*/ 1308153 h 1808739"/>
              <a:gd name="connsiteX6-293" fmla="*/ 0 w 2205243"/>
              <a:gd name="connsiteY6-294" fmla="*/ 421889 h 1808739"/>
              <a:gd name="connsiteX0-295" fmla="*/ 0 w 2205243"/>
              <a:gd name="connsiteY0-296" fmla="*/ 421889 h 1801695"/>
              <a:gd name="connsiteX1-297" fmla="*/ 759656 w 2205243"/>
              <a:gd name="connsiteY1-298" fmla="*/ 140535 h 1801695"/>
              <a:gd name="connsiteX2-299" fmla="*/ 1547445 w 2205243"/>
              <a:gd name="connsiteY2-300" fmla="*/ 351551 h 1801695"/>
              <a:gd name="connsiteX3-301" fmla="*/ 1702191 w 2205243"/>
              <a:gd name="connsiteY3-302" fmla="*/ 1265951 h 1801695"/>
              <a:gd name="connsiteX4-303" fmla="*/ 942535 w 2205243"/>
              <a:gd name="connsiteY4-304" fmla="*/ 1631710 h 1801695"/>
              <a:gd name="connsiteX5-305" fmla="*/ 28136 w 2205243"/>
              <a:gd name="connsiteY5-306" fmla="*/ 1308153 h 1801695"/>
              <a:gd name="connsiteX6-307" fmla="*/ 0 w 2205243"/>
              <a:gd name="connsiteY6-308" fmla="*/ 421889 h 1801695"/>
              <a:gd name="connsiteX0-309" fmla="*/ 0 w 2205243"/>
              <a:gd name="connsiteY0-310" fmla="*/ 421889 h 1801695"/>
              <a:gd name="connsiteX1-311" fmla="*/ 759656 w 2205243"/>
              <a:gd name="connsiteY1-312" fmla="*/ 140535 h 1801695"/>
              <a:gd name="connsiteX2-313" fmla="*/ 1547445 w 2205243"/>
              <a:gd name="connsiteY2-314" fmla="*/ 351551 h 1801695"/>
              <a:gd name="connsiteX3-315" fmla="*/ 1702191 w 2205243"/>
              <a:gd name="connsiteY3-316" fmla="*/ 1265951 h 1801695"/>
              <a:gd name="connsiteX4-317" fmla="*/ 942535 w 2205243"/>
              <a:gd name="connsiteY4-318" fmla="*/ 1631710 h 1801695"/>
              <a:gd name="connsiteX5-319" fmla="*/ 28136 w 2205243"/>
              <a:gd name="connsiteY5-320" fmla="*/ 1308153 h 1801695"/>
              <a:gd name="connsiteX6-321" fmla="*/ 0 w 2205243"/>
              <a:gd name="connsiteY6-322" fmla="*/ 421889 h 1801695"/>
              <a:gd name="connsiteX0-323" fmla="*/ 0 w 2205243"/>
              <a:gd name="connsiteY0-324" fmla="*/ 421889 h 1711922"/>
              <a:gd name="connsiteX1-325" fmla="*/ 759656 w 2205243"/>
              <a:gd name="connsiteY1-326" fmla="*/ 140535 h 1711922"/>
              <a:gd name="connsiteX2-327" fmla="*/ 1547445 w 2205243"/>
              <a:gd name="connsiteY2-328" fmla="*/ 351551 h 1711922"/>
              <a:gd name="connsiteX3-329" fmla="*/ 1702191 w 2205243"/>
              <a:gd name="connsiteY3-330" fmla="*/ 1265951 h 1711922"/>
              <a:gd name="connsiteX4-331" fmla="*/ 942535 w 2205243"/>
              <a:gd name="connsiteY4-332" fmla="*/ 1631710 h 1711922"/>
              <a:gd name="connsiteX5-333" fmla="*/ 28136 w 2205243"/>
              <a:gd name="connsiteY5-334" fmla="*/ 1308153 h 1711922"/>
              <a:gd name="connsiteX6-335" fmla="*/ 0 w 2205243"/>
              <a:gd name="connsiteY6-336" fmla="*/ 421889 h 1711922"/>
              <a:gd name="connsiteX0-337" fmla="*/ 0 w 2205243"/>
              <a:gd name="connsiteY0-338" fmla="*/ 421889 h 1795525"/>
              <a:gd name="connsiteX1-339" fmla="*/ 759656 w 2205243"/>
              <a:gd name="connsiteY1-340" fmla="*/ 140535 h 1795525"/>
              <a:gd name="connsiteX2-341" fmla="*/ 1547445 w 2205243"/>
              <a:gd name="connsiteY2-342" fmla="*/ 351551 h 1795525"/>
              <a:gd name="connsiteX3-343" fmla="*/ 1702191 w 2205243"/>
              <a:gd name="connsiteY3-344" fmla="*/ 1265951 h 1795525"/>
              <a:gd name="connsiteX4-345" fmla="*/ 942535 w 2205243"/>
              <a:gd name="connsiteY4-346" fmla="*/ 1631710 h 1795525"/>
              <a:gd name="connsiteX5-347" fmla="*/ 28136 w 2205243"/>
              <a:gd name="connsiteY5-348" fmla="*/ 1308153 h 1795525"/>
              <a:gd name="connsiteX6-349" fmla="*/ 0 w 2205243"/>
              <a:gd name="connsiteY6-350" fmla="*/ 421889 h 1795525"/>
              <a:gd name="connsiteX0-351" fmla="*/ 0 w 2205243"/>
              <a:gd name="connsiteY0-352" fmla="*/ 421889 h 1751029"/>
              <a:gd name="connsiteX1-353" fmla="*/ 759656 w 2205243"/>
              <a:gd name="connsiteY1-354" fmla="*/ 140535 h 1751029"/>
              <a:gd name="connsiteX2-355" fmla="*/ 1547445 w 2205243"/>
              <a:gd name="connsiteY2-356" fmla="*/ 351551 h 1751029"/>
              <a:gd name="connsiteX3-357" fmla="*/ 1702191 w 2205243"/>
              <a:gd name="connsiteY3-358" fmla="*/ 1265951 h 1751029"/>
              <a:gd name="connsiteX4-359" fmla="*/ 942535 w 2205243"/>
              <a:gd name="connsiteY4-360" fmla="*/ 1631710 h 1751029"/>
              <a:gd name="connsiteX5-361" fmla="*/ 28136 w 2205243"/>
              <a:gd name="connsiteY5-362" fmla="*/ 1308153 h 1751029"/>
              <a:gd name="connsiteX6-363" fmla="*/ 0 w 2205243"/>
              <a:gd name="connsiteY6-364" fmla="*/ 421889 h 1751029"/>
              <a:gd name="connsiteX0-365" fmla="*/ 0 w 2205243"/>
              <a:gd name="connsiteY0-366" fmla="*/ 421889 h 1807298"/>
              <a:gd name="connsiteX1-367" fmla="*/ 759656 w 2205243"/>
              <a:gd name="connsiteY1-368" fmla="*/ 140535 h 1807298"/>
              <a:gd name="connsiteX2-369" fmla="*/ 1547445 w 2205243"/>
              <a:gd name="connsiteY2-370" fmla="*/ 351551 h 1807298"/>
              <a:gd name="connsiteX3-371" fmla="*/ 1702191 w 2205243"/>
              <a:gd name="connsiteY3-372" fmla="*/ 1265951 h 1807298"/>
              <a:gd name="connsiteX4-373" fmla="*/ 942535 w 2205243"/>
              <a:gd name="connsiteY4-374" fmla="*/ 1631710 h 1807298"/>
              <a:gd name="connsiteX5-375" fmla="*/ 28136 w 2205243"/>
              <a:gd name="connsiteY5-376" fmla="*/ 1308153 h 1807298"/>
              <a:gd name="connsiteX6-377" fmla="*/ 0 w 2205243"/>
              <a:gd name="connsiteY6-378" fmla="*/ 421889 h 1807298"/>
              <a:gd name="connsiteX0-379" fmla="*/ 237702 w 2442945"/>
              <a:gd name="connsiteY0-380" fmla="*/ 421889 h 1807298"/>
              <a:gd name="connsiteX1-381" fmla="*/ 997358 w 2442945"/>
              <a:gd name="connsiteY1-382" fmla="*/ 140535 h 1807298"/>
              <a:gd name="connsiteX2-383" fmla="*/ 1785147 w 2442945"/>
              <a:gd name="connsiteY2-384" fmla="*/ 351551 h 1807298"/>
              <a:gd name="connsiteX3-385" fmla="*/ 1939893 w 2442945"/>
              <a:gd name="connsiteY3-386" fmla="*/ 1265951 h 1807298"/>
              <a:gd name="connsiteX4-387" fmla="*/ 1180237 w 2442945"/>
              <a:gd name="connsiteY4-388" fmla="*/ 1631710 h 1807298"/>
              <a:gd name="connsiteX5-389" fmla="*/ 265838 w 2442945"/>
              <a:gd name="connsiteY5-390" fmla="*/ 1308153 h 1807298"/>
              <a:gd name="connsiteX6-391" fmla="*/ 237702 w 2442945"/>
              <a:gd name="connsiteY6-392" fmla="*/ 421889 h 1807298"/>
              <a:gd name="connsiteX0-393" fmla="*/ 342317 w 2547560"/>
              <a:gd name="connsiteY0-394" fmla="*/ 421889 h 1807298"/>
              <a:gd name="connsiteX1-395" fmla="*/ 1101973 w 2547560"/>
              <a:gd name="connsiteY1-396" fmla="*/ 140535 h 1807298"/>
              <a:gd name="connsiteX2-397" fmla="*/ 1889762 w 2547560"/>
              <a:gd name="connsiteY2-398" fmla="*/ 351551 h 1807298"/>
              <a:gd name="connsiteX3-399" fmla="*/ 2044508 w 2547560"/>
              <a:gd name="connsiteY3-400" fmla="*/ 1265951 h 1807298"/>
              <a:gd name="connsiteX4-401" fmla="*/ 1284852 w 2547560"/>
              <a:gd name="connsiteY4-402" fmla="*/ 1631710 h 1807298"/>
              <a:gd name="connsiteX5-403" fmla="*/ 370453 w 2547560"/>
              <a:gd name="connsiteY5-404" fmla="*/ 1308153 h 1807298"/>
              <a:gd name="connsiteX6-405" fmla="*/ 342317 w 2547560"/>
              <a:gd name="connsiteY6-406" fmla="*/ 421889 h 180729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2547560" h="1807298">
                <a:moveTo>
                  <a:pt x="342317" y="421889"/>
                </a:moveTo>
                <a:cubicBezTo>
                  <a:pt x="487684" y="98331"/>
                  <a:pt x="914404" y="27994"/>
                  <a:pt x="1101973" y="140535"/>
                </a:cubicBezTo>
                <a:cubicBezTo>
                  <a:pt x="1477110" y="-197089"/>
                  <a:pt x="1950723" y="154603"/>
                  <a:pt x="1889762" y="351551"/>
                </a:cubicBezTo>
                <a:cubicBezTo>
                  <a:pt x="2841676" y="32683"/>
                  <a:pt x="2640040" y="1401939"/>
                  <a:pt x="2044508" y="1265951"/>
                </a:cubicBezTo>
                <a:cubicBezTo>
                  <a:pt x="1946034" y="1711428"/>
                  <a:pt x="1552139" y="1791144"/>
                  <a:pt x="1284852" y="1631710"/>
                </a:cubicBezTo>
                <a:cubicBezTo>
                  <a:pt x="740902" y="1997469"/>
                  <a:pt x="492373" y="1744249"/>
                  <a:pt x="370453" y="1308153"/>
                </a:cubicBezTo>
                <a:cubicBezTo>
                  <a:pt x="-215701" y="1139341"/>
                  <a:pt x="-14064" y="661039"/>
                  <a:pt x="342317" y="421889"/>
                </a:cubicBezTo>
                <a:close/>
              </a:path>
            </a:pathLst>
          </a:custGeom>
          <a:solidFill>
            <a:srgbClr val="F1FA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957918" y="187129"/>
            <a:ext cx="63854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3600" b="1" dirty="0">
                <a:solidFill>
                  <a:srgbClr val="283F19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rPr>
              <a:t>从</a:t>
            </a:r>
            <a:r>
              <a:rPr lang="zh-CN" altLang="en-US" sz="3600" b="1" dirty="0">
                <a:solidFill>
                  <a:srgbClr val="283F19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rPr>
              <a:t>我</a:t>
            </a:r>
            <a:r>
              <a:rPr lang="zh-CN" altLang="zh-CN" sz="3600" b="1" dirty="0">
                <a:solidFill>
                  <a:srgbClr val="283F19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rPr>
              <a:t>做起保护地球的由来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702077" y="1392685"/>
            <a:ext cx="3792111" cy="21303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 cstate="email"/>
          <a:srcRect/>
          <a:stretch>
            <a:fillRect/>
          </a:stretch>
        </p:blipFill>
        <p:spPr>
          <a:xfrm>
            <a:off x="3049767" y="3852152"/>
            <a:ext cx="3550665" cy="19463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378102" y="2845886"/>
            <a:ext cx="3777908" cy="21303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文本框 7"/>
          <p:cNvSpPr txBox="1"/>
          <p:nvPr/>
        </p:nvSpPr>
        <p:spPr>
          <a:xfrm rot="974930">
            <a:off x="6721316" y="2265610"/>
            <a:ext cx="531289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dirty="0">
                <a:solidFill>
                  <a:srgbClr val="00B0F0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rPr>
              <a:t>像这些说说他们在干什么</a:t>
            </a:r>
          </a:p>
        </p:txBody>
      </p:sp>
      <p:sp>
        <p:nvSpPr>
          <p:cNvPr id="11" name="rounded-cloud_20581"/>
          <p:cNvSpPr>
            <a:spLocks noChangeAspect="1"/>
          </p:cNvSpPr>
          <p:nvPr/>
        </p:nvSpPr>
        <p:spPr bwMode="auto">
          <a:xfrm>
            <a:off x="9541007" y="-56412"/>
            <a:ext cx="3348549" cy="1561099"/>
          </a:xfrm>
          <a:custGeom>
            <a:avLst/>
            <a:gdLst>
              <a:gd name="T0" fmla="*/ 372171 w 604011"/>
              <a:gd name="T1" fmla="*/ 372171 w 604011"/>
              <a:gd name="T2" fmla="*/ 372171 w 604011"/>
              <a:gd name="T3" fmla="*/ 372171 w 604011"/>
              <a:gd name="T4" fmla="*/ 372171 w 604011"/>
              <a:gd name="T5" fmla="*/ 372171 w 604011"/>
              <a:gd name="T6" fmla="*/ 372171 w 604011"/>
              <a:gd name="T7" fmla="*/ 372171 w 604011"/>
              <a:gd name="T8" fmla="*/ 372171 w 604011"/>
              <a:gd name="T9" fmla="*/ 372171 w 604011"/>
              <a:gd name="T10" fmla="*/ 372171 w 604011"/>
              <a:gd name="T11" fmla="*/ 372171 w 604011"/>
              <a:gd name="T12" fmla="*/ 372171 w 604011"/>
              <a:gd name="T13" fmla="*/ 372171 w 604011"/>
              <a:gd name="T14" fmla="*/ 372171 w 604011"/>
              <a:gd name="T15" fmla="*/ 372171 w 604011"/>
              <a:gd name="T16" fmla="*/ 372171 w 604011"/>
              <a:gd name="T17" fmla="*/ 372171 w 604011"/>
              <a:gd name="T18" fmla="*/ 372171 w 604011"/>
              <a:gd name="T19" fmla="*/ 372171 w 604011"/>
              <a:gd name="T20" fmla="*/ 372171 w 604011"/>
              <a:gd name="T21" fmla="*/ 372171 w 604011"/>
              <a:gd name="T22" fmla="*/ 372171 w 604011"/>
              <a:gd name="T23" fmla="*/ 372171 w 604011"/>
              <a:gd name="T24" fmla="*/ 372171 w 604011"/>
              <a:gd name="T25" fmla="*/ 372171 w 604011"/>
              <a:gd name="T26" fmla="*/ 372171 w 604011"/>
              <a:gd name="T27" fmla="*/ 372171 w 604011"/>
              <a:gd name="T28" fmla="*/ 372171 w 604011"/>
              <a:gd name="T29" fmla="*/ 372171 w 6040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4164" h="3461">
                <a:moveTo>
                  <a:pt x="2255" y="3461"/>
                </a:moveTo>
                <a:cubicBezTo>
                  <a:pt x="1907" y="3461"/>
                  <a:pt x="1571" y="3322"/>
                  <a:pt x="1324" y="3077"/>
                </a:cubicBezTo>
                <a:cubicBezTo>
                  <a:pt x="1241" y="3112"/>
                  <a:pt x="1151" y="3131"/>
                  <a:pt x="1061" y="3131"/>
                </a:cubicBezTo>
                <a:cubicBezTo>
                  <a:pt x="695" y="3131"/>
                  <a:pt x="398" y="2834"/>
                  <a:pt x="398" y="2468"/>
                </a:cubicBezTo>
                <a:cubicBezTo>
                  <a:pt x="398" y="2429"/>
                  <a:pt x="402" y="2389"/>
                  <a:pt x="409" y="2350"/>
                </a:cubicBezTo>
                <a:cubicBezTo>
                  <a:pt x="152" y="2159"/>
                  <a:pt x="0" y="1860"/>
                  <a:pt x="0" y="1539"/>
                </a:cubicBezTo>
                <a:cubicBezTo>
                  <a:pt x="0" y="1034"/>
                  <a:pt x="382" y="604"/>
                  <a:pt x="878" y="540"/>
                </a:cubicBezTo>
                <a:cubicBezTo>
                  <a:pt x="1002" y="215"/>
                  <a:pt x="1312" y="0"/>
                  <a:pt x="1665" y="0"/>
                </a:cubicBezTo>
                <a:cubicBezTo>
                  <a:pt x="1972" y="0"/>
                  <a:pt x="2254" y="168"/>
                  <a:pt x="2401" y="434"/>
                </a:cubicBezTo>
                <a:cubicBezTo>
                  <a:pt x="2507" y="397"/>
                  <a:pt x="2618" y="378"/>
                  <a:pt x="2732" y="378"/>
                </a:cubicBezTo>
                <a:cubicBezTo>
                  <a:pt x="3291" y="378"/>
                  <a:pt x="3746" y="833"/>
                  <a:pt x="3746" y="1393"/>
                </a:cubicBezTo>
                <a:cubicBezTo>
                  <a:pt x="3746" y="1416"/>
                  <a:pt x="3745" y="1440"/>
                  <a:pt x="3743" y="1465"/>
                </a:cubicBezTo>
                <a:cubicBezTo>
                  <a:pt x="3994" y="1563"/>
                  <a:pt x="4164" y="1808"/>
                  <a:pt x="4164" y="2082"/>
                </a:cubicBezTo>
                <a:cubicBezTo>
                  <a:pt x="4164" y="2470"/>
                  <a:pt x="3826" y="2781"/>
                  <a:pt x="3433" y="2741"/>
                </a:cubicBezTo>
                <a:cubicBezTo>
                  <a:pt x="3207" y="3180"/>
                  <a:pt x="2751" y="3461"/>
                  <a:pt x="2255" y="3461"/>
                </a:cubicBezTo>
                <a:close/>
              </a:path>
            </a:pathLst>
          </a:custGeom>
          <a:solidFill>
            <a:srgbClr val="F1FAFF"/>
          </a:solidFill>
          <a:ln>
            <a:noFill/>
          </a:ln>
        </p:spPr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3D2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云形 7"/>
          <p:cNvSpPr/>
          <p:nvPr/>
        </p:nvSpPr>
        <p:spPr>
          <a:xfrm>
            <a:off x="1291393" y="1744393"/>
            <a:ext cx="9609214" cy="3247188"/>
          </a:xfrm>
          <a:prstGeom prst="cloud">
            <a:avLst/>
          </a:prstGeom>
          <a:solidFill>
            <a:srgbClr val="F1FA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" name="云形 3"/>
          <p:cNvSpPr/>
          <p:nvPr/>
        </p:nvSpPr>
        <p:spPr>
          <a:xfrm>
            <a:off x="-856343" y="5942818"/>
            <a:ext cx="13251766" cy="3137096"/>
          </a:xfrm>
          <a:prstGeom prst="cloud">
            <a:avLst/>
          </a:prstGeom>
          <a:solidFill>
            <a:srgbClr val="F1FAFF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六边形 9"/>
          <p:cNvSpPr/>
          <p:nvPr/>
        </p:nvSpPr>
        <p:spPr>
          <a:xfrm>
            <a:off x="0" y="215264"/>
            <a:ext cx="957918" cy="488121"/>
          </a:xfrm>
          <a:custGeom>
            <a:avLst/>
            <a:gdLst>
              <a:gd name="connsiteX0" fmla="*/ 0 w 2138289"/>
              <a:gd name="connsiteY0" fmla="*/ 562708 h 1125415"/>
              <a:gd name="connsiteX1" fmla="*/ 281354 w 2138289"/>
              <a:gd name="connsiteY1" fmla="*/ 0 h 1125415"/>
              <a:gd name="connsiteX2" fmla="*/ 1856935 w 2138289"/>
              <a:gd name="connsiteY2" fmla="*/ 0 h 1125415"/>
              <a:gd name="connsiteX3" fmla="*/ 2138289 w 2138289"/>
              <a:gd name="connsiteY3" fmla="*/ 562708 h 1125415"/>
              <a:gd name="connsiteX4" fmla="*/ 1856935 w 2138289"/>
              <a:gd name="connsiteY4" fmla="*/ 1125415 h 1125415"/>
              <a:gd name="connsiteX5" fmla="*/ 281354 w 2138289"/>
              <a:gd name="connsiteY5" fmla="*/ 1125415 h 1125415"/>
              <a:gd name="connsiteX6" fmla="*/ 0 w 2138289"/>
              <a:gd name="connsiteY6" fmla="*/ 562708 h 1125415"/>
              <a:gd name="connsiteX0-1" fmla="*/ 0 w 2138289"/>
              <a:gd name="connsiteY0-2" fmla="*/ 576775 h 1139482"/>
              <a:gd name="connsiteX1-3" fmla="*/ 281354 w 2138289"/>
              <a:gd name="connsiteY1-4" fmla="*/ 14067 h 1139482"/>
              <a:gd name="connsiteX2-5" fmla="*/ 1631851 w 2138289"/>
              <a:gd name="connsiteY2-6" fmla="*/ 0 h 1139482"/>
              <a:gd name="connsiteX3-7" fmla="*/ 2138289 w 2138289"/>
              <a:gd name="connsiteY3-8" fmla="*/ 576775 h 1139482"/>
              <a:gd name="connsiteX4-9" fmla="*/ 1856935 w 2138289"/>
              <a:gd name="connsiteY4-10" fmla="*/ 1139482 h 1139482"/>
              <a:gd name="connsiteX5-11" fmla="*/ 281354 w 2138289"/>
              <a:gd name="connsiteY5-12" fmla="*/ 1139482 h 1139482"/>
              <a:gd name="connsiteX6-13" fmla="*/ 0 w 2138289"/>
              <a:gd name="connsiteY6-14" fmla="*/ 576775 h 1139482"/>
              <a:gd name="connsiteX0-15" fmla="*/ 0 w 2138289"/>
              <a:gd name="connsiteY0-16" fmla="*/ 576775 h 1280159"/>
              <a:gd name="connsiteX1-17" fmla="*/ 281354 w 2138289"/>
              <a:gd name="connsiteY1-18" fmla="*/ 14067 h 1280159"/>
              <a:gd name="connsiteX2-19" fmla="*/ 1631851 w 2138289"/>
              <a:gd name="connsiteY2-20" fmla="*/ 0 h 1280159"/>
              <a:gd name="connsiteX3-21" fmla="*/ 2138289 w 2138289"/>
              <a:gd name="connsiteY3-22" fmla="*/ 576775 h 1280159"/>
              <a:gd name="connsiteX4-23" fmla="*/ 1026941 w 2138289"/>
              <a:gd name="connsiteY4-24" fmla="*/ 1280159 h 1280159"/>
              <a:gd name="connsiteX5-25" fmla="*/ 281354 w 2138289"/>
              <a:gd name="connsiteY5-26" fmla="*/ 1139482 h 1280159"/>
              <a:gd name="connsiteX6-27" fmla="*/ 0 w 2138289"/>
              <a:gd name="connsiteY6-28" fmla="*/ 576775 h 1280159"/>
              <a:gd name="connsiteX0-29" fmla="*/ 0 w 1744394"/>
              <a:gd name="connsiteY0-30" fmla="*/ 576775 h 1280159"/>
              <a:gd name="connsiteX1-31" fmla="*/ 281354 w 1744394"/>
              <a:gd name="connsiteY1-32" fmla="*/ 14067 h 1280159"/>
              <a:gd name="connsiteX2-33" fmla="*/ 1631851 w 1744394"/>
              <a:gd name="connsiteY2-34" fmla="*/ 0 h 1280159"/>
              <a:gd name="connsiteX3-35" fmla="*/ 1744394 w 1744394"/>
              <a:gd name="connsiteY3-36" fmla="*/ 900332 h 1280159"/>
              <a:gd name="connsiteX4-37" fmla="*/ 1026941 w 1744394"/>
              <a:gd name="connsiteY4-38" fmla="*/ 1280159 h 1280159"/>
              <a:gd name="connsiteX5-39" fmla="*/ 281354 w 1744394"/>
              <a:gd name="connsiteY5-40" fmla="*/ 1139482 h 1280159"/>
              <a:gd name="connsiteX6-41" fmla="*/ 0 w 1744394"/>
              <a:gd name="connsiteY6-42" fmla="*/ 576775 h 1280159"/>
              <a:gd name="connsiteX0-43" fmla="*/ 0 w 1744394"/>
              <a:gd name="connsiteY0-44" fmla="*/ 576775 h 1280159"/>
              <a:gd name="connsiteX1-45" fmla="*/ 281354 w 1744394"/>
              <a:gd name="connsiteY1-46" fmla="*/ 14067 h 1280159"/>
              <a:gd name="connsiteX2-47" fmla="*/ 1631851 w 1744394"/>
              <a:gd name="connsiteY2-48" fmla="*/ 0 h 1280159"/>
              <a:gd name="connsiteX3-49" fmla="*/ 1744394 w 1744394"/>
              <a:gd name="connsiteY3-50" fmla="*/ 900332 h 1280159"/>
              <a:gd name="connsiteX4-51" fmla="*/ 1026941 w 1744394"/>
              <a:gd name="connsiteY4-52" fmla="*/ 1280159 h 1280159"/>
              <a:gd name="connsiteX5-53" fmla="*/ 154745 w 1744394"/>
              <a:gd name="connsiteY5-54" fmla="*/ 942535 h 1280159"/>
              <a:gd name="connsiteX6-55" fmla="*/ 0 w 1744394"/>
              <a:gd name="connsiteY6-56" fmla="*/ 576775 h 1280159"/>
              <a:gd name="connsiteX0-57" fmla="*/ 0 w 1744394"/>
              <a:gd name="connsiteY0-58" fmla="*/ 717453 h 1420837"/>
              <a:gd name="connsiteX1-59" fmla="*/ 773724 w 1744394"/>
              <a:gd name="connsiteY1-60" fmla="*/ 0 h 1420837"/>
              <a:gd name="connsiteX2-61" fmla="*/ 1631851 w 1744394"/>
              <a:gd name="connsiteY2-62" fmla="*/ 140678 h 1420837"/>
              <a:gd name="connsiteX3-63" fmla="*/ 1744394 w 1744394"/>
              <a:gd name="connsiteY3-64" fmla="*/ 1041010 h 1420837"/>
              <a:gd name="connsiteX4-65" fmla="*/ 1026941 w 1744394"/>
              <a:gd name="connsiteY4-66" fmla="*/ 1420837 h 1420837"/>
              <a:gd name="connsiteX5-67" fmla="*/ 154745 w 1744394"/>
              <a:gd name="connsiteY5-68" fmla="*/ 1083213 h 1420837"/>
              <a:gd name="connsiteX6-69" fmla="*/ 0 w 1744394"/>
              <a:gd name="connsiteY6-70" fmla="*/ 717453 h 1420837"/>
              <a:gd name="connsiteX0-71" fmla="*/ 0 w 1659988"/>
              <a:gd name="connsiteY0-72" fmla="*/ 211016 h 1420837"/>
              <a:gd name="connsiteX1-73" fmla="*/ 689318 w 1659988"/>
              <a:gd name="connsiteY1-74" fmla="*/ 0 h 1420837"/>
              <a:gd name="connsiteX2-75" fmla="*/ 1547445 w 1659988"/>
              <a:gd name="connsiteY2-76" fmla="*/ 140678 h 1420837"/>
              <a:gd name="connsiteX3-77" fmla="*/ 1659988 w 1659988"/>
              <a:gd name="connsiteY3-78" fmla="*/ 1041010 h 1420837"/>
              <a:gd name="connsiteX4-79" fmla="*/ 942535 w 1659988"/>
              <a:gd name="connsiteY4-80" fmla="*/ 1420837 h 1420837"/>
              <a:gd name="connsiteX5-81" fmla="*/ 70339 w 1659988"/>
              <a:gd name="connsiteY5-82" fmla="*/ 1083213 h 1420837"/>
              <a:gd name="connsiteX6-83" fmla="*/ 0 w 1659988"/>
              <a:gd name="connsiteY6-84" fmla="*/ 211016 h 1420837"/>
              <a:gd name="connsiteX0-85" fmla="*/ 0 w 1659988"/>
              <a:gd name="connsiteY0-86" fmla="*/ 211016 h 1420837"/>
              <a:gd name="connsiteX1-87" fmla="*/ 689318 w 1659988"/>
              <a:gd name="connsiteY1-88" fmla="*/ 0 h 1420837"/>
              <a:gd name="connsiteX2-89" fmla="*/ 1547445 w 1659988"/>
              <a:gd name="connsiteY2-90" fmla="*/ 140678 h 1420837"/>
              <a:gd name="connsiteX3-91" fmla="*/ 1659988 w 1659988"/>
              <a:gd name="connsiteY3-92" fmla="*/ 1041010 h 1420837"/>
              <a:gd name="connsiteX4-93" fmla="*/ 942535 w 1659988"/>
              <a:gd name="connsiteY4-94" fmla="*/ 1420837 h 1420837"/>
              <a:gd name="connsiteX5-95" fmla="*/ 70339 w 1659988"/>
              <a:gd name="connsiteY5-96" fmla="*/ 1083213 h 1420837"/>
              <a:gd name="connsiteX6-97" fmla="*/ 0 w 1659988"/>
              <a:gd name="connsiteY6-98" fmla="*/ 211016 h 1420837"/>
              <a:gd name="connsiteX0-99" fmla="*/ 0 w 1659988"/>
              <a:gd name="connsiteY0-100" fmla="*/ 211016 h 1420837"/>
              <a:gd name="connsiteX1-101" fmla="*/ 689318 w 1659988"/>
              <a:gd name="connsiteY1-102" fmla="*/ 0 h 1420837"/>
              <a:gd name="connsiteX2-103" fmla="*/ 1547445 w 1659988"/>
              <a:gd name="connsiteY2-104" fmla="*/ 140678 h 1420837"/>
              <a:gd name="connsiteX3-105" fmla="*/ 1659988 w 1659988"/>
              <a:gd name="connsiteY3-106" fmla="*/ 1041010 h 1420837"/>
              <a:gd name="connsiteX4-107" fmla="*/ 942535 w 1659988"/>
              <a:gd name="connsiteY4-108" fmla="*/ 1420837 h 1420837"/>
              <a:gd name="connsiteX5-109" fmla="*/ 70339 w 1659988"/>
              <a:gd name="connsiteY5-110" fmla="*/ 1083213 h 1420837"/>
              <a:gd name="connsiteX6-111" fmla="*/ 0 w 1659988"/>
              <a:gd name="connsiteY6-112" fmla="*/ 211016 h 1420837"/>
              <a:gd name="connsiteX0-113" fmla="*/ 0 w 1659988"/>
              <a:gd name="connsiteY0-114" fmla="*/ 316298 h 1526119"/>
              <a:gd name="connsiteX1-115" fmla="*/ 689318 w 1659988"/>
              <a:gd name="connsiteY1-116" fmla="*/ 105282 h 1526119"/>
              <a:gd name="connsiteX2-117" fmla="*/ 1547445 w 1659988"/>
              <a:gd name="connsiteY2-118" fmla="*/ 245960 h 1526119"/>
              <a:gd name="connsiteX3-119" fmla="*/ 1659988 w 1659988"/>
              <a:gd name="connsiteY3-120" fmla="*/ 1146292 h 1526119"/>
              <a:gd name="connsiteX4-121" fmla="*/ 942535 w 1659988"/>
              <a:gd name="connsiteY4-122" fmla="*/ 1526119 h 1526119"/>
              <a:gd name="connsiteX5-123" fmla="*/ 70339 w 1659988"/>
              <a:gd name="connsiteY5-124" fmla="*/ 1188495 h 1526119"/>
              <a:gd name="connsiteX6-125" fmla="*/ 0 w 1659988"/>
              <a:gd name="connsiteY6-126" fmla="*/ 316298 h 1526119"/>
              <a:gd name="connsiteX0-127" fmla="*/ 0 w 1659988"/>
              <a:gd name="connsiteY0-128" fmla="*/ 368602 h 1578423"/>
              <a:gd name="connsiteX1-129" fmla="*/ 759656 w 1659988"/>
              <a:gd name="connsiteY1-130" fmla="*/ 87248 h 1578423"/>
              <a:gd name="connsiteX2-131" fmla="*/ 1547445 w 1659988"/>
              <a:gd name="connsiteY2-132" fmla="*/ 298264 h 1578423"/>
              <a:gd name="connsiteX3-133" fmla="*/ 1659988 w 1659988"/>
              <a:gd name="connsiteY3-134" fmla="*/ 1198596 h 1578423"/>
              <a:gd name="connsiteX4-135" fmla="*/ 942535 w 1659988"/>
              <a:gd name="connsiteY4-136" fmla="*/ 1578423 h 1578423"/>
              <a:gd name="connsiteX5-137" fmla="*/ 70339 w 1659988"/>
              <a:gd name="connsiteY5-138" fmla="*/ 1240799 h 1578423"/>
              <a:gd name="connsiteX6-139" fmla="*/ 0 w 1659988"/>
              <a:gd name="connsiteY6-140" fmla="*/ 368602 h 1578423"/>
              <a:gd name="connsiteX0-141" fmla="*/ 0 w 1659988"/>
              <a:gd name="connsiteY0-142" fmla="*/ 331411 h 1541232"/>
              <a:gd name="connsiteX1-143" fmla="*/ 759656 w 1659988"/>
              <a:gd name="connsiteY1-144" fmla="*/ 50057 h 1541232"/>
              <a:gd name="connsiteX2-145" fmla="*/ 1547445 w 1659988"/>
              <a:gd name="connsiteY2-146" fmla="*/ 261073 h 1541232"/>
              <a:gd name="connsiteX3-147" fmla="*/ 1659988 w 1659988"/>
              <a:gd name="connsiteY3-148" fmla="*/ 1161405 h 1541232"/>
              <a:gd name="connsiteX4-149" fmla="*/ 942535 w 1659988"/>
              <a:gd name="connsiteY4-150" fmla="*/ 1541232 h 1541232"/>
              <a:gd name="connsiteX5-151" fmla="*/ 70339 w 1659988"/>
              <a:gd name="connsiteY5-152" fmla="*/ 1203608 h 1541232"/>
              <a:gd name="connsiteX6-153" fmla="*/ 0 w 1659988"/>
              <a:gd name="connsiteY6-154" fmla="*/ 331411 h 1541232"/>
              <a:gd name="connsiteX0-155" fmla="*/ 0 w 1659988"/>
              <a:gd name="connsiteY0-156" fmla="*/ 400765 h 1610586"/>
              <a:gd name="connsiteX1-157" fmla="*/ 759656 w 1659988"/>
              <a:gd name="connsiteY1-158" fmla="*/ 119411 h 1610586"/>
              <a:gd name="connsiteX2-159" fmla="*/ 1547445 w 1659988"/>
              <a:gd name="connsiteY2-160" fmla="*/ 330427 h 1610586"/>
              <a:gd name="connsiteX3-161" fmla="*/ 1659988 w 1659988"/>
              <a:gd name="connsiteY3-162" fmla="*/ 1230759 h 1610586"/>
              <a:gd name="connsiteX4-163" fmla="*/ 942535 w 1659988"/>
              <a:gd name="connsiteY4-164" fmla="*/ 1610586 h 1610586"/>
              <a:gd name="connsiteX5-165" fmla="*/ 70339 w 1659988"/>
              <a:gd name="connsiteY5-166" fmla="*/ 1272962 h 1610586"/>
              <a:gd name="connsiteX6-167" fmla="*/ 0 w 1659988"/>
              <a:gd name="connsiteY6-168" fmla="*/ 400765 h 1610586"/>
              <a:gd name="connsiteX0-169" fmla="*/ 0 w 1659988"/>
              <a:gd name="connsiteY0-170" fmla="*/ 421889 h 1631710"/>
              <a:gd name="connsiteX1-171" fmla="*/ 759656 w 1659988"/>
              <a:gd name="connsiteY1-172" fmla="*/ 140535 h 1631710"/>
              <a:gd name="connsiteX2-173" fmla="*/ 1547445 w 1659988"/>
              <a:gd name="connsiteY2-174" fmla="*/ 351551 h 1631710"/>
              <a:gd name="connsiteX3-175" fmla="*/ 1659988 w 1659988"/>
              <a:gd name="connsiteY3-176" fmla="*/ 1251883 h 1631710"/>
              <a:gd name="connsiteX4-177" fmla="*/ 942535 w 1659988"/>
              <a:gd name="connsiteY4-178" fmla="*/ 1631710 h 1631710"/>
              <a:gd name="connsiteX5-179" fmla="*/ 70339 w 1659988"/>
              <a:gd name="connsiteY5-180" fmla="*/ 1294086 h 1631710"/>
              <a:gd name="connsiteX6-181" fmla="*/ 0 w 1659988"/>
              <a:gd name="connsiteY6-182" fmla="*/ 421889 h 1631710"/>
              <a:gd name="connsiteX0-183" fmla="*/ 0 w 1992538"/>
              <a:gd name="connsiteY0-184" fmla="*/ 421889 h 1631710"/>
              <a:gd name="connsiteX1-185" fmla="*/ 759656 w 1992538"/>
              <a:gd name="connsiteY1-186" fmla="*/ 140535 h 1631710"/>
              <a:gd name="connsiteX2-187" fmla="*/ 1547445 w 1992538"/>
              <a:gd name="connsiteY2-188" fmla="*/ 351551 h 1631710"/>
              <a:gd name="connsiteX3-189" fmla="*/ 1659988 w 1992538"/>
              <a:gd name="connsiteY3-190" fmla="*/ 1251883 h 1631710"/>
              <a:gd name="connsiteX4-191" fmla="*/ 942535 w 1992538"/>
              <a:gd name="connsiteY4-192" fmla="*/ 1631710 h 1631710"/>
              <a:gd name="connsiteX5-193" fmla="*/ 70339 w 1992538"/>
              <a:gd name="connsiteY5-194" fmla="*/ 1294086 h 1631710"/>
              <a:gd name="connsiteX6-195" fmla="*/ 0 w 1992538"/>
              <a:gd name="connsiteY6-196" fmla="*/ 421889 h 1631710"/>
              <a:gd name="connsiteX0-197" fmla="*/ 0 w 2005025"/>
              <a:gd name="connsiteY0-198" fmla="*/ 421889 h 1631710"/>
              <a:gd name="connsiteX1-199" fmla="*/ 759656 w 2005025"/>
              <a:gd name="connsiteY1-200" fmla="*/ 140535 h 1631710"/>
              <a:gd name="connsiteX2-201" fmla="*/ 1547445 w 2005025"/>
              <a:gd name="connsiteY2-202" fmla="*/ 351551 h 1631710"/>
              <a:gd name="connsiteX3-203" fmla="*/ 1702191 w 2005025"/>
              <a:gd name="connsiteY3-204" fmla="*/ 1265951 h 1631710"/>
              <a:gd name="connsiteX4-205" fmla="*/ 942535 w 2005025"/>
              <a:gd name="connsiteY4-206" fmla="*/ 1631710 h 1631710"/>
              <a:gd name="connsiteX5-207" fmla="*/ 70339 w 2005025"/>
              <a:gd name="connsiteY5-208" fmla="*/ 1294086 h 1631710"/>
              <a:gd name="connsiteX6-209" fmla="*/ 0 w 2005025"/>
              <a:gd name="connsiteY6-210" fmla="*/ 421889 h 1631710"/>
              <a:gd name="connsiteX0-211" fmla="*/ 0 w 2205243"/>
              <a:gd name="connsiteY0-212" fmla="*/ 421889 h 1631710"/>
              <a:gd name="connsiteX1-213" fmla="*/ 759656 w 2205243"/>
              <a:gd name="connsiteY1-214" fmla="*/ 140535 h 1631710"/>
              <a:gd name="connsiteX2-215" fmla="*/ 1547445 w 2205243"/>
              <a:gd name="connsiteY2-216" fmla="*/ 351551 h 1631710"/>
              <a:gd name="connsiteX3-217" fmla="*/ 1702191 w 2205243"/>
              <a:gd name="connsiteY3-218" fmla="*/ 1265951 h 1631710"/>
              <a:gd name="connsiteX4-219" fmla="*/ 942535 w 2205243"/>
              <a:gd name="connsiteY4-220" fmla="*/ 1631710 h 1631710"/>
              <a:gd name="connsiteX5-221" fmla="*/ 70339 w 2205243"/>
              <a:gd name="connsiteY5-222" fmla="*/ 1294086 h 1631710"/>
              <a:gd name="connsiteX6-223" fmla="*/ 0 w 2205243"/>
              <a:gd name="connsiteY6-224" fmla="*/ 421889 h 1631710"/>
              <a:gd name="connsiteX0-225" fmla="*/ 0 w 2205243"/>
              <a:gd name="connsiteY0-226" fmla="*/ 421889 h 1631710"/>
              <a:gd name="connsiteX1-227" fmla="*/ 759656 w 2205243"/>
              <a:gd name="connsiteY1-228" fmla="*/ 140535 h 1631710"/>
              <a:gd name="connsiteX2-229" fmla="*/ 1547445 w 2205243"/>
              <a:gd name="connsiteY2-230" fmla="*/ 351551 h 1631710"/>
              <a:gd name="connsiteX3-231" fmla="*/ 1702191 w 2205243"/>
              <a:gd name="connsiteY3-232" fmla="*/ 1265951 h 1631710"/>
              <a:gd name="connsiteX4-233" fmla="*/ 942535 w 2205243"/>
              <a:gd name="connsiteY4-234" fmla="*/ 1631710 h 1631710"/>
              <a:gd name="connsiteX5-235" fmla="*/ 70339 w 2205243"/>
              <a:gd name="connsiteY5-236" fmla="*/ 1294086 h 1631710"/>
              <a:gd name="connsiteX6-237" fmla="*/ 0 w 2205243"/>
              <a:gd name="connsiteY6-238" fmla="*/ 421889 h 1631710"/>
              <a:gd name="connsiteX0-239" fmla="*/ 0 w 2205243"/>
              <a:gd name="connsiteY0-240" fmla="*/ 421889 h 1707267"/>
              <a:gd name="connsiteX1-241" fmla="*/ 759656 w 2205243"/>
              <a:gd name="connsiteY1-242" fmla="*/ 140535 h 1707267"/>
              <a:gd name="connsiteX2-243" fmla="*/ 1547445 w 2205243"/>
              <a:gd name="connsiteY2-244" fmla="*/ 351551 h 1707267"/>
              <a:gd name="connsiteX3-245" fmla="*/ 1702191 w 2205243"/>
              <a:gd name="connsiteY3-246" fmla="*/ 1265951 h 1707267"/>
              <a:gd name="connsiteX4-247" fmla="*/ 942535 w 2205243"/>
              <a:gd name="connsiteY4-248" fmla="*/ 1631710 h 1707267"/>
              <a:gd name="connsiteX5-249" fmla="*/ 70339 w 2205243"/>
              <a:gd name="connsiteY5-250" fmla="*/ 1294086 h 1707267"/>
              <a:gd name="connsiteX6-251" fmla="*/ 0 w 2205243"/>
              <a:gd name="connsiteY6-252" fmla="*/ 421889 h 1707267"/>
              <a:gd name="connsiteX0-253" fmla="*/ 0 w 2205243"/>
              <a:gd name="connsiteY0-254" fmla="*/ 421889 h 1784748"/>
              <a:gd name="connsiteX1-255" fmla="*/ 759656 w 2205243"/>
              <a:gd name="connsiteY1-256" fmla="*/ 140535 h 1784748"/>
              <a:gd name="connsiteX2-257" fmla="*/ 1547445 w 2205243"/>
              <a:gd name="connsiteY2-258" fmla="*/ 351551 h 1784748"/>
              <a:gd name="connsiteX3-259" fmla="*/ 1702191 w 2205243"/>
              <a:gd name="connsiteY3-260" fmla="*/ 1265951 h 1784748"/>
              <a:gd name="connsiteX4-261" fmla="*/ 942535 w 2205243"/>
              <a:gd name="connsiteY4-262" fmla="*/ 1631710 h 1784748"/>
              <a:gd name="connsiteX5-263" fmla="*/ 70339 w 2205243"/>
              <a:gd name="connsiteY5-264" fmla="*/ 1294086 h 1784748"/>
              <a:gd name="connsiteX6-265" fmla="*/ 0 w 2205243"/>
              <a:gd name="connsiteY6-266" fmla="*/ 421889 h 1784748"/>
              <a:gd name="connsiteX0-267" fmla="*/ 0 w 2205243"/>
              <a:gd name="connsiteY0-268" fmla="*/ 421889 h 1786897"/>
              <a:gd name="connsiteX1-269" fmla="*/ 759656 w 2205243"/>
              <a:gd name="connsiteY1-270" fmla="*/ 140535 h 1786897"/>
              <a:gd name="connsiteX2-271" fmla="*/ 1547445 w 2205243"/>
              <a:gd name="connsiteY2-272" fmla="*/ 351551 h 1786897"/>
              <a:gd name="connsiteX3-273" fmla="*/ 1702191 w 2205243"/>
              <a:gd name="connsiteY3-274" fmla="*/ 1265951 h 1786897"/>
              <a:gd name="connsiteX4-275" fmla="*/ 942535 w 2205243"/>
              <a:gd name="connsiteY4-276" fmla="*/ 1631710 h 1786897"/>
              <a:gd name="connsiteX5-277" fmla="*/ 28136 w 2205243"/>
              <a:gd name="connsiteY5-278" fmla="*/ 1308153 h 1786897"/>
              <a:gd name="connsiteX6-279" fmla="*/ 0 w 2205243"/>
              <a:gd name="connsiteY6-280" fmla="*/ 421889 h 1786897"/>
              <a:gd name="connsiteX0-281" fmla="*/ 0 w 2205243"/>
              <a:gd name="connsiteY0-282" fmla="*/ 421889 h 1808739"/>
              <a:gd name="connsiteX1-283" fmla="*/ 759656 w 2205243"/>
              <a:gd name="connsiteY1-284" fmla="*/ 140535 h 1808739"/>
              <a:gd name="connsiteX2-285" fmla="*/ 1547445 w 2205243"/>
              <a:gd name="connsiteY2-286" fmla="*/ 351551 h 1808739"/>
              <a:gd name="connsiteX3-287" fmla="*/ 1702191 w 2205243"/>
              <a:gd name="connsiteY3-288" fmla="*/ 1265951 h 1808739"/>
              <a:gd name="connsiteX4-289" fmla="*/ 942535 w 2205243"/>
              <a:gd name="connsiteY4-290" fmla="*/ 1631710 h 1808739"/>
              <a:gd name="connsiteX5-291" fmla="*/ 28136 w 2205243"/>
              <a:gd name="connsiteY5-292" fmla="*/ 1308153 h 1808739"/>
              <a:gd name="connsiteX6-293" fmla="*/ 0 w 2205243"/>
              <a:gd name="connsiteY6-294" fmla="*/ 421889 h 1808739"/>
              <a:gd name="connsiteX0-295" fmla="*/ 0 w 2205243"/>
              <a:gd name="connsiteY0-296" fmla="*/ 421889 h 1801695"/>
              <a:gd name="connsiteX1-297" fmla="*/ 759656 w 2205243"/>
              <a:gd name="connsiteY1-298" fmla="*/ 140535 h 1801695"/>
              <a:gd name="connsiteX2-299" fmla="*/ 1547445 w 2205243"/>
              <a:gd name="connsiteY2-300" fmla="*/ 351551 h 1801695"/>
              <a:gd name="connsiteX3-301" fmla="*/ 1702191 w 2205243"/>
              <a:gd name="connsiteY3-302" fmla="*/ 1265951 h 1801695"/>
              <a:gd name="connsiteX4-303" fmla="*/ 942535 w 2205243"/>
              <a:gd name="connsiteY4-304" fmla="*/ 1631710 h 1801695"/>
              <a:gd name="connsiteX5-305" fmla="*/ 28136 w 2205243"/>
              <a:gd name="connsiteY5-306" fmla="*/ 1308153 h 1801695"/>
              <a:gd name="connsiteX6-307" fmla="*/ 0 w 2205243"/>
              <a:gd name="connsiteY6-308" fmla="*/ 421889 h 1801695"/>
              <a:gd name="connsiteX0-309" fmla="*/ 0 w 2205243"/>
              <a:gd name="connsiteY0-310" fmla="*/ 421889 h 1801695"/>
              <a:gd name="connsiteX1-311" fmla="*/ 759656 w 2205243"/>
              <a:gd name="connsiteY1-312" fmla="*/ 140535 h 1801695"/>
              <a:gd name="connsiteX2-313" fmla="*/ 1547445 w 2205243"/>
              <a:gd name="connsiteY2-314" fmla="*/ 351551 h 1801695"/>
              <a:gd name="connsiteX3-315" fmla="*/ 1702191 w 2205243"/>
              <a:gd name="connsiteY3-316" fmla="*/ 1265951 h 1801695"/>
              <a:gd name="connsiteX4-317" fmla="*/ 942535 w 2205243"/>
              <a:gd name="connsiteY4-318" fmla="*/ 1631710 h 1801695"/>
              <a:gd name="connsiteX5-319" fmla="*/ 28136 w 2205243"/>
              <a:gd name="connsiteY5-320" fmla="*/ 1308153 h 1801695"/>
              <a:gd name="connsiteX6-321" fmla="*/ 0 w 2205243"/>
              <a:gd name="connsiteY6-322" fmla="*/ 421889 h 1801695"/>
              <a:gd name="connsiteX0-323" fmla="*/ 0 w 2205243"/>
              <a:gd name="connsiteY0-324" fmla="*/ 421889 h 1711922"/>
              <a:gd name="connsiteX1-325" fmla="*/ 759656 w 2205243"/>
              <a:gd name="connsiteY1-326" fmla="*/ 140535 h 1711922"/>
              <a:gd name="connsiteX2-327" fmla="*/ 1547445 w 2205243"/>
              <a:gd name="connsiteY2-328" fmla="*/ 351551 h 1711922"/>
              <a:gd name="connsiteX3-329" fmla="*/ 1702191 w 2205243"/>
              <a:gd name="connsiteY3-330" fmla="*/ 1265951 h 1711922"/>
              <a:gd name="connsiteX4-331" fmla="*/ 942535 w 2205243"/>
              <a:gd name="connsiteY4-332" fmla="*/ 1631710 h 1711922"/>
              <a:gd name="connsiteX5-333" fmla="*/ 28136 w 2205243"/>
              <a:gd name="connsiteY5-334" fmla="*/ 1308153 h 1711922"/>
              <a:gd name="connsiteX6-335" fmla="*/ 0 w 2205243"/>
              <a:gd name="connsiteY6-336" fmla="*/ 421889 h 1711922"/>
              <a:gd name="connsiteX0-337" fmla="*/ 0 w 2205243"/>
              <a:gd name="connsiteY0-338" fmla="*/ 421889 h 1795525"/>
              <a:gd name="connsiteX1-339" fmla="*/ 759656 w 2205243"/>
              <a:gd name="connsiteY1-340" fmla="*/ 140535 h 1795525"/>
              <a:gd name="connsiteX2-341" fmla="*/ 1547445 w 2205243"/>
              <a:gd name="connsiteY2-342" fmla="*/ 351551 h 1795525"/>
              <a:gd name="connsiteX3-343" fmla="*/ 1702191 w 2205243"/>
              <a:gd name="connsiteY3-344" fmla="*/ 1265951 h 1795525"/>
              <a:gd name="connsiteX4-345" fmla="*/ 942535 w 2205243"/>
              <a:gd name="connsiteY4-346" fmla="*/ 1631710 h 1795525"/>
              <a:gd name="connsiteX5-347" fmla="*/ 28136 w 2205243"/>
              <a:gd name="connsiteY5-348" fmla="*/ 1308153 h 1795525"/>
              <a:gd name="connsiteX6-349" fmla="*/ 0 w 2205243"/>
              <a:gd name="connsiteY6-350" fmla="*/ 421889 h 1795525"/>
              <a:gd name="connsiteX0-351" fmla="*/ 0 w 2205243"/>
              <a:gd name="connsiteY0-352" fmla="*/ 421889 h 1751029"/>
              <a:gd name="connsiteX1-353" fmla="*/ 759656 w 2205243"/>
              <a:gd name="connsiteY1-354" fmla="*/ 140535 h 1751029"/>
              <a:gd name="connsiteX2-355" fmla="*/ 1547445 w 2205243"/>
              <a:gd name="connsiteY2-356" fmla="*/ 351551 h 1751029"/>
              <a:gd name="connsiteX3-357" fmla="*/ 1702191 w 2205243"/>
              <a:gd name="connsiteY3-358" fmla="*/ 1265951 h 1751029"/>
              <a:gd name="connsiteX4-359" fmla="*/ 942535 w 2205243"/>
              <a:gd name="connsiteY4-360" fmla="*/ 1631710 h 1751029"/>
              <a:gd name="connsiteX5-361" fmla="*/ 28136 w 2205243"/>
              <a:gd name="connsiteY5-362" fmla="*/ 1308153 h 1751029"/>
              <a:gd name="connsiteX6-363" fmla="*/ 0 w 2205243"/>
              <a:gd name="connsiteY6-364" fmla="*/ 421889 h 1751029"/>
              <a:gd name="connsiteX0-365" fmla="*/ 0 w 2205243"/>
              <a:gd name="connsiteY0-366" fmla="*/ 421889 h 1807298"/>
              <a:gd name="connsiteX1-367" fmla="*/ 759656 w 2205243"/>
              <a:gd name="connsiteY1-368" fmla="*/ 140535 h 1807298"/>
              <a:gd name="connsiteX2-369" fmla="*/ 1547445 w 2205243"/>
              <a:gd name="connsiteY2-370" fmla="*/ 351551 h 1807298"/>
              <a:gd name="connsiteX3-371" fmla="*/ 1702191 w 2205243"/>
              <a:gd name="connsiteY3-372" fmla="*/ 1265951 h 1807298"/>
              <a:gd name="connsiteX4-373" fmla="*/ 942535 w 2205243"/>
              <a:gd name="connsiteY4-374" fmla="*/ 1631710 h 1807298"/>
              <a:gd name="connsiteX5-375" fmla="*/ 28136 w 2205243"/>
              <a:gd name="connsiteY5-376" fmla="*/ 1308153 h 1807298"/>
              <a:gd name="connsiteX6-377" fmla="*/ 0 w 2205243"/>
              <a:gd name="connsiteY6-378" fmla="*/ 421889 h 1807298"/>
              <a:gd name="connsiteX0-379" fmla="*/ 237702 w 2442945"/>
              <a:gd name="connsiteY0-380" fmla="*/ 421889 h 1807298"/>
              <a:gd name="connsiteX1-381" fmla="*/ 997358 w 2442945"/>
              <a:gd name="connsiteY1-382" fmla="*/ 140535 h 1807298"/>
              <a:gd name="connsiteX2-383" fmla="*/ 1785147 w 2442945"/>
              <a:gd name="connsiteY2-384" fmla="*/ 351551 h 1807298"/>
              <a:gd name="connsiteX3-385" fmla="*/ 1939893 w 2442945"/>
              <a:gd name="connsiteY3-386" fmla="*/ 1265951 h 1807298"/>
              <a:gd name="connsiteX4-387" fmla="*/ 1180237 w 2442945"/>
              <a:gd name="connsiteY4-388" fmla="*/ 1631710 h 1807298"/>
              <a:gd name="connsiteX5-389" fmla="*/ 265838 w 2442945"/>
              <a:gd name="connsiteY5-390" fmla="*/ 1308153 h 1807298"/>
              <a:gd name="connsiteX6-391" fmla="*/ 237702 w 2442945"/>
              <a:gd name="connsiteY6-392" fmla="*/ 421889 h 1807298"/>
              <a:gd name="connsiteX0-393" fmla="*/ 342317 w 2547560"/>
              <a:gd name="connsiteY0-394" fmla="*/ 421889 h 1807298"/>
              <a:gd name="connsiteX1-395" fmla="*/ 1101973 w 2547560"/>
              <a:gd name="connsiteY1-396" fmla="*/ 140535 h 1807298"/>
              <a:gd name="connsiteX2-397" fmla="*/ 1889762 w 2547560"/>
              <a:gd name="connsiteY2-398" fmla="*/ 351551 h 1807298"/>
              <a:gd name="connsiteX3-399" fmla="*/ 2044508 w 2547560"/>
              <a:gd name="connsiteY3-400" fmla="*/ 1265951 h 1807298"/>
              <a:gd name="connsiteX4-401" fmla="*/ 1284852 w 2547560"/>
              <a:gd name="connsiteY4-402" fmla="*/ 1631710 h 1807298"/>
              <a:gd name="connsiteX5-403" fmla="*/ 370453 w 2547560"/>
              <a:gd name="connsiteY5-404" fmla="*/ 1308153 h 1807298"/>
              <a:gd name="connsiteX6-405" fmla="*/ 342317 w 2547560"/>
              <a:gd name="connsiteY6-406" fmla="*/ 421889 h 180729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2547560" h="1807298">
                <a:moveTo>
                  <a:pt x="342317" y="421889"/>
                </a:moveTo>
                <a:cubicBezTo>
                  <a:pt x="487684" y="98331"/>
                  <a:pt x="914404" y="27994"/>
                  <a:pt x="1101973" y="140535"/>
                </a:cubicBezTo>
                <a:cubicBezTo>
                  <a:pt x="1477110" y="-197089"/>
                  <a:pt x="1950723" y="154603"/>
                  <a:pt x="1889762" y="351551"/>
                </a:cubicBezTo>
                <a:cubicBezTo>
                  <a:pt x="2841676" y="32683"/>
                  <a:pt x="2640040" y="1401939"/>
                  <a:pt x="2044508" y="1265951"/>
                </a:cubicBezTo>
                <a:cubicBezTo>
                  <a:pt x="1946034" y="1711428"/>
                  <a:pt x="1552139" y="1791144"/>
                  <a:pt x="1284852" y="1631710"/>
                </a:cubicBezTo>
                <a:cubicBezTo>
                  <a:pt x="740902" y="1997469"/>
                  <a:pt x="492373" y="1744249"/>
                  <a:pt x="370453" y="1308153"/>
                </a:cubicBezTo>
                <a:cubicBezTo>
                  <a:pt x="-215701" y="1139341"/>
                  <a:pt x="-14064" y="661039"/>
                  <a:pt x="342317" y="421889"/>
                </a:cubicBezTo>
                <a:close/>
              </a:path>
            </a:pathLst>
          </a:custGeom>
          <a:solidFill>
            <a:srgbClr val="F1FA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957918" y="187129"/>
            <a:ext cx="63854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3600" b="1" dirty="0">
                <a:solidFill>
                  <a:srgbClr val="283F19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rPr>
              <a:t>从</a:t>
            </a:r>
            <a:r>
              <a:rPr lang="zh-CN" altLang="en-US" sz="3600" b="1" dirty="0">
                <a:solidFill>
                  <a:srgbClr val="283F19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rPr>
              <a:t>我</a:t>
            </a:r>
            <a:r>
              <a:rPr lang="zh-CN" altLang="zh-CN" sz="3600" b="1" dirty="0">
                <a:solidFill>
                  <a:srgbClr val="283F19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rPr>
              <a:t>做起保护地球的由来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107487" y="2729861"/>
            <a:ext cx="47408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6000" dirty="0">
                <a:solidFill>
                  <a:srgbClr val="00B0F0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rPr>
              <a:t>大家一定要</a:t>
            </a:r>
          </a:p>
        </p:txBody>
      </p:sp>
      <p:sp>
        <p:nvSpPr>
          <p:cNvPr id="6" name="文本框 5"/>
          <p:cNvSpPr txBox="1"/>
          <p:nvPr/>
        </p:nvSpPr>
        <p:spPr>
          <a:xfrm rot="927043">
            <a:off x="6097078" y="2574500"/>
            <a:ext cx="2025748" cy="1200329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zh-CN" altLang="en-US" sz="7200" dirty="0">
                <a:solidFill>
                  <a:schemeClr val="bg1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rPr>
              <a:t>说道</a:t>
            </a:r>
          </a:p>
        </p:txBody>
      </p:sp>
      <p:sp>
        <p:nvSpPr>
          <p:cNvPr id="7" name="文本框 6"/>
          <p:cNvSpPr txBox="1"/>
          <p:nvPr/>
        </p:nvSpPr>
        <p:spPr>
          <a:xfrm rot="21231226">
            <a:off x="8289173" y="2585596"/>
            <a:ext cx="2053882" cy="1200329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zh-CN" altLang="en-US" sz="7200" dirty="0">
                <a:solidFill>
                  <a:schemeClr val="bg1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rPr>
              <a:t>做到</a:t>
            </a:r>
          </a:p>
        </p:txBody>
      </p:sp>
      <p:grpSp>
        <p:nvGrpSpPr>
          <p:cNvPr id="9" name="组合 8"/>
          <p:cNvGrpSpPr>
            <a:grpSpLocks noChangeAspect="1"/>
          </p:cNvGrpSpPr>
          <p:nvPr/>
        </p:nvGrpSpPr>
        <p:grpSpPr>
          <a:xfrm>
            <a:off x="10617040" y="4991716"/>
            <a:ext cx="656540" cy="1779087"/>
            <a:chOff x="806665" y="11091044"/>
            <a:chExt cx="1312863" cy="3557587"/>
          </a:xfrm>
        </p:grpSpPr>
        <p:sp>
          <p:nvSpPr>
            <p:cNvPr id="10" name="Freeform 118"/>
            <p:cNvSpPr/>
            <p:nvPr/>
          </p:nvSpPr>
          <p:spPr bwMode="auto">
            <a:xfrm>
              <a:off x="1540090" y="11800656"/>
              <a:ext cx="304800" cy="363538"/>
            </a:xfrm>
            <a:custGeom>
              <a:avLst/>
              <a:gdLst>
                <a:gd name="T0" fmla="*/ 46 w 81"/>
                <a:gd name="T1" fmla="*/ 97 h 97"/>
                <a:gd name="T2" fmla="*/ 43 w 81"/>
                <a:gd name="T3" fmla="*/ 92 h 97"/>
                <a:gd name="T4" fmla="*/ 9 w 81"/>
                <a:gd name="T5" fmla="*/ 41 h 97"/>
                <a:gd name="T6" fmla="*/ 14 w 81"/>
                <a:gd name="T7" fmla="*/ 15 h 97"/>
                <a:gd name="T8" fmla="*/ 45 w 81"/>
                <a:gd name="T9" fmla="*/ 16 h 97"/>
                <a:gd name="T10" fmla="*/ 81 w 81"/>
                <a:gd name="T11" fmla="*/ 67 h 97"/>
                <a:gd name="T12" fmla="*/ 46 w 81"/>
                <a:gd name="T13" fmla="*/ 9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1" h="97">
                  <a:moveTo>
                    <a:pt x="46" y="97"/>
                  </a:moveTo>
                  <a:cubicBezTo>
                    <a:pt x="43" y="92"/>
                    <a:pt x="43" y="92"/>
                    <a:pt x="43" y="92"/>
                  </a:cubicBezTo>
                  <a:cubicBezTo>
                    <a:pt x="9" y="41"/>
                    <a:pt x="9" y="41"/>
                    <a:pt x="9" y="41"/>
                  </a:cubicBezTo>
                  <a:cubicBezTo>
                    <a:pt x="9" y="41"/>
                    <a:pt x="0" y="26"/>
                    <a:pt x="14" y="15"/>
                  </a:cubicBezTo>
                  <a:cubicBezTo>
                    <a:pt x="31" y="0"/>
                    <a:pt x="45" y="16"/>
                    <a:pt x="45" y="16"/>
                  </a:cubicBezTo>
                  <a:cubicBezTo>
                    <a:pt x="81" y="67"/>
                    <a:pt x="81" y="67"/>
                    <a:pt x="81" y="67"/>
                  </a:cubicBezTo>
                  <a:lnTo>
                    <a:pt x="46" y="97"/>
                  </a:lnTo>
                  <a:close/>
                </a:path>
              </a:pathLst>
            </a:custGeom>
            <a:solidFill>
              <a:srgbClr val="FBC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119"/>
            <p:cNvSpPr/>
            <p:nvPr/>
          </p:nvSpPr>
          <p:spPr bwMode="auto">
            <a:xfrm>
              <a:off x="1540090" y="11800656"/>
              <a:ext cx="173038" cy="233363"/>
            </a:xfrm>
            <a:custGeom>
              <a:avLst/>
              <a:gdLst>
                <a:gd name="T0" fmla="*/ 46 w 46"/>
                <a:gd name="T1" fmla="*/ 39 h 62"/>
                <a:gd name="T2" fmla="*/ 45 w 46"/>
                <a:gd name="T3" fmla="*/ 16 h 62"/>
                <a:gd name="T4" fmla="*/ 45 w 46"/>
                <a:gd name="T5" fmla="*/ 16 h 62"/>
                <a:gd name="T6" fmla="*/ 14 w 46"/>
                <a:gd name="T7" fmla="*/ 15 h 62"/>
                <a:gd name="T8" fmla="*/ 9 w 46"/>
                <a:gd name="T9" fmla="*/ 41 h 62"/>
                <a:gd name="T10" fmla="*/ 23 w 46"/>
                <a:gd name="T11" fmla="*/ 62 h 62"/>
                <a:gd name="T12" fmla="*/ 46 w 46"/>
                <a:gd name="T13" fmla="*/ 39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" h="62">
                  <a:moveTo>
                    <a:pt x="46" y="39"/>
                  </a:moveTo>
                  <a:cubicBezTo>
                    <a:pt x="46" y="32"/>
                    <a:pt x="44" y="24"/>
                    <a:pt x="45" y="16"/>
                  </a:cubicBezTo>
                  <a:cubicBezTo>
                    <a:pt x="45" y="16"/>
                    <a:pt x="45" y="16"/>
                    <a:pt x="45" y="16"/>
                  </a:cubicBezTo>
                  <a:cubicBezTo>
                    <a:pt x="45" y="16"/>
                    <a:pt x="31" y="0"/>
                    <a:pt x="14" y="15"/>
                  </a:cubicBezTo>
                  <a:cubicBezTo>
                    <a:pt x="0" y="26"/>
                    <a:pt x="9" y="41"/>
                    <a:pt x="9" y="41"/>
                  </a:cubicBezTo>
                  <a:cubicBezTo>
                    <a:pt x="23" y="62"/>
                    <a:pt x="23" y="62"/>
                    <a:pt x="23" y="62"/>
                  </a:cubicBezTo>
                  <a:cubicBezTo>
                    <a:pt x="35" y="59"/>
                    <a:pt x="45" y="54"/>
                    <a:pt x="46" y="39"/>
                  </a:cubicBezTo>
                  <a:close/>
                </a:path>
              </a:pathLst>
            </a:custGeom>
            <a:solidFill>
              <a:srgbClr val="EAB8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120"/>
            <p:cNvSpPr/>
            <p:nvPr/>
          </p:nvSpPr>
          <p:spPr bwMode="auto">
            <a:xfrm>
              <a:off x="859052" y="13072244"/>
              <a:ext cx="173038" cy="192088"/>
            </a:xfrm>
            <a:custGeom>
              <a:avLst/>
              <a:gdLst>
                <a:gd name="T0" fmla="*/ 46 w 46"/>
                <a:gd name="T1" fmla="*/ 0 h 51"/>
                <a:gd name="T2" fmla="*/ 45 w 46"/>
                <a:gd name="T3" fmla="*/ 6 h 51"/>
                <a:gd name="T4" fmla="*/ 44 w 46"/>
                <a:gd name="T5" fmla="*/ 32 h 51"/>
                <a:gd name="T6" fmla="*/ 24 w 46"/>
                <a:gd name="T7" fmla="*/ 51 h 51"/>
                <a:gd name="T8" fmla="*/ 0 w 46"/>
                <a:gd name="T9" fmla="*/ 31 h 51"/>
                <a:gd name="T10" fmla="*/ 0 w 46"/>
                <a:gd name="T11" fmla="*/ 2 h 51"/>
                <a:gd name="T12" fmla="*/ 46 w 46"/>
                <a:gd name="T13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" h="51">
                  <a:moveTo>
                    <a:pt x="46" y="0"/>
                  </a:moveTo>
                  <a:cubicBezTo>
                    <a:pt x="45" y="6"/>
                    <a:pt x="45" y="6"/>
                    <a:pt x="45" y="6"/>
                  </a:cubicBezTo>
                  <a:cubicBezTo>
                    <a:pt x="44" y="32"/>
                    <a:pt x="44" y="32"/>
                    <a:pt x="44" y="32"/>
                  </a:cubicBezTo>
                  <a:cubicBezTo>
                    <a:pt x="44" y="32"/>
                    <a:pt x="41" y="50"/>
                    <a:pt x="24" y="51"/>
                  </a:cubicBezTo>
                  <a:cubicBezTo>
                    <a:pt x="1" y="51"/>
                    <a:pt x="0" y="31"/>
                    <a:pt x="0" y="31"/>
                  </a:cubicBezTo>
                  <a:cubicBezTo>
                    <a:pt x="0" y="2"/>
                    <a:pt x="0" y="2"/>
                    <a:pt x="0" y="2"/>
                  </a:cubicBezTo>
                  <a:lnTo>
                    <a:pt x="46" y="0"/>
                  </a:lnTo>
                  <a:close/>
                </a:path>
              </a:pathLst>
            </a:custGeom>
            <a:solidFill>
              <a:srgbClr val="FBC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121"/>
            <p:cNvSpPr/>
            <p:nvPr/>
          </p:nvSpPr>
          <p:spPr bwMode="auto">
            <a:xfrm>
              <a:off x="878102" y="14566081"/>
              <a:ext cx="346075" cy="82550"/>
            </a:xfrm>
            <a:custGeom>
              <a:avLst/>
              <a:gdLst>
                <a:gd name="T0" fmla="*/ 14 w 92"/>
                <a:gd name="T1" fmla="*/ 1 h 22"/>
                <a:gd name="T2" fmla="*/ 2 w 92"/>
                <a:gd name="T3" fmla="*/ 9 h 22"/>
                <a:gd name="T4" fmla="*/ 7 w 92"/>
                <a:gd name="T5" fmla="*/ 22 h 22"/>
                <a:gd name="T6" fmla="*/ 85 w 92"/>
                <a:gd name="T7" fmla="*/ 17 h 22"/>
                <a:gd name="T8" fmla="*/ 83 w 92"/>
                <a:gd name="T9" fmla="*/ 0 h 22"/>
                <a:gd name="T10" fmla="*/ 14 w 92"/>
                <a:gd name="T11" fmla="*/ 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22">
                  <a:moveTo>
                    <a:pt x="14" y="1"/>
                  </a:moveTo>
                  <a:cubicBezTo>
                    <a:pt x="14" y="1"/>
                    <a:pt x="3" y="7"/>
                    <a:pt x="2" y="9"/>
                  </a:cubicBezTo>
                  <a:cubicBezTo>
                    <a:pt x="2" y="11"/>
                    <a:pt x="0" y="21"/>
                    <a:pt x="7" y="22"/>
                  </a:cubicBezTo>
                  <a:cubicBezTo>
                    <a:pt x="13" y="22"/>
                    <a:pt x="77" y="20"/>
                    <a:pt x="85" y="17"/>
                  </a:cubicBezTo>
                  <a:cubicBezTo>
                    <a:pt x="92" y="13"/>
                    <a:pt x="86" y="1"/>
                    <a:pt x="83" y="0"/>
                  </a:cubicBezTo>
                  <a:cubicBezTo>
                    <a:pt x="80" y="0"/>
                    <a:pt x="14" y="1"/>
                    <a:pt x="14" y="1"/>
                  </a:cubicBezTo>
                  <a:close/>
                </a:path>
              </a:pathLst>
            </a:custGeom>
            <a:solidFill>
              <a:srgbClr val="B22F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122"/>
            <p:cNvSpPr/>
            <p:nvPr/>
          </p:nvSpPr>
          <p:spPr bwMode="auto">
            <a:xfrm>
              <a:off x="874927" y="13718356"/>
              <a:ext cx="346075" cy="882650"/>
            </a:xfrm>
            <a:custGeom>
              <a:avLst/>
              <a:gdLst>
                <a:gd name="T0" fmla="*/ 53 w 92"/>
                <a:gd name="T1" fmla="*/ 0 h 235"/>
                <a:gd name="T2" fmla="*/ 40 w 92"/>
                <a:gd name="T3" fmla="*/ 183 h 235"/>
                <a:gd name="T4" fmla="*/ 2 w 92"/>
                <a:gd name="T5" fmla="*/ 221 h 235"/>
                <a:gd name="T6" fmla="*/ 21 w 92"/>
                <a:gd name="T7" fmla="*/ 234 h 235"/>
                <a:gd name="T8" fmla="*/ 90 w 92"/>
                <a:gd name="T9" fmla="*/ 221 h 235"/>
                <a:gd name="T10" fmla="*/ 65 w 92"/>
                <a:gd name="T11" fmla="*/ 180 h 235"/>
                <a:gd name="T12" fmla="*/ 75 w 92"/>
                <a:gd name="T13" fmla="*/ 5 h 235"/>
                <a:gd name="T14" fmla="*/ 53 w 92"/>
                <a:gd name="T15" fmla="*/ 0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2" h="235">
                  <a:moveTo>
                    <a:pt x="53" y="0"/>
                  </a:moveTo>
                  <a:cubicBezTo>
                    <a:pt x="53" y="0"/>
                    <a:pt x="45" y="174"/>
                    <a:pt x="40" y="183"/>
                  </a:cubicBezTo>
                  <a:cubicBezTo>
                    <a:pt x="36" y="192"/>
                    <a:pt x="2" y="214"/>
                    <a:pt x="2" y="221"/>
                  </a:cubicBezTo>
                  <a:cubicBezTo>
                    <a:pt x="3" y="228"/>
                    <a:pt x="0" y="235"/>
                    <a:pt x="21" y="234"/>
                  </a:cubicBezTo>
                  <a:cubicBezTo>
                    <a:pt x="41" y="232"/>
                    <a:pt x="92" y="230"/>
                    <a:pt x="90" y="221"/>
                  </a:cubicBezTo>
                  <a:cubicBezTo>
                    <a:pt x="89" y="213"/>
                    <a:pt x="69" y="191"/>
                    <a:pt x="65" y="180"/>
                  </a:cubicBezTo>
                  <a:cubicBezTo>
                    <a:pt x="60" y="170"/>
                    <a:pt x="75" y="5"/>
                    <a:pt x="75" y="5"/>
                  </a:cubicBezTo>
                  <a:lnTo>
                    <a:pt x="53" y="0"/>
                  </a:lnTo>
                  <a:close/>
                </a:path>
              </a:pathLst>
            </a:custGeom>
            <a:solidFill>
              <a:srgbClr val="FBC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123"/>
            <p:cNvSpPr/>
            <p:nvPr/>
          </p:nvSpPr>
          <p:spPr bwMode="auto">
            <a:xfrm>
              <a:off x="930490" y="14450194"/>
              <a:ext cx="241300" cy="153988"/>
            </a:xfrm>
            <a:custGeom>
              <a:avLst/>
              <a:gdLst>
                <a:gd name="T0" fmla="*/ 0 w 64"/>
                <a:gd name="T1" fmla="*/ 12 h 41"/>
                <a:gd name="T2" fmla="*/ 28 w 64"/>
                <a:gd name="T3" fmla="*/ 37 h 41"/>
                <a:gd name="T4" fmla="*/ 31 w 64"/>
                <a:gd name="T5" fmla="*/ 41 h 41"/>
                <a:gd name="T6" fmla="*/ 34 w 64"/>
                <a:gd name="T7" fmla="*/ 37 h 41"/>
                <a:gd name="T8" fmla="*/ 45 w 64"/>
                <a:gd name="T9" fmla="*/ 14 h 41"/>
                <a:gd name="T10" fmla="*/ 64 w 64"/>
                <a:gd name="T11" fmla="*/ 7 h 41"/>
                <a:gd name="T12" fmla="*/ 59 w 64"/>
                <a:gd name="T13" fmla="*/ 0 h 41"/>
                <a:gd name="T14" fmla="*/ 32 w 64"/>
                <a:gd name="T15" fmla="*/ 15 h 41"/>
                <a:gd name="T16" fmla="*/ 10 w 64"/>
                <a:gd name="T17" fmla="*/ 4 h 41"/>
                <a:gd name="T18" fmla="*/ 0 w 64"/>
                <a:gd name="T19" fmla="*/ 12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41">
                  <a:moveTo>
                    <a:pt x="0" y="12"/>
                  </a:moveTo>
                  <a:cubicBezTo>
                    <a:pt x="0" y="12"/>
                    <a:pt x="23" y="4"/>
                    <a:pt x="28" y="37"/>
                  </a:cubicBezTo>
                  <a:cubicBezTo>
                    <a:pt x="31" y="41"/>
                    <a:pt x="31" y="41"/>
                    <a:pt x="31" y="41"/>
                  </a:cubicBezTo>
                  <a:cubicBezTo>
                    <a:pt x="34" y="37"/>
                    <a:pt x="34" y="37"/>
                    <a:pt x="34" y="37"/>
                  </a:cubicBezTo>
                  <a:cubicBezTo>
                    <a:pt x="34" y="37"/>
                    <a:pt x="34" y="24"/>
                    <a:pt x="45" y="14"/>
                  </a:cubicBezTo>
                  <a:cubicBezTo>
                    <a:pt x="56" y="4"/>
                    <a:pt x="64" y="7"/>
                    <a:pt x="64" y="7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9" y="0"/>
                    <a:pt x="39" y="2"/>
                    <a:pt x="32" y="15"/>
                  </a:cubicBezTo>
                  <a:cubicBezTo>
                    <a:pt x="32" y="15"/>
                    <a:pt x="24" y="3"/>
                    <a:pt x="10" y="4"/>
                  </a:cubicBezTo>
                  <a:lnTo>
                    <a:pt x="0" y="12"/>
                  </a:lnTo>
                  <a:close/>
                </a:path>
              </a:pathLst>
            </a:custGeom>
            <a:solidFill>
              <a:srgbClr val="B22F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124"/>
            <p:cNvSpPr/>
            <p:nvPr/>
          </p:nvSpPr>
          <p:spPr bwMode="auto">
            <a:xfrm>
              <a:off x="1370227" y="14566081"/>
              <a:ext cx="350838" cy="82550"/>
            </a:xfrm>
            <a:custGeom>
              <a:avLst/>
              <a:gdLst>
                <a:gd name="T0" fmla="*/ 79 w 93"/>
                <a:gd name="T1" fmla="*/ 1 h 22"/>
                <a:gd name="T2" fmla="*/ 90 w 93"/>
                <a:gd name="T3" fmla="*/ 9 h 22"/>
                <a:gd name="T4" fmla="*/ 86 w 93"/>
                <a:gd name="T5" fmla="*/ 22 h 22"/>
                <a:gd name="T6" fmla="*/ 8 w 93"/>
                <a:gd name="T7" fmla="*/ 17 h 22"/>
                <a:gd name="T8" fmla="*/ 10 w 93"/>
                <a:gd name="T9" fmla="*/ 0 h 22"/>
                <a:gd name="T10" fmla="*/ 79 w 93"/>
                <a:gd name="T11" fmla="*/ 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3" h="22">
                  <a:moveTo>
                    <a:pt x="79" y="1"/>
                  </a:moveTo>
                  <a:cubicBezTo>
                    <a:pt x="79" y="1"/>
                    <a:pt x="90" y="7"/>
                    <a:pt x="90" y="9"/>
                  </a:cubicBezTo>
                  <a:cubicBezTo>
                    <a:pt x="90" y="11"/>
                    <a:pt x="93" y="21"/>
                    <a:pt x="86" y="22"/>
                  </a:cubicBezTo>
                  <a:cubicBezTo>
                    <a:pt x="79" y="22"/>
                    <a:pt x="16" y="20"/>
                    <a:pt x="8" y="17"/>
                  </a:cubicBezTo>
                  <a:cubicBezTo>
                    <a:pt x="0" y="13"/>
                    <a:pt x="6" y="1"/>
                    <a:pt x="10" y="0"/>
                  </a:cubicBezTo>
                  <a:cubicBezTo>
                    <a:pt x="13" y="0"/>
                    <a:pt x="79" y="1"/>
                    <a:pt x="79" y="1"/>
                  </a:cubicBezTo>
                  <a:close/>
                </a:path>
              </a:pathLst>
            </a:custGeom>
            <a:solidFill>
              <a:srgbClr val="B22F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125"/>
            <p:cNvSpPr/>
            <p:nvPr/>
          </p:nvSpPr>
          <p:spPr bwMode="auto">
            <a:xfrm>
              <a:off x="1378165" y="13718356"/>
              <a:ext cx="342900" cy="882650"/>
            </a:xfrm>
            <a:custGeom>
              <a:avLst/>
              <a:gdLst>
                <a:gd name="T0" fmla="*/ 39 w 91"/>
                <a:gd name="T1" fmla="*/ 0 h 235"/>
                <a:gd name="T2" fmla="*/ 51 w 91"/>
                <a:gd name="T3" fmla="*/ 183 h 235"/>
                <a:gd name="T4" fmla="*/ 89 w 91"/>
                <a:gd name="T5" fmla="*/ 221 h 235"/>
                <a:gd name="T6" fmla="*/ 71 w 91"/>
                <a:gd name="T7" fmla="*/ 234 h 235"/>
                <a:gd name="T8" fmla="*/ 1 w 91"/>
                <a:gd name="T9" fmla="*/ 221 h 235"/>
                <a:gd name="T10" fmla="*/ 27 w 91"/>
                <a:gd name="T11" fmla="*/ 180 h 235"/>
                <a:gd name="T12" fmla="*/ 16 w 91"/>
                <a:gd name="T13" fmla="*/ 5 h 235"/>
                <a:gd name="T14" fmla="*/ 39 w 91"/>
                <a:gd name="T15" fmla="*/ 0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1" h="235">
                  <a:moveTo>
                    <a:pt x="39" y="0"/>
                  </a:moveTo>
                  <a:cubicBezTo>
                    <a:pt x="39" y="0"/>
                    <a:pt x="47" y="174"/>
                    <a:pt x="51" y="183"/>
                  </a:cubicBezTo>
                  <a:cubicBezTo>
                    <a:pt x="55" y="192"/>
                    <a:pt x="90" y="214"/>
                    <a:pt x="89" y="221"/>
                  </a:cubicBezTo>
                  <a:cubicBezTo>
                    <a:pt x="89" y="228"/>
                    <a:pt x="91" y="235"/>
                    <a:pt x="71" y="234"/>
                  </a:cubicBezTo>
                  <a:cubicBezTo>
                    <a:pt x="50" y="232"/>
                    <a:pt x="0" y="230"/>
                    <a:pt x="1" y="221"/>
                  </a:cubicBezTo>
                  <a:cubicBezTo>
                    <a:pt x="3" y="213"/>
                    <a:pt x="22" y="191"/>
                    <a:pt x="27" y="180"/>
                  </a:cubicBezTo>
                  <a:cubicBezTo>
                    <a:pt x="31" y="170"/>
                    <a:pt x="16" y="5"/>
                    <a:pt x="16" y="5"/>
                  </a:cubicBezTo>
                  <a:lnTo>
                    <a:pt x="39" y="0"/>
                  </a:lnTo>
                  <a:close/>
                </a:path>
              </a:pathLst>
            </a:custGeom>
            <a:solidFill>
              <a:srgbClr val="FBC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126"/>
            <p:cNvSpPr/>
            <p:nvPr/>
          </p:nvSpPr>
          <p:spPr bwMode="auto">
            <a:xfrm>
              <a:off x="1427377" y="14450194"/>
              <a:ext cx="241300" cy="153988"/>
            </a:xfrm>
            <a:custGeom>
              <a:avLst/>
              <a:gdLst>
                <a:gd name="T0" fmla="*/ 64 w 64"/>
                <a:gd name="T1" fmla="*/ 12 h 41"/>
                <a:gd name="T2" fmla="*/ 36 w 64"/>
                <a:gd name="T3" fmla="*/ 37 h 41"/>
                <a:gd name="T4" fmla="*/ 32 w 64"/>
                <a:gd name="T5" fmla="*/ 41 h 41"/>
                <a:gd name="T6" fmla="*/ 29 w 64"/>
                <a:gd name="T7" fmla="*/ 37 h 41"/>
                <a:gd name="T8" fmla="*/ 18 w 64"/>
                <a:gd name="T9" fmla="*/ 14 h 41"/>
                <a:gd name="T10" fmla="*/ 0 w 64"/>
                <a:gd name="T11" fmla="*/ 7 h 41"/>
                <a:gd name="T12" fmla="*/ 4 w 64"/>
                <a:gd name="T13" fmla="*/ 0 h 41"/>
                <a:gd name="T14" fmla="*/ 31 w 64"/>
                <a:gd name="T15" fmla="*/ 15 h 41"/>
                <a:gd name="T16" fmla="*/ 54 w 64"/>
                <a:gd name="T17" fmla="*/ 4 h 41"/>
                <a:gd name="T18" fmla="*/ 64 w 64"/>
                <a:gd name="T19" fmla="*/ 12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41">
                  <a:moveTo>
                    <a:pt x="64" y="12"/>
                  </a:moveTo>
                  <a:cubicBezTo>
                    <a:pt x="64" y="12"/>
                    <a:pt x="40" y="4"/>
                    <a:pt x="36" y="37"/>
                  </a:cubicBezTo>
                  <a:cubicBezTo>
                    <a:pt x="32" y="41"/>
                    <a:pt x="32" y="41"/>
                    <a:pt x="32" y="41"/>
                  </a:cubicBezTo>
                  <a:cubicBezTo>
                    <a:pt x="29" y="37"/>
                    <a:pt x="29" y="37"/>
                    <a:pt x="29" y="37"/>
                  </a:cubicBezTo>
                  <a:cubicBezTo>
                    <a:pt x="29" y="37"/>
                    <a:pt x="29" y="24"/>
                    <a:pt x="18" y="14"/>
                  </a:cubicBezTo>
                  <a:cubicBezTo>
                    <a:pt x="8" y="4"/>
                    <a:pt x="0" y="7"/>
                    <a:pt x="0" y="7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25" y="2"/>
                    <a:pt x="31" y="15"/>
                  </a:cubicBezTo>
                  <a:cubicBezTo>
                    <a:pt x="31" y="15"/>
                    <a:pt x="40" y="3"/>
                    <a:pt x="54" y="4"/>
                  </a:cubicBezTo>
                  <a:lnTo>
                    <a:pt x="64" y="12"/>
                  </a:lnTo>
                  <a:close/>
                </a:path>
              </a:pathLst>
            </a:custGeom>
            <a:solidFill>
              <a:srgbClr val="B22F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127"/>
            <p:cNvSpPr/>
            <p:nvPr/>
          </p:nvSpPr>
          <p:spPr bwMode="auto">
            <a:xfrm>
              <a:off x="952715" y="13173844"/>
              <a:ext cx="685800" cy="593725"/>
            </a:xfrm>
            <a:custGeom>
              <a:avLst/>
              <a:gdLst>
                <a:gd name="T0" fmla="*/ 53 w 432"/>
                <a:gd name="T1" fmla="*/ 0 h 374"/>
                <a:gd name="T2" fmla="*/ 12 w 432"/>
                <a:gd name="T3" fmla="*/ 31 h 374"/>
                <a:gd name="T4" fmla="*/ 0 w 432"/>
                <a:gd name="T5" fmla="*/ 362 h 374"/>
                <a:gd name="T6" fmla="*/ 178 w 432"/>
                <a:gd name="T7" fmla="*/ 374 h 374"/>
                <a:gd name="T8" fmla="*/ 192 w 432"/>
                <a:gd name="T9" fmla="*/ 142 h 374"/>
                <a:gd name="T10" fmla="*/ 223 w 432"/>
                <a:gd name="T11" fmla="*/ 142 h 374"/>
                <a:gd name="T12" fmla="*/ 249 w 432"/>
                <a:gd name="T13" fmla="*/ 374 h 374"/>
                <a:gd name="T14" fmla="*/ 432 w 432"/>
                <a:gd name="T15" fmla="*/ 362 h 374"/>
                <a:gd name="T16" fmla="*/ 399 w 432"/>
                <a:gd name="T17" fmla="*/ 24 h 374"/>
                <a:gd name="T18" fmla="*/ 370 w 432"/>
                <a:gd name="T19" fmla="*/ 5 h 374"/>
                <a:gd name="T20" fmla="*/ 53 w 432"/>
                <a:gd name="T21" fmla="*/ 0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2" h="374">
                  <a:moveTo>
                    <a:pt x="53" y="0"/>
                  </a:moveTo>
                  <a:lnTo>
                    <a:pt x="12" y="31"/>
                  </a:lnTo>
                  <a:lnTo>
                    <a:pt x="0" y="362"/>
                  </a:lnTo>
                  <a:lnTo>
                    <a:pt x="178" y="374"/>
                  </a:lnTo>
                  <a:lnTo>
                    <a:pt x="192" y="142"/>
                  </a:lnTo>
                  <a:lnTo>
                    <a:pt x="223" y="142"/>
                  </a:lnTo>
                  <a:lnTo>
                    <a:pt x="249" y="374"/>
                  </a:lnTo>
                  <a:lnTo>
                    <a:pt x="432" y="362"/>
                  </a:lnTo>
                  <a:lnTo>
                    <a:pt x="399" y="24"/>
                  </a:lnTo>
                  <a:lnTo>
                    <a:pt x="370" y="5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3029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128"/>
            <p:cNvSpPr/>
            <p:nvPr/>
          </p:nvSpPr>
          <p:spPr bwMode="auto">
            <a:xfrm>
              <a:off x="1517865" y="11976869"/>
              <a:ext cx="601663" cy="615950"/>
            </a:xfrm>
            <a:custGeom>
              <a:avLst/>
              <a:gdLst>
                <a:gd name="T0" fmla="*/ 0 w 160"/>
                <a:gd name="T1" fmla="*/ 124 h 164"/>
                <a:gd name="T2" fmla="*/ 18 w 160"/>
                <a:gd name="T3" fmla="*/ 117 h 164"/>
                <a:gd name="T4" fmla="*/ 82 w 160"/>
                <a:gd name="T5" fmla="*/ 114 h 164"/>
                <a:gd name="T6" fmla="*/ 82 w 160"/>
                <a:gd name="T7" fmla="*/ 93 h 164"/>
                <a:gd name="T8" fmla="*/ 39 w 160"/>
                <a:gd name="T9" fmla="*/ 33 h 164"/>
                <a:gd name="T10" fmla="*/ 78 w 160"/>
                <a:gd name="T11" fmla="*/ 0 h 164"/>
                <a:gd name="T12" fmla="*/ 140 w 160"/>
                <a:gd name="T13" fmla="*/ 93 h 164"/>
                <a:gd name="T14" fmla="*/ 128 w 160"/>
                <a:gd name="T15" fmla="*/ 153 h 164"/>
                <a:gd name="T16" fmla="*/ 0 w 160"/>
                <a:gd name="T17" fmla="*/ 164 h 164"/>
                <a:gd name="T18" fmla="*/ 0 w 160"/>
                <a:gd name="T19" fmla="*/ 124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0" h="164">
                  <a:moveTo>
                    <a:pt x="0" y="124"/>
                  </a:moveTo>
                  <a:cubicBezTo>
                    <a:pt x="18" y="117"/>
                    <a:pt x="18" y="117"/>
                    <a:pt x="18" y="117"/>
                  </a:cubicBezTo>
                  <a:cubicBezTo>
                    <a:pt x="18" y="117"/>
                    <a:pt x="72" y="118"/>
                    <a:pt x="82" y="114"/>
                  </a:cubicBezTo>
                  <a:cubicBezTo>
                    <a:pt x="92" y="109"/>
                    <a:pt x="88" y="102"/>
                    <a:pt x="82" y="93"/>
                  </a:cubicBezTo>
                  <a:cubicBezTo>
                    <a:pt x="75" y="84"/>
                    <a:pt x="39" y="33"/>
                    <a:pt x="39" y="33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78" y="0"/>
                    <a:pt x="129" y="74"/>
                    <a:pt x="140" y="93"/>
                  </a:cubicBezTo>
                  <a:cubicBezTo>
                    <a:pt x="151" y="112"/>
                    <a:pt x="160" y="136"/>
                    <a:pt x="128" y="153"/>
                  </a:cubicBezTo>
                  <a:cubicBezTo>
                    <a:pt x="106" y="164"/>
                    <a:pt x="0" y="164"/>
                    <a:pt x="0" y="164"/>
                  </a:cubicBezTo>
                  <a:lnTo>
                    <a:pt x="0" y="124"/>
                  </a:lnTo>
                  <a:close/>
                </a:path>
              </a:pathLst>
            </a:custGeom>
            <a:solidFill>
              <a:srgbClr val="EB62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129"/>
            <p:cNvSpPr/>
            <p:nvPr/>
          </p:nvSpPr>
          <p:spPr bwMode="auto">
            <a:xfrm>
              <a:off x="844765" y="12416606"/>
              <a:ext cx="192088" cy="701675"/>
            </a:xfrm>
            <a:custGeom>
              <a:avLst/>
              <a:gdLst>
                <a:gd name="T0" fmla="*/ 46 w 51"/>
                <a:gd name="T1" fmla="*/ 28 h 187"/>
                <a:gd name="T2" fmla="*/ 34 w 51"/>
                <a:gd name="T3" fmla="*/ 0 h 187"/>
                <a:gd name="T4" fmla="*/ 12 w 51"/>
                <a:gd name="T5" fmla="*/ 11 h 187"/>
                <a:gd name="T6" fmla="*/ 0 w 51"/>
                <a:gd name="T7" fmla="*/ 183 h 187"/>
                <a:gd name="T8" fmla="*/ 51 w 51"/>
                <a:gd name="T9" fmla="*/ 187 h 187"/>
                <a:gd name="T10" fmla="*/ 46 w 51"/>
                <a:gd name="T11" fmla="*/ 28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" h="187">
                  <a:moveTo>
                    <a:pt x="46" y="28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34" y="0"/>
                    <a:pt x="16" y="2"/>
                    <a:pt x="12" y="11"/>
                  </a:cubicBezTo>
                  <a:cubicBezTo>
                    <a:pt x="9" y="20"/>
                    <a:pt x="0" y="183"/>
                    <a:pt x="0" y="183"/>
                  </a:cubicBezTo>
                  <a:cubicBezTo>
                    <a:pt x="51" y="187"/>
                    <a:pt x="51" y="187"/>
                    <a:pt x="51" y="187"/>
                  </a:cubicBezTo>
                  <a:lnTo>
                    <a:pt x="46" y="28"/>
                  </a:lnTo>
                  <a:close/>
                </a:path>
              </a:pathLst>
            </a:custGeom>
            <a:solidFill>
              <a:srgbClr val="EB62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130"/>
            <p:cNvSpPr/>
            <p:nvPr/>
          </p:nvSpPr>
          <p:spPr bwMode="auto">
            <a:xfrm>
              <a:off x="946365" y="12622981"/>
              <a:ext cx="90488" cy="495300"/>
            </a:xfrm>
            <a:custGeom>
              <a:avLst/>
              <a:gdLst>
                <a:gd name="T0" fmla="*/ 3 w 24"/>
                <a:gd name="T1" fmla="*/ 23 h 132"/>
                <a:gd name="T2" fmla="*/ 1 w 24"/>
                <a:gd name="T3" fmla="*/ 61 h 132"/>
                <a:gd name="T4" fmla="*/ 2 w 24"/>
                <a:gd name="T5" fmla="*/ 130 h 132"/>
                <a:gd name="T6" fmla="*/ 24 w 24"/>
                <a:gd name="T7" fmla="*/ 132 h 132"/>
                <a:gd name="T8" fmla="*/ 20 w 24"/>
                <a:gd name="T9" fmla="*/ 0 h 132"/>
                <a:gd name="T10" fmla="*/ 3 w 24"/>
                <a:gd name="T11" fmla="*/ 23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132">
                  <a:moveTo>
                    <a:pt x="3" y="23"/>
                  </a:moveTo>
                  <a:cubicBezTo>
                    <a:pt x="1" y="36"/>
                    <a:pt x="1" y="48"/>
                    <a:pt x="1" y="61"/>
                  </a:cubicBezTo>
                  <a:cubicBezTo>
                    <a:pt x="2" y="84"/>
                    <a:pt x="0" y="107"/>
                    <a:pt x="2" y="130"/>
                  </a:cubicBezTo>
                  <a:cubicBezTo>
                    <a:pt x="24" y="132"/>
                    <a:pt x="24" y="132"/>
                    <a:pt x="24" y="132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2" y="6"/>
                    <a:pt x="4" y="13"/>
                    <a:pt x="3" y="23"/>
                  </a:cubicBezTo>
                  <a:close/>
                </a:path>
              </a:pathLst>
            </a:custGeom>
            <a:solidFill>
              <a:srgbClr val="E25A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131"/>
            <p:cNvSpPr/>
            <p:nvPr/>
          </p:nvSpPr>
          <p:spPr bwMode="auto">
            <a:xfrm>
              <a:off x="971765" y="12389619"/>
              <a:ext cx="614363" cy="833438"/>
            </a:xfrm>
            <a:custGeom>
              <a:avLst/>
              <a:gdLst>
                <a:gd name="T0" fmla="*/ 0 w 387"/>
                <a:gd name="T1" fmla="*/ 17 h 525"/>
                <a:gd name="T2" fmla="*/ 204 w 387"/>
                <a:gd name="T3" fmla="*/ 0 h 525"/>
                <a:gd name="T4" fmla="*/ 387 w 387"/>
                <a:gd name="T5" fmla="*/ 17 h 525"/>
                <a:gd name="T6" fmla="*/ 387 w 387"/>
                <a:gd name="T7" fmla="*/ 518 h 525"/>
                <a:gd name="T8" fmla="*/ 0 w 387"/>
                <a:gd name="T9" fmla="*/ 525 h 525"/>
                <a:gd name="T10" fmla="*/ 0 w 387"/>
                <a:gd name="T11" fmla="*/ 1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7" h="525">
                  <a:moveTo>
                    <a:pt x="0" y="17"/>
                  </a:moveTo>
                  <a:lnTo>
                    <a:pt x="204" y="0"/>
                  </a:lnTo>
                  <a:lnTo>
                    <a:pt x="387" y="17"/>
                  </a:lnTo>
                  <a:lnTo>
                    <a:pt x="387" y="518"/>
                  </a:lnTo>
                  <a:lnTo>
                    <a:pt x="0" y="525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EB62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132"/>
            <p:cNvSpPr/>
            <p:nvPr/>
          </p:nvSpPr>
          <p:spPr bwMode="auto">
            <a:xfrm>
              <a:off x="878102" y="12416606"/>
              <a:ext cx="146050" cy="333375"/>
            </a:xfrm>
            <a:custGeom>
              <a:avLst/>
              <a:gdLst>
                <a:gd name="T0" fmla="*/ 39 w 39"/>
                <a:gd name="T1" fmla="*/ 89 h 89"/>
                <a:gd name="T2" fmla="*/ 37 w 39"/>
                <a:gd name="T3" fmla="*/ 28 h 89"/>
                <a:gd name="T4" fmla="*/ 25 w 39"/>
                <a:gd name="T5" fmla="*/ 0 h 89"/>
                <a:gd name="T6" fmla="*/ 3 w 39"/>
                <a:gd name="T7" fmla="*/ 11 h 89"/>
                <a:gd name="T8" fmla="*/ 0 w 39"/>
                <a:gd name="T9" fmla="*/ 36 h 89"/>
                <a:gd name="T10" fmla="*/ 39 w 39"/>
                <a:gd name="T11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89">
                  <a:moveTo>
                    <a:pt x="39" y="89"/>
                  </a:moveTo>
                  <a:cubicBezTo>
                    <a:pt x="37" y="28"/>
                    <a:pt x="37" y="28"/>
                    <a:pt x="37" y="28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5" y="0"/>
                    <a:pt x="7" y="2"/>
                    <a:pt x="3" y="11"/>
                  </a:cubicBezTo>
                  <a:cubicBezTo>
                    <a:pt x="2" y="13"/>
                    <a:pt x="1" y="22"/>
                    <a:pt x="0" y="36"/>
                  </a:cubicBezTo>
                  <a:cubicBezTo>
                    <a:pt x="12" y="54"/>
                    <a:pt x="26" y="72"/>
                    <a:pt x="39" y="89"/>
                  </a:cubicBezTo>
                  <a:close/>
                </a:path>
              </a:pathLst>
            </a:custGeom>
            <a:solidFill>
              <a:srgbClr val="F188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133"/>
            <p:cNvSpPr/>
            <p:nvPr/>
          </p:nvSpPr>
          <p:spPr bwMode="auto">
            <a:xfrm>
              <a:off x="971765" y="12411844"/>
              <a:ext cx="614363" cy="803275"/>
            </a:xfrm>
            <a:custGeom>
              <a:avLst/>
              <a:gdLst>
                <a:gd name="T0" fmla="*/ 134 w 163"/>
                <a:gd name="T1" fmla="*/ 173 h 214"/>
                <a:gd name="T2" fmla="*/ 86 w 163"/>
                <a:gd name="T3" fmla="*/ 114 h 214"/>
                <a:gd name="T4" fmla="*/ 37 w 163"/>
                <a:gd name="T5" fmla="*/ 44 h 214"/>
                <a:gd name="T6" fmla="*/ 12 w 163"/>
                <a:gd name="T7" fmla="*/ 0 h 214"/>
                <a:gd name="T8" fmla="*/ 0 w 163"/>
                <a:gd name="T9" fmla="*/ 1 h 214"/>
                <a:gd name="T10" fmla="*/ 0 w 163"/>
                <a:gd name="T11" fmla="*/ 72 h 214"/>
                <a:gd name="T12" fmla="*/ 51 w 163"/>
                <a:gd name="T13" fmla="*/ 136 h 214"/>
                <a:gd name="T14" fmla="*/ 93 w 163"/>
                <a:gd name="T15" fmla="*/ 191 h 214"/>
                <a:gd name="T16" fmla="*/ 110 w 163"/>
                <a:gd name="T17" fmla="*/ 214 h 214"/>
                <a:gd name="T18" fmla="*/ 163 w 163"/>
                <a:gd name="T19" fmla="*/ 213 h 214"/>
                <a:gd name="T20" fmla="*/ 163 w 163"/>
                <a:gd name="T21" fmla="*/ 202 h 214"/>
                <a:gd name="T22" fmla="*/ 134 w 163"/>
                <a:gd name="T23" fmla="*/ 173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3" h="214">
                  <a:moveTo>
                    <a:pt x="134" y="173"/>
                  </a:moveTo>
                  <a:cubicBezTo>
                    <a:pt x="117" y="154"/>
                    <a:pt x="101" y="134"/>
                    <a:pt x="86" y="114"/>
                  </a:cubicBezTo>
                  <a:cubicBezTo>
                    <a:pt x="69" y="91"/>
                    <a:pt x="53" y="68"/>
                    <a:pt x="37" y="44"/>
                  </a:cubicBezTo>
                  <a:cubicBezTo>
                    <a:pt x="29" y="30"/>
                    <a:pt x="22" y="13"/>
                    <a:pt x="12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16" y="94"/>
                    <a:pt x="34" y="115"/>
                    <a:pt x="51" y="136"/>
                  </a:cubicBezTo>
                  <a:cubicBezTo>
                    <a:pt x="65" y="155"/>
                    <a:pt x="79" y="173"/>
                    <a:pt x="93" y="191"/>
                  </a:cubicBezTo>
                  <a:cubicBezTo>
                    <a:pt x="98" y="198"/>
                    <a:pt x="104" y="206"/>
                    <a:pt x="110" y="214"/>
                  </a:cubicBezTo>
                  <a:cubicBezTo>
                    <a:pt x="163" y="213"/>
                    <a:pt x="163" y="213"/>
                    <a:pt x="163" y="213"/>
                  </a:cubicBezTo>
                  <a:cubicBezTo>
                    <a:pt x="163" y="202"/>
                    <a:pt x="163" y="202"/>
                    <a:pt x="163" y="202"/>
                  </a:cubicBezTo>
                  <a:cubicBezTo>
                    <a:pt x="153" y="193"/>
                    <a:pt x="143" y="183"/>
                    <a:pt x="134" y="173"/>
                  </a:cubicBezTo>
                  <a:close/>
                </a:path>
              </a:pathLst>
            </a:custGeom>
            <a:solidFill>
              <a:srgbClr val="F188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134"/>
            <p:cNvSpPr/>
            <p:nvPr/>
          </p:nvSpPr>
          <p:spPr bwMode="auto">
            <a:xfrm>
              <a:off x="1213065" y="12262619"/>
              <a:ext cx="146050" cy="195263"/>
            </a:xfrm>
            <a:custGeom>
              <a:avLst/>
              <a:gdLst>
                <a:gd name="T0" fmla="*/ 0 w 39"/>
                <a:gd name="T1" fmla="*/ 2 h 52"/>
                <a:gd name="T2" fmla="*/ 0 w 39"/>
                <a:gd name="T3" fmla="*/ 38 h 52"/>
                <a:gd name="T4" fmla="*/ 19 w 39"/>
                <a:gd name="T5" fmla="*/ 52 h 52"/>
                <a:gd name="T6" fmla="*/ 38 w 39"/>
                <a:gd name="T7" fmla="*/ 38 h 52"/>
                <a:gd name="T8" fmla="*/ 39 w 39"/>
                <a:gd name="T9" fmla="*/ 0 h 52"/>
                <a:gd name="T10" fmla="*/ 0 w 39"/>
                <a:gd name="T11" fmla="*/ 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52">
                  <a:moveTo>
                    <a:pt x="0" y="2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52"/>
                    <a:pt x="19" y="52"/>
                  </a:cubicBezTo>
                  <a:cubicBezTo>
                    <a:pt x="39" y="52"/>
                    <a:pt x="38" y="38"/>
                    <a:pt x="38" y="38"/>
                  </a:cubicBezTo>
                  <a:cubicBezTo>
                    <a:pt x="39" y="0"/>
                    <a:pt x="39" y="0"/>
                    <a:pt x="39" y="0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FBC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135"/>
            <p:cNvSpPr/>
            <p:nvPr/>
          </p:nvSpPr>
          <p:spPr bwMode="auto">
            <a:xfrm>
              <a:off x="1213065" y="12262619"/>
              <a:ext cx="146050" cy="71438"/>
            </a:xfrm>
            <a:custGeom>
              <a:avLst/>
              <a:gdLst>
                <a:gd name="T0" fmla="*/ 39 w 39"/>
                <a:gd name="T1" fmla="*/ 14 h 19"/>
                <a:gd name="T2" fmla="*/ 39 w 39"/>
                <a:gd name="T3" fmla="*/ 0 h 19"/>
                <a:gd name="T4" fmla="*/ 0 w 39"/>
                <a:gd name="T5" fmla="*/ 2 h 19"/>
                <a:gd name="T6" fmla="*/ 0 w 39"/>
                <a:gd name="T7" fmla="*/ 15 h 19"/>
                <a:gd name="T8" fmla="*/ 39 w 39"/>
                <a:gd name="T9" fmla="*/ 1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9">
                  <a:moveTo>
                    <a:pt x="39" y="14"/>
                  </a:moveTo>
                  <a:cubicBezTo>
                    <a:pt x="39" y="0"/>
                    <a:pt x="39" y="0"/>
                    <a:pt x="39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13" y="19"/>
                    <a:pt x="26" y="16"/>
                    <a:pt x="39" y="14"/>
                  </a:cubicBezTo>
                  <a:close/>
                </a:path>
              </a:pathLst>
            </a:custGeom>
            <a:solidFill>
              <a:srgbClr val="EAB8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136"/>
            <p:cNvSpPr/>
            <p:nvPr/>
          </p:nvSpPr>
          <p:spPr bwMode="auto">
            <a:xfrm>
              <a:off x="806665" y="11091044"/>
              <a:ext cx="1012825" cy="1006475"/>
            </a:xfrm>
            <a:custGeom>
              <a:avLst/>
              <a:gdLst>
                <a:gd name="T0" fmla="*/ 34 w 269"/>
                <a:gd name="T1" fmla="*/ 211 h 268"/>
                <a:gd name="T2" fmla="*/ 2 w 269"/>
                <a:gd name="T3" fmla="*/ 138 h 268"/>
                <a:gd name="T4" fmla="*/ 31 w 269"/>
                <a:gd name="T5" fmla="*/ 93 h 268"/>
                <a:gd name="T6" fmla="*/ 44 w 269"/>
                <a:gd name="T7" fmla="*/ 43 h 268"/>
                <a:gd name="T8" fmla="*/ 188 w 269"/>
                <a:gd name="T9" fmla="*/ 35 h 268"/>
                <a:gd name="T10" fmla="*/ 228 w 269"/>
                <a:gd name="T11" fmla="*/ 211 h 268"/>
                <a:gd name="T12" fmla="*/ 34 w 269"/>
                <a:gd name="T13" fmla="*/ 211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9" h="268">
                  <a:moveTo>
                    <a:pt x="34" y="211"/>
                  </a:moveTo>
                  <a:cubicBezTo>
                    <a:pt x="34" y="211"/>
                    <a:pt x="4" y="189"/>
                    <a:pt x="2" y="138"/>
                  </a:cubicBezTo>
                  <a:cubicBezTo>
                    <a:pt x="0" y="87"/>
                    <a:pt x="31" y="93"/>
                    <a:pt x="31" y="93"/>
                  </a:cubicBezTo>
                  <a:cubicBezTo>
                    <a:pt x="31" y="93"/>
                    <a:pt x="23" y="65"/>
                    <a:pt x="44" y="43"/>
                  </a:cubicBezTo>
                  <a:cubicBezTo>
                    <a:pt x="66" y="20"/>
                    <a:pt x="135" y="0"/>
                    <a:pt x="188" y="35"/>
                  </a:cubicBezTo>
                  <a:cubicBezTo>
                    <a:pt x="240" y="70"/>
                    <a:pt x="269" y="153"/>
                    <a:pt x="228" y="211"/>
                  </a:cubicBezTo>
                  <a:cubicBezTo>
                    <a:pt x="187" y="268"/>
                    <a:pt x="34" y="211"/>
                    <a:pt x="34" y="211"/>
                  </a:cubicBezTo>
                  <a:close/>
                </a:path>
              </a:pathLst>
            </a:custGeom>
            <a:solidFill>
              <a:srgbClr val="1E1E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137"/>
            <p:cNvSpPr/>
            <p:nvPr/>
          </p:nvSpPr>
          <p:spPr bwMode="auto">
            <a:xfrm>
              <a:off x="949540" y="11519669"/>
              <a:ext cx="677863" cy="792163"/>
            </a:xfrm>
            <a:custGeom>
              <a:avLst/>
              <a:gdLst>
                <a:gd name="T0" fmla="*/ 4 w 180"/>
                <a:gd name="T1" fmla="*/ 61 h 211"/>
                <a:gd name="T2" fmla="*/ 4 w 180"/>
                <a:gd name="T3" fmla="*/ 160 h 211"/>
                <a:gd name="T4" fmla="*/ 77 w 180"/>
                <a:gd name="T5" fmla="*/ 210 h 211"/>
                <a:gd name="T6" fmla="*/ 177 w 180"/>
                <a:gd name="T7" fmla="*/ 155 h 211"/>
                <a:gd name="T8" fmla="*/ 177 w 180"/>
                <a:gd name="T9" fmla="*/ 92 h 211"/>
                <a:gd name="T10" fmla="*/ 143 w 180"/>
                <a:gd name="T11" fmla="*/ 61 h 211"/>
                <a:gd name="T12" fmla="*/ 117 w 180"/>
                <a:gd name="T13" fmla="*/ 35 h 211"/>
                <a:gd name="T14" fmla="*/ 90 w 180"/>
                <a:gd name="T15" fmla="*/ 6 h 211"/>
                <a:gd name="T16" fmla="*/ 67 w 180"/>
                <a:gd name="T17" fmla="*/ 0 h 211"/>
                <a:gd name="T18" fmla="*/ 58 w 180"/>
                <a:gd name="T19" fmla="*/ 27 h 211"/>
                <a:gd name="T20" fmla="*/ 32 w 180"/>
                <a:gd name="T21" fmla="*/ 32 h 211"/>
                <a:gd name="T22" fmla="*/ 4 w 180"/>
                <a:gd name="T23" fmla="*/ 61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0" h="211">
                  <a:moveTo>
                    <a:pt x="4" y="61"/>
                  </a:moveTo>
                  <a:cubicBezTo>
                    <a:pt x="4" y="61"/>
                    <a:pt x="0" y="146"/>
                    <a:pt x="4" y="160"/>
                  </a:cubicBezTo>
                  <a:cubicBezTo>
                    <a:pt x="7" y="174"/>
                    <a:pt x="19" y="211"/>
                    <a:pt x="77" y="210"/>
                  </a:cubicBezTo>
                  <a:cubicBezTo>
                    <a:pt x="135" y="210"/>
                    <a:pt x="174" y="188"/>
                    <a:pt x="177" y="155"/>
                  </a:cubicBezTo>
                  <a:cubicBezTo>
                    <a:pt x="180" y="121"/>
                    <a:pt x="177" y="92"/>
                    <a:pt x="177" y="92"/>
                  </a:cubicBezTo>
                  <a:cubicBezTo>
                    <a:pt x="177" y="92"/>
                    <a:pt x="143" y="97"/>
                    <a:pt x="143" y="61"/>
                  </a:cubicBezTo>
                  <a:cubicBezTo>
                    <a:pt x="143" y="61"/>
                    <a:pt x="115" y="62"/>
                    <a:pt x="117" y="35"/>
                  </a:cubicBezTo>
                  <a:cubicBezTo>
                    <a:pt x="117" y="35"/>
                    <a:pt x="87" y="38"/>
                    <a:pt x="90" y="6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7" y="0"/>
                    <a:pt x="73" y="17"/>
                    <a:pt x="58" y="27"/>
                  </a:cubicBezTo>
                  <a:cubicBezTo>
                    <a:pt x="42" y="38"/>
                    <a:pt x="32" y="32"/>
                    <a:pt x="32" y="32"/>
                  </a:cubicBezTo>
                  <a:cubicBezTo>
                    <a:pt x="32" y="32"/>
                    <a:pt x="35" y="59"/>
                    <a:pt x="4" y="61"/>
                  </a:cubicBezTo>
                  <a:close/>
                </a:path>
              </a:pathLst>
            </a:custGeom>
            <a:solidFill>
              <a:srgbClr val="FBC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Oval 138"/>
            <p:cNvSpPr>
              <a:spLocks noChangeArrowheads="1"/>
            </p:cNvSpPr>
            <p:nvPr/>
          </p:nvSpPr>
          <p:spPr bwMode="auto">
            <a:xfrm>
              <a:off x="859052" y="11860981"/>
              <a:ext cx="158750" cy="157163"/>
            </a:xfrm>
            <a:prstGeom prst="ellipse">
              <a:avLst/>
            </a:prstGeom>
            <a:solidFill>
              <a:srgbClr val="FBC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Oval 139"/>
            <p:cNvSpPr>
              <a:spLocks noChangeArrowheads="1"/>
            </p:cNvSpPr>
            <p:nvPr/>
          </p:nvSpPr>
          <p:spPr bwMode="auto">
            <a:xfrm>
              <a:off x="1540090" y="11860981"/>
              <a:ext cx="161925" cy="157163"/>
            </a:xfrm>
            <a:prstGeom prst="ellipse">
              <a:avLst/>
            </a:prstGeom>
            <a:solidFill>
              <a:srgbClr val="FBC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140"/>
            <p:cNvSpPr/>
            <p:nvPr/>
          </p:nvSpPr>
          <p:spPr bwMode="auto">
            <a:xfrm>
              <a:off x="1197190" y="11894319"/>
              <a:ext cx="150813" cy="104775"/>
            </a:xfrm>
            <a:custGeom>
              <a:avLst/>
              <a:gdLst>
                <a:gd name="T0" fmla="*/ 22 w 95"/>
                <a:gd name="T1" fmla="*/ 0 h 66"/>
                <a:gd name="T2" fmla="*/ 76 w 95"/>
                <a:gd name="T3" fmla="*/ 0 h 66"/>
                <a:gd name="T4" fmla="*/ 95 w 95"/>
                <a:gd name="T5" fmla="*/ 66 h 66"/>
                <a:gd name="T6" fmla="*/ 0 w 95"/>
                <a:gd name="T7" fmla="*/ 62 h 66"/>
                <a:gd name="T8" fmla="*/ 22 w 95"/>
                <a:gd name="T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66">
                  <a:moveTo>
                    <a:pt x="22" y="0"/>
                  </a:moveTo>
                  <a:lnTo>
                    <a:pt x="76" y="0"/>
                  </a:lnTo>
                  <a:lnTo>
                    <a:pt x="95" y="66"/>
                  </a:lnTo>
                  <a:lnTo>
                    <a:pt x="0" y="62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EAB8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Oval 141"/>
            <p:cNvSpPr>
              <a:spLocks noChangeArrowheads="1"/>
            </p:cNvSpPr>
            <p:nvPr/>
          </p:nvSpPr>
          <p:spPr bwMode="auto">
            <a:xfrm>
              <a:off x="1405152" y="11811769"/>
              <a:ext cx="82550" cy="82550"/>
            </a:xfrm>
            <a:prstGeom prst="ellipse">
              <a:avLst/>
            </a:prstGeom>
            <a:solidFill>
              <a:srgbClr val="3F2E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Oval 142"/>
            <p:cNvSpPr>
              <a:spLocks noChangeArrowheads="1"/>
            </p:cNvSpPr>
            <p:nvPr/>
          </p:nvSpPr>
          <p:spPr bwMode="auto">
            <a:xfrm>
              <a:off x="1089240" y="11811769"/>
              <a:ext cx="82550" cy="82550"/>
            </a:xfrm>
            <a:prstGeom prst="ellipse">
              <a:avLst/>
            </a:prstGeom>
            <a:solidFill>
              <a:srgbClr val="3F2E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143"/>
            <p:cNvSpPr/>
            <p:nvPr/>
          </p:nvSpPr>
          <p:spPr bwMode="auto">
            <a:xfrm>
              <a:off x="1092415" y="12064181"/>
              <a:ext cx="392113" cy="93663"/>
            </a:xfrm>
            <a:custGeom>
              <a:avLst/>
              <a:gdLst>
                <a:gd name="T0" fmla="*/ 2 w 104"/>
                <a:gd name="T1" fmla="*/ 24 h 25"/>
                <a:gd name="T2" fmla="*/ 1 w 104"/>
                <a:gd name="T3" fmla="*/ 24 h 25"/>
                <a:gd name="T4" fmla="*/ 1 w 104"/>
                <a:gd name="T5" fmla="*/ 20 h 25"/>
                <a:gd name="T6" fmla="*/ 56 w 104"/>
                <a:gd name="T7" fmla="*/ 1 h 25"/>
                <a:gd name="T8" fmla="*/ 103 w 104"/>
                <a:gd name="T9" fmla="*/ 21 h 25"/>
                <a:gd name="T10" fmla="*/ 103 w 104"/>
                <a:gd name="T11" fmla="*/ 24 h 25"/>
                <a:gd name="T12" fmla="*/ 100 w 104"/>
                <a:gd name="T13" fmla="*/ 24 h 25"/>
                <a:gd name="T14" fmla="*/ 56 w 104"/>
                <a:gd name="T15" fmla="*/ 5 h 25"/>
                <a:gd name="T16" fmla="*/ 4 w 104"/>
                <a:gd name="T17" fmla="*/ 24 h 25"/>
                <a:gd name="T18" fmla="*/ 2 w 104"/>
                <a:gd name="T19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4" h="25">
                  <a:moveTo>
                    <a:pt x="2" y="24"/>
                  </a:moveTo>
                  <a:cubicBezTo>
                    <a:pt x="2" y="24"/>
                    <a:pt x="1" y="24"/>
                    <a:pt x="1" y="24"/>
                  </a:cubicBezTo>
                  <a:cubicBezTo>
                    <a:pt x="0" y="23"/>
                    <a:pt x="0" y="21"/>
                    <a:pt x="1" y="20"/>
                  </a:cubicBezTo>
                  <a:cubicBezTo>
                    <a:pt x="2" y="20"/>
                    <a:pt x="31" y="0"/>
                    <a:pt x="56" y="1"/>
                  </a:cubicBezTo>
                  <a:cubicBezTo>
                    <a:pt x="81" y="1"/>
                    <a:pt x="102" y="20"/>
                    <a:pt x="103" y="21"/>
                  </a:cubicBezTo>
                  <a:cubicBezTo>
                    <a:pt x="104" y="21"/>
                    <a:pt x="104" y="23"/>
                    <a:pt x="103" y="24"/>
                  </a:cubicBezTo>
                  <a:cubicBezTo>
                    <a:pt x="103" y="25"/>
                    <a:pt x="101" y="25"/>
                    <a:pt x="100" y="24"/>
                  </a:cubicBezTo>
                  <a:cubicBezTo>
                    <a:pt x="100" y="24"/>
                    <a:pt x="79" y="6"/>
                    <a:pt x="56" y="5"/>
                  </a:cubicBezTo>
                  <a:cubicBezTo>
                    <a:pt x="32" y="4"/>
                    <a:pt x="4" y="24"/>
                    <a:pt x="4" y="24"/>
                  </a:cubicBezTo>
                  <a:cubicBezTo>
                    <a:pt x="3" y="24"/>
                    <a:pt x="3" y="24"/>
                    <a:pt x="2" y="24"/>
                  </a:cubicBezTo>
                  <a:close/>
                </a:path>
              </a:pathLst>
            </a:custGeom>
            <a:solidFill>
              <a:srgbClr val="3F2E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144"/>
            <p:cNvSpPr/>
            <p:nvPr/>
          </p:nvSpPr>
          <p:spPr bwMode="auto">
            <a:xfrm>
              <a:off x="1186077" y="13373869"/>
              <a:ext cx="180975" cy="25400"/>
            </a:xfrm>
            <a:custGeom>
              <a:avLst/>
              <a:gdLst>
                <a:gd name="T0" fmla="*/ 29 w 48"/>
                <a:gd name="T1" fmla="*/ 7 h 7"/>
                <a:gd name="T2" fmla="*/ 25 w 48"/>
                <a:gd name="T3" fmla="*/ 7 h 7"/>
                <a:gd name="T4" fmla="*/ 21 w 48"/>
                <a:gd name="T5" fmla="*/ 7 h 7"/>
                <a:gd name="T6" fmla="*/ 2 w 48"/>
                <a:gd name="T7" fmla="*/ 5 h 7"/>
                <a:gd name="T8" fmla="*/ 1 w 48"/>
                <a:gd name="T9" fmla="*/ 2 h 7"/>
                <a:gd name="T10" fmla="*/ 3 w 48"/>
                <a:gd name="T11" fmla="*/ 1 h 7"/>
                <a:gd name="T12" fmla="*/ 21 w 48"/>
                <a:gd name="T13" fmla="*/ 3 h 7"/>
                <a:gd name="T14" fmla="*/ 25 w 48"/>
                <a:gd name="T15" fmla="*/ 3 h 7"/>
                <a:gd name="T16" fmla="*/ 45 w 48"/>
                <a:gd name="T17" fmla="*/ 1 h 7"/>
                <a:gd name="T18" fmla="*/ 48 w 48"/>
                <a:gd name="T19" fmla="*/ 2 h 7"/>
                <a:gd name="T20" fmla="*/ 47 w 48"/>
                <a:gd name="T21" fmla="*/ 5 h 7"/>
                <a:gd name="T22" fmla="*/ 29 w 48"/>
                <a:gd name="T2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8" h="7">
                  <a:moveTo>
                    <a:pt x="29" y="7"/>
                  </a:moveTo>
                  <a:cubicBezTo>
                    <a:pt x="28" y="7"/>
                    <a:pt x="27" y="7"/>
                    <a:pt x="25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10" y="7"/>
                    <a:pt x="3" y="5"/>
                    <a:pt x="2" y="5"/>
                  </a:cubicBezTo>
                  <a:cubicBezTo>
                    <a:pt x="1" y="4"/>
                    <a:pt x="0" y="3"/>
                    <a:pt x="1" y="2"/>
                  </a:cubicBezTo>
                  <a:cubicBezTo>
                    <a:pt x="1" y="1"/>
                    <a:pt x="2" y="0"/>
                    <a:pt x="3" y="1"/>
                  </a:cubicBezTo>
                  <a:cubicBezTo>
                    <a:pt x="3" y="1"/>
                    <a:pt x="11" y="3"/>
                    <a:pt x="21" y="3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34" y="3"/>
                    <a:pt x="41" y="3"/>
                    <a:pt x="45" y="1"/>
                  </a:cubicBezTo>
                  <a:cubicBezTo>
                    <a:pt x="46" y="0"/>
                    <a:pt x="47" y="1"/>
                    <a:pt x="48" y="2"/>
                  </a:cubicBezTo>
                  <a:cubicBezTo>
                    <a:pt x="48" y="3"/>
                    <a:pt x="48" y="4"/>
                    <a:pt x="47" y="5"/>
                  </a:cubicBezTo>
                  <a:cubicBezTo>
                    <a:pt x="43" y="7"/>
                    <a:pt x="36" y="7"/>
                    <a:pt x="29" y="7"/>
                  </a:cubicBezTo>
                  <a:close/>
                </a:path>
              </a:pathLst>
            </a:custGeom>
            <a:solidFill>
              <a:srgbClr val="2620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39" name="组合 38"/>
          <p:cNvGrpSpPr>
            <a:grpSpLocks noChangeAspect="1"/>
          </p:cNvGrpSpPr>
          <p:nvPr/>
        </p:nvGrpSpPr>
        <p:grpSpPr>
          <a:xfrm>
            <a:off x="1730326" y="4620440"/>
            <a:ext cx="667050" cy="1779086"/>
            <a:chOff x="892390" y="19330169"/>
            <a:chExt cx="1235075" cy="3294063"/>
          </a:xfrm>
        </p:grpSpPr>
        <p:sp>
          <p:nvSpPr>
            <p:cNvPr id="40" name="Freeform 25"/>
            <p:cNvSpPr/>
            <p:nvPr/>
          </p:nvSpPr>
          <p:spPr bwMode="auto">
            <a:xfrm>
              <a:off x="1663915" y="22552794"/>
              <a:ext cx="323850" cy="71438"/>
            </a:xfrm>
            <a:custGeom>
              <a:avLst/>
              <a:gdLst>
                <a:gd name="T0" fmla="*/ 77 w 86"/>
                <a:gd name="T1" fmla="*/ 1 h 19"/>
                <a:gd name="T2" fmla="*/ 84 w 86"/>
                <a:gd name="T3" fmla="*/ 8 h 19"/>
                <a:gd name="T4" fmla="*/ 82 w 86"/>
                <a:gd name="T5" fmla="*/ 19 h 19"/>
                <a:gd name="T6" fmla="*/ 3 w 86"/>
                <a:gd name="T7" fmla="*/ 16 h 19"/>
                <a:gd name="T8" fmla="*/ 1 w 86"/>
                <a:gd name="T9" fmla="*/ 5 h 19"/>
                <a:gd name="T10" fmla="*/ 9 w 86"/>
                <a:gd name="T11" fmla="*/ 0 h 19"/>
                <a:gd name="T12" fmla="*/ 77 w 86"/>
                <a:gd name="T13" fmla="*/ 1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6" h="19">
                  <a:moveTo>
                    <a:pt x="77" y="1"/>
                  </a:moveTo>
                  <a:cubicBezTo>
                    <a:pt x="84" y="8"/>
                    <a:pt x="84" y="8"/>
                    <a:pt x="84" y="8"/>
                  </a:cubicBezTo>
                  <a:cubicBezTo>
                    <a:pt x="84" y="8"/>
                    <a:pt x="86" y="18"/>
                    <a:pt x="82" y="19"/>
                  </a:cubicBezTo>
                  <a:cubicBezTo>
                    <a:pt x="81" y="19"/>
                    <a:pt x="7" y="18"/>
                    <a:pt x="3" y="16"/>
                  </a:cubicBezTo>
                  <a:cubicBezTo>
                    <a:pt x="0" y="15"/>
                    <a:pt x="1" y="5"/>
                    <a:pt x="1" y="5"/>
                  </a:cubicBezTo>
                  <a:cubicBezTo>
                    <a:pt x="9" y="0"/>
                    <a:pt x="9" y="0"/>
                    <a:pt x="9" y="0"/>
                  </a:cubicBezTo>
                  <a:lnTo>
                    <a:pt x="77" y="1"/>
                  </a:lnTo>
                  <a:close/>
                </a:path>
              </a:pathLst>
            </a:custGeom>
            <a:solidFill>
              <a:srgbClr val="2763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26"/>
            <p:cNvSpPr/>
            <p:nvPr/>
          </p:nvSpPr>
          <p:spPr bwMode="auto">
            <a:xfrm>
              <a:off x="1646452" y="21749519"/>
              <a:ext cx="357188" cy="833438"/>
            </a:xfrm>
            <a:custGeom>
              <a:avLst/>
              <a:gdLst>
                <a:gd name="T0" fmla="*/ 30 w 95"/>
                <a:gd name="T1" fmla="*/ 3 h 222"/>
                <a:gd name="T2" fmla="*/ 29 w 95"/>
                <a:gd name="T3" fmla="*/ 188 h 222"/>
                <a:gd name="T4" fmla="*/ 86 w 95"/>
                <a:gd name="T5" fmla="*/ 196 h 222"/>
                <a:gd name="T6" fmla="*/ 89 w 95"/>
                <a:gd name="T7" fmla="*/ 222 h 222"/>
                <a:gd name="T8" fmla="*/ 6 w 95"/>
                <a:gd name="T9" fmla="*/ 219 h 222"/>
                <a:gd name="T10" fmla="*/ 0 w 95"/>
                <a:gd name="T11" fmla="*/ 0 h 222"/>
                <a:gd name="T12" fmla="*/ 30 w 95"/>
                <a:gd name="T13" fmla="*/ 3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" h="222">
                  <a:moveTo>
                    <a:pt x="30" y="3"/>
                  </a:moveTo>
                  <a:cubicBezTo>
                    <a:pt x="29" y="188"/>
                    <a:pt x="29" y="188"/>
                    <a:pt x="29" y="188"/>
                  </a:cubicBezTo>
                  <a:cubicBezTo>
                    <a:pt x="29" y="188"/>
                    <a:pt x="77" y="179"/>
                    <a:pt x="86" y="196"/>
                  </a:cubicBezTo>
                  <a:cubicBezTo>
                    <a:pt x="95" y="212"/>
                    <a:pt x="89" y="222"/>
                    <a:pt x="89" y="222"/>
                  </a:cubicBezTo>
                  <a:cubicBezTo>
                    <a:pt x="6" y="219"/>
                    <a:pt x="6" y="219"/>
                    <a:pt x="6" y="219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30" y="3"/>
                  </a:lnTo>
                  <a:close/>
                </a:path>
              </a:pathLst>
            </a:custGeom>
            <a:solidFill>
              <a:srgbClr val="FED3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27"/>
            <p:cNvSpPr/>
            <p:nvPr/>
          </p:nvSpPr>
          <p:spPr bwMode="auto">
            <a:xfrm>
              <a:off x="1800440" y="22448019"/>
              <a:ext cx="134938" cy="131763"/>
            </a:xfrm>
            <a:custGeom>
              <a:avLst/>
              <a:gdLst>
                <a:gd name="T0" fmla="*/ 36 w 36"/>
                <a:gd name="T1" fmla="*/ 2 h 35"/>
                <a:gd name="T2" fmla="*/ 9 w 36"/>
                <a:gd name="T3" fmla="*/ 35 h 35"/>
                <a:gd name="T4" fmla="*/ 0 w 36"/>
                <a:gd name="T5" fmla="*/ 35 h 35"/>
                <a:gd name="T6" fmla="*/ 9 w 36"/>
                <a:gd name="T7" fmla="*/ 15 h 35"/>
                <a:gd name="T8" fmla="*/ 28 w 36"/>
                <a:gd name="T9" fmla="*/ 0 h 35"/>
                <a:gd name="T10" fmla="*/ 36 w 36"/>
                <a:gd name="T11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35">
                  <a:moveTo>
                    <a:pt x="36" y="2"/>
                  </a:moveTo>
                  <a:cubicBezTo>
                    <a:pt x="36" y="2"/>
                    <a:pt x="16" y="6"/>
                    <a:pt x="9" y="3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2" y="24"/>
                    <a:pt x="9" y="15"/>
                  </a:cubicBezTo>
                  <a:cubicBezTo>
                    <a:pt x="15" y="7"/>
                    <a:pt x="26" y="0"/>
                    <a:pt x="28" y="0"/>
                  </a:cubicBezTo>
                  <a:cubicBezTo>
                    <a:pt x="32" y="0"/>
                    <a:pt x="36" y="2"/>
                    <a:pt x="36" y="2"/>
                  </a:cubicBezTo>
                  <a:close/>
                </a:path>
              </a:pathLst>
            </a:custGeom>
            <a:solidFill>
              <a:srgbClr val="2763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28"/>
            <p:cNvSpPr/>
            <p:nvPr/>
          </p:nvSpPr>
          <p:spPr bwMode="auto">
            <a:xfrm>
              <a:off x="1111465" y="22549619"/>
              <a:ext cx="323850" cy="71438"/>
            </a:xfrm>
            <a:custGeom>
              <a:avLst/>
              <a:gdLst>
                <a:gd name="T0" fmla="*/ 9 w 86"/>
                <a:gd name="T1" fmla="*/ 1 h 19"/>
                <a:gd name="T2" fmla="*/ 2 w 86"/>
                <a:gd name="T3" fmla="*/ 8 h 19"/>
                <a:gd name="T4" fmla="*/ 4 w 86"/>
                <a:gd name="T5" fmla="*/ 19 h 19"/>
                <a:gd name="T6" fmla="*/ 83 w 86"/>
                <a:gd name="T7" fmla="*/ 16 h 19"/>
                <a:gd name="T8" fmla="*/ 85 w 86"/>
                <a:gd name="T9" fmla="*/ 4 h 19"/>
                <a:gd name="T10" fmla="*/ 78 w 86"/>
                <a:gd name="T11" fmla="*/ 0 h 19"/>
                <a:gd name="T12" fmla="*/ 9 w 86"/>
                <a:gd name="T13" fmla="*/ 1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6" h="19">
                  <a:moveTo>
                    <a:pt x="9" y="1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0" y="19"/>
                    <a:pt x="4" y="19"/>
                  </a:cubicBezTo>
                  <a:cubicBezTo>
                    <a:pt x="5" y="19"/>
                    <a:pt x="79" y="18"/>
                    <a:pt x="83" y="16"/>
                  </a:cubicBezTo>
                  <a:cubicBezTo>
                    <a:pt x="86" y="15"/>
                    <a:pt x="85" y="4"/>
                    <a:pt x="85" y="4"/>
                  </a:cubicBezTo>
                  <a:cubicBezTo>
                    <a:pt x="78" y="0"/>
                    <a:pt x="78" y="0"/>
                    <a:pt x="78" y="0"/>
                  </a:cubicBezTo>
                  <a:lnTo>
                    <a:pt x="9" y="1"/>
                  </a:lnTo>
                  <a:close/>
                </a:path>
              </a:pathLst>
            </a:custGeom>
            <a:solidFill>
              <a:srgbClr val="2763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29"/>
            <p:cNvSpPr/>
            <p:nvPr/>
          </p:nvSpPr>
          <p:spPr bwMode="auto">
            <a:xfrm>
              <a:off x="1095590" y="21746344"/>
              <a:ext cx="350838" cy="833438"/>
            </a:xfrm>
            <a:custGeom>
              <a:avLst/>
              <a:gdLst>
                <a:gd name="T0" fmla="*/ 63 w 93"/>
                <a:gd name="T1" fmla="*/ 3 h 222"/>
                <a:gd name="T2" fmla="*/ 66 w 93"/>
                <a:gd name="T3" fmla="*/ 187 h 222"/>
                <a:gd name="T4" fmla="*/ 9 w 93"/>
                <a:gd name="T5" fmla="*/ 196 h 222"/>
                <a:gd name="T6" fmla="*/ 6 w 93"/>
                <a:gd name="T7" fmla="*/ 222 h 222"/>
                <a:gd name="T8" fmla="*/ 89 w 93"/>
                <a:gd name="T9" fmla="*/ 218 h 222"/>
                <a:gd name="T10" fmla="*/ 93 w 93"/>
                <a:gd name="T11" fmla="*/ 0 h 222"/>
                <a:gd name="T12" fmla="*/ 63 w 93"/>
                <a:gd name="T13" fmla="*/ 3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3" h="222">
                  <a:moveTo>
                    <a:pt x="63" y="3"/>
                  </a:moveTo>
                  <a:cubicBezTo>
                    <a:pt x="66" y="187"/>
                    <a:pt x="66" y="187"/>
                    <a:pt x="66" y="187"/>
                  </a:cubicBezTo>
                  <a:cubicBezTo>
                    <a:pt x="66" y="187"/>
                    <a:pt x="17" y="179"/>
                    <a:pt x="9" y="196"/>
                  </a:cubicBezTo>
                  <a:cubicBezTo>
                    <a:pt x="0" y="213"/>
                    <a:pt x="6" y="222"/>
                    <a:pt x="6" y="222"/>
                  </a:cubicBezTo>
                  <a:cubicBezTo>
                    <a:pt x="89" y="218"/>
                    <a:pt x="89" y="218"/>
                    <a:pt x="89" y="218"/>
                  </a:cubicBezTo>
                  <a:cubicBezTo>
                    <a:pt x="93" y="0"/>
                    <a:pt x="93" y="0"/>
                    <a:pt x="93" y="0"/>
                  </a:cubicBezTo>
                  <a:lnTo>
                    <a:pt x="63" y="3"/>
                  </a:lnTo>
                  <a:close/>
                </a:path>
              </a:pathLst>
            </a:custGeom>
            <a:solidFill>
              <a:srgbClr val="FED3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30"/>
            <p:cNvSpPr/>
            <p:nvPr/>
          </p:nvSpPr>
          <p:spPr bwMode="auto">
            <a:xfrm>
              <a:off x="1163852" y="22444844"/>
              <a:ext cx="134938" cy="131763"/>
            </a:xfrm>
            <a:custGeom>
              <a:avLst/>
              <a:gdLst>
                <a:gd name="T0" fmla="*/ 0 w 36"/>
                <a:gd name="T1" fmla="*/ 3 h 35"/>
                <a:gd name="T2" fmla="*/ 27 w 36"/>
                <a:gd name="T3" fmla="*/ 35 h 35"/>
                <a:gd name="T4" fmla="*/ 36 w 36"/>
                <a:gd name="T5" fmla="*/ 34 h 35"/>
                <a:gd name="T6" fmla="*/ 27 w 36"/>
                <a:gd name="T7" fmla="*/ 15 h 35"/>
                <a:gd name="T8" fmla="*/ 8 w 36"/>
                <a:gd name="T9" fmla="*/ 0 h 35"/>
                <a:gd name="T10" fmla="*/ 0 w 36"/>
                <a:gd name="T11" fmla="*/ 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35">
                  <a:moveTo>
                    <a:pt x="0" y="3"/>
                  </a:moveTo>
                  <a:cubicBezTo>
                    <a:pt x="0" y="3"/>
                    <a:pt x="20" y="6"/>
                    <a:pt x="27" y="35"/>
                  </a:cubicBezTo>
                  <a:cubicBezTo>
                    <a:pt x="36" y="34"/>
                    <a:pt x="36" y="34"/>
                    <a:pt x="36" y="34"/>
                  </a:cubicBezTo>
                  <a:cubicBezTo>
                    <a:pt x="36" y="34"/>
                    <a:pt x="34" y="24"/>
                    <a:pt x="27" y="15"/>
                  </a:cubicBezTo>
                  <a:cubicBezTo>
                    <a:pt x="21" y="7"/>
                    <a:pt x="10" y="0"/>
                    <a:pt x="8" y="0"/>
                  </a:cubicBezTo>
                  <a:cubicBezTo>
                    <a:pt x="4" y="0"/>
                    <a:pt x="0" y="3"/>
                    <a:pt x="0" y="3"/>
                  </a:cubicBezTo>
                  <a:close/>
                </a:path>
              </a:pathLst>
            </a:custGeom>
            <a:solidFill>
              <a:srgbClr val="2763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31"/>
            <p:cNvSpPr/>
            <p:nvPr/>
          </p:nvSpPr>
          <p:spPr bwMode="auto">
            <a:xfrm>
              <a:off x="1013040" y="19330169"/>
              <a:ext cx="922338" cy="723900"/>
            </a:xfrm>
            <a:custGeom>
              <a:avLst/>
              <a:gdLst>
                <a:gd name="T0" fmla="*/ 22 w 245"/>
                <a:gd name="T1" fmla="*/ 193 h 193"/>
                <a:gd name="T2" fmla="*/ 8 w 245"/>
                <a:gd name="T3" fmla="*/ 110 h 193"/>
                <a:gd name="T4" fmla="*/ 109 w 245"/>
                <a:gd name="T5" fmla="*/ 14 h 193"/>
                <a:gd name="T6" fmla="*/ 193 w 245"/>
                <a:gd name="T7" fmla="*/ 48 h 193"/>
                <a:gd name="T8" fmla="*/ 228 w 245"/>
                <a:gd name="T9" fmla="*/ 65 h 193"/>
                <a:gd name="T10" fmla="*/ 225 w 245"/>
                <a:gd name="T11" fmla="*/ 190 h 193"/>
                <a:gd name="T12" fmla="*/ 22 w 245"/>
                <a:gd name="T13" fmla="*/ 193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5" h="193">
                  <a:moveTo>
                    <a:pt x="22" y="193"/>
                  </a:moveTo>
                  <a:cubicBezTo>
                    <a:pt x="22" y="193"/>
                    <a:pt x="0" y="160"/>
                    <a:pt x="8" y="110"/>
                  </a:cubicBezTo>
                  <a:cubicBezTo>
                    <a:pt x="16" y="61"/>
                    <a:pt x="64" y="27"/>
                    <a:pt x="109" y="14"/>
                  </a:cubicBezTo>
                  <a:cubicBezTo>
                    <a:pt x="153" y="0"/>
                    <a:pt x="193" y="19"/>
                    <a:pt x="193" y="48"/>
                  </a:cubicBezTo>
                  <a:cubicBezTo>
                    <a:pt x="193" y="48"/>
                    <a:pt x="214" y="39"/>
                    <a:pt x="228" y="65"/>
                  </a:cubicBezTo>
                  <a:cubicBezTo>
                    <a:pt x="241" y="90"/>
                    <a:pt x="245" y="146"/>
                    <a:pt x="225" y="190"/>
                  </a:cubicBezTo>
                  <a:lnTo>
                    <a:pt x="22" y="193"/>
                  </a:lnTo>
                  <a:close/>
                </a:path>
              </a:pathLst>
            </a:custGeom>
            <a:solidFill>
              <a:srgbClr val="4C39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32"/>
            <p:cNvSpPr/>
            <p:nvPr/>
          </p:nvSpPr>
          <p:spPr bwMode="auto">
            <a:xfrm>
              <a:off x="1125752" y="19820706"/>
              <a:ext cx="79375" cy="176213"/>
            </a:xfrm>
            <a:custGeom>
              <a:avLst/>
              <a:gdLst>
                <a:gd name="T0" fmla="*/ 16 w 21"/>
                <a:gd name="T1" fmla="*/ 0 h 47"/>
                <a:gd name="T2" fmla="*/ 12 w 21"/>
                <a:gd name="T3" fmla="*/ 1 h 47"/>
                <a:gd name="T4" fmla="*/ 2 w 21"/>
                <a:gd name="T5" fmla="*/ 22 h 47"/>
                <a:gd name="T6" fmla="*/ 8 w 21"/>
                <a:gd name="T7" fmla="*/ 45 h 47"/>
                <a:gd name="T8" fmla="*/ 21 w 21"/>
                <a:gd name="T9" fmla="*/ 47 h 47"/>
                <a:gd name="T10" fmla="*/ 16 w 21"/>
                <a:gd name="T11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47">
                  <a:moveTo>
                    <a:pt x="16" y="0"/>
                  </a:moveTo>
                  <a:cubicBezTo>
                    <a:pt x="12" y="1"/>
                    <a:pt x="12" y="1"/>
                    <a:pt x="12" y="1"/>
                  </a:cubicBezTo>
                  <a:cubicBezTo>
                    <a:pt x="12" y="1"/>
                    <a:pt x="5" y="5"/>
                    <a:pt x="2" y="22"/>
                  </a:cubicBezTo>
                  <a:cubicBezTo>
                    <a:pt x="0" y="33"/>
                    <a:pt x="1" y="41"/>
                    <a:pt x="8" y="45"/>
                  </a:cubicBezTo>
                  <a:cubicBezTo>
                    <a:pt x="21" y="47"/>
                    <a:pt x="21" y="47"/>
                    <a:pt x="21" y="47"/>
                  </a:cubicBezTo>
                  <a:lnTo>
                    <a:pt x="16" y="0"/>
                  </a:lnTo>
                  <a:close/>
                </a:path>
              </a:pathLst>
            </a:custGeom>
            <a:solidFill>
              <a:srgbClr val="4434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Freeform 33"/>
            <p:cNvSpPr/>
            <p:nvPr/>
          </p:nvSpPr>
          <p:spPr bwMode="auto">
            <a:xfrm>
              <a:off x="1251165" y="21217706"/>
              <a:ext cx="582613" cy="655638"/>
            </a:xfrm>
            <a:custGeom>
              <a:avLst/>
              <a:gdLst>
                <a:gd name="T0" fmla="*/ 52 w 367"/>
                <a:gd name="T1" fmla="*/ 0 h 413"/>
                <a:gd name="T2" fmla="*/ 7 w 367"/>
                <a:gd name="T3" fmla="*/ 38 h 413"/>
                <a:gd name="T4" fmla="*/ 0 w 367"/>
                <a:gd name="T5" fmla="*/ 413 h 413"/>
                <a:gd name="T6" fmla="*/ 161 w 367"/>
                <a:gd name="T7" fmla="*/ 413 h 413"/>
                <a:gd name="T8" fmla="*/ 168 w 367"/>
                <a:gd name="T9" fmla="*/ 265 h 413"/>
                <a:gd name="T10" fmla="*/ 194 w 367"/>
                <a:gd name="T11" fmla="*/ 265 h 413"/>
                <a:gd name="T12" fmla="*/ 215 w 367"/>
                <a:gd name="T13" fmla="*/ 413 h 413"/>
                <a:gd name="T14" fmla="*/ 367 w 367"/>
                <a:gd name="T15" fmla="*/ 413 h 413"/>
                <a:gd name="T16" fmla="*/ 348 w 367"/>
                <a:gd name="T17" fmla="*/ 38 h 413"/>
                <a:gd name="T18" fmla="*/ 52 w 367"/>
                <a:gd name="T19" fmla="*/ 0 h 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7" h="413">
                  <a:moveTo>
                    <a:pt x="52" y="0"/>
                  </a:moveTo>
                  <a:lnTo>
                    <a:pt x="7" y="38"/>
                  </a:lnTo>
                  <a:lnTo>
                    <a:pt x="0" y="413"/>
                  </a:lnTo>
                  <a:lnTo>
                    <a:pt x="161" y="413"/>
                  </a:lnTo>
                  <a:lnTo>
                    <a:pt x="168" y="265"/>
                  </a:lnTo>
                  <a:lnTo>
                    <a:pt x="194" y="265"/>
                  </a:lnTo>
                  <a:lnTo>
                    <a:pt x="215" y="413"/>
                  </a:lnTo>
                  <a:lnTo>
                    <a:pt x="367" y="413"/>
                  </a:lnTo>
                  <a:lnTo>
                    <a:pt x="348" y="38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2763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Freeform 34"/>
            <p:cNvSpPr/>
            <p:nvPr/>
          </p:nvSpPr>
          <p:spPr bwMode="auto">
            <a:xfrm>
              <a:off x="892390" y="20500156"/>
              <a:ext cx="1235075" cy="784225"/>
            </a:xfrm>
            <a:custGeom>
              <a:avLst/>
              <a:gdLst>
                <a:gd name="T0" fmla="*/ 87 w 328"/>
                <a:gd name="T1" fmla="*/ 16 h 209"/>
                <a:gd name="T2" fmla="*/ 159 w 328"/>
                <a:gd name="T3" fmla="*/ 2 h 209"/>
                <a:gd name="T4" fmla="*/ 247 w 328"/>
                <a:gd name="T5" fmla="*/ 16 h 209"/>
                <a:gd name="T6" fmla="*/ 318 w 328"/>
                <a:gd name="T7" fmla="*/ 114 h 209"/>
                <a:gd name="T8" fmla="*/ 324 w 328"/>
                <a:gd name="T9" fmla="*/ 145 h 209"/>
                <a:gd name="T10" fmla="*/ 262 w 328"/>
                <a:gd name="T11" fmla="*/ 198 h 209"/>
                <a:gd name="T12" fmla="*/ 228 w 328"/>
                <a:gd name="T13" fmla="*/ 165 h 209"/>
                <a:gd name="T14" fmla="*/ 273 w 328"/>
                <a:gd name="T15" fmla="*/ 125 h 209"/>
                <a:gd name="T16" fmla="*/ 237 w 328"/>
                <a:gd name="T17" fmla="*/ 82 h 209"/>
                <a:gd name="T18" fmla="*/ 242 w 328"/>
                <a:gd name="T19" fmla="*/ 207 h 209"/>
                <a:gd name="T20" fmla="*/ 98 w 328"/>
                <a:gd name="T21" fmla="*/ 207 h 209"/>
                <a:gd name="T22" fmla="*/ 96 w 328"/>
                <a:gd name="T23" fmla="*/ 82 h 209"/>
                <a:gd name="T24" fmla="*/ 62 w 328"/>
                <a:gd name="T25" fmla="*/ 132 h 209"/>
                <a:gd name="T26" fmla="*/ 105 w 328"/>
                <a:gd name="T27" fmla="*/ 168 h 209"/>
                <a:gd name="T28" fmla="*/ 73 w 328"/>
                <a:gd name="T29" fmla="*/ 209 h 209"/>
                <a:gd name="T30" fmla="*/ 16 w 328"/>
                <a:gd name="T31" fmla="*/ 162 h 209"/>
                <a:gd name="T32" fmla="*/ 13 w 328"/>
                <a:gd name="T33" fmla="*/ 125 h 209"/>
                <a:gd name="T34" fmla="*/ 87 w 328"/>
                <a:gd name="T35" fmla="*/ 16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28" h="209">
                  <a:moveTo>
                    <a:pt x="87" y="16"/>
                  </a:moveTo>
                  <a:cubicBezTo>
                    <a:pt x="87" y="16"/>
                    <a:pt x="133" y="4"/>
                    <a:pt x="159" y="2"/>
                  </a:cubicBezTo>
                  <a:cubicBezTo>
                    <a:pt x="185" y="0"/>
                    <a:pt x="247" y="16"/>
                    <a:pt x="247" y="16"/>
                  </a:cubicBezTo>
                  <a:cubicBezTo>
                    <a:pt x="247" y="16"/>
                    <a:pt x="298" y="82"/>
                    <a:pt x="318" y="114"/>
                  </a:cubicBezTo>
                  <a:cubicBezTo>
                    <a:pt x="323" y="121"/>
                    <a:pt x="328" y="132"/>
                    <a:pt x="324" y="145"/>
                  </a:cubicBezTo>
                  <a:cubicBezTo>
                    <a:pt x="319" y="158"/>
                    <a:pt x="262" y="198"/>
                    <a:pt x="262" y="198"/>
                  </a:cubicBezTo>
                  <a:cubicBezTo>
                    <a:pt x="228" y="165"/>
                    <a:pt x="228" y="165"/>
                    <a:pt x="228" y="165"/>
                  </a:cubicBezTo>
                  <a:cubicBezTo>
                    <a:pt x="273" y="125"/>
                    <a:pt x="273" y="125"/>
                    <a:pt x="273" y="125"/>
                  </a:cubicBezTo>
                  <a:cubicBezTo>
                    <a:pt x="237" y="82"/>
                    <a:pt x="237" y="82"/>
                    <a:pt x="237" y="82"/>
                  </a:cubicBezTo>
                  <a:cubicBezTo>
                    <a:pt x="242" y="207"/>
                    <a:pt x="242" y="207"/>
                    <a:pt x="242" y="207"/>
                  </a:cubicBezTo>
                  <a:cubicBezTo>
                    <a:pt x="98" y="207"/>
                    <a:pt x="98" y="207"/>
                    <a:pt x="98" y="207"/>
                  </a:cubicBezTo>
                  <a:cubicBezTo>
                    <a:pt x="96" y="82"/>
                    <a:pt x="96" y="82"/>
                    <a:pt x="96" y="82"/>
                  </a:cubicBezTo>
                  <a:cubicBezTo>
                    <a:pt x="62" y="132"/>
                    <a:pt x="62" y="132"/>
                    <a:pt x="62" y="132"/>
                  </a:cubicBezTo>
                  <a:cubicBezTo>
                    <a:pt x="105" y="168"/>
                    <a:pt x="105" y="168"/>
                    <a:pt x="105" y="168"/>
                  </a:cubicBezTo>
                  <a:cubicBezTo>
                    <a:pt x="73" y="209"/>
                    <a:pt x="73" y="209"/>
                    <a:pt x="73" y="209"/>
                  </a:cubicBezTo>
                  <a:cubicBezTo>
                    <a:pt x="73" y="209"/>
                    <a:pt x="33" y="177"/>
                    <a:pt x="16" y="162"/>
                  </a:cubicBezTo>
                  <a:cubicBezTo>
                    <a:pt x="0" y="147"/>
                    <a:pt x="13" y="125"/>
                    <a:pt x="13" y="125"/>
                  </a:cubicBezTo>
                  <a:lnTo>
                    <a:pt x="87" y="16"/>
                  </a:lnTo>
                  <a:close/>
                </a:path>
              </a:pathLst>
            </a:custGeom>
            <a:solidFill>
              <a:srgbClr val="6FAF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Freeform 35"/>
            <p:cNvSpPr/>
            <p:nvPr/>
          </p:nvSpPr>
          <p:spPr bwMode="auto">
            <a:xfrm>
              <a:off x="1355940" y="20504919"/>
              <a:ext cx="266700" cy="228600"/>
            </a:xfrm>
            <a:custGeom>
              <a:avLst/>
              <a:gdLst>
                <a:gd name="T0" fmla="*/ 27 w 71"/>
                <a:gd name="T1" fmla="*/ 52 h 61"/>
                <a:gd name="T2" fmla="*/ 59 w 71"/>
                <a:gd name="T3" fmla="*/ 34 h 61"/>
                <a:gd name="T4" fmla="*/ 71 w 71"/>
                <a:gd name="T5" fmla="*/ 4 h 61"/>
                <a:gd name="T6" fmla="*/ 36 w 71"/>
                <a:gd name="T7" fmla="*/ 1 h 61"/>
                <a:gd name="T8" fmla="*/ 0 w 71"/>
                <a:gd name="T9" fmla="*/ 7 h 61"/>
                <a:gd name="T10" fmla="*/ 27 w 71"/>
                <a:gd name="T11" fmla="*/ 52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1" h="61">
                  <a:moveTo>
                    <a:pt x="27" y="52"/>
                  </a:moveTo>
                  <a:cubicBezTo>
                    <a:pt x="42" y="61"/>
                    <a:pt x="54" y="47"/>
                    <a:pt x="59" y="34"/>
                  </a:cubicBezTo>
                  <a:cubicBezTo>
                    <a:pt x="64" y="25"/>
                    <a:pt x="69" y="14"/>
                    <a:pt x="71" y="4"/>
                  </a:cubicBezTo>
                  <a:cubicBezTo>
                    <a:pt x="58" y="2"/>
                    <a:pt x="45" y="0"/>
                    <a:pt x="36" y="1"/>
                  </a:cubicBezTo>
                  <a:cubicBezTo>
                    <a:pt x="26" y="2"/>
                    <a:pt x="12" y="4"/>
                    <a:pt x="0" y="7"/>
                  </a:cubicBezTo>
                  <a:cubicBezTo>
                    <a:pt x="6" y="23"/>
                    <a:pt x="13" y="43"/>
                    <a:pt x="27" y="52"/>
                  </a:cubicBezTo>
                  <a:close/>
                </a:path>
              </a:pathLst>
            </a:custGeom>
            <a:solidFill>
              <a:srgbClr val="2763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Freeform 36"/>
            <p:cNvSpPr/>
            <p:nvPr/>
          </p:nvSpPr>
          <p:spPr bwMode="auto">
            <a:xfrm>
              <a:off x="1424202" y="20342994"/>
              <a:ext cx="134938" cy="231775"/>
            </a:xfrm>
            <a:custGeom>
              <a:avLst/>
              <a:gdLst>
                <a:gd name="T0" fmla="*/ 0 w 36"/>
                <a:gd name="T1" fmla="*/ 0 h 62"/>
                <a:gd name="T2" fmla="*/ 0 w 36"/>
                <a:gd name="T3" fmla="*/ 50 h 62"/>
                <a:gd name="T4" fmla="*/ 18 w 36"/>
                <a:gd name="T5" fmla="*/ 61 h 62"/>
                <a:gd name="T6" fmla="*/ 36 w 36"/>
                <a:gd name="T7" fmla="*/ 50 h 62"/>
                <a:gd name="T8" fmla="*/ 36 w 36"/>
                <a:gd name="T9" fmla="*/ 0 h 62"/>
                <a:gd name="T10" fmla="*/ 0 w 36"/>
                <a:gd name="T11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62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  <a:cubicBezTo>
                    <a:pt x="0" y="50"/>
                    <a:pt x="2" y="61"/>
                    <a:pt x="18" y="61"/>
                  </a:cubicBezTo>
                  <a:cubicBezTo>
                    <a:pt x="36" y="62"/>
                    <a:pt x="36" y="50"/>
                    <a:pt x="36" y="50"/>
                  </a:cubicBezTo>
                  <a:cubicBezTo>
                    <a:pt x="36" y="0"/>
                    <a:pt x="36" y="0"/>
                    <a:pt x="36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BC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Freeform 37"/>
            <p:cNvSpPr/>
            <p:nvPr/>
          </p:nvSpPr>
          <p:spPr bwMode="auto">
            <a:xfrm>
              <a:off x="1424202" y="20342994"/>
              <a:ext cx="134938" cy="82550"/>
            </a:xfrm>
            <a:custGeom>
              <a:avLst/>
              <a:gdLst>
                <a:gd name="T0" fmla="*/ 36 w 36"/>
                <a:gd name="T1" fmla="*/ 17 h 22"/>
                <a:gd name="T2" fmla="*/ 36 w 36"/>
                <a:gd name="T3" fmla="*/ 0 h 22"/>
                <a:gd name="T4" fmla="*/ 0 w 36"/>
                <a:gd name="T5" fmla="*/ 0 h 22"/>
                <a:gd name="T6" fmla="*/ 0 w 36"/>
                <a:gd name="T7" fmla="*/ 18 h 22"/>
                <a:gd name="T8" fmla="*/ 36 w 36"/>
                <a:gd name="T9" fmla="*/ 17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22">
                  <a:moveTo>
                    <a:pt x="36" y="17"/>
                  </a:moveTo>
                  <a:cubicBezTo>
                    <a:pt x="36" y="0"/>
                    <a:pt x="36" y="0"/>
                    <a:pt x="3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13" y="22"/>
                    <a:pt x="24" y="21"/>
                    <a:pt x="36" y="17"/>
                  </a:cubicBezTo>
                  <a:close/>
                </a:path>
              </a:pathLst>
            </a:custGeom>
            <a:solidFill>
              <a:srgbClr val="F2BF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Freeform 38"/>
            <p:cNvSpPr/>
            <p:nvPr/>
          </p:nvSpPr>
          <p:spPr bwMode="auto">
            <a:xfrm>
              <a:off x="1682965" y="21127219"/>
              <a:ext cx="184150" cy="198438"/>
            </a:xfrm>
            <a:custGeom>
              <a:avLst/>
              <a:gdLst>
                <a:gd name="T0" fmla="*/ 21 w 49"/>
                <a:gd name="T1" fmla="*/ 0 h 53"/>
                <a:gd name="T2" fmla="*/ 7 w 49"/>
                <a:gd name="T3" fmla="*/ 14 h 53"/>
                <a:gd name="T4" fmla="*/ 8 w 49"/>
                <a:gd name="T5" fmla="*/ 37 h 53"/>
                <a:gd name="T6" fmla="*/ 36 w 49"/>
                <a:gd name="T7" fmla="*/ 39 h 53"/>
                <a:gd name="T8" fmla="*/ 49 w 49"/>
                <a:gd name="T9" fmla="*/ 28 h 53"/>
                <a:gd name="T10" fmla="*/ 21 w 49"/>
                <a:gd name="T11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" h="53">
                  <a:moveTo>
                    <a:pt x="21" y="0"/>
                  </a:moveTo>
                  <a:cubicBezTo>
                    <a:pt x="7" y="14"/>
                    <a:pt x="7" y="14"/>
                    <a:pt x="7" y="14"/>
                  </a:cubicBezTo>
                  <a:cubicBezTo>
                    <a:pt x="7" y="14"/>
                    <a:pt x="0" y="25"/>
                    <a:pt x="8" y="37"/>
                  </a:cubicBezTo>
                  <a:cubicBezTo>
                    <a:pt x="20" y="53"/>
                    <a:pt x="36" y="39"/>
                    <a:pt x="36" y="39"/>
                  </a:cubicBezTo>
                  <a:cubicBezTo>
                    <a:pt x="36" y="39"/>
                    <a:pt x="41" y="35"/>
                    <a:pt x="49" y="28"/>
                  </a:cubicBezTo>
                  <a:lnTo>
                    <a:pt x="21" y="0"/>
                  </a:lnTo>
                  <a:close/>
                </a:path>
              </a:pathLst>
            </a:custGeom>
            <a:solidFill>
              <a:srgbClr val="FBC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" name="Freeform 39"/>
            <p:cNvSpPr/>
            <p:nvPr/>
          </p:nvSpPr>
          <p:spPr bwMode="auto">
            <a:xfrm>
              <a:off x="1182902" y="21149444"/>
              <a:ext cx="173038" cy="200025"/>
            </a:xfrm>
            <a:custGeom>
              <a:avLst/>
              <a:gdLst>
                <a:gd name="T0" fmla="*/ 38 w 46"/>
                <a:gd name="T1" fmla="*/ 13 h 53"/>
                <a:gd name="T2" fmla="*/ 24 w 46"/>
                <a:gd name="T3" fmla="*/ 0 h 53"/>
                <a:gd name="T4" fmla="*/ 0 w 46"/>
                <a:gd name="T5" fmla="*/ 31 h 53"/>
                <a:gd name="T6" fmla="*/ 10 w 46"/>
                <a:gd name="T7" fmla="*/ 39 h 53"/>
                <a:gd name="T8" fmla="*/ 38 w 46"/>
                <a:gd name="T9" fmla="*/ 37 h 53"/>
                <a:gd name="T10" fmla="*/ 38 w 46"/>
                <a:gd name="T11" fmla="*/ 1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6" h="53">
                  <a:moveTo>
                    <a:pt x="38" y="13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10" y="39"/>
                    <a:pt x="10" y="39"/>
                    <a:pt x="10" y="39"/>
                  </a:cubicBezTo>
                  <a:cubicBezTo>
                    <a:pt x="10" y="39"/>
                    <a:pt x="27" y="53"/>
                    <a:pt x="38" y="37"/>
                  </a:cubicBezTo>
                  <a:cubicBezTo>
                    <a:pt x="46" y="25"/>
                    <a:pt x="38" y="13"/>
                    <a:pt x="38" y="13"/>
                  </a:cubicBezTo>
                  <a:close/>
                </a:path>
              </a:pathLst>
            </a:custGeom>
            <a:solidFill>
              <a:srgbClr val="FBC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Freeform 40"/>
            <p:cNvSpPr/>
            <p:nvPr/>
          </p:nvSpPr>
          <p:spPr bwMode="auto">
            <a:xfrm>
              <a:off x="1449602" y="21614581"/>
              <a:ext cx="169863" cy="23813"/>
            </a:xfrm>
            <a:custGeom>
              <a:avLst/>
              <a:gdLst>
                <a:gd name="T0" fmla="*/ 27 w 45"/>
                <a:gd name="T1" fmla="*/ 6 h 6"/>
                <a:gd name="T2" fmla="*/ 23 w 45"/>
                <a:gd name="T3" fmla="*/ 6 h 6"/>
                <a:gd name="T4" fmla="*/ 19 w 45"/>
                <a:gd name="T5" fmla="*/ 6 h 6"/>
                <a:gd name="T6" fmla="*/ 2 w 45"/>
                <a:gd name="T7" fmla="*/ 4 h 6"/>
                <a:gd name="T8" fmla="*/ 0 w 45"/>
                <a:gd name="T9" fmla="*/ 1 h 6"/>
                <a:gd name="T10" fmla="*/ 3 w 45"/>
                <a:gd name="T11" fmla="*/ 0 h 6"/>
                <a:gd name="T12" fmla="*/ 19 w 45"/>
                <a:gd name="T13" fmla="*/ 2 h 6"/>
                <a:gd name="T14" fmla="*/ 23 w 45"/>
                <a:gd name="T15" fmla="*/ 2 h 6"/>
                <a:gd name="T16" fmla="*/ 42 w 45"/>
                <a:gd name="T17" fmla="*/ 0 h 6"/>
                <a:gd name="T18" fmla="*/ 44 w 45"/>
                <a:gd name="T19" fmla="*/ 1 h 6"/>
                <a:gd name="T20" fmla="*/ 43 w 45"/>
                <a:gd name="T21" fmla="*/ 4 h 6"/>
                <a:gd name="T22" fmla="*/ 27 w 45"/>
                <a:gd name="T2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5" h="6">
                  <a:moveTo>
                    <a:pt x="27" y="6"/>
                  </a:moveTo>
                  <a:cubicBezTo>
                    <a:pt x="26" y="6"/>
                    <a:pt x="24" y="6"/>
                    <a:pt x="23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9" y="6"/>
                    <a:pt x="2" y="4"/>
                    <a:pt x="2" y="4"/>
                  </a:cubicBezTo>
                  <a:cubicBezTo>
                    <a:pt x="1" y="4"/>
                    <a:pt x="0" y="2"/>
                    <a:pt x="0" y="1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3" y="0"/>
                    <a:pt x="10" y="2"/>
                    <a:pt x="19" y="2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31" y="2"/>
                    <a:pt x="38" y="2"/>
                    <a:pt x="42" y="0"/>
                  </a:cubicBezTo>
                  <a:cubicBezTo>
                    <a:pt x="43" y="0"/>
                    <a:pt x="44" y="0"/>
                    <a:pt x="44" y="1"/>
                  </a:cubicBezTo>
                  <a:cubicBezTo>
                    <a:pt x="45" y="2"/>
                    <a:pt x="44" y="3"/>
                    <a:pt x="43" y="4"/>
                  </a:cubicBezTo>
                  <a:cubicBezTo>
                    <a:pt x="39" y="6"/>
                    <a:pt x="34" y="6"/>
                    <a:pt x="27" y="6"/>
                  </a:cubicBezTo>
                  <a:close/>
                </a:path>
              </a:pathLst>
            </a:custGeom>
            <a:solidFill>
              <a:srgbClr val="255B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" name="Freeform 41"/>
            <p:cNvSpPr/>
            <p:nvPr/>
          </p:nvSpPr>
          <p:spPr bwMode="auto">
            <a:xfrm>
              <a:off x="1114640" y="19790544"/>
              <a:ext cx="722313" cy="660400"/>
            </a:xfrm>
            <a:custGeom>
              <a:avLst/>
              <a:gdLst>
                <a:gd name="T0" fmla="*/ 16 w 192"/>
                <a:gd name="T1" fmla="*/ 9 h 176"/>
                <a:gd name="T2" fmla="*/ 30 w 192"/>
                <a:gd name="T3" fmla="*/ 135 h 176"/>
                <a:gd name="T4" fmla="*/ 164 w 192"/>
                <a:gd name="T5" fmla="*/ 133 h 176"/>
                <a:gd name="T6" fmla="*/ 179 w 192"/>
                <a:gd name="T7" fmla="*/ 4 h 176"/>
                <a:gd name="T8" fmla="*/ 142 w 192"/>
                <a:gd name="T9" fmla="*/ 5 h 176"/>
                <a:gd name="T10" fmla="*/ 93 w 192"/>
                <a:gd name="T11" fmla="*/ 28 h 176"/>
                <a:gd name="T12" fmla="*/ 16 w 192"/>
                <a:gd name="T13" fmla="*/ 9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2" h="176">
                  <a:moveTo>
                    <a:pt x="16" y="9"/>
                  </a:moveTo>
                  <a:cubicBezTo>
                    <a:pt x="16" y="9"/>
                    <a:pt x="0" y="101"/>
                    <a:pt x="30" y="135"/>
                  </a:cubicBezTo>
                  <a:cubicBezTo>
                    <a:pt x="61" y="169"/>
                    <a:pt x="135" y="176"/>
                    <a:pt x="164" y="133"/>
                  </a:cubicBezTo>
                  <a:cubicBezTo>
                    <a:pt x="192" y="90"/>
                    <a:pt x="179" y="4"/>
                    <a:pt x="179" y="4"/>
                  </a:cubicBezTo>
                  <a:cubicBezTo>
                    <a:pt x="179" y="4"/>
                    <a:pt x="164" y="17"/>
                    <a:pt x="142" y="5"/>
                  </a:cubicBezTo>
                  <a:cubicBezTo>
                    <a:pt x="142" y="5"/>
                    <a:pt x="120" y="28"/>
                    <a:pt x="93" y="28"/>
                  </a:cubicBezTo>
                  <a:cubicBezTo>
                    <a:pt x="67" y="29"/>
                    <a:pt x="29" y="0"/>
                    <a:pt x="16" y="9"/>
                  </a:cubicBezTo>
                  <a:close/>
                </a:path>
              </a:pathLst>
            </a:custGeom>
            <a:solidFill>
              <a:srgbClr val="FBC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Oval 42"/>
            <p:cNvSpPr>
              <a:spLocks noChangeArrowheads="1"/>
            </p:cNvSpPr>
            <p:nvPr/>
          </p:nvSpPr>
          <p:spPr bwMode="auto">
            <a:xfrm>
              <a:off x="1059077" y="19974694"/>
              <a:ext cx="161925" cy="161925"/>
            </a:xfrm>
            <a:prstGeom prst="ellipse">
              <a:avLst/>
            </a:prstGeom>
            <a:solidFill>
              <a:srgbClr val="FBC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Oval 43"/>
            <p:cNvSpPr>
              <a:spLocks noChangeArrowheads="1"/>
            </p:cNvSpPr>
            <p:nvPr/>
          </p:nvSpPr>
          <p:spPr bwMode="auto">
            <a:xfrm>
              <a:off x="1748052" y="19974694"/>
              <a:ext cx="165100" cy="161925"/>
            </a:xfrm>
            <a:prstGeom prst="ellipse">
              <a:avLst/>
            </a:prstGeom>
            <a:solidFill>
              <a:srgbClr val="FBC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Freeform 44"/>
            <p:cNvSpPr/>
            <p:nvPr/>
          </p:nvSpPr>
          <p:spPr bwMode="auto">
            <a:xfrm>
              <a:off x="1443252" y="20008031"/>
              <a:ext cx="88900" cy="153988"/>
            </a:xfrm>
            <a:custGeom>
              <a:avLst/>
              <a:gdLst>
                <a:gd name="T0" fmla="*/ 16 w 56"/>
                <a:gd name="T1" fmla="*/ 0 h 97"/>
                <a:gd name="T2" fmla="*/ 0 w 56"/>
                <a:gd name="T3" fmla="*/ 97 h 97"/>
                <a:gd name="T4" fmla="*/ 56 w 56"/>
                <a:gd name="T5" fmla="*/ 97 h 97"/>
                <a:gd name="T6" fmla="*/ 33 w 56"/>
                <a:gd name="T7" fmla="*/ 0 h 97"/>
                <a:gd name="T8" fmla="*/ 16 w 56"/>
                <a:gd name="T9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97">
                  <a:moveTo>
                    <a:pt x="16" y="0"/>
                  </a:moveTo>
                  <a:lnTo>
                    <a:pt x="0" y="97"/>
                  </a:lnTo>
                  <a:lnTo>
                    <a:pt x="56" y="97"/>
                  </a:lnTo>
                  <a:lnTo>
                    <a:pt x="33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2BF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Freeform 45"/>
            <p:cNvSpPr/>
            <p:nvPr/>
          </p:nvSpPr>
          <p:spPr bwMode="auto">
            <a:xfrm>
              <a:off x="1333715" y="20166781"/>
              <a:ext cx="338138" cy="138113"/>
            </a:xfrm>
            <a:custGeom>
              <a:avLst/>
              <a:gdLst>
                <a:gd name="T0" fmla="*/ 2 w 90"/>
                <a:gd name="T1" fmla="*/ 37 h 37"/>
                <a:gd name="T2" fmla="*/ 0 w 90"/>
                <a:gd name="T3" fmla="*/ 35 h 37"/>
                <a:gd name="T4" fmla="*/ 2 w 90"/>
                <a:gd name="T5" fmla="*/ 33 h 37"/>
                <a:gd name="T6" fmla="*/ 87 w 90"/>
                <a:gd name="T7" fmla="*/ 1 h 37"/>
                <a:gd name="T8" fmla="*/ 89 w 90"/>
                <a:gd name="T9" fmla="*/ 0 h 37"/>
                <a:gd name="T10" fmla="*/ 90 w 90"/>
                <a:gd name="T11" fmla="*/ 3 h 37"/>
                <a:gd name="T12" fmla="*/ 2 w 90"/>
                <a:gd name="T13" fmla="*/ 37 h 37"/>
                <a:gd name="T14" fmla="*/ 2 w 90"/>
                <a:gd name="T15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0" h="37">
                  <a:moveTo>
                    <a:pt x="2" y="37"/>
                  </a:moveTo>
                  <a:cubicBezTo>
                    <a:pt x="1" y="37"/>
                    <a:pt x="0" y="36"/>
                    <a:pt x="0" y="35"/>
                  </a:cubicBezTo>
                  <a:cubicBezTo>
                    <a:pt x="0" y="34"/>
                    <a:pt x="1" y="33"/>
                    <a:pt x="2" y="33"/>
                  </a:cubicBezTo>
                  <a:cubicBezTo>
                    <a:pt x="2" y="33"/>
                    <a:pt x="66" y="29"/>
                    <a:pt x="87" y="1"/>
                  </a:cubicBezTo>
                  <a:cubicBezTo>
                    <a:pt x="87" y="0"/>
                    <a:pt x="88" y="0"/>
                    <a:pt x="89" y="0"/>
                  </a:cubicBezTo>
                  <a:cubicBezTo>
                    <a:pt x="90" y="1"/>
                    <a:pt x="90" y="2"/>
                    <a:pt x="90" y="3"/>
                  </a:cubicBezTo>
                  <a:cubicBezTo>
                    <a:pt x="68" y="33"/>
                    <a:pt x="4" y="37"/>
                    <a:pt x="2" y="37"/>
                  </a:cubicBezTo>
                  <a:cubicBezTo>
                    <a:pt x="2" y="37"/>
                    <a:pt x="2" y="37"/>
                    <a:pt x="2" y="37"/>
                  </a:cubicBezTo>
                  <a:close/>
                </a:path>
              </a:pathLst>
            </a:custGeom>
            <a:solidFill>
              <a:srgbClr val="3530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" name="Oval 46"/>
            <p:cNvSpPr>
              <a:spLocks noChangeArrowheads="1"/>
            </p:cNvSpPr>
            <p:nvPr/>
          </p:nvSpPr>
          <p:spPr bwMode="auto">
            <a:xfrm>
              <a:off x="1265452" y="19944531"/>
              <a:ext cx="79375" cy="76200"/>
            </a:xfrm>
            <a:prstGeom prst="ellipse">
              <a:avLst/>
            </a:prstGeom>
            <a:solidFill>
              <a:srgbClr val="3331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" name="Oval 47"/>
            <p:cNvSpPr>
              <a:spLocks noChangeArrowheads="1"/>
            </p:cNvSpPr>
            <p:nvPr/>
          </p:nvSpPr>
          <p:spPr bwMode="auto">
            <a:xfrm>
              <a:off x="1630577" y="19944531"/>
              <a:ext cx="79375" cy="76200"/>
            </a:xfrm>
            <a:prstGeom prst="ellipse">
              <a:avLst/>
            </a:prstGeom>
            <a:solidFill>
              <a:srgbClr val="3331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" name="Freeform 48"/>
            <p:cNvSpPr/>
            <p:nvPr/>
          </p:nvSpPr>
          <p:spPr bwMode="auto">
            <a:xfrm>
              <a:off x="1213065" y="19877856"/>
              <a:ext cx="157163" cy="55563"/>
            </a:xfrm>
            <a:custGeom>
              <a:avLst/>
              <a:gdLst>
                <a:gd name="T0" fmla="*/ 39 w 42"/>
                <a:gd name="T1" fmla="*/ 15 h 15"/>
                <a:gd name="T2" fmla="*/ 39 w 42"/>
                <a:gd name="T3" fmla="*/ 15 h 15"/>
                <a:gd name="T4" fmla="*/ 2 w 42"/>
                <a:gd name="T5" fmla="*/ 4 h 15"/>
                <a:gd name="T6" fmla="*/ 0 w 42"/>
                <a:gd name="T7" fmla="*/ 2 h 15"/>
                <a:gd name="T8" fmla="*/ 3 w 42"/>
                <a:gd name="T9" fmla="*/ 0 h 15"/>
                <a:gd name="T10" fmla="*/ 40 w 42"/>
                <a:gd name="T11" fmla="*/ 11 h 15"/>
                <a:gd name="T12" fmla="*/ 41 w 42"/>
                <a:gd name="T13" fmla="*/ 13 h 15"/>
                <a:gd name="T14" fmla="*/ 39 w 42"/>
                <a:gd name="T1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" h="15">
                  <a:moveTo>
                    <a:pt x="39" y="15"/>
                  </a:moveTo>
                  <a:cubicBezTo>
                    <a:pt x="39" y="15"/>
                    <a:pt x="39" y="15"/>
                    <a:pt x="39" y="15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40" y="11"/>
                    <a:pt x="40" y="11"/>
                    <a:pt x="40" y="11"/>
                  </a:cubicBezTo>
                  <a:cubicBezTo>
                    <a:pt x="41" y="11"/>
                    <a:pt x="42" y="12"/>
                    <a:pt x="41" y="13"/>
                  </a:cubicBezTo>
                  <a:cubicBezTo>
                    <a:pt x="41" y="14"/>
                    <a:pt x="40" y="15"/>
                    <a:pt x="39" y="15"/>
                  </a:cubicBezTo>
                  <a:close/>
                </a:path>
              </a:pathLst>
            </a:custGeom>
            <a:solidFill>
              <a:srgbClr val="3331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" name="Freeform 49"/>
            <p:cNvSpPr/>
            <p:nvPr/>
          </p:nvSpPr>
          <p:spPr bwMode="auto">
            <a:xfrm>
              <a:off x="1581365" y="19873094"/>
              <a:ext cx="153988" cy="60325"/>
            </a:xfrm>
            <a:custGeom>
              <a:avLst/>
              <a:gdLst>
                <a:gd name="T0" fmla="*/ 3 w 41"/>
                <a:gd name="T1" fmla="*/ 16 h 16"/>
                <a:gd name="T2" fmla="*/ 3 w 41"/>
                <a:gd name="T3" fmla="*/ 16 h 16"/>
                <a:gd name="T4" fmla="*/ 40 w 41"/>
                <a:gd name="T5" fmla="*/ 5 h 16"/>
                <a:gd name="T6" fmla="*/ 41 w 41"/>
                <a:gd name="T7" fmla="*/ 2 h 16"/>
                <a:gd name="T8" fmla="*/ 38 w 41"/>
                <a:gd name="T9" fmla="*/ 1 h 16"/>
                <a:gd name="T10" fmla="*/ 2 w 41"/>
                <a:gd name="T11" fmla="*/ 12 h 16"/>
                <a:gd name="T12" fmla="*/ 1 w 41"/>
                <a:gd name="T13" fmla="*/ 15 h 16"/>
                <a:gd name="T14" fmla="*/ 3 w 41"/>
                <a:gd name="T15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" h="16">
                  <a:moveTo>
                    <a:pt x="3" y="16"/>
                  </a:moveTo>
                  <a:cubicBezTo>
                    <a:pt x="3" y="16"/>
                    <a:pt x="3" y="16"/>
                    <a:pt x="3" y="16"/>
                  </a:cubicBezTo>
                  <a:cubicBezTo>
                    <a:pt x="40" y="5"/>
                    <a:pt x="40" y="5"/>
                    <a:pt x="40" y="5"/>
                  </a:cubicBezTo>
                  <a:cubicBezTo>
                    <a:pt x="41" y="4"/>
                    <a:pt x="41" y="3"/>
                    <a:pt x="41" y="2"/>
                  </a:cubicBezTo>
                  <a:cubicBezTo>
                    <a:pt x="41" y="1"/>
                    <a:pt x="40" y="0"/>
                    <a:pt x="38" y="1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1" y="13"/>
                    <a:pt x="0" y="14"/>
                    <a:pt x="1" y="15"/>
                  </a:cubicBezTo>
                  <a:cubicBezTo>
                    <a:pt x="1" y="16"/>
                    <a:pt x="2" y="16"/>
                    <a:pt x="3" y="16"/>
                  </a:cubicBezTo>
                  <a:close/>
                </a:path>
              </a:pathLst>
            </a:custGeom>
            <a:solidFill>
              <a:srgbClr val="3331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65" name="组合 64"/>
          <p:cNvGrpSpPr>
            <a:grpSpLocks noChangeAspect="1"/>
          </p:cNvGrpSpPr>
          <p:nvPr/>
        </p:nvGrpSpPr>
        <p:grpSpPr>
          <a:xfrm>
            <a:off x="3830564" y="4672906"/>
            <a:ext cx="616415" cy="1779084"/>
            <a:chOff x="2984715" y="19247619"/>
            <a:chExt cx="1171575" cy="3381375"/>
          </a:xfrm>
        </p:grpSpPr>
        <p:sp>
          <p:nvSpPr>
            <p:cNvPr id="66" name="Freeform 5"/>
            <p:cNvSpPr/>
            <p:nvPr/>
          </p:nvSpPr>
          <p:spPr bwMode="auto">
            <a:xfrm>
              <a:off x="2984715" y="19247619"/>
              <a:ext cx="1106488" cy="985838"/>
            </a:xfrm>
            <a:custGeom>
              <a:avLst/>
              <a:gdLst>
                <a:gd name="T0" fmla="*/ 95 w 294"/>
                <a:gd name="T1" fmla="*/ 263 h 263"/>
                <a:gd name="T2" fmla="*/ 42 w 294"/>
                <a:gd name="T3" fmla="*/ 225 h 263"/>
                <a:gd name="T4" fmla="*/ 29 w 294"/>
                <a:gd name="T5" fmla="*/ 176 h 263"/>
                <a:gd name="T6" fmla="*/ 13 w 294"/>
                <a:gd name="T7" fmla="*/ 184 h 263"/>
                <a:gd name="T8" fmla="*/ 32 w 294"/>
                <a:gd name="T9" fmla="*/ 154 h 263"/>
                <a:gd name="T10" fmla="*/ 13 w 294"/>
                <a:gd name="T11" fmla="*/ 155 h 263"/>
                <a:gd name="T12" fmla="*/ 26 w 294"/>
                <a:gd name="T13" fmla="*/ 140 h 263"/>
                <a:gd name="T14" fmla="*/ 0 w 294"/>
                <a:gd name="T15" fmla="*/ 138 h 263"/>
                <a:gd name="T16" fmla="*/ 28 w 294"/>
                <a:gd name="T17" fmla="*/ 115 h 263"/>
                <a:gd name="T18" fmla="*/ 3 w 294"/>
                <a:gd name="T19" fmla="*/ 103 h 263"/>
                <a:gd name="T20" fmla="*/ 28 w 294"/>
                <a:gd name="T21" fmla="*/ 100 h 263"/>
                <a:gd name="T22" fmla="*/ 10 w 294"/>
                <a:gd name="T23" fmla="*/ 88 h 263"/>
                <a:gd name="T24" fmla="*/ 32 w 294"/>
                <a:gd name="T25" fmla="*/ 80 h 263"/>
                <a:gd name="T26" fmla="*/ 54 w 294"/>
                <a:gd name="T27" fmla="*/ 46 h 263"/>
                <a:gd name="T28" fmla="*/ 71 w 294"/>
                <a:gd name="T29" fmla="*/ 51 h 263"/>
                <a:gd name="T30" fmla="*/ 115 w 294"/>
                <a:gd name="T31" fmla="*/ 9 h 263"/>
                <a:gd name="T32" fmla="*/ 243 w 294"/>
                <a:gd name="T33" fmla="*/ 52 h 263"/>
                <a:gd name="T34" fmla="*/ 223 w 294"/>
                <a:gd name="T35" fmla="*/ 251 h 263"/>
                <a:gd name="T36" fmla="*/ 95 w 294"/>
                <a:gd name="T37" fmla="*/ 263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94" h="263">
                  <a:moveTo>
                    <a:pt x="95" y="263"/>
                  </a:moveTo>
                  <a:cubicBezTo>
                    <a:pt x="95" y="263"/>
                    <a:pt x="57" y="252"/>
                    <a:pt x="42" y="225"/>
                  </a:cubicBezTo>
                  <a:cubicBezTo>
                    <a:pt x="27" y="197"/>
                    <a:pt x="29" y="176"/>
                    <a:pt x="29" y="176"/>
                  </a:cubicBezTo>
                  <a:cubicBezTo>
                    <a:pt x="13" y="184"/>
                    <a:pt x="13" y="184"/>
                    <a:pt x="13" y="184"/>
                  </a:cubicBezTo>
                  <a:cubicBezTo>
                    <a:pt x="13" y="184"/>
                    <a:pt x="19" y="166"/>
                    <a:pt x="32" y="154"/>
                  </a:cubicBezTo>
                  <a:cubicBezTo>
                    <a:pt x="32" y="154"/>
                    <a:pt x="16" y="154"/>
                    <a:pt x="13" y="155"/>
                  </a:cubicBezTo>
                  <a:cubicBezTo>
                    <a:pt x="26" y="140"/>
                    <a:pt x="26" y="140"/>
                    <a:pt x="26" y="140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0" y="138"/>
                    <a:pt x="26" y="129"/>
                    <a:pt x="28" y="115"/>
                  </a:cubicBezTo>
                  <a:cubicBezTo>
                    <a:pt x="28" y="115"/>
                    <a:pt x="18" y="118"/>
                    <a:pt x="3" y="103"/>
                  </a:cubicBezTo>
                  <a:cubicBezTo>
                    <a:pt x="3" y="103"/>
                    <a:pt x="20" y="105"/>
                    <a:pt x="28" y="100"/>
                  </a:cubicBezTo>
                  <a:cubicBezTo>
                    <a:pt x="10" y="88"/>
                    <a:pt x="10" y="88"/>
                    <a:pt x="10" y="88"/>
                  </a:cubicBezTo>
                  <a:cubicBezTo>
                    <a:pt x="10" y="88"/>
                    <a:pt x="25" y="89"/>
                    <a:pt x="32" y="80"/>
                  </a:cubicBezTo>
                  <a:cubicBezTo>
                    <a:pt x="40" y="70"/>
                    <a:pt x="43" y="48"/>
                    <a:pt x="54" y="46"/>
                  </a:cubicBezTo>
                  <a:cubicBezTo>
                    <a:pt x="64" y="44"/>
                    <a:pt x="71" y="51"/>
                    <a:pt x="71" y="51"/>
                  </a:cubicBezTo>
                  <a:cubicBezTo>
                    <a:pt x="71" y="51"/>
                    <a:pt x="78" y="19"/>
                    <a:pt x="115" y="9"/>
                  </a:cubicBezTo>
                  <a:cubicBezTo>
                    <a:pt x="153" y="0"/>
                    <a:pt x="212" y="4"/>
                    <a:pt x="243" y="52"/>
                  </a:cubicBezTo>
                  <a:cubicBezTo>
                    <a:pt x="275" y="100"/>
                    <a:pt x="294" y="186"/>
                    <a:pt x="223" y="251"/>
                  </a:cubicBezTo>
                  <a:lnTo>
                    <a:pt x="95" y="263"/>
                  </a:lnTo>
                  <a:close/>
                </a:path>
              </a:pathLst>
            </a:custGeom>
            <a:solidFill>
              <a:srgbClr val="4C39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" name="Freeform 6"/>
            <p:cNvSpPr/>
            <p:nvPr/>
          </p:nvSpPr>
          <p:spPr bwMode="auto">
            <a:xfrm>
              <a:off x="3184740" y="20789081"/>
              <a:ext cx="150813" cy="747713"/>
            </a:xfrm>
            <a:custGeom>
              <a:avLst/>
              <a:gdLst>
                <a:gd name="T0" fmla="*/ 6 w 40"/>
                <a:gd name="T1" fmla="*/ 10 h 199"/>
                <a:gd name="T2" fmla="*/ 0 w 40"/>
                <a:gd name="T3" fmla="*/ 184 h 199"/>
                <a:gd name="T4" fmla="*/ 17 w 40"/>
                <a:gd name="T5" fmla="*/ 198 h 199"/>
                <a:gd name="T6" fmla="*/ 37 w 40"/>
                <a:gd name="T7" fmla="*/ 181 h 199"/>
                <a:gd name="T8" fmla="*/ 40 w 40"/>
                <a:gd name="T9" fmla="*/ 0 h 199"/>
                <a:gd name="T10" fmla="*/ 6 w 40"/>
                <a:gd name="T11" fmla="*/ 10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" h="199">
                  <a:moveTo>
                    <a:pt x="6" y="10"/>
                  </a:moveTo>
                  <a:cubicBezTo>
                    <a:pt x="0" y="184"/>
                    <a:pt x="0" y="184"/>
                    <a:pt x="0" y="184"/>
                  </a:cubicBezTo>
                  <a:cubicBezTo>
                    <a:pt x="0" y="184"/>
                    <a:pt x="5" y="198"/>
                    <a:pt x="17" y="198"/>
                  </a:cubicBezTo>
                  <a:cubicBezTo>
                    <a:pt x="34" y="199"/>
                    <a:pt x="37" y="181"/>
                    <a:pt x="37" y="181"/>
                  </a:cubicBezTo>
                  <a:cubicBezTo>
                    <a:pt x="40" y="0"/>
                    <a:pt x="40" y="0"/>
                    <a:pt x="40" y="0"/>
                  </a:cubicBezTo>
                  <a:lnTo>
                    <a:pt x="6" y="10"/>
                  </a:lnTo>
                  <a:close/>
                </a:path>
              </a:pathLst>
            </a:custGeom>
            <a:solidFill>
              <a:srgbClr val="FBC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" name="Freeform 7"/>
            <p:cNvSpPr/>
            <p:nvPr/>
          </p:nvSpPr>
          <p:spPr bwMode="auto">
            <a:xfrm>
              <a:off x="3840377" y="20789081"/>
              <a:ext cx="149225" cy="747713"/>
            </a:xfrm>
            <a:custGeom>
              <a:avLst/>
              <a:gdLst>
                <a:gd name="T0" fmla="*/ 34 w 40"/>
                <a:gd name="T1" fmla="*/ 10 h 199"/>
                <a:gd name="T2" fmla="*/ 40 w 40"/>
                <a:gd name="T3" fmla="*/ 184 h 199"/>
                <a:gd name="T4" fmla="*/ 23 w 40"/>
                <a:gd name="T5" fmla="*/ 198 h 199"/>
                <a:gd name="T6" fmla="*/ 3 w 40"/>
                <a:gd name="T7" fmla="*/ 181 h 199"/>
                <a:gd name="T8" fmla="*/ 0 w 40"/>
                <a:gd name="T9" fmla="*/ 0 h 199"/>
                <a:gd name="T10" fmla="*/ 34 w 40"/>
                <a:gd name="T11" fmla="*/ 10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" h="199">
                  <a:moveTo>
                    <a:pt x="34" y="10"/>
                  </a:moveTo>
                  <a:cubicBezTo>
                    <a:pt x="40" y="184"/>
                    <a:pt x="40" y="184"/>
                    <a:pt x="40" y="184"/>
                  </a:cubicBezTo>
                  <a:cubicBezTo>
                    <a:pt x="40" y="184"/>
                    <a:pt x="35" y="198"/>
                    <a:pt x="23" y="198"/>
                  </a:cubicBezTo>
                  <a:cubicBezTo>
                    <a:pt x="6" y="199"/>
                    <a:pt x="3" y="181"/>
                    <a:pt x="3" y="181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34" y="10"/>
                  </a:lnTo>
                  <a:close/>
                </a:path>
              </a:pathLst>
            </a:custGeom>
            <a:solidFill>
              <a:srgbClr val="FBC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" name="Freeform 8"/>
            <p:cNvSpPr/>
            <p:nvPr/>
          </p:nvSpPr>
          <p:spPr bwMode="auto">
            <a:xfrm>
              <a:off x="3665752" y="22452781"/>
              <a:ext cx="490538" cy="176213"/>
            </a:xfrm>
            <a:custGeom>
              <a:avLst/>
              <a:gdLst>
                <a:gd name="T0" fmla="*/ 71 w 130"/>
                <a:gd name="T1" fmla="*/ 0 h 47"/>
                <a:gd name="T2" fmla="*/ 109 w 130"/>
                <a:gd name="T3" fmla="*/ 15 h 47"/>
                <a:gd name="T4" fmla="*/ 113 w 130"/>
                <a:gd name="T5" fmla="*/ 44 h 47"/>
                <a:gd name="T6" fmla="*/ 3 w 130"/>
                <a:gd name="T7" fmla="*/ 39 h 47"/>
                <a:gd name="T8" fmla="*/ 9 w 130"/>
                <a:gd name="T9" fmla="*/ 10 h 47"/>
                <a:gd name="T10" fmla="*/ 71 w 130"/>
                <a:gd name="T11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47">
                  <a:moveTo>
                    <a:pt x="71" y="0"/>
                  </a:moveTo>
                  <a:cubicBezTo>
                    <a:pt x="71" y="0"/>
                    <a:pt x="88" y="11"/>
                    <a:pt x="109" y="15"/>
                  </a:cubicBezTo>
                  <a:cubicBezTo>
                    <a:pt x="130" y="18"/>
                    <a:pt x="126" y="41"/>
                    <a:pt x="113" y="44"/>
                  </a:cubicBezTo>
                  <a:cubicBezTo>
                    <a:pt x="100" y="47"/>
                    <a:pt x="7" y="47"/>
                    <a:pt x="3" y="39"/>
                  </a:cubicBezTo>
                  <a:cubicBezTo>
                    <a:pt x="0" y="31"/>
                    <a:pt x="9" y="10"/>
                    <a:pt x="9" y="10"/>
                  </a:cubicBezTo>
                  <a:lnTo>
                    <a:pt x="71" y="0"/>
                  </a:lnTo>
                  <a:close/>
                </a:path>
              </a:pathLst>
            </a:custGeom>
            <a:solidFill>
              <a:srgbClr val="4C39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" name="Freeform 9"/>
            <p:cNvSpPr/>
            <p:nvPr/>
          </p:nvSpPr>
          <p:spPr bwMode="auto">
            <a:xfrm>
              <a:off x="3072027" y="22452781"/>
              <a:ext cx="469900" cy="168275"/>
            </a:xfrm>
            <a:custGeom>
              <a:avLst/>
              <a:gdLst>
                <a:gd name="T0" fmla="*/ 57 w 125"/>
                <a:gd name="T1" fmla="*/ 0 h 45"/>
                <a:gd name="T2" fmla="*/ 20 w 125"/>
                <a:gd name="T3" fmla="*/ 14 h 45"/>
                <a:gd name="T4" fmla="*/ 17 w 125"/>
                <a:gd name="T5" fmla="*/ 42 h 45"/>
                <a:gd name="T6" fmla="*/ 122 w 125"/>
                <a:gd name="T7" fmla="*/ 37 h 45"/>
                <a:gd name="T8" fmla="*/ 117 w 125"/>
                <a:gd name="T9" fmla="*/ 10 h 45"/>
                <a:gd name="T10" fmla="*/ 57 w 125"/>
                <a:gd name="T11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5" h="45">
                  <a:moveTo>
                    <a:pt x="57" y="0"/>
                  </a:moveTo>
                  <a:cubicBezTo>
                    <a:pt x="57" y="0"/>
                    <a:pt x="41" y="11"/>
                    <a:pt x="20" y="14"/>
                  </a:cubicBezTo>
                  <a:cubicBezTo>
                    <a:pt x="0" y="17"/>
                    <a:pt x="5" y="39"/>
                    <a:pt x="17" y="42"/>
                  </a:cubicBezTo>
                  <a:cubicBezTo>
                    <a:pt x="30" y="45"/>
                    <a:pt x="118" y="45"/>
                    <a:pt x="122" y="37"/>
                  </a:cubicBezTo>
                  <a:cubicBezTo>
                    <a:pt x="125" y="29"/>
                    <a:pt x="117" y="10"/>
                    <a:pt x="117" y="10"/>
                  </a:cubicBezTo>
                  <a:lnTo>
                    <a:pt x="57" y="0"/>
                  </a:lnTo>
                  <a:close/>
                </a:path>
              </a:pathLst>
            </a:custGeom>
            <a:solidFill>
              <a:srgbClr val="4C39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" name="Freeform 10"/>
            <p:cNvSpPr/>
            <p:nvPr/>
          </p:nvSpPr>
          <p:spPr bwMode="auto">
            <a:xfrm>
              <a:off x="3286340" y="21311369"/>
              <a:ext cx="658813" cy="1189038"/>
            </a:xfrm>
            <a:custGeom>
              <a:avLst/>
              <a:gdLst>
                <a:gd name="T0" fmla="*/ 26 w 415"/>
                <a:gd name="T1" fmla="*/ 5 h 749"/>
                <a:gd name="T2" fmla="*/ 0 w 415"/>
                <a:gd name="T3" fmla="*/ 719 h 749"/>
                <a:gd name="T4" fmla="*/ 145 w 415"/>
                <a:gd name="T5" fmla="*/ 749 h 749"/>
                <a:gd name="T6" fmla="*/ 178 w 415"/>
                <a:gd name="T7" fmla="*/ 156 h 749"/>
                <a:gd name="T8" fmla="*/ 204 w 415"/>
                <a:gd name="T9" fmla="*/ 156 h 749"/>
                <a:gd name="T10" fmla="*/ 256 w 415"/>
                <a:gd name="T11" fmla="*/ 749 h 749"/>
                <a:gd name="T12" fmla="*/ 415 w 415"/>
                <a:gd name="T13" fmla="*/ 723 h 749"/>
                <a:gd name="T14" fmla="*/ 367 w 415"/>
                <a:gd name="T15" fmla="*/ 0 h 749"/>
                <a:gd name="T16" fmla="*/ 26 w 415"/>
                <a:gd name="T17" fmla="*/ 5 h 7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5" h="749">
                  <a:moveTo>
                    <a:pt x="26" y="5"/>
                  </a:moveTo>
                  <a:lnTo>
                    <a:pt x="0" y="719"/>
                  </a:lnTo>
                  <a:lnTo>
                    <a:pt x="145" y="749"/>
                  </a:lnTo>
                  <a:lnTo>
                    <a:pt x="178" y="156"/>
                  </a:lnTo>
                  <a:lnTo>
                    <a:pt x="204" y="156"/>
                  </a:lnTo>
                  <a:lnTo>
                    <a:pt x="256" y="749"/>
                  </a:lnTo>
                  <a:lnTo>
                    <a:pt x="415" y="723"/>
                  </a:lnTo>
                  <a:lnTo>
                    <a:pt x="367" y="0"/>
                  </a:lnTo>
                  <a:lnTo>
                    <a:pt x="26" y="5"/>
                  </a:lnTo>
                  <a:close/>
                </a:path>
              </a:pathLst>
            </a:custGeom>
            <a:solidFill>
              <a:srgbClr val="252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" name="Freeform 11"/>
            <p:cNvSpPr/>
            <p:nvPr/>
          </p:nvSpPr>
          <p:spPr bwMode="auto">
            <a:xfrm>
              <a:off x="3505415" y="21536794"/>
              <a:ext cx="168275" cy="22225"/>
            </a:xfrm>
            <a:custGeom>
              <a:avLst/>
              <a:gdLst>
                <a:gd name="T0" fmla="*/ 27 w 45"/>
                <a:gd name="T1" fmla="*/ 6 h 6"/>
                <a:gd name="T2" fmla="*/ 23 w 45"/>
                <a:gd name="T3" fmla="*/ 6 h 6"/>
                <a:gd name="T4" fmla="*/ 19 w 45"/>
                <a:gd name="T5" fmla="*/ 6 h 6"/>
                <a:gd name="T6" fmla="*/ 1 w 45"/>
                <a:gd name="T7" fmla="*/ 4 h 6"/>
                <a:gd name="T8" fmla="*/ 0 w 45"/>
                <a:gd name="T9" fmla="*/ 1 h 6"/>
                <a:gd name="T10" fmla="*/ 3 w 45"/>
                <a:gd name="T11" fmla="*/ 0 h 6"/>
                <a:gd name="T12" fmla="*/ 19 w 45"/>
                <a:gd name="T13" fmla="*/ 2 h 6"/>
                <a:gd name="T14" fmla="*/ 23 w 45"/>
                <a:gd name="T15" fmla="*/ 2 h 6"/>
                <a:gd name="T16" fmla="*/ 41 w 45"/>
                <a:gd name="T17" fmla="*/ 0 h 6"/>
                <a:gd name="T18" fmla="*/ 44 w 45"/>
                <a:gd name="T19" fmla="*/ 1 h 6"/>
                <a:gd name="T20" fmla="*/ 43 w 45"/>
                <a:gd name="T21" fmla="*/ 4 h 6"/>
                <a:gd name="T22" fmla="*/ 27 w 45"/>
                <a:gd name="T2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5" h="6">
                  <a:moveTo>
                    <a:pt x="27" y="6"/>
                  </a:moveTo>
                  <a:cubicBezTo>
                    <a:pt x="26" y="6"/>
                    <a:pt x="24" y="6"/>
                    <a:pt x="23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9" y="6"/>
                    <a:pt x="2" y="4"/>
                    <a:pt x="1" y="4"/>
                  </a:cubicBezTo>
                  <a:cubicBezTo>
                    <a:pt x="0" y="4"/>
                    <a:pt x="0" y="2"/>
                    <a:pt x="0" y="1"/>
                  </a:cubicBezTo>
                  <a:cubicBezTo>
                    <a:pt x="0" y="0"/>
                    <a:pt x="2" y="0"/>
                    <a:pt x="3" y="0"/>
                  </a:cubicBezTo>
                  <a:cubicBezTo>
                    <a:pt x="3" y="0"/>
                    <a:pt x="9" y="2"/>
                    <a:pt x="19" y="2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31" y="2"/>
                    <a:pt x="38" y="2"/>
                    <a:pt x="41" y="0"/>
                  </a:cubicBezTo>
                  <a:cubicBezTo>
                    <a:pt x="42" y="0"/>
                    <a:pt x="44" y="0"/>
                    <a:pt x="44" y="1"/>
                  </a:cubicBezTo>
                  <a:cubicBezTo>
                    <a:pt x="45" y="2"/>
                    <a:pt x="44" y="3"/>
                    <a:pt x="43" y="4"/>
                  </a:cubicBezTo>
                  <a:cubicBezTo>
                    <a:pt x="39" y="6"/>
                    <a:pt x="34" y="6"/>
                    <a:pt x="27" y="6"/>
                  </a:cubicBezTo>
                  <a:close/>
                </a:path>
              </a:pathLst>
            </a:custGeom>
            <a:solidFill>
              <a:srgbClr val="1E1E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" name="Freeform 12"/>
            <p:cNvSpPr/>
            <p:nvPr/>
          </p:nvSpPr>
          <p:spPr bwMode="auto">
            <a:xfrm>
              <a:off x="3157752" y="20414431"/>
              <a:ext cx="831850" cy="927100"/>
            </a:xfrm>
            <a:custGeom>
              <a:avLst/>
              <a:gdLst>
                <a:gd name="T0" fmla="*/ 34 w 221"/>
                <a:gd name="T1" fmla="*/ 16 h 247"/>
                <a:gd name="T2" fmla="*/ 107 w 221"/>
                <a:gd name="T3" fmla="*/ 2 h 247"/>
                <a:gd name="T4" fmla="*/ 194 w 221"/>
                <a:gd name="T5" fmla="*/ 16 h 247"/>
                <a:gd name="T6" fmla="*/ 217 w 221"/>
                <a:gd name="T7" fmla="*/ 60 h 247"/>
                <a:gd name="T8" fmla="*/ 221 w 221"/>
                <a:gd name="T9" fmla="*/ 113 h 247"/>
                <a:gd name="T10" fmla="*/ 183 w 221"/>
                <a:gd name="T11" fmla="*/ 117 h 247"/>
                <a:gd name="T12" fmla="*/ 190 w 221"/>
                <a:gd name="T13" fmla="*/ 247 h 247"/>
                <a:gd name="T14" fmla="*/ 45 w 221"/>
                <a:gd name="T15" fmla="*/ 247 h 247"/>
                <a:gd name="T16" fmla="*/ 46 w 221"/>
                <a:gd name="T17" fmla="*/ 120 h 247"/>
                <a:gd name="T18" fmla="*/ 5 w 221"/>
                <a:gd name="T19" fmla="*/ 117 h 247"/>
                <a:gd name="T20" fmla="*/ 34 w 221"/>
                <a:gd name="T21" fmla="*/ 16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1" h="247">
                  <a:moveTo>
                    <a:pt x="34" y="16"/>
                  </a:moveTo>
                  <a:cubicBezTo>
                    <a:pt x="34" y="16"/>
                    <a:pt x="81" y="4"/>
                    <a:pt x="107" y="2"/>
                  </a:cubicBezTo>
                  <a:cubicBezTo>
                    <a:pt x="133" y="0"/>
                    <a:pt x="194" y="16"/>
                    <a:pt x="194" y="16"/>
                  </a:cubicBezTo>
                  <a:cubicBezTo>
                    <a:pt x="194" y="16"/>
                    <a:pt x="213" y="20"/>
                    <a:pt x="217" y="60"/>
                  </a:cubicBezTo>
                  <a:cubicBezTo>
                    <a:pt x="221" y="113"/>
                    <a:pt x="221" y="113"/>
                    <a:pt x="221" y="113"/>
                  </a:cubicBezTo>
                  <a:cubicBezTo>
                    <a:pt x="221" y="113"/>
                    <a:pt x="202" y="118"/>
                    <a:pt x="183" y="117"/>
                  </a:cubicBezTo>
                  <a:cubicBezTo>
                    <a:pt x="190" y="247"/>
                    <a:pt x="190" y="247"/>
                    <a:pt x="190" y="247"/>
                  </a:cubicBezTo>
                  <a:cubicBezTo>
                    <a:pt x="45" y="247"/>
                    <a:pt x="45" y="247"/>
                    <a:pt x="45" y="247"/>
                  </a:cubicBezTo>
                  <a:cubicBezTo>
                    <a:pt x="46" y="120"/>
                    <a:pt x="46" y="120"/>
                    <a:pt x="46" y="120"/>
                  </a:cubicBezTo>
                  <a:cubicBezTo>
                    <a:pt x="5" y="117"/>
                    <a:pt x="5" y="117"/>
                    <a:pt x="5" y="117"/>
                  </a:cubicBezTo>
                  <a:cubicBezTo>
                    <a:pt x="5" y="117"/>
                    <a:pt x="0" y="24"/>
                    <a:pt x="34" y="16"/>
                  </a:cubicBezTo>
                  <a:close/>
                </a:path>
              </a:pathLst>
            </a:custGeom>
            <a:solidFill>
              <a:srgbClr val="6DC1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" name="Freeform 13"/>
            <p:cNvSpPr/>
            <p:nvPr/>
          </p:nvSpPr>
          <p:spPr bwMode="auto">
            <a:xfrm>
              <a:off x="3456202" y="20422369"/>
              <a:ext cx="209550" cy="100013"/>
            </a:xfrm>
            <a:custGeom>
              <a:avLst/>
              <a:gdLst>
                <a:gd name="T0" fmla="*/ 26 w 56"/>
                <a:gd name="T1" fmla="*/ 27 h 27"/>
                <a:gd name="T2" fmla="*/ 53 w 56"/>
                <a:gd name="T3" fmla="*/ 18 h 27"/>
                <a:gd name="T4" fmla="*/ 56 w 56"/>
                <a:gd name="T5" fmla="*/ 2 h 27"/>
                <a:gd name="T6" fmla="*/ 28 w 56"/>
                <a:gd name="T7" fmla="*/ 0 h 27"/>
                <a:gd name="T8" fmla="*/ 0 w 56"/>
                <a:gd name="T9" fmla="*/ 4 h 27"/>
                <a:gd name="T10" fmla="*/ 26 w 56"/>
                <a:gd name="T11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27">
                  <a:moveTo>
                    <a:pt x="26" y="27"/>
                  </a:moveTo>
                  <a:cubicBezTo>
                    <a:pt x="35" y="26"/>
                    <a:pt x="48" y="27"/>
                    <a:pt x="53" y="18"/>
                  </a:cubicBezTo>
                  <a:cubicBezTo>
                    <a:pt x="56" y="13"/>
                    <a:pt x="56" y="8"/>
                    <a:pt x="56" y="2"/>
                  </a:cubicBezTo>
                  <a:cubicBezTo>
                    <a:pt x="45" y="1"/>
                    <a:pt x="35" y="0"/>
                    <a:pt x="28" y="0"/>
                  </a:cubicBezTo>
                  <a:cubicBezTo>
                    <a:pt x="20" y="1"/>
                    <a:pt x="10" y="2"/>
                    <a:pt x="0" y="4"/>
                  </a:cubicBezTo>
                  <a:cubicBezTo>
                    <a:pt x="3" y="17"/>
                    <a:pt x="12" y="27"/>
                    <a:pt x="26" y="27"/>
                  </a:cubicBezTo>
                  <a:close/>
                </a:path>
              </a:pathLst>
            </a:custGeom>
            <a:solidFill>
              <a:srgbClr val="2A3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" name="Freeform 14"/>
            <p:cNvSpPr/>
            <p:nvPr/>
          </p:nvSpPr>
          <p:spPr bwMode="auto">
            <a:xfrm>
              <a:off x="3489540" y="20257269"/>
              <a:ext cx="139700" cy="231775"/>
            </a:xfrm>
            <a:custGeom>
              <a:avLst/>
              <a:gdLst>
                <a:gd name="T0" fmla="*/ 0 w 37"/>
                <a:gd name="T1" fmla="*/ 0 h 62"/>
                <a:gd name="T2" fmla="*/ 0 w 37"/>
                <a:gd name="T3" fmla="*/ 50 h 62"/>
                <a:gd name="T4" fmla="*/ 19 w 37"/>
                <a:gd name="T5" fmla="*/ 62 h 62"/>
                <a:gd name="T6" fmla="*/ 37 w 37"/>
                <a:gd name="T7" fmla="*/ 50 h 62"/>
                <a:gd name="T8" fmla="*/ 37 w 37"/>
                <a:gd name="T9" fmla="*/ 0 h 62"/>
                <a:gd name="T10" fmla="*/ 0 w 37"/>
                <a:gd name="T11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62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  <a:cubicBezTo>
                    <a:pt x="0" y="50"/>
                    <a:pt x="3" y="61"/>
                    <a:pt x="19" y="62"/>
                  </a:cubicBezTo>
                  <a:cubicBezTo>
                    <a:pt x="36" y="62"/>
                    <a:pt x="37" y="50"/>
                    <a:pt x="37" y="50"/>
                  </a:cubicBezTo>
                  <a:cubicBezTo>
                    <a:pt x="37" y="0"/>
                    <a:pt x="37" y="0"/>
                    <a:pt x="3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BC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6" name="Freeform 15"/>
            <p:cNvSpPr/>
            <p:nvPr/>
          </p:nvSpPr>
          <p:spPr bwMode="auto">
            <a:xfrm>
              <a:off x="3489540" y="20257269"/>
              <a:ext cx="139700" cy="77788"/>
            </a:xfrm>
            <a:custGeom>
              <a:avLst/>
              <a:gdLst>
                <a:gd name="T0" fmla="*/ 24 w 37"/>
                <a:gd name="T1" fmla="*/ 21 h 21"/>
                <a:gd name="T2" fmla="*/ 37 w 37"/>
                <a:gd name="T3" fmla="*/ 19 h 21"/>
                <a:gd name="T4" fmla="*/ 37 w 37"/>
                <a:gd name="T5" fmla="*/ 0 h 21"/>
                <a:gd name="T6" fmla="*/ 0 w 37"/>
                <a:gd name="T7" fmla="*/ 0 h 21"/>
                <a:gd name="T8" fmla="*/ 0 w 37"/>
                <a:gd name="T9" fmla="*/ 19 h 21"/>
                <a:gd name="T10" fmla="*/ 24 w 37"/>
                <a:gd name="T11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21">
                  <a:moveTo>
                    <a:pt x="24" y="21"/>
                  </a:moveTo>
                  <a:cubicBezTo>
                    <a:pt x="28" y="20"/>
                    <a:pt x="32" y="20"/>
                    <a:pt x="37" y="19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8" y="19"/>
                    <a:pt x="16" y="21"/>
                    <a:pt x="24" y="21"/>
                  </a:cubicBezTo>
                  <a:close/>
                </a:path>
              </a:pathLst>
            </a:custGeom>
            <a:solidFill>
              <a:srgbClr val="F2BF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7" name="Freeform 16"/>
            <p:cNvSpPr/>
            <p:nvPr/>
          </p:nvSpPr>
          <p:spPr bwMode="auto">
            <a:xfrm>
              <a:off x="3384765" y="20665256"/>
              <a:ext cx="398463" cy="379413"/>
            </a:xfrm>
            <a:custGeom>
              <a:avLst/>
              <a:gdLst>
                <a:gd name="T0" fmla="*/ 125 w 251"/>
                <a:gd name="T1" fmla="*/ 0 h 239"/>
                <a:gd name="T2" fmla="*/ 163 w 251"/>
                <a:gd name="T3" fmla="*/ 81 h 239"/>
                <a:gd name="T4" fmla="*/ 251 w 251"/>
                <a:gd name="T5" fmla="*/ 92 h 239"/>
                <a:gd name="T6" fmla="*/ 187 w 251"/>
                <a:gd name="T7" fmla="*/ 154 h 239"/>
                <a:gd name="T8" fmla="*/ 204 w 251"/>
                <a:gd name="T9" fmla="*/ 239 h 239"/>
                <a:gd name="T10" fmla="*/ 125 w 251"/>
                <a:gd name="T11" fmla="*/ 199 h 239"/>
                <a:gd name="T12" fmla="*/ 47 w 251"/>
                <a:gd name="T13" fmla="*/ 239 h 239"/>
                <a:gd name="T14" fmla="*/ 61 w 251"/>
                <a:gd name="T15" fmla="*/ 154 h 239"/>
                <a:gd name="T16" fmla="*/ 0 w 251"/>
                <a:gd name="T17" fmla="*/ 92 h 239"/>
                <a:gd name="T18" fmla="*/ 87 w 251"/>
                <a:gd name="T19" fmla="*/ 81 h 239"/>
                <a:gd name="T20" fmla="*/ 125 w 251"/>
                <a:gd name="T21" fmla="*/ 0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51" h="239">
                  <a:moveTo>
                    <a:pt x="125" y="0"/>
                  </a:moveTo>
                  <a:lnTo>
                    <a:pt x="163" y="81"/>
                  </a:lnTo>
                  <a:lnTo>
                    <a:pt x="251" y="92"/>
                  </a:lnTo>
                  <a:lnTo>
                    <a:pt x="187" y="154"/>
                  </a:lnTo>
                  <a:lnTo>
                    <a:pt x="204" y="239"/>
                  </a:lnTo>
                  <a:lnTo>
                    <a:pt x="125" y="199"/>
                  </a:lnTo>
                  <a:lnTo>
                    <a:pt x="47" y="239"/>
                  </a:lnTo>
                  <a:lnTo>
                    <a:pt x="61" y="154"/>
                  </a:lnTo>
                  <a:lnTo>
                    <a:pt x="0" y="92"/>
                  </a:lnTo>
                  <a:lnTo>
                    <a:pt x="87" y="81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2A3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" name="Freeform 17"/>
            <p:cNvSpPr/>
            <p:nvPr/>
          </p:nvSpPr>
          <p:spPr bwMode="auto">
            <a:xfrm>
              <a:off x="3211727" y="19655606"/>
              <a:ext cx="673100" cy="671513"/>
            </a:xfrm>
            <a:custGeom>
              <a:avLst/>
              <a:gdLst>
                <a:gd name="T0" fmla="*/ 6 w 179"/>
                <a:gd name="T1" fmla="*/ 61 h 179"/>
                <a:gd name="T2" fmla="*/ 8 w 179"/>
                <a:gd name="T3" fmla="*/ 124 h 179"/>
                <a:gd name="T4" fmla="*/ 95 w 179"/>
                <a:gd name="T5" fmla="*/ 178 h 179"/>
                <a:gd name="T6" fmla="*/ 174 w 179"/>
                <a:gd name="T7" fmla="*/ 122 h 179"/>
                <a:gd name="T8" fmla="*/ 179 w 179"/>
                <a:gd name="T9" fmla="*/ 62 h 179"/>
                <a:gd name="T10" fmla="*/ 157 w 179"/>
                <a:gd name="T11" fmla="*/ 46 h 179"/>
                <a:gd name="T12" fmla="*/ 155 w 179"/>
                <a:gd name="T13" fmla="*/ 71 h 179"/>
                <a:gd name="T14" fmla="*/ 122 w 179"/>
                <a:gd name="T15" fmla="*/ 33 h 179"/>
                <a:gd name="T16" fmla="*/ 126 w 179"/>
                <a:gd name="T17" fmla="*/ 69 h 179"/>
                <a:gd name="T18" fmla="*/ 67 w 179"/>
                <a:gd name="T19" fmla="*/ 0 h 179"/>
                <a:gd name="T20" fmla="*/ 57 w 179"/>
                <a:gd name="T21" fmla="*/ 20 h 179"/>
                <a:gd name="T22" fmla="*/ 45 w 179"/>
                <a:gd name="T23" fmla="*/ 5 h 179"/>
                <a:gd name="T24" fmla="*/ 6 w 179"/>
                <a:gd name="T25" fmla="*/ 61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9" h="179">
                  <a:moveTo>
                    <a:pt x="6" y="61"/>
                  </a:moveTo>
                  <a:cubicBezTo>
                    <a:pt x="6" y="61"/>
                    <a:pt x="0" y="102"/>
                    <a:pt x="8" y="124"/>
                  </a:cubicBezTo>
                  <a:cubicBezTo>
                    <a:pt x="17" y="147"/>
                    <a:pt x="36" y="179"/>
                    <a:pt x="95" y="178"/>
                  </a:cubicBezTo>
                  <a:cubicBezTo>
                    <a:pt x="153" y="176"/>
                    <a:pt x="169" y="145"/>
                    <a:pt x="174" y="122"/>
                  </a:cubicBezTo>
                  <a:cubicBezTo>
                    <a:pt x="179" y="98"/>
                    <a:pt x="179" y="62"/>
                    <a:pt x="179" y="62"/>
                  </a:cubicBezTo>
                  <a:cubicBezTo>
                    <a:pt x="157" y="46"/>
                    <a:pt x="157" y="46"/>
                    <a:pt x="157" y="46"/>
                  </a:cubicBezTo>
                  <a:cubicBezTo>
                    <a:pt x="157" y="46"/>
                    <a:pt x="160" y="65"/>
                    <a:pt x="155" y="71"/>
                  </a:cubicBezTo>
                  <a:cubicBezTo>
                    <a:pt x="155" y="71"/>
                    <a:pt x="138" y="37"/>
                    <a:pt x="122" y="33"/>
                  </a:cubicBezTo>
                  <a:cubicBezTo>
                    <a:pt x="122" y="33"/>
                    <a:pt x="129" y="62"/>
                    <a:pt x="126" y="69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7" y="20"/>
                    <a:pt x="57" y="20"/>
                    <a:pt x="57" y="20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5" y="5"/>
                    <a:pt x="21" y="60"/>
                    <a:pt x="6" y="61"/>
                  </a:cubicBezTo>
                  <a:close/>
                </a:path>
              </a:pathLst>
            </a:custGeom>
            <a:solidFill>
              <a:srgbClr val="FBC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" name="Oval 18"/>
            <p:cNvSpPr>
              <a:spLocks noChangeArrowheads="1"/>
            </p:cNvSpPr>
            <p:nvPr/>
          </p:nvSpPr>
          <p:spPr bwMode="auto">
            <a:xfrm>
              <a:off x="3824502" y="19884206"/>
              <a:ext cx="112713" cy="112713"/>
            </a:xfrm>
            <a:prstGeom prst="ellipse">
              <a:avLst/>
            </a:prstGeom>
            <a:solidFill>
              <a:srgbClr val="FBC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" name="Oval 19"/>
            <p:cNvSpPr>
              <a:spLocks noChangeArrowheads="1"/>
            </p:cNvSpPr>
            <p:nvPr/>
          </p:nvSpPr>
          <p:spPr bwMode="auto">
            <a:xfrm>
              <a:off x="3173627" y="19884206"/>
              <a:ext cx="109538" cy="112713"/>
            </a:xfrm>
            <a:prstGeom prst="ellipse">
              <a:avLst/>
            </a:prstGeom>
            <a:solidFill>
              <a:srgbClr val="FBC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" name="Oval 20"/>
            <p:cNvSpPr>
              <a:spLocks noChangeArrowheads="1"/>
            </p:cNvSpPr>
            <p:nvPr/>
          </p:nvSpPr>
          <p:spPr bwMode="auto">
            <a:xfrm>
              <a:off x="3302215" y="19866744"/>
              <a:ext cx="101600" cy="104775"/>
            </a:xfrm>
            <a:prstGeom prst="ellipse">
              <a:avLst/>
            </a:prstGeom>
            <a:solidFill>
              <a:srgbClr val="3331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" name="Freeform 21"/>
            <p:cNvSpPr/>
            <p:nvPr/>
          </p:nvSpPr>
          <p:spPr bwMode="auto">
            <a:xfrm>
              <a:off x="3492715" y="19944531"/>
              <a:ext cx="125413" cy="104775"/>
            </a:xfrm>
            <a:custGeom>
              <a:avLst/>
              <a:gdLst>
                <a:gd name="T0" fmla="*/ 17 w 79"/>
                <a:gd name="T1" fmla="*/ 0 h 66"/>
                <a:gd name="T2" fmla="*/ 62 w 79"/>
                <a:gd name="T3" fmla="*/ 0 h 66"/>
                <a:gd name="T4" fmla="*/ 79 w 79"/>
                <a:gd name="T5" fmla="*/ 66 h 66"/>
                <a:gd name="T6" fmla="*/ 0 w 79"/>
                <a:gd name="T7" fmla="*/ 66 h 66"/>
                <a:gd name="T8" fmla="*/ 17 w 79"/>
                <a:gd name="T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66">
                  <a:moveTo>
                    <a:pt x="17" y="0"/>
                  </a:moveTo>
                  <a:lnTo>
                    <a:pt x="62" y="0"/>
                  </a:lnTo>
                  <a:lnTo>
                    <a:pt x="79" y="66"/>
                  </a:lnTo>
                  <a:lnTo>
                    <a:pt x="0" y="66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2BF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" name="Freeform 22"/>
            <p:cNvSpPr/>
            <p:nvPr/>
          </p:nvSpPr>
          <p:spPr bwMode="auto">
            <a:xfrm>
              <a:off x="3283165" y="19817531"/>
              <a:ext cx="107950" cy="38100"/>
            </a:xfrm>
            <a:custGeom>
              <a:avLst/>
              <a:gdLst>
                <a:gd name="T0" fmla="*/ 2 w 29"/>
                <a:gd name="T1" fmla="*/ 9 h 10"/>
                <a:gd name="T2" fmla="*/ 0 w 29"/>
                <a:gd name="T3" fmla="*/ 8 h 10"/>
                <a:gd name="T4" fmla="*/ 2 w 29"/>
                <a:gd name="T5" fmla="*/ 6 h 10"/>
                <a:gd name="T6" fmla="*/ 26 w 29"/>
                <a:gd name="T7" fmla="*/ 0 h 10"/>
                <a:gd name="T8" fmla="*/ 28 w 29"/>
                <a:gd name="T9" fmla="*/ 2 h 10"/>
                <a:gd name="T10" fmla="*/ 27 w 29"/>
                <a:gd name="T11" fmla="*/ 4 h 10"/>
                <a:gd name="T12" fmla="*/ 2 w 29"/>
                <a:gd name="T13" fmla="*/ 9 h 10"/>
                <a:gd name="T14" fmla="*/ 2 w 29"/>
                <a:gd name="T15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10">
                  <a:moveTo>
                    <a:pt x="2" y="9"/>
                  </a:moveTo>
                  <a:cubicBezTo>
                    <a:pt x="1" y="9"/>
                    <a:pt x="0" y="9"/>
                    <a:pt x="0" y="8"/>
                  </a:cubicBezTo>
                  <a:cubicBezTo>
                    <a:pt x="0" y="7"/>
                    <a:pt x="1" y="6"/>
                    <a:pt x="2" y="6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7" y="0"/>
                    <a:pt x="28" y="1"/>
                    <a:pt x="28" y="2"/>
                  </a:cubicBezTo>
                  <a:cubicBezTo>
                    <a:pt x="29" y="3"/>
                    <a:pt x="28" y="4"/>
                    <a:pt x="27" y="4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10"/>
                    <a:pt x="2" y="10"/>
                    <a:pt x="2" y="9"/>
                  </a:cubicBezTo>
                  <a:close/>
                </a:path>
              </a:pathLst>
            </a:custGeom>
            <a:solidFill>
              <a:srgbClr val="3331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" name="Freeform 23"/>
            <p:cNvSpPr/>
            <p:nvPr/>
          </p:nvSpPr>
          <p:spPr bwMode="auto">
            <a:xfrm>
              <a:off x="3708615" y="19866744"/>
              <a:ext cx="101600" cy="104775"/>
            </a:xfrm>
            <a:custGeom>
              <a:avLst/>
              <a:gdLst>
                <a:gd name="T0" fmla="*/ 26 w 27"/>
                <a:gd name="T1" fmla="*/ 8 h 28"/>
                <a:gd name="T2" fmla="*/ 23 w 27"/>
                <a:gd name="T3" fmla="*/ 15 h 28"/>
                <a:gd name="T4" fmla="*/ 15 w 27"/>
                <a:gd name="T5" fmla="*/ 0 h 28"/>
                <a:gd name="T6" fmla="*/ 14 w 27"/>
                <a:gd name="T7" fmla="*/ 0 h 28"/>
                <a:gd name="T8" fmla="*/ 0 w 27"/>
                <a:gd name="T9" fmla="*/ 14 h 28"/>
                <a:gd name="T10" fmla="*/ 14 w 27"/>
                <a:gd name="T11" fmla="*/ 28 h 28"/>
                <a:gd name="T12" fmla="*/ 27 w 27"/>
                <a:gd name="T13" fmla="*/ 14 h 28"/>
                <a:gd name="T14" fmla="*/ 26 w 27"/>
                <a:gd name="T15" fmla="*/ 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" h="28">
                  <a:moveTo>
                    <a:pt x="26" y="8"/>
                  </a:moveTo>
                  <a:cubicBezTo>
                    <a:pt x="25" y="11"/>
                    <a:pt x="25" y="13"/>
                    <a:pt x="23" y="15"/>
                  </a:cubicBezTo>
                  <a:cubicBezTo>
                    <a:pt x="23" y="15"/>
                    <a:pt x="20" y="8"/>
                    <a:pt x="1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4"/>
                  </a:cubicBezTo>
                  <a:cubicBezTo>
                    <a:pt x="0" y="22"/>
                    <a:pt x="6" y="28"/>
                    <a:pt x="14" y="28"/>
                  </a:cubicBezTo>
                  <a:cubicBezTo>
                    <a:pt x="21" y="28"/>
                    <a:pt x="27" y="22"/>
                    <a:pt x="27" y="14"/>
                  </a:cubicBezTo>
                  <a:cubicBezTo>
                    <a:pt x="27" y="12"/>
                    <a:pt x="27" y="9"/>
                    <a:pt x="26" y="8"/>
                  </a:cubicBezTo>
                  <a:close/>
                </a:path>
              </a:pathLst>
            </a:custGeom>
            <a:solidFill>
              <a:srgbClr val="3331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" name="Freeform 24"/>
            <p:cNvSpPr/>
            <p:nvPr/>
          </p:nvSpPr>
          <p:spPr bwMode="auto">
            <a:xfrm>
              <a:off x="3414927" y="20169956"/>
              <a:ext cx="277813" cy="101600"/>
            </a:xfrm>
            <a:custGeom>
              <a:avLst/>
              <a:gdLst>
                <a:gd name="T0" fmla="*/ 37 w 74"/>
                <a:gd name="T1" fmla="*/ 17 h 27"/>
                <a:gd name="T2" fmla="*/ 1 w 74"/>
                <a:gd name="T3" fmla="*/ 4 h 27"/>
                <a:gd name="T4" fmla="*/ 1 w 74"/>
                <a:gd name="T5" fmla="*/ 1 h 27"/>
                <a:gd name="T6" fmla="*/ 3 w 74"/>
                <a:gd name="T7" fmla="*/ 1 h 27"/>
                <a:gd name="T8" fmla="*/ 70 w 74"/>
                <a:gd name="T9" fmla="*/ 1 h 27"/>
                <a:gd name="T10" fmla="*/ 73 w 74"/>
                <a:gd name="T11" fmla="*/ 1 h 27"/>
                <a:gd name="T12" fmla="*/ 73 w 74"/>
                <a:gd name="T13" fmla="*/ 4 h 27"/>
                <a:gd name="T14" fmla="*/ 37 w 74"/>
                <a:gd name="T15" fmla="*/ 1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4" h="27">
                  <a:moveTo>
                    <a:pt x="37" y="17"/>
                  </a:moveTo>
                  <a:cubicBezTo>
                    <a:pt x="16" y="17"/>
                    <a:pt x="1" y="4"/>
                    <a:pt x="1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1" y="0"/>
                    <a:pt x="2" y="0"/>
                    <a:pt x="3" y="1"/>
                  </a:cubicBezTo>
                  <a:cubicBezTo>
                    <a:pt x="5" y="2"/>
                    <a:pt x="36" y="27"/>
                    <a:pt x="70" y="1"/>
                  </a:cubicBezTo>
                  <a:cubicBezTo>
                    <a:pt x="71" y="0"/>
                    <a:pt x="73" y="0"/>
                    <a:pt x="73" y="1"/>
                  </a:cubicBezTo>
                  <a:cubicBezTo>
                    <a:pt x="74" y="2"/>
                    <a:pt x="74" y="4"/>
                    <a:pt x="73" y="4"/>
                  </a:cubicBezTo>
                  <a:cubicBezTo>
                    <a:pt x="60" y="14"/>
                    <a:pt x="48" y="17"/>
                    <a:pt x="37" y="17"/>
                  </a:cubicBezTo>
                  <a:close/>
                </a:path>
              </a:pathLst>
            </a:custGeom>
            <a:solidFill>
              <a:srgbClr val="6B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86" name="组合 85"/>
          <p:cNvGrpSpPr>
            <a:grpSpLocks noChangeAspect="1"/>
          </p:cNvGrpSpPr>
          <p:nvPr/>
        </p:nvGrpSpPr>
        <p:grpSpPr>
          <a:xfrm>
            <a:off x="6000657" y="4936386"/>
            <a:ext cx="574743" cy="1779084"/>
            <a:chOff x="836827" y="15253469"/>
            <a:chExt cx="1114425" cy="3449637"/>
          </a:xfrm>
        </p:grpSpPr>
        <p:sp>
          <p:nvSpPr>
            <p:cNvPr id="87" name="Freeform 72"/>
            <p:cNvSpPr/>
            <p:nvPr/>
          </p:nvSpPr>
          <p:spPr bwMode="auto">
            <a:xfrm>
              <a:off x="1108290" y="18623731"/>
              <a:ext cx="338138" cy="79375"/>
            </a:xfrm>
            <a:custGeom>
              <a:avLst/>
              <a:gdLst>
                <a:gd name="T0" fmla="*/ 14 w 90"/>
                <a:gd name="T1" fmla="*/ 1 h 21"/>
                <a:gd name="T2" fmla="*/ 3 w 90"/>
                <a:gd name="T3" fmla="*/ 9 h 21"/>
                <a:gd name="T4" fmla="*/ 7 w 90"/>
                <a:gd name="T5" fmla="*/ 21 h 21"/>
                <a:gd name="T6" fmla="*/ 82 w 90"/>
                <a:gd name="T7" fmla="*/ 16 h 21"/>
                <a:gd name="T8" fmla="*/ 81 w 90"/>
                <a:gd name="T9" fmla="*/ 0 h 21"/>
                <a:gd name="T10" fmla="*/ 14 w 90"/>
                <a:gd name="T11" fmla="*/ 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0" h="21">
                  <a:moveTo>
                    <a:pt x="14" y="1"/>
                  </a:moveTo>
                  <a:cubicBezTo>
                    <a:pt x="14" y="1"/>
                    <a:pt x="3" y="7"/>
                    <a:pt x="3" y="9"/>
                  </a:cubicBezTo>
                  <a:cubicBezTo>
                    <a:pt x="3" y="11"/>
                    <a:pt x="0" y="21"/>
                    <a:pt x="7" y="21"/>
                  </a:cubicBezTo>
                  <a:cubicBezTo>
                    <a:pt x="14" y="21"/>
                    <a:pt x="75" y="19"/>
                    <a:pt x="82" y="16"/>
                  </a:cubicBezTo>
                  <a:cubicBezTo>
                    <a:pt x="90" y="13"/>
                    <a:pt x="84" y="1"/>
                    <a:pt x="81" y="0"/>
                  </a:cubicBezTo>
                  <a:cubicBezTo>
                    <a:pt x="78" y="0"/>
                    <a:pt x="14" y="1"/>
                    <a:pt x="14" y="1"/>
                  </a:cubicBezTo>
                  <a:close/>
                </a:path>
              </a:pathLst>
            </a:custGeom>
            <a:solidFill>
              <a:srgbClr val="2A3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" name="Freeform 73"/>
            <p:cNvSpPr/>
            <p:nvPr/>
          </p:nvSpPr>
          <p:spPr bwMode="auto">
            <a:xfrm>
              <a:off x="1108290" y="17801406"/>
              <a:ext cx="334963" cy="855663"/>
            </a:xfrm>
            <a:custGeom>
              <a:avLst/>
              <a:gdLst>
                <a:gd name="T0" fmla="*/ 51 w 89"/>
                <a:gd name="T1" fmla="*/ 0 h 228"/>
                <a:gd name="T2" fmla="*/ 39 w 89"/>
                <a:gd name="T3" fmla="*/ 177 h 228"/>
                <a:gd name="T4" fmla="*/ 2 w 89"/>
                <a:gd name="T5" fmla="*/ 214 h 228"/>
                <a:gd name="T6" fmla="*/ 20 w 89"/>
                <a:gd name="T7" fmla="*/ 226 h 228"/>
                <a:gd name="T8" fmla="*/ 87 w 89"/>
                <a:gd name="T9" fmla="*/ 214 h 228"/>
                <a:gd name="T10" fmla="*/ 62 w 89"/>
                <a:gd name="T11" fmla="*/ 174 h 228"/>
                <a:gd name="T12" fmla="*/ 73 w 89"/>
                <a:gd name="T13" fmla="*/ 5 h 228"/>
                <a:gd name="T14" fmla="*/ 51 w 89"/>
                <a:gd name="T15" fmla="*/ 0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9" h="228">
                  <a:moveTo>
                    <a:pt x="51" y="0"/>
                  </a:moveTo>
                  <a:cubicBezTo>
                    <a:pt x="51" y="0"/>
                    <a:pt x="43" y="169"/>
                    <a:pt x="39" y="177"/>
                  </a:cubicBezTo>
                  <a:cubicBezTo>
                    <a:pt x="35" y="186"/>
                    <a:pt x="1" y="207"/>
                    <a:pt x="2" y="214"/>
                  </a:cubicBezTo>
                  <a:cubicBezTo>
                    <a:pt x="2" y="221"/>
                    <a:pt x="0" y="228"/>
                    <a:pt x="20" y="226"/>
                  </a:cubicBezTo>
                  <a:cubicBezTo>
                    <a:pt x="39" y="225"/>
                    <a:pt x="89" y="222"/>
                    <a:pt x="87" y="214"/>
                  </a:cubicBezTo>
                  <a:cubicBezTo>
                    <a:pt x="85" y="206"/>
                    <a:pt x="67" y="185"/>
                    <a:pt x="62" y="174"/>
                  </a:cubicBezTo>
                  <a:cubicBezTo>
                    <a:pt x="58" y="164"/>
                    <a:pt x="73" y="5"/>
                    <a:pt x="73" y="5"/>
                  </a:cubicBezTo>
                  <a:lnTo>
                    <a:pt x="51" y="0"/>
                  </a:lnTo>
                  <a:close/>
                </a:path>
              </a:pathLst>
            </a:custGeom>
            <a:solidFill>
              <a:srgbClr val="FBC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9" name="Freeform 74"/>
            <p:cNvSpPr/>
            <p:nvPr/>
          </p:nvSpPr>
          <p:spPr bwMode="auto">
            <a:xfrm>
              <a:off x="1160677" y="18511019"/>
              <a:ext cx="233363" cy="146050"/>
            </a:xfrm>
            <a:custGeom>
              <a:avLst/>
              <a:gdLst>
                <a:gd name="T0" fmla="*/ 0 w 62"/>
                <a:gd name="T1" fmla="*/ 11 h 39"/>
                <a:gd name="T2" fmla="*/ 27 w 62"/>
                <a:gd name="T3" fmla="*/ 36 h 39"/>
                <a:gd name="T4" fmla="*/ 31 w 62"/>
                <a:gd name="T5" fmla="*/ 39 h 39"/>
                <a:gd name="T6" fmla="*/ 33 w 62"/>
                <a:gd name="T7" fmla="*/ 35 h 39"/>
                <a:gd name="T8" fmla="*/ 44 w 62"/>
                <a:gd name="T9" fmla="*/ 14 h 39"/>
                <a:gd name="T10" fmla="*/ 62 w 62"/>
                <a:gd name="T11" fmla="*/ 7 h 39"/>
                <a:gd name="T12" fmla="*/ 57 w 62"/>
                <a:gd name="T13" fmla="*/ 0 h 39"/>
                <a:gd name="T14" fmla="*/ 31 w 62"/>
                <a:gd name="T15" fmla="*/ 14 h 39"/>
                <a:gd name="T16" fmla="*/ 9 w 62"/>
                <a:gd name="T17" fmla="*/ 3 h 39"/>
                <a:gd name="T18" fmla="*/ 0 w 62"/>
                <a:gd name="T19" fmla="*/ 1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2" h="39">
                  <a:moveTo>
                    <a:pt x="0" y="11"/>
                  </a:moveTo>
                  <a:cubicBezTo>
                    <a:pt x="0" y="11"/>
                    <a:pt x="23" y="4"/>
                    <a:pt x="27" y="36"/>
                  </a:cubicBezTo>
                  <a:cubicBezTo>
                    <a:pt x="31" y="39"/>
                    <a:pt x="31" y="39"/>
                    <a:pt x="31" y="39"/>
                  </a:cubicBezTo>
                  <a:cubicBezTo>
                    <a:pt x="33" y="35"/>
                    <a:pt x="33" y="35"/>
                    <a:pt x="33" y="35"/>
                  </a:cubicBezTo>
                  <a:cubicBezTo>
                    <a:pt x="33" y="35"/>
                    <a:pt x="34" y="23"/>
                    <a:pt x="44" y="14"/>
                  </a:cubicBezTo>
                  <a:cubicBezTo>
                    <a:pt x="54" y="4"/>
                    <a:pt x="62" y="7"/>
                    <a:pt x="62" y="7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7" y="0"/>
                    <a:pt x="38" y="2"/>
                    <a:pt x="31" y="14"/>
                  </a:cubicBezTo>
                  <a:cubicBezTo>
                    <a:pt x="31" y="14"/>
                    <a:pt x="23" y="2"/>
                    <a:pt x="9" y="3"/>
                  </a:cubicBezTo>
                  <a:lnTo>
                    <a:pt x="0" y="11"/>
                  </a:lnTo>
                  <a:close/>
                </a:path>
              </a:pathLst>
            </a:custGeom>
            <a:solidFill>
              <a:srgbClr val="2A3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0" name="Freeform 75"/>
            <p:cNvSpPr/>
            <p:nvPr/>
          </p:nvSpPr>
          <p:spPr bwMode="auto">
            <a:xfrm>
              <a:off x="1540090" y="18623731"/>
              <a:ext cx="334963" cy="79375"/>
            </a:xfrm>
            <a:custGeom>
              <a:avLst/>
              <a:gdLst>
                <a:gd name="T0" fmla="*/ 75 w 89"/>
                <a:gd name="T1" fmla="*/ 1 h 21"/>
                <a:gd name="T2" fmla="*/ 87 w 89"/>
                <a:gd name="T3" fmla="*/ 9 h 21"/>
                <a:gd name="T4" fmla="*/ 82 w 89"/>
                <a:gd name="T5" fmla="*/ 21 h 21"/>
                <a:gd name="T6" fmla="*/ 7 w 89"/>
                <a:gd name="T7" fmla="*/ 16 h 21"/>
                <a:gd name="T8" fmla="*/ 8 w 89"/>
                <a:gd name="T9" fmla="*/ 0 h 21"/>
                <a:gd name="T10" fmla="*/ 75 w 89"/>
                <a:gd name="T11" fmla="*/ 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" h="21">
                  <a:moveTo>
                    <a:pt x="75" y="1"/>
                  </a:moveTo>
                  <a:cubicBezTo>
                    <a:pt x="75" y="1"/>
                    <a:pt x="86" y="7"/>
                    <a:pt x="87" y="9"/>
                  </a:cubicBezTo>
                  <a:cubicBezTo>
                    <a:pt x="87" y="11"/>
                    <a:pt x="89" y="21"/>
                    <a:pt x="82" y="21"/>
                  </a:cubicBezTo>
                  <a:cubicBezTo>
                    <a:pt x="76" y="21"/>
                    <a:pt x="14" y="19"/>
                    <a:pt x="7" y="16"/>
                  </a:cubicBezTo>
                  <a:cubicBezTo>
                    <a:pt x="0" y="13"/>
                    <a:pt x="5" y="1"/>
                    <a:pt x="8" y="0"/>
                  </a:cubicBezTo>
                  <a:cubicBezTo>
                    <a:pt x="12" y="0"/>
                    <a:pt x="75" y="1"/>
                    <a:pt x="75" y="1"/>
                  </a:cubicBezTo>
                  <a:close/>
                </a:path>
              </a:pathLst>
            </a:custGeom>
            <a:solidFill>
              <a:srgbClr val="2A3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1" name="Freeform 76"/>
            <p:cNvSpPr/>
            <p:nvPr/>
          </p:nvSpPr>
          <p:spPr bwMode="auto">
            <a:xfrm>
              <a:off x="1544852" y="17801406"/>
              <a:ext cx="334963" cy="855663"/>
            </a:xfrm>
            <a:custGeom>
              <a:avLst/>
              <a:gdLst>
                <a:gd name="T0" fmla="*/ 38 w 89"/>
                <a:gd name="T1" fmla="*/ 0 h 228"/>
                <a:gd name="T2" fmla="*/ 50 w 89"/>
                <a:gd name="T3" fmla="*/ 177 h 228"/>
                <a:gd name="T4" fmla="*/ 86 w 89"/>
                <a:gd name="T5" fmla="*/ 214 h 228"/>
                <a:gd name="T6" fmla="*/ 69 w 89"/>
                <a:gd name="T7" fmla="*/ 226 h 228"/>
                <a:gd name="T8" fmla="*/ 1 w 89"/>
                <a:gd name="T9" fmla="*/ 214 h 228"/>
                <a:gd name="T10" fmla="*/ 26 w 89"/>
                <a:gd name="T11" fmla="*/ 174 h 228"/>
                <a:gd name="T12" fmla="*/ 16 w 89"/>
                <a:gd name="T13" fmla="*/ 5 h 228"/>
                <a:gd name="T14" fmla="*/ 38 w 89"/>
                <a:gd name="T15" fmla="*/ 0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9" h="228">
                  <a:moveTo>
                    <a:pt x="38" y="0"/>
                  </a:moveTo>
                  <a:cubicBezTo>
                    <a:pt x="38" y="0"/>
                    <a:pt x="46" y="169"/>
                    <a:pt x="50" y="177"/>
                  </a:cubicBezTo>
                  <a:cubicBezTo>
                    <a:pt x="54" y="186"/>
                    <a:pt x="87" y="207"/>
                    <a:pt x="86" y="214"/>
                  </a:cubicBezTo>
                  <a:cubicBezTo>
                    <a:pt x="86" y="221"/>
                    <a:pt x="89" y="228"/>
                    <a:pt x="69" y="226"/>
                  </a:cubicBezTo>
                  <a:cubicBezTo>
                    <a:pt x="49" y="225"/>
                    <a:pt x="0" y="222"/>
                    <a:pt x="1" y="214"/>
                  </a:cubicBezTo>
                  <a:cubicBezTo>
                    <a:pt x="3" y="206"/>
                    <a:pt x="22" y="185"/>
                    <a:pt x="26" y="174"/>
                  </a:cubicBezTo>
                  <a:cubicBezTo>
                    <a:pt x="30" y="164"/>
                    <a:pt x="16" y="5"/>
                    <a:pt x="16" y="5"/>
                  </a:cubicBezTo>
                  <a:lnTo>
                    <a:pt x="38" y="0"/>
                  </a:lnTo>
                  <a:close/>
                </a:path>
              </a:pathLst>
            </a:custGeom>
            <a:solidFill>
              <a:srgbClr val="FBC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2" name="Freeform 77"/>
            <p:cNvSpPr/>
            <p:nvPr/>
          </p:nvSpPr>
          <p:spPr bwMode="auto">
            <a:xfrm>
              <a:off x="1589302" y="18511019"/>
              <a:ext cx="236538" cy="146050"/>
            </a:xfrm>
            <a:custGeom>
              <a:avLst/>
              <a:gdLst>
                <a:gd name="T0" fmla="*/ 63 w 63"/>
                <a:gd name="T1" fmla="*/ 11 h 39"/>
                <a:gd name="T2" fmla="*/ 35 w 63"/>
                <a:gd name="T3" fmla="*/ 36 h 39"/>
                <a:gd name="T4" fmla="*/ 32 w 63"/>
                <a:gd name="T5" fmla="*/ 39 h 39"/>
                <a:gd name="T6" fmla="*/ 29 w 63"/>
                <a:gd name="T7" fmla="*/ 35 h 39"/>
                <a:gd name="T8" fmla="*/ 19 w 63"/>
                <a:gd name="T9" fmla="*/ 14 h 39"/>
                <a:gd name="T10" fmla="*/ 0 w 63"/>
                <a:gd name="T11" fmla="*/ 7 h 39"/>
                <a:gd name="T12" fmla="*/ 5 w 63"/>
                <a:gd name="T13" fmla="*/ 0 h 39"/>
                <a:gd name="T14" fmla="*/ 31 w 63"/>
                <a:gd name="T15" fmla="*/ 14 h 39"/>
                <a:gd name="T16" fmla="*/ 53 w 63"/>
                <a:gd name="T17" fmla="*/ 3 h 39"/>
                <a:gd name="T18" fmla="*/ 63 w 63"/>
                <a:gd name="T19" fmla="*/ 1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39">
                  <a:moveTo>
                    <a:pt x="63" y="11"/>
                  </a:moveTo>
                  <a:cubicBezTo>
                    <a:pt x="63" y="11"/>
                    <a:pt x="40" y="4"/>
                    <a:pt x="35" y="36"/>
                  </a:cubicBezTo>
                  <a:cubicBezTo>
                    <a:pt x="32" y="39"/>
                    <a:pt x="32" y="39"/>
                    <a:pt x="32" y="39"/>
                  </a:cubicBezTo>
                  <a:cubicBezTo>
                    <a:pt x="29" y="35"/>
                    <a:pt x="29" y="35"/>
                    <a:pt x="29" y="35"/>
                  </a:cubicBezTo>
                  <a:cubicBezTo>
                    <a:pt x="29" y="35"/>
                    <a:pt x="29" y="23"/>
                    <a:pt x="19" y="14"/>
                  </a:cubicBezTo>
                  <a:cubicBezTo>
                    <a:pt x="8" y="4"/>
                    <a:pt x="0" y="7"/>
                    <a:pt x="0" y="7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25" y="2"/>
                    <a:pt x="31" y="14"/>
                  </a:cubicBezTo>
                  <a:cubicBezTo>
                    <a:pt x="31" y="14"/>
                    <a:pt x="39" y="2"/>
                    <a:pt x="53" y="3"/>
                  </a:cubicBezTo>
                  <a:lnTo>
                    <a:pt x="63" y="11"/>
                  </a:lnTo>
                  <a:close/>
                </a:path>
              </a:pathLst>
            </a:custGeom>
            <a:solidFill>
              <a:srgbClr val="2A3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93" name="组合 92"/>
            <p:cNvGrpSpPr/>
            <p:nvPr/>
          </p:nvGrpSpPr>
          <p:grpSpPr>
            <a:xfrm>
              <a:off x="836827" y="15253469"/>
              <a:ext cx="1114425" cy="2671762"/>
              <a:chOff x="836827" y="15253469"/>
              <a:chExt cx="1114425" cy="2671762"/>
            </a:xfrm>
          </p:grpSpPr>
          <p:sp>
            <p:nvSpPr>
              <p:cNvPr id="94" name="Freeform 78"/>
              <p:cNvSpPr/>
              <p:nvPr/>
            </p:nvSpPr>
            <p:spPr bwMode="auto">
              <a:xfrm>
                <a:off x="1047965" y="16893356"/>
                <a:ext cx="153988" cy="769938"/>
              </a:xfrm>
              <a:custGeom>
                <a:avLst/>
                <a:gdLst>
                  <a:gd name="T0" fmla="*/ 6 w 41"/>
                  <a:gd name="T1" fmla="*/ 10 h 205"/>
                  <a:gd name="T2" fmla="*/ 0 w 41"/>
                  <a:gd name="T3" fmla="*/ 191 h 205"/>
                  <a:gd name="T4" fmla="*/ 18 w 41"/>
                  <a:gd name="T5" fmla="*/ 205 h 205"/>
                  <a:gd name="T6" fmla="*/ 38 w 41"/>
                  <a:gd name="T7" fmla="*/ 187 h 205"/>
                  <a:gd name="T8" fmla="*/ 41 w 41"/>
                  <a:gd name="T9" fmla="*/ 0 h 205"/>
                  <a:gd name="T10" fmla="*/ 6 w 41"/>
                  <a:gd name="T11" fmla="*/ 10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" h="205">
                    <a:moveTo>
                      <a:pt x="6" y="10"/>
                    </a:moveTo>
                    <a:cubicBezTo>
                      <a:pt x="0" y="191"/>
                      <a:pt x="0" y="191"/>
                      <a:pt x="0" y="191"/>
                    </a:cubicBezTo>
                    <a:cubicBezTo>
                      <a:pt x="0" y="191"/>
                      <a:pt x="5" y="204"/>
                      <a:pt x="18" y="205"/>
                    </a:cubicBezTo>
                    <a:cubicBezTo>
                      <a:pt x="35" y="205"/>
                      <a:pt x="38" y="187"/>
                      <a:pt x="38" y="187"/>
                    </a:cubicBezTo>
                    <a:cubicBezTo>
                      <a:pt x="41" y="0"/>
                      <a:pt x="41" y="0"/>
                      <a:pt x="41" y="0"/>
                    </a:cubicBezTo>
                    <a:lnTo>
                      <a:pt x="6" y="10"/>
                    </a:lnTo>
                    <a:close/>
                  </a:path>
                </a:pathLst>
              </a:custGeom>
              <a:solidFill>
                <a:srgbClr val="FBCA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5" name="Freeform 79"/>
              <p:cNvSpPr/>
              <p:nvPr/>
            </p:nvSpPr>
            <p:spPr bwMode="auto">
              <a:xfrm>
                <a:off x="1724240" y="16893356"/>
                <a:ext cx="155575" cy="769938"/>
              </a:xfrm>
              <a:custGeom>
                <a:avLst/>
                <a:gdLst>
                  <a:gd name="T0" fmla="*/ 35 w 41"/>
                  <a:gd name="T1" fmla="*/ 10 h 205"/>
                  <a:gd name="T2" fmla="*/ 41 w 41"/>
                  <a:gd name="T3" fmla="*/ 191 h 205"/>
                  <a:gd name="T4" fmla="*/ 24 w 41"/>
                  <a:gd name="T5" fmla="*/ 205 h 205"/>
                  <a:gd name="T6" fmla="*/ 3 w 41"/>
                  <a:gd name="T7" fmla="*/ 187 h 205"/>
                  <a:gd name="T8" fmla="*/ 0 w 41"/>
                  <a:gd name="T9" fmla="*/ 0 h 205"/>
                  <a:gd name="T10" fmla="*/ 35 w 41"/>
                  <a:gd name="T11" fmla="*/ 10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" h="205">
                    <a:moveTo>
                      <a:pt x="35" y="10"/>
                    </a:moveTo>
                    <a:cubicBezTo>
                      <a:pt x="41" y="191"/>
                      <a:pt x="41" y="191"/>
                      <a:pt x="41" y="191"/>
                    </a:cubicBezTo>
                    <a:cubicBezTo>
                      <a:pt x="41" y="191"/>
                      <a:pt x="36" y="204"/>
                      <a:pt x="24" y="205"/>
                    </a:cubicBezTo>
                    <a:cubicBezTo>
                      <a:pt x="6" y="205"/>
                      <a:pt x="3" y="187"/>
                      <a:pt x="3" y="187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35" y="10"/>
                    </a:lnTo>
                    <a:close/>
                  </a:path>
                </a:pathLst>
              </a:custGeom>
              <a:solidFill>
                <a:srgbClr val="FBCA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6" name="Freeform 80"/>
              <p:cNvSpPr/>
              <p:nvPr/>
            </p:nvSpPr>
            <p:spPr bwMode="auto">
              <a:xfrm>
                <a:off x="1182902" y="17407706"/>
                <a:ext cx="606425" cy="517525"/>
              </a:xfrm>
              <a:custGeom>
                <a:avLst/>
                <a:gdLst>
                  <a:gd name="T0" fmla="*/ 57 w 382"/>
                  <a:gd name="T1" fmla="*/ 0 h 326"/>
                  <a:gd name="T2" fmla="*/ 7 w 382"/>
                  <a:gd name="T3" fmla="*/ 36 h 326"/>
                  <a:gd name="T4" fmla="*/ 0 w 382"/>
                  <a:gd name="T5" fmla="*/ 326 h 326"/>
                  <a:gd name="T6" fmla="*/ 166 w 382"/>
                  <a:gd name="T7" fmla="*/ 326 h 326"/>
                  <a:gd name="T8" fmla="*/ 175 w 382"/>
                  <a:gd name="T9" fmla="*/ 173 h 326"/>
                  <a:gd name="T10" fmla="*/ 201 w 382"/>
                  <a:gd name="T11" fmla="*/ 173 h 326"/>
                  <a:gd name="T12" fmla="*/ 223 w 382"/>
                  <a:gd name="T13" fmla="*/ 326 h 326"/>
                  <a:gd name="T14" fmla="*/ 382 w 382"/>
                  <a:gd name="T15" fmla="*/ 326 h 326"/>
                  <a:gd name="T16" fmla="*/ 363 w 382"/>
                  <a:gd name="T17" fmla="*/ 36 h 326"/>
                  <a:gd name="T18" fmla="*/ 57 w 382"/>
                  <a:gd name="T19" fmla="*/ 0 h 3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82" h="326">
                    <a:moveTo>
                      <a:pt x="57" y="0"/>
                    </a:moveTo>
                    <a:lnTo>
                      <a:pt x="7" y="36"/>
                    </a:lnTo>
                    <a:lnTo>
                      <a:pt x="0" y="326"/>
                    </a:lnTo>
                    <a:lnTo>
                      <a:pt x="166" y="326"/>
                    </a:lnTo>
                    <a:lnTo>
                      <a:pt x="175" y="173"/>
                    </a:lnTo>
                    <a:lnTo>
                      <a:pt x="201" y="173"/>
                    </a:lnTo>
                    <a:lnTo>
                      <a:pt x="223" y="326"/>
                    </a:lnTo>
                    <a:lnTo>
                      <a:pt x="382" y="326"/>
                    </a:lnTo>
                    <a:lnTo>
                      <a:pt x="363" y="36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2A3D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7" name="Freeform 81"/>
              <p:cNvSpPr/>
              <p:nvPr/>
            </p:nvSpPr>
            <p:spPr bwMode="auto">
              <a:xfrm>
                <a:off x="1020977" y="16507594"/>
                <a:ext cx="858838" cy="957263"/>
              </a:xfrm>
              <a:custGeom>
                <a:avLst/>
                <a:gdLst>
                  <a:gd name="T0" fmla="*/ 35 w 228"/>
                  <a:gd name="T1" fmla="*/ 16 h 255"/>
                  <a:gd name="T2" fmla="*/ 110 w 228"/>
                  <a:gd name="T3" fmla="*/ 2 h 255"/>
                  <a:gd name="T4" fmla="*/ 200 w 228"/>
                  <a:gd name="T5" fmla="*/ 16 h 255"/>
                  <a:gd name="T6" fmla="*/ 224 w 228"/>
                  <a:gd name="T7" fmla="*/ 62 h 255"/>
                  <a:gd name="T8" fmla="*/ 228 w 228"/>
                  <a:gd name="T9" fmla="*/ 117 h 255"/>
                  <a:gd name="T10" fmla="*/ 189 w 228"/>
                  <a:gd name="T11" fmla="*/ 120 h 255"/>
                  <a:gd name="T12" fmla="*/ 196 w 228"/>
                  <a:gd name="T13" fmla="*/ 255 h 255"/>
                  <a:gd name="T14" fmla="*/ 46 w 228"/>
                  <a:gd name="T15" fmla="*/ 255 h 255"/>
                  <a:gd name="T16" fmla="*/ 48 w 228"/>
                  <a:gd name="T17" fmla="*/ 123 h 255"/>
                  <a:gd name="T18" fmla="*/ 5 w 228"/>
                  <a:gd name="T19" fmla="*/ 121 h 255"/>
                  <a:gd name="T20" fmla="*/ 35 w 228"/>
                  <a:gd name="T21" fmla="*/ 16 h 2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28" h="255">
                    <a:moveTo>
                      <a:pt x="35" y="16"/>
                    </a:moveTo>
                    <a:cubicBezTo>
                      <a:pt x="35" y="16"/>
                      <a:pt x="83" y="4"/>
                      <a:pt x="110" y="2"/>
                    </a:cubicBezTo>
                    <a:cubicBezTo>
                      <a:pt x="137" y="0"/>
                      <a:pt x="200" y="16"/>
                      <a:pt x="200" y="16"/>
                    </a:cubicBezTo>
                    <a:cubicBezTo>
                      <a:pt x="200" y="16"/>
                      <a:pt x="220" y="20"/>
                      <a:pt x="224" y="62"/>
                    </a:cubicBezTo>
                    <a:cubicBezTo>
                      <a:pt x="228" y="117"/>
                      <a:pt x="228" y="117"/>
                      <a:pt x="228" y="117"/>
                    </a:cubicBezTo>
                    <a:cubicBezTo>
                      <a:pt x="228" y="117"/>
                      <a:pt x="208" y="122"/>
                      <a:pt x="189" y="120"/>
                    </a:cubicBezTo>
                    <a:cubicBezTo>
                      <a:pt x="196" y="255"/>
                      <a:pt x="196" y="255"/>
                      <a:pt x="196" y="255"/>
                    </a:cubicBezTo>
                    <a:cubicBezTo>
                      <a:pt x="46" y="255"/>
                      <a:pt x="46" y="255"/>
                      <a:pt x="46" y="255"/>
                    </a:cubicBezTo>
                    <a:cubicBezTo>
                      <a:pt x="48" y="123"/>
                      <a:pt x="48" y="123"/>
                      <a:pt x="48" y="123"/>
                    </a:cubicBezTo>
                    <a:cubicBezTo>
                      <a:pt x="5" y="121"/>
                      <a:pt x="5" y="121"/>
                      <a:pt x="5" y="121"/>
                    </a:cubicBezTo>
                    <a:cubicBezTo>
                      <a:pt x="5" y="121"/>
                      <a:pt x="0" y="24"/>
                      <a:pt x="35" y="16"/>
                    </a:cubicBezTo>
                    <a:close/>
                  </a:path>
                </a:pathLst>
              </a:custGeom>
              <a:solidFill>
                <a:srgbClr val="6DC1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8" name="Freeform 82"/>
              <p:cNvSpPr/>
              <p:nvPr/>
            </p:nvSpPr>
            <p:spPr bwMode="auto">
              <a:xfrm>
                <a:off x="1032090" y="16761594"/>
                <a:ext cx="180975" cy="207963"/>
              </a:xfrm>
              <a:custGeom>
                <a:avLst/>
                <a:gdLst>
                  <a:gd name="T0" fmla="*/ 47 w 48"/>
                  <a:gd name="T1" fmla="*/ 12 h 55"/>
                  <a:gd name="T2" fmla="*/ 37 w 48"/>
                  <a:gd name="T3" fmla="*/ 5 h 55"/>
                  <a:gd name="T4" fmla="*/ 4 w 48"/>
                  <a:gd name="T5" fmla="*/ 0 h 55"/>
                  <a:gd name="T6" fmla="*/ 2 w 48"/>
                  <a:gd name="T7" fmla="*/ 53 h 55"/>
                  <a:gd name="T8" fmla="*/ 45 w 48"/>
                  <a:gd name="T9" fmla="*/ 55 h 55"/>
                  <a:gd name="T10" fmla="*/ 47 w 48"/>
                  <a:gd name="T11" fmla="*/ 12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8" h="55">
                    <a:moveTo>
                      <a:pt x="47" y="12"/>
                    </a:moveTo>
                    <a:cubicBezTo>
                      <a:pt x="48" y="5"/>
                      <a:pt x="44" y="5"/>
                      <a:pt x="37" y="5"/>
                    </a:cubicBezTo>
                    <a:cubicBezTo>
                      <a:pt x="26" y="4"/>
                      <a:pt x="15" y="1"/>
                      <a:pt x="4" y="0"/>
                    </a:cubicBezTo>
                    <a:cubicBezTo>
                      <a:pt x="0" y="27"/>
                      <a:pt x="2" y="53"/>
                      <a:pt x="2" y="53"/>
                    </a:cubicBezTo>
                    <a:cubicBezTo>
                      <a:pt x="45" y="55"/>
                      <a:pt x="45" y="55"/>
                      <a:pt x="45" y="55"/>
                    </a:cubicBezTo>
                    <a:cubicBezTo>
                      <a:pt x="45" y="55"/>
                      <a:pt x="47" y="17"/>
                      <a:pt x="47" y="12"/>
                    </a:cubicBezTo>
                    <a:close/>
                  </a:path>
                </a:pathLst>
              </a:custGeom>
              <a:solidFill>
                <a:srgbClr val="2A3D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9" name="Freeform 83"/>
              <p:cNvSpPr/>
              <p:nvPr/>
            </p:nvSpPr>
            <p:spPr bwMode="auto">
              <a:xfrm>
                <a:off x="1713127" y="16747306"/>
                <a:ext cx="166688" cy="217488"/>
              </a:xfrm>
              <a:custGeom>
                <a:avLst/>
                <a:gdLst>
                  <a:gd name="T0" fmla="*/ 3 w 44"/>
                  <a:gd name="T1" fmla="*/ 6 h 58"/>
                  <a:gd name="T2" fmla="*/ 2 w 44"/>
                  <a:gd name="T3" fmla="*/ 7 h 58"/>
                  <a:gd name="T4" fmla="*/ 1 w 44"/>
                  <a:gd name="T5" fmla="*/ 17 h 58"/>
                  <a:gd name="T6" fmla="*/ 2 w 44"/>
                  <a:gd name="T7" fmla="*/ 30 h 58"/>
                  <a:gd name="T8" fmla="*/ 5 w 44"/>
                  <a:gd name="T9" fmla="*/ 52 h 58"/>
                  <a:gd name="T10" fmla="*/ 5 w 44"/>
                  <a:gd name="T11" fmla="*/ 56 h 58"/>
                  <a:gd name="T12" fmla="*/ 44 w 44"/>
                  <a:gd name="T13" fmla="*/ 53 h 58"/>
                  <a:gd name="T14" fmla="*/ 40 w 44"/>
                  <a:gd name="T15" fmla="*/ 2 h 58"/>
                  <a:gd name="T16" fmla="*/ 10 w 44"/>
                  <a:gd name="T17" fmla="*/ 4 h 58"/>
                  <a:gd name="T18" fmla="*/ 3 w 44"/>
                  <a:gd name="T19" fmla="*/ 6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4" h="58">
                    <a:moveTo>
                      <a:pt x="3" y="6"/>
                    </a:moveTo>
                    <a:cubicBezTo>
                      <a:pt x="3" y="6"/>
                      <a:pt x="2" y="6"/>
                      <a:pt x="2" y="7"/>
                    </a:cubicBezTo>
                    <a:cubicBezTo>
                      <a:pt x="0" y="10"/>
                      <a:pt x="1" y="14"/>
                      <a:pt x="1" y="17"/>
                    </a:cubicBezTo>
                    <a:cubicBezTo>
                      <a:pt x="1" y="22"/>
                      <a:pt x="2" y="26"/>
                      <a:pt x="2" y="30"/>
                    </a:cubicBezTo>
                    <a:cubicBezTo>
                      <a:pt x="3" y="38"/>
                      <a:pt x="4" y="45"/>
                      <a:pt x="5" y="52"/>
                    </a:cubicBezTo>
                    <a:cubicBezTo>
                      <a:pt x="5" y="54"/>
                      <a:pt x="5" y="55"/>
                      <a:pt x="5" y="56"/>
                    </a:cubicBezTo>
                    <a:cubicBezTo>
                      <a:pt x="24" y="58"/>
                      <a:pt x="44" y="53"/>
                      <a:pt x="44" y="53"/>
                    </a:cubicBezTo>
                    <a:cubicBezTo>
                      <a:pt x="44" y="53"/>
                      <a:pt x="40" y="2"/>
                      <a:pt x="40" y="2"/>
                    </a:cubicBezTo>
                    <a:cubicBezTo>
                      <a:pt x="40" y="0"/>
                      <a:pt x="14" y="3"/>
                      <a:pt x="10" y="4"/>
                    </a:cubicBezTo>
                    <a:cubicBezTo>
                      <a:pt x="8" y="5"/>
                      <a:pt x="6" y="5"/>
                      <a:pt x="3" y="6"/>
                    </a:cubicBezTo>
                    <a:close/>
                  </a:path>
                </a:pathLst>
              </a:custGeom>
              <a:solidFill>
                <a:srgbClr val="2A3D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0" name="Freeform 84"/>
              <p:cNvSpPr/>
              <p:nvPr/>
            </p:nvSpPr>
            <p:spPr bwMode="auto">
              <a:xfrm>
                <a:off x="1292440" y="16510769"/>
                <a:ext cx="285750" cy="250825"/>
              </a:xfrm>
              <a:custGeom>
                <a:avLst/>
                <a:gdLst>
                  <a:gd name="T0" fmla="*/ 34 w 76"/>
                  <a:gd name="T1" fmla="*/ 65 h 67"/>
                  <a:gd name="T2" fmla="*/ 46 w 76"/>
                  <a:gd name="T3" fmla="*/ 67 h 67"/>
                  <a:gd name="T4" fmla="*/ 62 w 76"/>
                  <a:gd name="T5" fmla="*/ 50 h 67"/>
                  <a:gd name="T6" fmla="*/ 76 w 76"/>
                  <a:gd name="T7" fmla="*/ 4 h 67"/>
                  <a:gd name="T8" fmla="*/ 38 w 76"/>
                  <a:gd name="T9" fmla="*/ 1 h 67"/>
                  <a:gd name="T10" fmla="*/ 0 w 76"/>
                  <a:gd name="T11" fmla="*/ 7 h 67"/>
                  <a:gd name="T12" fmla="*/ 34 w 76"/>
                  <a:gd name="T13" fmla="*/ 65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6" h="67">
                    <a:moveTo>
                      <a:pt x="34" y="65"/>
                    </a:moveTo>
                    <a:cubicBezTo>
                      <a:pt x="36" y="66"/>
                      <a:pt x="42" y="67"/>
                      <a:pt x="46" y="67"/>
                    </a:cubicBezTo>
                    <a:cubicBezTo>
                      <a:pt x="50" y="66"/>
                      <a:pt x="58" y="60"/>
                      <a:pt x="62" y="50"/>
                    </a:cubicBezTo>
                    <a:cubicBezTo>
                      <a:pt x="69" y="36"/>
                      <a:pt x="75" y="20"/>
                      <a:pt x="76" y="4"/>
                    </a:cubicBezTo>
                    <a:cubicBezTo>
                      <a:pt x="62" y="2"/>
                      <a:pt x="47" y="0"/>
                      <a:pt x="38" y="1"/>
                    </a:cubicBezTo>
                    <a:cubicBezTo>
                      <a:pt x="27" y="2"/>
                      <a:pt x="13" y="4"/>
                      <a:pt x="0" y="7"/>
                    </a:cubicBezTo>
                    <a:cubicBezTo>
                      <a:pt x="5" y="19"/>
                      <a:pt x="26" y="60"/>
                      <a:pt x="34" y="65"/>
                    </a:cubicBezTo>
                    <a:close/>
                  </a:path>
                </a:pathLst>
              </a:custGeom>
              <a:solidFill>
                <a:srgbClr val="2A3D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1" name="Freeform 85"/>
              <p:cNvSpPr/>
              <p:nvPr/>
            </p:nvSpPr>
            <p:spPr bwMode="auto">
              <a:xfrm>
                <a:off x="1363877" y="16342494"/>
                <a:ext cx="142875" cy="239713"/>
              </a:xfrm>
              <a:custGeom>
                <a:avLst/>
                <a:gdLst>
                  <a:gd name="T0" fmla="*/ 0 w 38"/>
                  <a:gd name="T1" fmla="*/ 0 h 64"/>
                  <a:gd name="T2" fmla="*/ 0 w 38"/>
                  <a:gd name="T3" fmla="*/ 52 h 64"/>
                  <a:gd name="T4" fmla="*/ 19 w 38"/>
                  <a:gd name="T5" fmla="*/ 64 h 64"/>
                  <a:gd name="T6" fmla="*/ 38 w 38"/>
                  <a:gd name="T7" fmla="*/ 52 h 64"/>
                  <a:gd name="T8" fmla="*/ 38 w 38"/>
                  <a:gd name="T9" fmla="*/ 0 h 64"/>
                  <a:gd name="T10" fmla="*/ 0 w 38"/>
                  <a:gd name="T11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8" h="64">
                    <a:moveTo>
                      <a:pt x="0" y="0"/>
                    </a:moveTo>
                    <a:cubicBezTo>
                      <a:pt x="0" y="52"/>
                      <a:pt x="0" y="52"/>
                      <a:pt x="0" y="52"/>
                    </a:cubicBezTo>
                    <a:cubicBezTo>
                      <a:pt x="0" y="52"/>
                      <a:pt x="2" y="64"/>
                      <a:pt x="19" y="64"/>
                    </a:cubicBezTo>
                    <a:cubicBezTo>
                      <a:pt x="37" y="64"/>
                      <a:pt x="38" y="52"/>
                      <a:pt x="38" y="52"/>
                    </a:cubicBezTo>
                    <a:cubicBezTo>
                      <a:pt x="38" y="0"/>
                      <a:pt x="38" y="0"/>
                      <a:pt x="38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BCA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2" name="Freeform 86"/>
              <p:cNvSpPr/>
              <p:nvPr/>
            </p:nvSpPr>
            <p:spPr bwMode="auto">
              <a:xfrm>
                <a:off x="1363877" y="16342494"/>
                <a:ext cx="142875" cy="85725"/>
              </a:xfrm>
              <a:custGeom>
                <a:avLst/>
                <a:gdLst>
                  <a:gd name="T0" fmla="*/ 38 w 38"/>
                  <a:gd name="T1" fmla="*/ 18 h 23"/>
                  <a:gd name="T2" fmla="*/ 38 w 38"/>
                  <a:gd name="T3" fmla="*/ 0 h 23"/>
                  <a:gd name="T4" fmla="*/ 0 w 38"/>
                  <a:gd name="T5" fmla="*/ 0 h 23"/>
                  <a:gd name="T6" fmla="*/ 0 w 38"/>
                  <a:gd name="T7" fmla="*/ 19 h 23"/>
                  <a:gd name="T8" fmla="*/ 38 w 38"/>
                  <a:gd name="T9" fmla="*/ 18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23">
                    <a:moveTo>
                      <a:pt x="38" y="18"/>
                    </a:moveTo>
                    <a:cubicBezTo>
                      <a:pt x="38" y="0"/>
                      <a:pt x="38" y="0"/>
                      <a:pt x="3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14" y="23"/>
                      <a:pt x="25" y="22"/>
                      <a:pt x="38" y="18"/>
                    </a:cubicBezTo>
                    <a:close/>
                  </a:path>
                </a:pathLst>
              </a:custGeom>
              <a:solidFill>
                <a:srgbClr val="F2BF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3" name="Oval 87"/>
              <p:cNvSpPr>
                <a:spLocks noChangeArrowheads="1"/>
              </p:cNvSpPr>
              <p:nvPr/>
            </p:nvSpPr>
            <p:spPr bwMode="auto">
              <a:xfrm>
                <a:off x="836827" y="15253469"/>
                <a:ext cx="1114425" cy="1089025"/>
              </a:xfrm>
              <a:prstGeom prst="ellipse">
                <a:avLst/>
              </a:prstGeom>
              <a:solidFill>
                <a:srgbClr val="282A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4" name="Freeform 88"/>
              <p:cNvSpPr/>
              <p:nvPr/>
            </p:nvSpPr>
            <p:spPr bwMode="auto">
              <a:xfrm>
                <a:off x="1054315" y="15745594"/>
                <a:ext cx="693738" cy="671513"/>
              </a:xfrm>
              <a:custGeom>
                <a:avLst/>
                <a:gdLst>
                  <a:gd name="T0" fmla="*/ 3 w 184"/>
                  <a:gd name="T1" fmla="*/ 0 h 179"/>
                  <a:gd name="T2" fmla="*/ 20 w 184"/>
                  <a:gd name="T3" fmla="*/ 150 h 179"/>
                  <a:gd name="T4" fmla="*/ 104 w 184"/>
                  <a:gd name="T5" fmla="*/ 177 h 179"/>
                  <a:gd name="T6" fmla="*/ 183 w 184"/>
                  <a:gd name="T7" fmla="*/ 104 h 179"/>
                  <a:gd name="T8" fmla="*/ 183 w 184"/>
                  <a:gd name="T9" fmla="*/ 41 h 179"/>
                  <a:gd name="T10" fmla="*/ 158 w 184"/>
                  <a:gd name="T11" fmla="*/ 25 h 179"/>
                  <a:gd name="T12" fmla="*/ 164 w 184"/>
                  <a:gd name="T13" fmla="*/ 41 h 179"/>
                  <a:gd name="T14" fmla="*/ 109 w 184"/>
                  <a:gd name="T15" fmla="*/ 14 h 179"/>
                  <a:gd name="T16" fmla="*/ 125 w 184"/>
                  <a:gd name="T17" fmla="*/ 42 h 179"/>
                  <a:gd name="T18" fmla="*/ 54 w 184"/>
                  <a:gd name="T19" fmla="*/ 9 h 179"/>
                  <a:gd name="T20" fmla="*/ 60 w 184"/>
                  <a:gd name="T21" fmla="*/ 40 h 179"/>
                  <a:gd name="T22" fmla="*/ 3 w 184"/>
                  <a:gd name="T23" fmla="*/ 0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84" h="179">
                    <a:moveTo>
                      <a:pt x="3" y="0"/>
                    </a:moveTo>
                    <a:cubicBezTo>
                      <a:pt x="3" y="0"/>
                      <a:pt x="0" y="130"/>
                      <a:pt x="20" y="150"/>
                    </a:cubicBezTo>
                    <a:cubicBezTo>
                      <a:pt x="41" y="169"/>
                      <a:pt x="74" y="179"/>
                      <a:pt x="104" y="177"/>
                    </a:cubicBezTo>
                    <a:cubicBezTo>
                      <a:pt x="134" y="175"/>
                      <a:pt x="182" y="153"/>
                      <a:pt x="183" y="104"/>
                    </a:cubicBezTo>
                    <a:cubicBezTo>
                      <a:pt x="184" y="55"/>
                      <a:pt x="183" y="41"/>
                      <a:pt x="183" y="41"/>
                    </a:cubicBezTo>
                    <a:cubicBezTo>
                      <a:pt x="183" y="41"/>
                      <a:pt x="169" y="35"/>
                      <a:pt x="158" y="25"/>
                    </a:cubicBezTo>
                    <a:cubicBezTo>
                      <a:pt x="154" y="21"/>
                      <a:pt x="164" y="41"/>
                      <a:pt x="164" y="41"/>
                    </a:cubicBezTo>
                    <a:cubicBezTo>
                      <a:pt x="164" y="41"/>
                      <a:pt x="142" y="45"/>
                      <a:pt x="109" y="14"/>
                    </a:cubicBezTo>
                    <a:cubicBezTo>
                      <a:pt x="109" y="14"/>
                      <a:pt x="113" y="36"/>
                      <a:pt x="125" y="42"/>
                    </a:cubicBezTo>
                    <a:cubicBezTo>
                      <a:pt x="125" y="42"/>
                      <a:pt x="89" y="44"/>
                      <a:pt x="54" y="9"/>
                    </a:cubicBezTo>
                    <a:cubicBezTo>
                      <a:pt x="54" y="9"/>
                      <a:pt x="55" y="35"/>
                      <a:pt x="60" y="40"/>
                    </a:cubicBezTo>
                    <a:cubicBezTo>
                      <a:pt x="60" y="40"/>
                      <a:pt x="17" y="40"/>
                      <a:pt x="3" y="0"/>
                    </a:cubicBezTo>
                    <a:close/>
                  </a:path>
                </a:pathLst>
              </a:custGeom>
              <a:solidFill>
                <a:srgbClr val="FBCA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5" name="Oval 89"/>
              <p:cNvSpPr>
                <a:spLocks noChangeArrowheads="1"/>
              </p:cNvSpPr>
              <p:nvPr/>
            </p:nvSpPr>
            <p:spPr bwMode="auto">
              <a:xfrm>
                <a:off x="990815" y="15899581"/>
                <a:ext cx="134938" cy="130175"/>
              </a:xfrm>
              <a:prstGeom prst="ellipse">
                <a:avLst/>
              </a:prstGeom>
              <a:solidFill>
                <a:srgbClr val="FBCA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6" name="Oval 90"/>
              <p:cNvSpPr>
                <a:spLocks noChangeArrowheads="1"/>
              </p:cNvSpPr>
              <p:nvPr/>
            </p:nvSpPr>
            <p:spPr bwMode="auto">
              <a:xfrm>
                <a:off x="1687727" y="15899581"/>
                <a:ext cx="134938" cy="130175"/>
              </a:xfrm>
              <a:prstGeom prst="ellipse">
                <a:avLst/>
              </a:prstGeom>
              <a:solidFill>
                <a:srgbClr val="FBCA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7" name="Freeform 91"/>
              <p:cNvSpPr/>
              <p:nvPr/>
            </p:nvSpPr>
            <p:spPr bwMode="auto">
              <a:xfrm>
                <a:off x="1328952" y="16029756"/>
                <a:ext cx="158750" cy="139700"/>
              </a:xfrm>
              <a:custGeom>
                <a:avLst/>
                <a:gdLst>
                  <a:gd name="T0" fmla="*/ 26 w 100"/>
                  <a:gd name="T1" fmla="*/ 0 h 88"/>
                  <a:gd name="T2" fmla="*/ 72 w 100"/>
                  <a:gd name="T3" fmla="*/ 0 h 88"/>
                  <a:gd name="T4" fmla="*/ 100 w 100"/>
                  <a:gd name="T5" fmla="*/ 88 h 88"/>
                  <a:gd name="T6" fmla="*/ 0 w 100"/>
                  <a:gd name="T7" fmla="*/ 86 h 88"/>
                  <a:gd name="T8" fmla="*/ 26 w 100"/>
                  <a:gd name="T9" fmla="*/ 0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88">
                    <a:moveTo>
                      <a:pt x="26" y="0"/>
                    </a:moveTo>
                    <a:lnTo>
                      <a:pt x="72" y="0"/>
                    </a:lnTo>
                    <a:lnTo>
                      <a:pt x="100" y="88"/>
                    </a:lnTo>
                    <a:lnTo>
                      <a:pt x="0" y="86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F2BF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8" name="Oval 92"/>
              <p:cNvSpPr>
                <a:spLocks noChangeArrowheads="1"/>
              </p:cNvSpPr>
              <p:nvPr/>
            </p:nvSpPr>
            <p:spPr bwMode="auto">
              <a:xfrm>
                <a:off x="1138452" y="15918631"/>
                <a:ext cx="88900" cy="88900"/>
              </a:xfrm>
              <a:prstGeom prst="ellipse">
                <a:avLst/>
              </a:prstGeom>
              <a:solidFill>
                <a:srgbClr val="3530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9" name="Oval 93"/>
              <p:cNvSpPr>
                <a:spLocks noChangeArrowheads="1"/>
              </p:cNvSpPr>
              <p:nvPr/>
            </p:nvSpPr>
            <p:spPr bwMode="auto">
              <a:xfrm>
                <a:off x="1578190" y="15918631"/>
                <a:ext cx="90488" cy="88900"/>
              </a:xfrm>
              <a:prstGeom prst="ellipse">
                <a:avLst/>
              </a:prstGeom>
              <a:solidFill>
                <a:srgbClr val="3530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0" name="Freeform 94"/>
              <p:cNvSpPr/>
              <p:nvPr/>
            </p:nvSpPr>
            <p:spPr bwMode="auto">
              <a:xfrm>
                <a:off x="1268627" y="16147231"/>
                <a:ext cx="328613" cy="157163"/>
              </a:xfrm>
              <a:custGeom>
                <a:avLst/>
                <a:gdLst>
                  <a:gd name="T0" fmla="*/ 38 w 87"/>
                  <a:gd name="T1" fmla="*/ 40 h 42"/>
                  <a:gd name="T2" fmla="*/ 1 w 87"/>
                  <a:gd name="T3" fmla="*/ 28 h 42"/>
                  <a:gd name="T4" fmla="*/ 1 w 87"/>
                  <a:gd name="T5" fmla="*/ 25 h 42"/>
                  <a:gd name="T6" fmla="*/ 4 w 87"/>
                  <a:gd name="T7" fmla="*/ 25 h 42"/>
                  <a:gd name="T8" fmla="*/ 55 w 87"/>
                  <a:gd name="T9" fmla="*/ 32 h 42"/>
                  <a:gd name="T10" fmla="*/ 82 w 87"/>
                  <a:gd name="T11" fmla="*/ 2 h 42"/>
                  <a:gd name="T12" fmla="*/ 85 w 87"/>
                  <a:gd name="T13" fmla="*/ 1 h 42"/>
                  <a:gd name="T14" fmla="*/ 86 w 87"/>
                  <a:gd name="T15" fmla="*/ 3 h 42"/>
                  <a:gd name="T16" fmla="*/ 56 w 87"/>
                  <a:gd name="T17" fmla="*/ 36 h 42"/>
                  <a:gd name="T18" fmla="*/ 38 w 87"/>
                  <a:gd name="T19" fmla="*/ 4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7" h="42">
                    <a:moveTo>
                      <a:pt x="38" y="40"/>
                    </a:moveTo>
                    <a:cubicBezTo>
                      <a:pt x="18" y="40"/>
                      <a:pt x="2" y="29"/>
                      <a:pt x="1" y="28"/>
                    </a:cubicBezTo>
                    <a:cubicBezTo>
                      <a:pt x="1" y="28"/>
                      <a:pt x="0" y="26"/>
                      <a:pt x="1" y="25"/>
                    </a:cubicBezTo>
                    <a:cubicBezTo>
                      <a:pt x="2" y="24"/>
                      <a:pt x="3" y="24"/>
                      <a:pt x="4" y="25"/>
                    </a:cubicBezTo>
                    <a:cubicBezTo>
                      <a:pt x="4" y="25"/>
                      <a:pt x="30" y="42"/>
                      <a:pt x="55" y="32"/>
                    </a:cubicBezTo>
                    <a:cubicBezTo>
                      <a:pt x="79" y="22"/>
                      <a:pt x="82" y="3"/>
                      <a:pt x="82" y="2"/>
                    </a:cubicBezTo>
                    <a:cubicBezTo>
                      <a:pt x="82" y="1"/>
                      <a:pt x="83" y="0"/>
                      <a:pt x="85" y="1"/>
                    </a:cubicBezTo>
                    <a:cubicBezTo>
                      <a:pt x="86" y="1"/>
                      <a:pt x="87" y="2"/>
                      <a:pt x="86" y="3"/>
                    </a:cubicBezTo>
                    <a:cubicBezTo>
                      <a:pt x="86" y="4"/>
                      <a:pt x="83" y="25"/>
                      <a:pt x="56" y="36"/>
                    </a:cubicBezTo>
                    <a:cubicBezTo>
                      <a:pt x="50" y="39"/>
                      <a:pt x="44" y="40"/>
                      <a:pt x="38" y="40"/>
                    </a:cubicBezTo>
                    <a:close/>
                  </a:path>
                </a:pathLst>
              </a:custGeom>
              <a:solidFill>
                <a:srgbClr val="3530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111" name="组合 110"/>
          <p:cNvGrpSpPr/>
          <p:nvPr/>
        </p:nvGrpSpPr>
        <p:grpSpPr>
          <a:xfrm>
            <a:off x="8227499" y="5183715"/>
            <a:ext cx="565513" cy="1540725"/>
            <a:chOff x="10710863" y="573088"/>
            <a:chExt cx="823912" cy="2244726"/>
          </a:xfrm>
        </p:grpSpPr>
        <p:sp>
          <p:nvSpPr>
            <p:cNvPr id="112" name="Freeform 200"/>
            <p:cNvSpPr/>
            <p:nvPr/>
          </p:nvSpPr>
          <p:spPr bwMode="auto">
            <a:xfrm>
              <a:off x="10809288" y="1887538"/>
              <a:ext cx="122237" cy="133350"/>
            </a:xfrm>
            <a:custGeom>
              <a:avLst/>
              <a:gdLst>
                <a:gd name="T0" fmla="*/ 5 w 45"/>
                <a:gd name="T1" fmla="*/ 1 h 49"/>
                <a:gd name="T2" fmla="*/ 0 w 45"/>
                <a:gd name="T3" fmla="*/ 6 h 49"/>
                <a:gd name="T4" fmla="*/ 2 w 45"/>
                <a:gd name="T5" fmla="*/ 31 h 49"/>
                <a:gd name="T6" fmla="*/ 22 w 45"/>
                <a:gd name="T7" fmla="*/ 48 h 49"/>
                <a:gd name="T8" fmla="*/ 45 w 45"/>
                <a:gd name="T9" fmla="*/ 29 h 49"/>
                <a:gd name="T10" fmla="*/ 44 w 45"/>
                <a:gd name="T11" fmla="*/ 0 h 49"/>
                <a:gd name="T12" fmla="*/ 5 w 45"/>
                <a:gd name="T13" fmla="*/ 1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" h="49">
                  <a:moveTo>
                    <a:pt x="5" y="1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2" y="31"/>
                    <a:pt x="2" y="31"/>
                    <a:pt x="2" y="31"/>
                  </a:cubicBezTo>
                  <a:cubicBezTo>
                    <a:pt x="2" y="31"/>
                    <a:pt x="5" y="48"/>
                    <a:pt x="22" y="48"/>
                  </a:cubicBezTo>
                  <a:cubicBezTo>
                    <a:pt x="44" y="49"/>
                    <a:pt x="45" y="29"/>
                    <a:pt x="45" y="29"/>
                  </a:cubicBezTo>
                  <a:cubicBezTo>
                    <a:pt x="44" y="0"/>
                    <a:pt x="44" y="0"/>
                    <a:pt x="44" y="0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rgbClr val="FBC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3" name="Freeform 201"/>
            <p:cNvSpPr/>
            <p:nvPr/>
          </p:nvSpPr>
          <p:spPr bwMode="auto">
            <a:xfrm>
              <a:off x="10806113" y="1336675"/>
              <a:ext cx="142875" cy="576263"/>
            </a:xfrm>
            <a:custGeom>
              <a:avLst/>
              <a:gdLst>
                <a:gd name="T0" fmla="*/ 53 w 53"/>
                <a:gd name="T1" fmla="*/ 15 h 212"/>
                <a:gd name="T2" fmla="*/ 39 w 53"/>
                <a:gd name="T3" fmla="*/ 1 h 212"/>
                <a:gd name="T4" fmla="*/ 10 w 53"/>
                <a:gd name="T5" fmla="*/ 11 h 212"/>
                <a:gd name="T6" fmla="*/ 0 w 53"/>
                <a:gd name="T7" fmla="*/ 212 h 212"/>
                <a:gd name="T8" fmla="*/ 40 w 53"/>
                <a:gd name="T9" fmla="*/ 212 h 212"/>
                <a:gd name="T10" fmla="*/ 53 w 53"/>
                <a:gd name="T11" fmla="*/ 15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" h="212">
                  <a:moveTo>
                    <a:pt x="53" y="15"/>
                  </a:moveTo>
                  <a:cubicBezTo>
                    <a:pt x="39" y="1"/>
                    <a:pt x="39" y="1"/>
                    <a:pt x="39" y="1"/>
                  </a:cubicBezTo>
                  <a:cubicBezTo>
                    <a:pt x="39" y="1"/>
                    <a:pt x="15" y="0"/>
                    <a:pt x="10" y="11"/>
                  </a:cubicBezTo>
                  <a:cubicBezTo>
                    <a:pt x="6" y="22"/>
                    <a:pt x="0" y="212"/>
                    <a:pt x="0" y="212"/>
                  </a:cubicBezTo>
                  <a:cubicBezTo>
                    <a:pt x="40" y="212"/>
                    <a:pt x="40" y="212"/>
                    <a:pt x="40" y="212"/>
                  </a:cubicBezTo>
                  <a:lnTo>
                    <a:pt x="53" y="15"/>
                  </a:lnTo>
                  <a:close/>
                </a:path>
              </a:pathLst>
            </a:custGeom>
            <a:solidFill>
              <a:srgbClr val="6FAF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4" name="Freeform 202"/>
            <p:cNvSpPr/>
            <p:nvPr/>
          </p:nvSpPr>
          <p:spPr bwMode="auto">
            <a:xfrm>
              <a:off x="10890250" y="1423988"/>
              <a:ext cx="57150" cy="488950"/>
            </a:xfrm>
            <a:custGeom>
              <a:avLst/>
              <a:gdLst>
                <a:gd name="T0" fmla="*/ 5 w 21"/>
                <a:gd name="T1" fmla="*/ 36 h 180"/>
                <a:gd name="T2" fmla="*/ 2 w 21"/>
                <a:gd name="T3" fmla="*/ 180 h 180"/>
                <a:gd name="T4" fmla="*/ 9 w 21"/>
                <a:gd name="T5" fmla="*/ 180 h 180"/>
                <a:gd name="T6" fmla="*/ 21 w 21"/>
                <a:gd name="T7" fmla="*/ 0 h 180"/>
                <a:gd name="T8" fmla="*/ 5 w 21"/>
                <a:gd name="T9" fmla="*/ 36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80">
                  <a:moveTo>
                    <a:pt x="5" y="36"/>
                  </a:moveTo>
                  <a:cubicBezTo>
                    <a:pt x="0" y="53"/>
                    <a:pt x="2" y="180"/>
                    <a:pt x="2" y="180"/>
                  </a:cubicBezTo>
                  <a:cubicBezTo>
                    <a:pt x="9" y="180"/>
                    <a:pt x="9" y="180"/>
                    <a:pt x="9" y="18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13" y="12"/>
                    <a:pt x="9" y="22"/>
                    <a:pt x="5" y="36"/>
                  </a:cubicBezTo>
                  <a:close/>
                </a:path>
              </a:pathLst>
            </a:custGeom>
            <a:solidFill>
              <a:srgbClr val="69A0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5" name="Freeform 204"/>
            <p:cNvSpPr/>
            <p:nvPr/>
          </p:nvSpPr>
          <p:spPr bwMode="auto">
            <a:xfrm>
              <a:off x="10847388" y="2105026"/>
              <a:ext cx="230187" cy="712788"/>
            </a:xfrm>
            <a:custGeom>
              <a:avLst/>
              <a:gdLst>
                <a:gd name="T0" fmla="*/ 49 w 85"/>
                <a:gd name="T1" fmla="*/ 0 h 262"/>
                <a:gd name="T2" fmla="*/ 38 w 85"/>
                <a:gd name="T3" fmla="*/ 214 h 262"/>
                <a:gd name="T4" fmla="*/ 2 w 85"/>
                <a:gd name="T5" fmla="*/ 249 h 262"/>
                <a:gd name="T6" fmla="*/ 19 w 85"/>
                <a:gd name="T7" fmla="*/ 261 h 262"/>
                <a:gd name="T8" fmla="*/ 84 w 85"/>
                <a:gd name="T9" fmla="*/ 249 h 262"/>
                <a:gd name="T10" fmla="*/ 60 w 85"/>
                <a:gd name="T11" fmla="*/ 211 h 262"/>
                <a:gd name="T12" fmla="*/ 60 w 85"/>
                <a:gd name="T13" fmla="*/ 186 h 262"/>
                <a:gd name="T14" fmla="*/ 63 w 85"/>
                <a:gd name="T15" fmla="*/ 106 h 262"/>
                <a:gd name="T16" fmla="*/ 70 w 85"/>
                <a:gd name="T17" fmla="*/ 5 h 262"/>
                <a:gd name="T18" fmla="*/ 49 w 85"/>
                <a:gd name="T19" fmla="*/ 0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5" h="262">
                  <a:moveTo>
                    <a:pt x="49" y="0"/>
                  </a:moveTo>
                  <a:cubicBezTo>
                    <a:pt x="49" y="0"/>
                    <a:pt x="41" y="205"/>
                    <a:pt x="38" y="214"/>
                  </a:cubicBezTo>
                  <a:cubicBezTo>
                    <a:pt x="34" y="222"/>
                    <a:pt x="2" y="242"/>
                    <a:pt x="2" y="249"/>
                  </a:cubicBezTo>
                  <a:cubicBezTo>
                    <a:pt x="3" y="255"/>
                    <a:pt x="0" y="262"/>
                    <a:pt x="19" y="261"/>
                  </a:cubicBezTo>
                  <a:cubicBezTo>
                    <a:pt x="38" y="259"/>
                    <a:pt x="85" y="257"/>
                    <a:pt x="84" y="249"/>
                  </a:cubicBezTo>
                  <a:cubicBezTo>
                    <a:pt x="82" y="241"/>
                    <a:pt x="64" y="221"/>
                    <a:pt x="60" y="211"/>
                  </a:cubicBezTo>
                  <a:cubicBezTo>
                    <a:pt x="59" y="209"/>
                    <a:pt x="59" y="206"/>
                    <a:pt x="60" y="186"/>
                  </a:cubicBezTo>
                  <a:cubicBezTo>
                    <a:pt x="60" y="170"/>
                    <a:pt x="63" y="118"/>
                    <a:pt x="63" y="106"/>
                  </a:cubicBezTo>
                  <a:cubicBezTo>
                    <a:pt x="66" y="55"/>
                    <a:pt x="70" y="5"/>
                    <a:pt x="70" y="5"/>
                  </a:cubicBezTo>
                  <a:lnTo>
                    <a:pt x="49" y="0"/>
                  </a:lnTo>
                  <a:close/>
                </a:path>
              </a:pathLst>
            </a:custGeom>
            <a:solidFill>
              <a:srgbClr val="FBC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6" name="Freeform 205"/>
            <p:cNvSpPr/>
            <p:nvPr/>
          </p:nvSpPr>
          <p:spPr bwMode="auto">
            <a:xfrm>
              <a:off x="10885488" y="2716213"/>
              <a:ext cx="158750" cy="101600"/>
            </a:xfrm>
            <a:custGeom>
              <a:avLst/>
              <a:gdLst>
                <a:gd name="T0" fmla="*/ 0 w 59"/>
                <a:gd name="T1" fmla="*/ 11 h 37"/>
                <a:gd name="T2" fmla="*/ 26 w 59"/>
                <a:gd name="T3" fmla="*/ 34 h 37"/>
                <a:gd name="T4" fmla="*/ 29 w 59"/>
                <a:gd name="T5" fmla="*/ 37 h 37"/>
                <a:gd name="T6" fmla="*/ 32 w 59"/>
                <a:gd name="T7" fmla="*/ 34 h 37"/>
                <a:gd name="T8" fmla="*/ 42 w 59"/>
                <a:gd name="T9" fmla="*/ 13 h 37"/>
                <a:gd name="T10" fmla="*/ 59 w 59"/>
                <a:gd name="T11" fmla="*/ 6 h 37"/>
                <a:gd name="T12" fmla="*/ 55 w 59"/>
                <a:gd name="T13" fmla="*/ 0 h 37"/>
                <a:gd name="T14" fmla="*/ 30 w 59"/>
                <a:gd name="T15" fmla="*/ 14 h 37"/>
                <a:gd name="T16" fmla="*/ 9 w 59"/>
                <a:gd name="T17" fmla="*/ 3 h 37"/>
                <a:gd name="T18" fmla="*/ 0 w 59"/>
                <a:gd name="T19" fmla="*/ 1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9" h="37">
                  <a:moveTo>
                    <a:pt x="0" y="11"/>
                  </a:moveTo>
                  <a:cubicBezTo>
                    <a:pt x="0" y="11"/>
                    <a:pt x="21" y="4"/>
                    <a:pt x="26" y="34"/>
                  </a:cubicBezTo>
                  <a:cubicBezTo>
                    <a:pt x="29" y="37"/>
                    <a:pt x="29" y="37"/>
                    <a:pt x="29" y="37"/>
                  </a:cubicBezTo>
                  <a:cubicBezTo>
                    <a:pt x="32" y="34"/>
                    <a:pt x="32" y="34"/>
                    <a:pt x="32" y="34"/>
                  </a:cubicBezTo>
                  <a:cubicBezTo>
                    <a:pt x="32" y="34"/>
                    <a:pt x="32" y="22"/>
                    <a:pt x="42" y="13"/>
                  </a:cubicBezTo>
                  <a:cubicBezTo>
                    <a:pt x="52" y="4"/>
                    <a:pt x="59" y="6"/>
                    <a:pt x="59" y="6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5" y="0"/>
                    <a:pt x="36" y="2"/>
                    <a:pt x="30" y="14"/>
                  </a:cubicBezTo>
                  <a:cubicBezTo>
                    <a:pt x="30" y="14"/>
                    <a:pt x="22" y="2"/>
                    <a:pt x="9" y="3"/>
                  </a:cubicBezTo>
                  <a:lnTo>
                    <a:pt x="0" y="11"/>
                  </a:lnTo>
                  <a:close/>
                </a:path>
              </a:pathLst>
            </a:custGeom>
            <a:solidFill>
              <a:srgbClr val="1E1E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7" name="Freeform 207"/>
            <p:cNvSpPr/>
            <p:nvPr/>
          </p:nvSpPr>
          <p:spPr bwMode="auto">
            <a:xfrm>
              <a:off x="11150600" y="2105026"/>
              <a:ext cx="230187" cy="712788"/>
            </a:xfrm>
            <a:custGeom>
              <a:avLst/>
              <a:gdLst>
                <a:gd name="T0" fmla="*/ 36 w 85"/>
                <a:gd name="T1" fmla="*/ 0 h 262"/>
                <a:gd name="T2" fmla="*/ 48 w 85"/>
                <a:gd name="T3" fmla="*/ 214 h 262"/>
                <a:gd name="T4" fmla="*/ 83 w 85"/>
                <a:gd name="T5" fmla="*/ 249 h 262"/>
                <a:gd name="T6" fmla="*/ 66 w 85"/>
                <a:gd name="T7" fmla="*/ 261 h 262"/>
                <a:gd name="T8" fmla="*/ 1 w 85"/>
                <a:gd name="T9" fmla="*/ 249 h 262"/>
                <a:gd name="T10" fmla="*/ 25 w 85"/>
                <a:gd name="T11" fmla="*/ 211 h 262"/>
                <a:gd name="T12" fmla="*/ 26 w 85"/>
                <a:gd name="T13" fmla="*/ 186 h 262"/>
                <a:gd name="T14" fmla="*/ 22 w 85"/>
                <a:gd name="T15" fmla="*/ 106 h 262"/>
                <a:gd name="T16" fmla="*/ 15 w 85"/>
                <a:gd name="T17" fmla="*/ 5 h 262"/>
                <a:gd name="T18" fmla="*/ 36 w 85"/>
                <a:gd name="T19" fmla="*/ 0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5" h="262">
                  <a:moveTo>
                    <a:pt x="36" y="0"/>
                  </a:moveTo>
                  <a:cubicBezTo>
                    <a:pt x="36" y="0"/>
                    <a:pt x="44" y="205"/>
                    <a:pt x="48" y="214"/>
                  </a:cubicBezTo>
                  <a:cubicBezTo>
                    <a:pt x="52" y="222"/>
                    <a:pt x="83" y="242"/>
                    <a:pt x="83" y="249"/>
                  </a:cubicBezTo>
                  <a:cubicBezTo>
                    <a:pt x="82" y="255"/>
                    <a:pt x="85" y="262"/>
                    <a:pt x="66" y="261"/>
                  </a:cubicBezTo>
                  <a:cubicBezTo>
                    <a:pt x="47" y="259"/>
                    <a:pt x="0" y="257"/>
                    <a:pt x="1" y="249"/>
                  </a:cubicBezTo>
                  <a:cubicBezTo>
                    <a:pt x="3" y="241"/>
                    <a:pt x="21" y="221"/>
                    <a:pt x="25" y="211"/>
                  </a:cubicBezTo>
                  <a:cubicBezTo>
                    <a:pt x="26" y="209"/>
                    <a:pt x="26" y="206"/>
                    <a:pt x="26" y="186"/>
                  </a:cubicBezTo>
                  <a:cubicBezTo>
                    <a:pt x="25" y="170"/>
                    <a:pt x="22" y="118"/>
                    <a:pt x="22" y="106"/>
                  </a:cubicBezTo>
                  <a:cubicBezTo>
                    <a:pt x="19" y="55"/>
                    <a:pt x="15" y="5"/>
                    <a:pt x="15" y="5"/>
                  </a:cubicBezTo>
                  <a:lnTo>
                    <a:pt x="36" y="0"/>
                  </a:lnTo>
                  <a:close/>
                </a:path>
              </a:pathLst>
            </a:custGeom>
            <a:solidFill>
              <a:srgbClr val="FBC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/>
            </a:p>
          </p:txBody>
        </p:sp>
        <p:sp>
          <p:nvSpPr>
            <p:cNvPr id="118" name="Freeform 208"/>
            <p:cNvSpPr/>
            <p:nvPr/>
          </p:nvSpPr>
          <p:spPr bwMode="auto">
            <a:xfrm>
              <a:off x="11182350" y="2716213"/>
              <a:ext cx="160337" cy="101600"/>
            </a:xfrm>
            <a:custGeom>
              <a:avLst/>
              <a:gdLst>
                <a:gd name="T0" fmla="*/ 59 w 59"/>
                <a:gd name="T1" fmla="*/ 11 h 37"/>
                <a:gd name="T2" fmla="*/ 33 w 59"/>
                <a:gd name="T3" fmla="*/ 34 h 37"/>
                <a:gd name="T4" fmla="*/ 30 w 59"/>
                <a:gd name="T5" fmla="*/ 37 h 37"/>
                <a:gd name="T6" fmla="*/ 27 w 59"/>
                <a:gd name="T7" fmla="*/ 34 h 37"/>
                <a:gd name="T8" fmla="*/ 17 w 59"/>
                <a:gd name="T9" fmla="*/ 13 h 37"/>
                <a:gd name="T10" fmla="*/ 0 w 59"/>
                <a:gd name="T11" fmla="*/ 6 h 37"/>
                <a:gd name="T12" fmla="*/ 4 w 59"/>
                <a:gd name="T13" fmla="*/ 0 h 37"/>
                <a:gd name="T14" fmla="*/ 29 w 59"/>
                <a:gd name="T15" fmla="*/ 14 h 37"/>
                <a:gd name="T16" fmla="*/ 50 w 59"/>
                <a:gd name="T17" fmla="*/ 3 h 37"/>
                <a:gd name="T18" fmla="*/ 59 w 59"/>
                <a:gd name="T19" fmla="*/ 1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9" h="37">
                  <a:moveTo>
                    <a:pt x="59" y="11"/>
                  </a:moveTo>
                  <a:cubicBezTo>
                    <a:pt x="59" y="11"/>
                    <a:pt x="38" y="4"/>
                    <a:pt x="33" y="34"/>
                  </a:cubicBezTo>
                  <a:cubicBezTo>
                    <a:pt x="30" y="37"/>
                    <a:pt x="30" y="37"/>
                    <a:pt x="30" y="37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7" y="34"/>
                    <a:pt x="27" y="22"/>
                    <a:pt x="17" y="13"/>
                  </a:cubicBezTo>
                  <a:cubicBezTo>
                    <a:pt x="7" y="4"/>
                    <a:pt x="0" y="6"/>
                    <a:pt x="0" y="6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23" y="2"/>
                    <a:pt x="29" y="14"/>
                  </a:cubicBezTo>
                  <a:cubicBezTo>
                    <a:pt x="29" y="14"/>
                    <a:pt x="37" y="2"/>
                    <a:pt x="50" y="3"/>
                  </a:cubicBezTo>
                  <a:lnTo>
                    <a:pt x="59" y="11"/>
                  </a:lnTo>
                  <a:close/>
                </a:path>
              </a:pathLst>
            </a:custGeom>
            <a:solidFill>
              <a:srgbClr val="1E1E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9" name="Freeform 209"/>
            <p:cNvSpPr/>
            <p:nvPr/>
          </p:nvSpPr>
          <p:spPr bwMode="auto">
            <a:xfrm>
              <a:off x="10901363" y="1833563"/>
              <a:ext cx="417512" cy="477838"/>
            </a:xfrm>
            <a:custGeom>
              <a:avLst/>
              <a:gdLst>
                <a:gd name="T0" fmla="*/ 37 w 263"/>
                <a:gd name="T1" fmla="*/ 0 h 301"/>
                <a:gd name="T2" fmla="*/ 5 w 263"/>
                <a:gd name="T3" fmla="*/ 26 h 301"/>
                <a:gd name="T4" fmla="*/ 0 w 263"/>
                <a:gd name="T5" fmla="*/ 301 h 301"/>
                <a:gd name="T6" fmla="*/ 114 w 263"/>
                <a:gd name="T7" fmla="*/ 301 h 301"/>
                <a:gd name="T8" fmla="*/ 119 w 263"/>
                <a:gd name="T9" fmla="*/ 120 h 301"/>
                <a:gd name="T10" fmla="*/ 138 w 263"/>
                <a:gd name="T11" fmla="*/ 120 h 301"/>
                <a:gd name="T12" fmla="*/ 152 w 263"/>
                <a:gd name="T13" fmla="*/ 301 h 301"/>
                <a:gd name="T14" fmla="*/ 263 w 263"/>
                <a:gd name="T15" fmla="*/ 301 h 301"/>
                <a:gd name="T16" fmla="*/ 249 w 263"/>
                <a:gd name="T17" fmla="*/ 26 h 301"/>
                <a:gd name="T18" fmla="*/ 37 w 263"/>
                <a:gd name="T19" fmla="*/ 0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3" h="301">
                  <a:moveTo>
                    <a:pt x="37" y="0"/>
                  </a:moveTo>
                  <a:lnTo>
                    <a:pt x="5" y="26"/>
                  </a:lnTo>
                  <a:lnTo>
                    <a:pt x="0" y="301"/>
                  </a:lnTo>
                  <a:lnTo>
                    <a:pt x="114" y="301"/>
                  </a:lnTo>
                  <a:lnTo>
                    <a:pt x="119" y="120"/>
                  </a:lnTo>
                  <a:lnTo>
                    <a:pt x="138" y="120"/>
                  </a:lnTo>
                  <a:lnTo>
                    <a:pt x="152" y="301"/>
                  </a:lnTo>
                  <a:lnTo>
                    <a:pt x="263" y="301"/>
                  </a:lnTo>
                  <a:lnTo>
                    <a:pt x="249" y="26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4C39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0" name="Freeform 210"/>
            <p:cNvSpPr/>
            <p:nvPr/>
          </p:nvSpPr>
          <p:spPr bwMode="auto">
            <a:xfrm>
              <a:off x="10909300" y="1333500"/>
              <a:ext cx="625475" cy="598488"/>
            </a:xfrm>
            <a:custGeom>
              <a:avLst/>
              <a:gdLst>
                <a:gd name="T0" fmla="*/ 1 w 231"/>
                <a:gd name="T1" fmla="*/ 2 h 220"/>
                <a:gd name="T2" fmla="*/ 140 w 231"/>
                <a:gd name="T3" fmla="*/ 1 h 220"/>
                <a:gd name="T4" fmla="*/ 177 w 231"/>
                <a:gd name="T5" fmla="*/ 20 h 220"/>
                <a:gd name="T6" fmla="*/ 231 w 231"/>
                <a:gd name="T7" fmla="*/ 125 h 220"/>
                <a:gd name="T8" fmla="*/ 177 w 231"/>
                <a:gd name="T9" fmla="*/ 220 h 220"/>
                <a:gd name="T10" fmla="*/ 141 w 231"/>
                <a:gd name="T11" fmla="*/ 191 h 220"/>
                <a:gd name="T12" fmla="*/ 185 w 231"/>
                <a:gd name="T13" fmla="*/ 125 h 220"/>
                <a:gd name="T14" fmla="*/ 143 w 231"/>
                <a:gd name="T15" fmla="*/ 55 h 220"/>
                <a:gd name="T16" fmla="*/ 143 w 231"/>
                <a:gd name="T17" fmla="*/ 199 h 220"/>
                <a:gd name="T18" fmla="*/ 0 w 231"/>
                <a:gd name="T19" fmla="*/ 198 h 220"/>
                <a:gd name="T20" fmla="*/ 1 w 231"/>
                <a:gd name="T21" fmla="*/ 2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1" h="220">
                  <a:moveTo>
                    <a:pt x="1" y="2"/>
                  </a:moveTo>
                  <a:cubicBezTo>
                    <a:pt x="140" y="1"/>
                    <a:pt x="140" y="1"/>
                    <a:pt x="140" y="1"/>
                  </a:cubicBezTo>
                  <a:cubicBezTo>
                    <a:pt x="140" y="1"/>
                    <a:pt x="164" y="0"/>
                    <a:pt x="177" y="20"/>
                  </a:cubicBezTo>
                  <a:cubicBezTo>
                    <a:pt x="190" y="40"/>
                    <a:pt x="231" y="113"/>
                    <a:pt x="231" y="125"/>
                  </a:cubicBezTo>
                  <a:cubicBezTo>
                    <a:pt x="231" y="142"/>
                    <a:pt x="177" y="220"/>
                    <a:pt x="177" y="220"/>
                  </a:cubicBezTo>
                  <a:cubicBezTo>
                    <a:pt x="141" y="191"/>
                    <a:pt x="141" y="191"/>
                    <a:pt x="141" y="191"/>
                  </a:cubicBezTo>
                  <a:cubicBezTo>
                    <a:pt x="141" y="191"/>
                    <a:pt x="185" y="131"/>
                    <a:pt x="185" y="125"/>
                  </a:cubicBezTo>
                  <a:cubicBezTo>
                    <a:pt x="185" y="118"/>
                    <a:pt x="143" y="55"/>
                    <a:pt x="143" y="55"/>
                  </a:cubicBezTo>
                  <a:cubicBezTo>
                    <a:pt x="143" y="199"/>
                    <a:pt x="143" y="199"/>
                    <a:pt x="143" y="199"/>
                  </a:cubicBezTo>
                  <a:cubicBezTo>
                    <a:pt x="0" y="198"/>
                    <a:pt x="0" y="198"/>
                    <a:pt x="0" y="198"/>
                  </a:cubicBezTo>
                  <a:lnTo>
                    <a:pt x="1" y="2"/>
                  </a:lnTo>
                  <a:close/>
                </a:path>
              </a:pathLst>
            </a:custGeom>
            <a:solidFill>
              <a:srgbClr val="6FAF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/>
            </a:p>
          </p:txBody>
        </p:sp>
        <p:sp>
          <p:nvSpPr>
            <p:cNvPr id="121" name="Freeform 211"/>
            <p:cNvSpPr/>
            <p:nvPr/>
          </p:nvSpPr>
          <p:spPr bwMode="auto">
            <a:xfrm>
              <a:off x="11218863" y="1852613"/>
              <a:ext cx="166687" cy="168275"/>
            </a:xfrm>
            <a:custGeom>
              <a:avLst/>
              <a:gdLst>
                <a:gd name="T0" fmla="*/ 27 w 62"/>
                <a:gd name="T1" fmla="*/ 0 h 62"/>
                <a:gd name="T2" fmla="*/ 10 w 62"/>
                <a:gd name="T3" fmla="*/ 19 h 62"/>
                <a:gd name="T4" fmla="*/ 11 w 62"/>
                <a:gd name="T5" fmla="*/ 46 h 62"/>
                <a:gd name="T6" fmla="*/ 41 w 62"/>
                <a:gd name="T7" fmla="*/ 48 h 62"/>
                <a:gd name="T8" fmla="*/ 62 w 62"/>
                <a:gd name="T9" fmla="*/ 28 h 62"/>
                <a:gd name="T10" fmla="*/ 27 w 62"/>
                <a:gd name="T11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2" h="62">
                  <a:moveTo>
                    <a:pt x="27" y="0"/>
                  </a:moveTo>
                  <a:cubicBezTo>
                    <a:pt x="10" y="19"/>
                    <a:pt x="10" y="19"/>
                    <a:pt x="10" y="19"/>
                  </a:cubicBezTo>
                  <a:cubicBezTo>
                    <a:pt x="10" y="19"/>
                    <a:pt x="0" y="34"/>
                    <a:pt x="11" y="46"/>
                  </a:cubicBezTo>
                  <a:cubicBezTo>
                    <a:pt x="27" y="62"/>
                    <a:pt x="41" y="48"/>
                    <a:pt x="41" y="48"/>
                  </a:cubicBezTo>
                  <a:cubicBezTo>
                    <a:pt x="62" y="28"/>
                    <a:pt x="62" y="28"/>
                    <a:pt x="62" y="28"/>
                  </a:cubicBezTo>
                  <a:lnTo>
                    <a:pt x="27" y="0"/>
                  </a:lnTo>
                  <a:close/>
                </a:path>
              </a:pathLst>
            </a:custGeom>
            <a:solidFill>
              <a:srgbClr val="FBC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2" name="Freeform 212"/>
            <p:cNvSpPr/>
            <p:nvPr/>
          </p:nvSpPr>
          <p:spPr bwMode="auto">
            <a:xfrm>
              <a:off x="11052175" y="1230313"/>
              <a:ext cx="87312" cy="152400"/>
            </a:xfrm>
            <a:custGeom>
              <a:avLst/>
              <a:gdLst>
                <a:gd name="T0" fmla="*/ 0 w 32"/>
                <a:gd name="T1" fmla="*/ 0 h 56"/>
                <a:gd name="T2" fmla="*/ 0 w 32"/>
                <a:gd name="T3" fmla="*/ 36 h 56"/>
                <a:gd name="T4" fmla="*/ 17 w 32"/>
                <a:gd name="T5" fmla="*/ 55 h 56"/>
                <a:gd name="T6" fmla="*/ 32 w 32"/>
                <a:gd name="T7" fmla="*/ 36 h 56"/>
                <a:gd name="T8" fmla="*/ 30 w 32"/>
                <a:gd name="T9" fmla="*/ 0 h 56"/>
                <a:gd name="T10" fmla="*/ 0 w 32"/>
                <a:gd name="T1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" h="56">
                  <a:moveTo>
                    <a:pt x="0" y="0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1" y="56"/>
                    <a:pt x="17" y="55"/>
                  </a:cubicBezTo>
                  <a:cubicBezTo>
                    <a:pt x="32" y="54"/>
                    <a:pt x="32" y="36"/>
                    <a:pt x="32" y="36"/>
                  </a:cubicBezTo>
                  <a:cubicBezTo>
                    <a:pt x="30" y="0"/>
                    <a:pt x="30" y="0"/>
                    <a:pt x="3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BC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3" name="Freeform 213"/>
            <p:cNvSpPr/>
            <p:nvPr/>
          </p:nvSpPr>
          <p:spPr bwMode="auto">
            <a:xfrm>
              <a:off x="11052175" y="1230313"/>
              <a:ext cx="84137" cy="38100"/>
            </a:xfrm>
            <a:custGeom>
              <a:avLst/>
              <a:gdLst>
                <a:gd name="T0" fmla="*/ 17 w 31"/>
                <a:gd name="T1" fmla="*/ 14 h 14"/>
                <a:gd name="T2" fmla="*/ 31 w 31"/>
                <a:gd name="T3" fmla="*/ 13 h 14"/>
                <a:gd name="T4" fmla="*/ 30 w 31"/>
                <a:gd name="T5" fmla="*/ 0 h 14"/>
                <a:gd name="T6" fmla="*/ 0 w 31"/>
                <a:gd name="T7" fmla="*/ 0 h 14"/>
                <a:gd name="T8" fmla="*/ 0 w 31"/>
                <a:gd name="T9" fmla="*/ 12 h 14"/>
                <a:gd name="T10" fmla="*/ 17 w 31"/>
                <a:gd name="T11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14">
                  <a:moveTo>
                    <a:pt x="17" y="14"/>
                  </a:moveTo>
                  <a:cubicBezTo>
                    <a:pt x="21" y="14"/>
                    <a:pt x="26" y="14"/>
                    <a:pt x="31" y="13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6" y="12"/>
                    <a:pt x="11" y="14"/>
                    <a:pt x="17" y="14"/>
                  </a:cubicBezTo>
                  <a:close/>
                </a:path>
              </a:pathLst>
            </a:custGeom>
            <a:solidFill>
              <a:srgbClr val="F2BF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4" name="Freeform 214"/>
            <p:cNvSpPr/>
            <p:nvPr/>
          </p:nvSpPr>
          <p:spPr bwMode="auto">
            <a:xfrm>
              <a:off x="11291888" y="1844676"/>
              <a:ext cx="4762" cy="14288"/>
            </a:xfrm>
            <a:custGeom>
              <a:avLst/>
              <a:gdLst>
                <a:gd name="T0" fmla="*/ 0 w 3"/>
                <a:gd name="T1" fmla="*/ 5 h 9"/>
                <a:gd name="T2" fmla="*/ 3 w 3"/>
                <a:gd name="T3" fmla="*/ 0 h 9"/>
                <a:gd name="T4" fmla="*/ 3 w 3"/>
                <a:gd name="T5" fmla="*/ 9 h 9"/>
                <a:gd name="T6" fmla="*/ 0 w 3"/>
                <a:gd name="T7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9">
                  <a:moveTo>
                    <a:pt x="0" y="5"/>
                  </a:moveTo>
                  <a:lnTo>
                    <a:pt x="3" y="0"/>
                  </a:lnTo>
                  <a:lnTo>
                    <a:pt x="3" y="9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FA8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5" name="Freeform 215"/>
            <p:cNvSpPr/>
            <p:nvPr/>
          </p:nvSpPr>
          <p:spPr bwMode="auto">
            <a:xfrm>
              <a:off x="10710863" y="573088"/>
              <a:ext cx="762000" cy="477838"/>
            </a:xfrm>
            <a:custGeom>
              <a:avLst/>
              <a:gdLst>
                <a:gd name="T0" fmla="*/ 18 w 281"/>
                <a:gd name="T1" fmla="*/ 169 h 176"/>
                <a:gd name="T2" fmla="*/ 0 w 281"/>
                <a:gd name="T3" fmla="*/ 73 h 176"/>
                <a:gd name="T4" fmla="*/ 111 w 281"/>
                <a:gd name="T5" fmla="*/ 1 h 176"/>
                <a:gd name="T6" fmla="*/ 267 w 281"/>
                <a:gd name="T7" fmla="*/ 53 h 176"/>
                <a:gd name="T8" fmla="*/ 250 w 281"/>
                <a:gd name="T9" fmla="*/ 176 h 176"/>
                <a:gd name="T10" fmla="*/ 18 w 281"/>
                <a:gd name="T11" fmla="*/ 169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1" h="176">
                  <a:moveTo>
                    <a:pt x="18" y="169"/>
                  </a:moveTo>
                  <a:cubicBezTo>
                    <a:pt x="18" y="169"/>
                    <a:pt x="0" y="90"/>
                    <a:pt x="0" y="73"/>
                  </a:cubicBezTo>
                  <a:cubicBezTo>
                    <a:pt x="0" y="40"/>
                    <a:pt x="12" y="3"/>
                    <a:pt x="111" y="1"/>
                  </a:cubicBezTo>
                  <a:cubicBezTo>
                    <a:pt x="210" y="0"/>
                    <a:pt x="254" y="7"/>
                    <a:pt x="267" y="53"/>
                  </a:cubicBezTo>
                  <a:cubicBezTo>
                    <a:pt x="281" y="99"/>
                    <a:pt x="250" y="176"/>
                    <a:pt x="250" y="176"/>
                  </a:cubicBezTo>
                  <a:lnTo>
                    <a:pt x="18" y="169"/>
                  </a:lnTo>
                  <a:close/>
                </a:path>
              </a:pathLst>
            </a:custGeom>
            <a:solidFill>
              <a:srgbClr val="4C39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6" name="Freeform 216"/>
            <p:cNvSpPr/>
            <p:nvPr/>
          </p:nvSpPr>
          <p:spPr bwMode="auto">
            <a:xfrm>
              <a:off x="10790238" y="773113"/>
              <a:ext cx="576262" cy="487363"/>
            </a:xfrm>
            <a:custGeom>
              <a:avLst/>
              <a:gdLst>
                <a:gd name="T0" fmla="*/ 0 w 213"/>
                <a:gd name="T1" fmla="*/ 18 h 179"/>
                <a:gd name="T2" fmla="*/ 3 w 213"/>
                <a:gd name="T3" fmla="*/ 153 h 179"/>
                <a:gd name="T4" fmla="*/ 48 w 213"/>
                <a:gd name="T5" fmla="*/ 178 h 179"/>
                <a:gd name="T6" fmla="*/ 191 w 213"/>
                <a:gd name="T7" fmla="*/ 178 h 179"/>
                <a:gd name="T8" fmla="*/ 212 w 213"/>
                <a:gd name="T9" fmla="*/ 160 h 179"/>
                <a:gd name="T10" fmla="*/ 212 w 213"/>
                <a:gd name="T11" fmla="*/ 18 h 179"/>
                <a:gd name="T12" fmla="*/ 0 w 213"/>
                <a:gd name="T13" fmla="*/ 18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3" h="179">
                  <a:moveTo>
                    <a:pt x="0" y="18"/>
                  </a:moveTo>
                  <a:cubicBezTo>
                    <a:pt x="0" y="18"/>
                    <a:pt x="3" y="133"/>
                    <a:pt x="3" y="153"/>
                  </a:cubicBezTo>
                  <a:cubicBezTo>
                    <a:pt x="3" y="172"/>
                    <a:pt x="7" y="177"/>
                    <a:pt x="48" y="178"/>
                  </a:cubicBezTo>
                  <a:cubicBezTo>
                    <a:pt x="88" y="179"/>
                    <a:pt x="191" y="178"/>
                    <a:pt x="191" y="178"/>
                  </a:cubicBezTo>
                  <a:cubicBezTo>
                    <a:pt x="191" y="178"/>
                    <a:pt x="212" y="179"/>
                    <a:pt x="212" y="160"/>
                  </a:cubicBezTo>
                  <a:cubicBezTo>
                    <a:pt x="213" y="141"/>
                    <a:pt x="212" y="18"/>
                    <a:pt x="212" y="18"/>
                  </a:cubicBezTo>
                  <a:cubicBezTo>
                    <a:pt x="212" y="18"/>
                    <a:pt x="97" y="0"/>
                    <a:pt x="0" y="18"/>
                  </a:cubicBezTo>
                  <a:close/>
                </a:path>
              </a:pathLst>
            </a:custGeom>
            <a:solidFill>
              <a:srgbClr val="FBC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7" name="Oval 217"/>
            <p:cNvSpPr>
              <a:spLocks noChangeArrowheads="1"/>
            </p:cNvSpPr>
            <p:nvPr/>
          </p:nvSpPr>
          <p:spPr bwMode="auto">
            <a:xfrm>
              <a:off x="10729913" y="989013"/>
              <a:ext cx="107950" cy="107950"/>
            </a:xfrm>
            <a:prstGeom prst="ellipse">
              <a:avLst/>
            </a:prstGeom>
            <a:solidFill>
              <a:srgbClr val="FBC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8" name="Oval 218"/>
            <p:cNvSpPr>
              <a:spLocks noChangeArrowheads="1"/>
            </p:cNvSpPr>
            <p:nvPr/>
          </p:nvSpPr>
          <p:spPr bwMode="auto">
            <a:xfrm>
              <a:off x="11318875" y="989013"/>
              <a:ext cx="107950" cy="107950"/>
            </a:xfrm>
            <a:prstGeom prst="ellipse">
              <a:avLst/>
            </a:prstGeom>
            <a:solidFill>
              <a:srgbClr val="FBC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9" name="Oval 219"/>
            <p:cNvSpPr>
              <a:spLocks noChangeArrowheads="1"/>
            </p:cNvSpPr>
            <p:nvPr/>
          </p:nvSpPr>
          <p:spPr bwMode="auto">
            <a:xfrm>
              <a:off x="10868025" y="909638"/>
              <a:ext cx="65087" cy="65088"/>
            </a:xfrm>
            <a:prstGeom prst="ellipse">
              <a:avLst/>
            </a:prstGeom>
            <a:solidFill>
              <a:srgbClr val="3530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0" name="Oval 220"/>
            <p:cNvSpPr>
              <a:spLocks noChangeArrowheads="1"/>
            </p:cNvSpPr>
            <p:nvPr/>
          </p:nvSpPr>
          <p:spPr bwMode="auto">
            <a:xfrm>
              <a:off x="11236325" y="909638"/>
              <a:ext cx="63500" cy="65088"/>
            </a:xfrm>
            <a:prstGeom prst="ellipse">
              <a:avLst/>
            </a:prstGeom>
            <a:solidFill>
              <a:srgbClr val="3530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1" name="Freeform 221"/>
            <p:cNvSpPr/>
            <p:nvPr/>
          </p:nvSpPr>
          <p:spPr bwMode="auto">
            <a:xfrm>
              <a:off x="11036300" y="909638"/>
              <a:ext cx="76200" cy="187325"/>
            </a:xfrm>
            <a:custGeom>
              <a:avLst/>
              <a:gdLst>
                <a:gd name="T0" fmla="*/ 21 w 48"/>
                <a:gd name="T1" fmla="*/ 0 h 118"/>
                <a:gd name="T2" fmla="*/ 0 w 48"/>
                <a:gd name="T3" fmla="*/ 118 h 118"/>
                <a:gd name="T4" fmla="*/ 48 w 48"/>
                <a:gd name="T5" fmla="*/ 118 h 118"/>
                <a:gd name="T6" fmla="*/ 21 w 48"/>
                <a:gd name="T7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118">
                  <a:moveTo>
                    <a:pt x="21" y="0"/>
                  </a:moveTo>
                  <a:lnTo>
                    <a:pt x="0" y="118"/>
                  </a:lnTo>
                  <a:lnTo>
                    <a:pt x="48" y="118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E5B3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2" name="Freeform 222"/>
            <p:cNvSpPr/>
            <p:nvPr/>
          </p:nvSpPr>
          <p:spPr bwMode="auto">
            <a:xfrm>
              <a:off x="10948988" y="1065213"/>
              <a:ext cx="333375" cy="133350"/>
            </a:xfrm>
            <a:custGeom>
              <a:avLst/>
              <a:gdLst>
                <a:gd name="T0" fmla="*/ 15 w 123"/>
                <a:gd name="T1" fmla="*/ 49 h 49"/>
                <a:gd name="T2" fmla="*/ 2 w 123"/>
                <a:gd name="T3" fmla="*/ 49 h 49"/>
                <a:gd name="T4" fmla="*/ 0 w 123"/>
                <a:gd name="T5" fmla="*/ 46 h 49"/>
                <a:gd name="T6" fmla="*/ 2 w 123"/>
                <a:gd name="T7" fmla="*/ 44 h 49"/>
                <a:gd name="T8" fmla="*/ 80 w 123"/>
                <a:gd name="T9" fmla="*/ 33 h 49"/>
                <a:gd name="T10" fmla="*/ 119 w 123"/>
                <a:gd name="T11" fmla="*/ 2 h 49"/>
                <a:gd name="T12" fmla="*/ 121 w 123"/>
                <a:gd name="T13" fmla="*/ 1 h 49"/>
                <a:gd name="T14" fmla="*/ 123 w 123"/>
                <a:gd name="T15" fmla="*/ 3 h 49"/>
                <a:gd name="T16" fmla="*/ 82 w 123"/>
                <a:gd name="T17" fmla="*/ 37 h 49"/>
                <a:gd name="T18" fmla="*/ 15 w 123"/>
                <a:gd name="T19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3" h="49">
                  <a:moveTo>
                    <a:pt x="15" y="49"/>
                  </a:moveTo>
                  <a:cubicBezTo>
                    <a:pt x="7" y="49"/>
                    <a:pt x="2" y="49"/>
                    <a:pt x="2" y="49"/>
                  </a:cubicBezTo>
                  <a:cubicBezTo>
                    <a:pt x="0" y="49"/>
                    <a:pt x="0" y="47"/>
                    <a:pt x="0" y="46"/>
                  </a:cubicBezTo>
                  <a:cubicBezTo>
                    <a:pt x="0" y="45"/>
                    <a:pt x="1" y="44"/>
                    <a:pt x="2" y="44"/>
                  </a:cubicBezTo>
                  <a:cubicBezTo>
                    <a:pt x="2" y="44"/>
                    <a:pt x="48" y="48"/>
                    <a:pt x="80" y="33"/>
                  </a:cubicBezTo>
                  <a:cubicBezTo>
                    <a:pt x="112" y="19"/>
                    <a:pt x="119" y="2"/>
                    <a:pt x="119" y="2"/>
                  </a:cubicBezTo>
                  <a:cubicBezTo>
                    <a:pt x="119" y="1"/>
                    <a:pt x="120" y="0"/>
                    <a:pt x="121" y="1"/>
                  </a:cubicBezTo>
                  <a:cubicBezTo>
                    <a:pt x="123" y="1"/>
                    <a:pt x="123" y="2"/>
                    <a:pt x="123" y="3"/>
                  </a:cubicBezTo>
                  <a:cubicBezTo>
                    <a:pt x="122" y="4"/>
                    <a:pt x="116" y="22"/>
                    <a:pt x="82" y="37"/>
                  </a:cubicBezTo>
                  <a:cubicBezTo>
                    <a:pt x="59" y="47"/>
                    <a:pt x="31" y="49"/>
                    <a:pt x="15" y="49"/>
                  </a:cubicBezTo>
                  <a:close/>
                </a:path>
              </a:pathLst>
            </a:custGeom>
            <a:solidFill>
              <a:srgbClr val="2D2A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3" name="Freeform 223"/>
            <p:cNvSpPr>
              <a:spLocks noEditPoints="1"/>
            </p:cNvSpPr>
            <p:nvPr/>
          </p:nvSpPr>
          <p:spPr bwMode="auto">
            <a:xfrm>
              <a:off x="10982325" y="1538288"/>
              <a:ext cx="227012" cy="227013"/>
            </a:xfrm>
            <a:custGeom>
              <a:avLst/>
              <a:gdLst>
                <a:gd name="T0" fmla="*/ 42 w 84"/>
                <a:gd name="T1" fmla="*/ 0 h 84"/>
                <a:gd name="T2" fmla="*/ 0 w 84"/>
                <a:gd name="T3" fmla="*/ 42 h 84"/>
                <a:gd name="T4" fmla="*/ 42 w 84"/>
                <a:gd name="T5" fmla="*/ 84 h 84"/>
                <a:gd name="T6" fmla="*/ 84 w 84"/>
                <a:gd name="T7" fmla="*/ 42 h 84"/>
                <a:gd name="T8" fmla="*/ 42 w 84"/>
                <a:gd name="T9" fmla="*/ 0 h 84"/>
                <a:gd name="T10" fmla="*/ 42 w 84"/>
                <a:gd name="T11" fmla="*/ 74 h 84"/>
                <a:gd name="T12" fmla="*/ 9 w 84"/>
                <a:gd name="T13" fmla="*/ 42 h 84"/>
                <a:gd name="T14" fmla="*/ 42 w 84"/>
                <a:gd name="T15" fmla="*/ 10 h 84"/>
                <a:gd name="T16" fmla="*/ 74 w 84"/>
                <a:gd name="T17" fmla="*/ 42 h 84"/>
                <a:gd name="T18" fmla="*/ 42 w 84"/>
                <a:gd name="T19" fmla="*/ 7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4" h="84">
                  <a:moveTo>
                    <a:pt x="42" y="0"/>
                  </a:moveTo>
                  <a:cubicBezTo>
                    <a:pt x="19" y="0"/>
                    <a:pt x="0" y="19"/>
                    <a:pt x="0" y="42"/>
                  </a:cubicBezTo>
                  <a:cubicBezTo>
                    <a:pt x="0" y="65"/>
                    <a:pt x="19" y="84"/>
                    <a:pt x="42" y="84"/>
                  </a:cubicBezTo>
                  <a:cubicBezTo>
                    <a:pt x="65" y="84"/>
                    <a:pt x="84" y="65"/>
                    <a:pt x="84" y="42"/>
                  </a:cubicBezTo>
                  <a:cubicBezTo>
                    <a:pt x="84" y="19"/>
                    <a:pt x="65" y="0"/>
                    <a:pt x="42" y="0"/>
                  </a:cubicBezTo>
                  <a:close/>
                  <a:moveTo>
                    <a:pt x="42" y="74"/>
                  </a:moveTo>
                  <a:cubicBezTo>
                    <a:pt x="24" y="74"/>
                    <a:pt x="9" y="60"/>
                    <a:pt x="9" y="42"/>
                  </a:cubicBezTo>
                  <a:cubicBezTo>
                    <a:pt x="9" y="24"/>
                    <a:pt x="24" y="10"/>
                    <a:pt x="42" y="10"/>
                  </a:cubicBezTo>
                  <a:cubicBezTo>
                    <a:pt x="60" y="10"/>
                    <a:pt x="74" y="24"/>
                    <a:pt x="74" y="42"/>
                  </a:cubicBezTo>
                  <a:cubicBezTo>
                    <a:pt x="74" y="60"/>
                    <a:pt x="60" y="74"/>
                    <a:pt x="42" y="74"/>
                  </a:cubicBezTo>
                  <a:close/>
                </a:path>
              </a:pathLst>
            </a:custGeom>
            <a:solidFill>
              <a:srgbClr val="2763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4" name="Oval 224"/>
            <p:cNvSpPr>
              <a:spLocks noChangeArrowheads="1"/>
            </p:cNvSpPr>
            <p:nvPr/>
          </p:nvSpPr>
          <p:spPr bwMode="auto">
            <a:xfrm>
              <a:off x="11031538" y="1585913"/>
              <a:ext cx="130175" cy="130175"/>
            </a:xfrm>
            <a:prstGeom prst="ellipse">
              <a:avLst/>
            </a:prstGeom>
            <a:solidFill>
              <a:srgbClr val="2763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35" name="组合 134"/>
          <p:cNvGrpSpPr/>
          <p:nvPr/>
        </p:nvGrpSpPr>
        <p:grpSpPr>
          <a:xfrm flipH="1">
            <a:off x="64058" y="4177769"/>
            <a:ext cx="1457065" cy="1605550"/>
            <a:chOff x="9550580" y="3328687"/>
            <a:chExt cx="2232617" cy="2521901"/>
          </a:xfrm>
        </p:grpSpPr>
        <p:sp>
          <p:nvSpPr>
            <p:cNvPr id="136" name="Freeform 6"/>
            <p:cNvSpPr/>
            <p:nvPr/>
          </p:nvSpPr>
          <p:spPr bwMode="auto">
            <a:xfrm flipH="1">
              <a:off x="10651448" y="4756741"/>
              <a:ext cx="779538" cy="1093847"/>
            </a:xfrm>
            <a:custGeom>
              <a:avLst/>
              <a:gdLst>
                <a:gd name="T0" fmla="*/ 916 w 1113"/>
                <a:gd name="T1" fmla="*/ 1064 h 1572"/>
                <a:gd name="T2" fmla="*/ 466 w 1113"/>
                <a:gd name="T3" fmla="*/ 0 h 1572"/>
                <a:gd name="T4" fmla="*/ 304 w 1113"/>
                <a:gd name="T5" fmla="*/ 68 h 1572"/>
                <a:gd name="T6" fmla="*/ 162 w 1113"/>
                <a:gd name="T7" fmla="*/ 128 h 1572"/>
                <a:gd name="T8" fmla="*/ 0 w 1113"/>
                <a:gd name="T9" fmla="*/ 197 h 1572"/>
                <a:gd name="T10" fmla="*/ 450 w 1113"/>
                <a:gd name="T11" fmla="*/ 1261 h 1572"/>
                <a:gd name="T12" fmla="*/ 431 w 1113"/>
                <a:gd name="T13" fmla="*/ 1481 h 1572"/>
                <a:gd name="T14" fmla="*/ 591 w 1113"/>
                <a:gd name="T15" fmla="*/ 1546 h 1572"/>
                <a:gd name="T16" fmla="*/ 735 w 1113"/>
                <a:gd name="T17" fmla="*/ 1485 h 1572"/>
                <a:gd name="T18" fmla="*/ 878 w 1113"/>
                <a:gd name="T19" fmla="*/ 1425 h 1572"/>
                <a:gd name="T20" fmla="*/ 1021 w 1113"/>
                <a:gd name="T21" fmla="*/ 1364 h 1572"/>
                <a:gd name="T22" fmla="*/ 1087 w 1113"/>
                <a:gd name="T23" fmla="*/ 1203 h 1572"/>
                <a:gd name="T24" fmla="*/ 916 w 1113"/>
                <a:gd name="T25" fmla="*/ 1064 h 1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3" h="1572">
                  <a:moveTo>
                    <a:pt x="916" y="1064"/>
                  </a:moveTo>
                  <a:cubicBezTo>
                    <a:pt x="466" y="0"/>
                    <a:pt x="466" y="0"/>
                    <a:pt x="466" y="0"/>
                  </a:cubicBezTo>
                  <a:cubicBezTo>
                    <a:pt x="304" y="68"/>
                    <a:pt x="304" y="68"/>
                    <a:pt x="304" y="68"/>
                  </a:cubicBezTo>
                  <a:cubicBezTo>
                    <a:pt x="162" y="128"/>
                    <a:pt x="162" y="128"/>
                    <a:pt x="162" y="128"/>
                  </a:cubicBezTo>
                  <a:cubicBezTo>
                    <a:pt x="0" y="197"/>
                    <a:pt x="0" y="197"/>
                    <a:pt x="0" y="197"/>
                  </a:cubicBezTo>
                  <a:cubicBezTo>
                    <a:pt x="450" y="1261"/>
                    <a:pt x="450" y="1261"/>
                    <a:pt x="450" y="1261"/>
                  </a:cubicBezTo>
                  <a:cubicBezTo>
                    <a:pt x="450" y="1261"/>
                    <a:pt x="507" y="1448"/>
                    <a:pt x="431" y="1481"/>
                  </a:cubicBezTo>
                  <a:cubicBezTo>
                    <a:pt x="457" y="1543"/>
                    <a:pt x="529" y="1572"/>
                    <a:pt x="591" y="1546"/>
                  </a:cubicBezTo>
                  <a:cubicBezTo>
                    <a:pt x="735" y="1485"/>
                    <a:pt x="735" y="1485"/>
                    <a:pt x="735" y="1485"/>
                  </a:cubicBezTo>
                  <a:cubicBezTo>
                    <a:pt x="878" y="1425"/>
                    <a:pt x="878" y="1425"/>
                    <a:pt x="878" y="1425"/>
                  </a:cubicBezTo>
                  <a:cubicBezTo>
                    <a:pt x="1021" y="1364"/>
                    <a:pt x="1021" y="1364"/>
                    <a:pt x="1021" y="1364"/>
                  </a:cubicBezTo>
                  <a:cubicBezTo>
                    <a:pt x="1084" y="1338"/>
                    <a:pt x="1113" y="1266"/>
                    <a:pt x="1087" y="1203"/>
                  </a:cubicBezTo>
                  <a:cubicBezTo>
                    <a:pt x="1010" y="1236"/>
                    <a:pt x="916" y="1064"/>
                    <a:pt x="916" y="1064"/>
                  </a:cubicBezTo>
                </a:path>
              </a:pathLst>
            </a:custGeom>
            <a:solidFill>
              <a:srgbClr val="1C75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7" name="Freeform 8"/>
            <p:cNvSpPr/>
            <p:nvPr/>
          </p:nvSpPr>
          <p:spPr bwMode="auto">
            <a:xfrm flipH="1">
              <a:off x="10878465" y="4959091"/>
              <a:ext cx="500774" cy="879887"/>
            </a:xfrm>
            <a:custGeom>
              <a:avLst/>
              <a:gdLst>
                <a:gd name="T0" fmla="*/ 217 w 714"/>
                <a:gd name="T1" fmla="*/ 0 h 1265"/>
                <a:gd name="T2" fmla="*/ 0 w 714"/>
                <a:gd name="T3" fmla="*/ 81 h 1265"/>
                <a:gd name="T4" fmla="*/ 376 w 714"/>
                <a:gd name="T5" fmla="*/ 971 h 1265"/>
                <a:gd name="T6" fmla="*/ 396 w 714"/>
                <a:gd name="T7" fmla="*/ 1099 h 1265"/>
                <a:gd name="T8" fmla="*/ 357 w 714"/>
                <a:gd name="T9" fmla="*/ 1191 h 1265"/>
                <a:gd name="T10" fmla="*/ 470 w 714"/>
                <a:gd name="T11" fmla="*/ 1265 h 1265"/>
                <a:gd name="T12" fmla="*/ 517 w 714"/>
                <a:gd name="T13" fmla="*/ 1256 h 1265"/>
                <a:gd name="T14" fmla="*/ 661 w 714"/>
                <a:gd name="T15" fmla="*/ 1195 h 1265"/>
                <a:gd name="T16" fmla="*/ 714 w 714"/>
                <a:gd name="T17" fmla="*/ 1173 h 1265"/>
                <a:gd name="T18" fmla="*/ 217 w 714"/>
                <a:gd name="T19" fmla="*/ 0 h 1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14" h="1265">
                  <a:moveTo>
                    <a:pt x="217" y="0"/>
                  </a:moveTo>
                  <a:cubicBezTo>
                    <a:pt x="0" y="81"/>
                    <a:pt x="0" y="81"/>
                    <a:pt x="0" y="81"/>
                  </a:cubicBezTo>
                  <a:cubicBezTo>
                    <a:pt x="376" y="971"/>
                    <a:pt x="376" y="971"/>
                    <a:pt x="376" y="971"/>
                  </a:cubicBezTo>
                  <a:cubicBezTo>
                    <a:pt x="376" y="971"/>
                    <a:pt x="396" y="1038"/>
                    <a:pt x="396" y="1099"/>
                  </a:cubicBezTo>
                  <a:cubicBezTo>
                    <a:pt x="396" y="1140"/>
                    <a:pt x="387" y="1178"/>
                    <a:pt x="357" y="1191"/>
                  </a:cubicBezTo>
                  <a:cubicBezTo>
                    <a:pt x="377" y="1237"/>
                    <a:pt x="422" y="1265"/>
                    <a:pt x="470" y="1265"/>
                  </a:cubicBezTo>
                  <a:cubicBezTo>
                    <a:pt x="486" y="1265"/>
                    <a:pt x="502" y="1262"/>
                    <a:pt x="517" y="1256"/>
                  </a:cubicBezTo>
                  <a:cubicBezTo>
                    <a:pt x="661" y="1195"/>
                    <a:pt x="661" y="1195"/>
                    <a:pt x="661" y="1195"/>
                  </a:cubicBezTo>
                  <a:cubicBezTo>
                    <a:pt x="714" y="1173"/>
                    <a:pt x="714" y="1173"/>
                    <a:pt x="714" y="1173"/>
                  </a:cubicBezTo>
                  <a:cubicBezTo>
                    <a:pt x="217" y="0"/>
                    <a:pt x="217" y="0"/>
                    <a:pt x="217" y="0"/>
                  </a:cubicBezTo>
                </a:path>
              </a:pathLst>
            </a:custGeom>
            <a:solidFill>
              <a:srgbClr val="1866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8" name="Freeform 9"/>
            <p:cNvSpPr/>
            <p:nvPr/>
          </p:nvSpPr>
          <p:spPr bwMode="auto">
            <a:xfrm flipH="1">
              <a:off x="9550580" y="3328687"/>
              <a:ext cx="2099912" cy="1691772"/>
            </a:xfrm>
            <a:custGeom>
              <a:avLst/>
              <a:gdLst>
                <a:gd name="T0" fmla="*/ 2746 w 2998"/>
                <a:gd name="T1" fmla="*/ 919 h 2432"/>
                <a:gd name="T2" fmla="*/ 2740 w 2998"/>
                <a:gd name="T3" fmla="*/ 905 h 2432"/>
                <a:gd name="T4" fmla="*/ 2740 w 2998"/>
                <a:gd name="T5" fmla="*/ 906 h 2432"/>
                <a:gd name="T6" fmla="*/ 2018 w 2998"/>
                <a:gd name="T7" fmla="*/ 27 h 2432"/>
                <a:gd name="T8" fmla="*/ 1855 w 2998"/>
                <a:gd name="T9" fmla="*/ 87 h 2432"/>
                <a:gd name="T10" fmla="*/ 384 w 2998"/>
                <a:gd name="T11" fmla="*/ 1393 h 2432"/>
                <a:gd name="T12" fmla="*/ 0 w 2998"/>
                <a:gd name="T13" fmla="*/ 1536 h 2432"/>
                <a:gd name="T14" fmla="*/ 189 w 2998"/>
                <a:gd name="T15" fmla="*/ 1984 h 2432"/>
                <a:gd name="T16" fmla="*/ 201 w 2998"/>
                <a:gd name="T17" fmla="*/ 2011 h 2432"/>
                <a:gd name="T18" fmla="*/ 379 w 2998"/>
                <a:gd name="T19" fmla="*/ 2432 h 2432"/>
                <a:gd name="T20" fmla="*/ 749 w 2998"/>
                <a:gd name="T21" fmla="*/ 2256 h 2432"/>
                <a:gd name="T22" fmla="*/ 2715 w 2998"/>
                <a:gd name="T23" fmla="*/ 2112 h 2432"/>
                <a:gd name="T24" fmla="*/ 2869 w 2998"/>
                <a:gd name="T25" fmla="*/ 2043 h 2432"/>
                <a:gd name="T26" fmla="*/ 2751 w 2998"/>
                <a:gd name="T27" fmla="*/ 932 h 2432"/>
                <a:gd name="T28" fmla="*/ 2752 w 2998"/>
                <a:gd name="T29" fmla="*/ 932 h 2432"/>
                <a:gd name="T30" fmla="*/ 2746 w 2998"/>
                <a:gd name="T31" fmla="*/ 919 h 2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998" h="2432">
                  <a:moveTo>
                    <a:pt x="2746" y="919"/>
                  </a:moveTo>
                  <a:cubicBezTo>
                    <a:pt x="2744" y="914"/>
                    <a:pt x="2742" y="910"/>
                    <a:pt x="2740" y="905"/>
                  </a:cubicBezTo>
                  <a:cubicBezTo>
                    <a:pt x="2740" y="906"/>
                    <a:pt x="2740" y="906"/>
                    <a:pt x="2740" y="906"/>
                  </a:cubicBezTo>
                  <a:cubicBezTo>
                    <a:pt x="2482" y="311"/>
                    <a:pt x="2181" y="101"/>
                    <a:pt x="2018" y="27"/>
                  </a:cubicBezTo>
                  <a:cubicBezTo>
                    <a:pt x="1956" y="0"/>
                    <a:pt x="1884" y="26"/>
                    <a:pt x="1855" y="87"/>
                  </a:cubicBezTo>
                  <a:cubicBezTo>
                    <a:pt x="1430" y="987"/>
                    <a:pt x="384" y="1393"/>
                    <a:pt x="384" y="1393"/>
                  </a:cubicBezTo>
                  <a:cubicBezTo>
                    <a:pt x="0" y="1536"/>
                    <a:pt x="0" y="1536"/>
                    <a:pt x="0" y="1536"/>
                  </a:cubicBezTo>
                  <a:cubicBezTo>
                    <a:pt x="189" y="1984"/>
                    <a:pt x="189" y="1984"/>
                    <a:pt x="189" y="1984"/>
                  </a:cubicBezTo>
                  <a:cubicBezTo>
                    <a:pt x="201" y="2011"/>
                    <a:pt x="201" y="2011"/>
                    <a:pt x="201" y="2011"/>
                  </a:cubicBezTo>
                  <a:cubicBezTo>
                    <a:pt x="379" y="2432"/>
                    <a:pt x="379" y="2432"/>
                    <a:pt x="379" y="2432"/>
                  </a:cubicBezTo>
                  <a:cubicBezTo>
                    <a:pt x="749" y="2256"/>
                    <a:pt x="749" y="2256"/>
                    <a:pt x="749" y="2256"/>
                  </a:cubicBezTo>
                  <a:cubicBezTo>
                    <a:pt x="749" y="2256"/>
                    <a:pt x="1772" y="1788"/>
                    <a:pt x="2715" y="2112"/>
                  </a:cubicBezTo>
                  <a:cubicBezTo>
                    <a:pt x="2777" y="2133"/>
                    <a:pt x="2845" y="2103"/>
                    <a:pt x="2869" y="2043"/>
                  </a:cubicBezTo>
                  <a:cubicBezTo>
                    <a:pt x="2933" y="1883"/>
                    <a:pt x="2998" y="1532"/>
                    <a:pt x="2751" y="932"/>
                  </a:cubicBezTo>
                  <a:cubicBezTo>
                    <a:pt x="2752" y="932"/>
                    <a:pt x="2752" y="932"/>
                    <a:pt x="2752" y="932"/>
                  </a:cubicBezTo>
                  <a:cubicBezTo>
                    <a:pt x="2750" y="927"/>
                    <a:pt x="2748" y="923"/>
                    <a:pt x="2746" y="919"/>
                  </a:cubicBezTo>
                  <a:close/>
                </a:path>
              </a:pathLst>
            </a:custGeom>
            <a:solidFill>
              <a:srgbClr val="1866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/>
            </a:p>
          </p:txBody>
        </p:sp>
        <p:sp>
          <p:nvSpPr>
            <p:cNvPr id="139" name="Freeform 11"/>
            <p:cNvSpPr/>
            <p:nvPr/>
          </p:nvSpPr>
          <p:spPr bwMode="auto">
            <a:xfrm flipH="1">
              <a:off x="11004493" y="4214379"/>
              <a:ext cx="778704" cy="855837"/>
            </a:xfrm>
            <a:custGeom>
              <a:avLst/>
              <a:gdLst>
                <a:gd name="T0" fmla="*/ 698 w 1111"/>
                <a:gd name="T1" fmla="*/ 0 h 1230"/>
                <a:gd name="T2" fmla="*/ 1111 w 1111"/>
                <a:gd name="T3" fmla="*/ 977 h 1230"/>
                <a:gd name="T4" fmla="*/ 569 w 1111"/>
                <a:gd name="T5" fmla="*/ 1206 h 1230"/>
                <a:gd name="T6" fmla="*/ 397 w 1111"/>
                <a:gd name="T7" fmla="*/ 1190 h 1230"/>
                <a:gd name="T8" fmla="*/ 89 w 1111"/>
                <a:gd name="T9" fmla="*/ 984 h 1230"/>
                <a:gd name="T10" fmla="*/ 5 w 1111"/>
                <a:gd name="T11" fmla="*/ 829 h 1230"/>
                <a:gd name="T12" fmla="*/ 1 w 1111"/>
                <a:gd name="T13" fmla="*/ 418 h 1230"/>
                <a:gd name="T14" fmla="*/ 113 w 1111"/>
                <a:gd name="T15" fmla="*/ 248 h 1230"/>
                <a:gd name="T16" fmla="*/ 698 w 1111"/>
                <a:gd name="T17" fmla="*/ 0 h 1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11" h="1230">
                  <a:moveTo>
                    <a:pt x="698" y="0"/>
                  </a:moveTo>
                  <a:cubicBezTo>
                    <a:pt x="1111" y="977"/>
                    <a:pt x="1111" y="977"/>
                    <a:pt x="1111" y="977"/>
                  </a:cubicBezTo>
                  <a:cubicBezTo>
                    <a:pt x="569" y="1206"/>
                    <a:pt x="569" y="1206"/>
                    <a:pt x="569" y="1206"/>
                  </a:cubicBezTo>
                  <a:cubicBezTo>
                    <a:pt x="513" y="1230"/>
                    <a:pt x="448" y="1224"/>
                    <a:pt x="397" y="1190"/>
                  </a:cubicBezTo>
                  <a:cubicBezTo>
                    <a:pt x="89" y="984"/>
                    <a:pt x="89" y="984"/>
                    <a:pt x="89" y="984"/>
                  </a:cubicBezTo>
                  <a:cubicBezTo>
                    <a:pt x="37" y="949"/>
                    <a:pt x="6" y="892"/>
                    <a:pt x="5" y="829"/>
                  </a:cubicBezTo>
                  <a:cubicBezTo>
                    <a:pt x="1" y="418"/>
                    <a:pt x="1" y="418"/>
                    <a:pt x="1" y="418"/>
                  </a:cubicBezTo>
                  <a:cubicBezTo>
                    <a:pt x="0" y="344"/>
                    <a:pt x="44" y="276"/>
                    <a:pt x="113" y="248"/>
                  </a:cubicBezTo>
                  <a:lnTo>
                    <a:pt x="69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0" name="Freeform 12"/>
            <p:cNvSpPr/>
            <p:nvPr/>
          </p:nvSpPr>
          <p:spPr bwMode="auto">
            <a:xfrm flipH="1">
              <a:off x="9675773" y="3764899"/>
              <a:ext cx="421485" cy="544850"/>
            </a:xfrm>
            <a:custGeom>
              <a:avLst/>
              <a:gdLst>
                <a:gd name="T0" fmla="*/ 257 w 505"/>
                <a:gd name="T1" fmla="*/ 657 h 657"/>
                <a:gd name="T2" fmla="*/ 505 w 505"/>
                <a:gd name="T3" fmla="*/ 409 h 657"/>
                <a:gd name="T4" fmla="*/ 332 w 505"/>
                <a:gd name="T5" fmla="*/ 0 h 657"/>
                <a:gd name="T6" fmla="*/ 0 w 505"/>
                <a:gd name="T7" fmla="*/ 49 h 657"/>
                <a:gd name="T8" fmla="*/ 257 w 505"/>
                <a:gd name="T9" fmla="*/ 657 h 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5" h="657">
                  <a:moveTo>
                    <a:pt x="257" y="657"/>
                  </a:moveTo>
                  <a:lnTo>
                    <a:pt x="505" y="409"/>
                  </a:lnTo>
                  <a:lnTo>
                    <a:pt x="332" y="0"/>
                  </a:lnTo>
                  <a:lnTo>
                    <a:pt x="0" y="49"/>
                  </a:lnTo>
                  <a:lnTo>
                    <a:pt x="257" y="65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1" name="Freeform 14"/>
            <p:cNvSpPr/>
            <p:nvPr/>
          </p:nvSpPr>
          <p:spPr bwMode="auto">
            <a:xfrm flipH="1">
              <a:off x="9668262" y="3832901"/>
              <a:ext cx="135209" cy="191569"/>
            </a:xfrm>
            <a:custGeom>
              <a:avLst/>
              <a:gdLst>
                <a:gd name="T0" fmla="*/ 165 w 193"/>
                <a:gd name="T1" fmla="*/ 109 h 275"/>
                <a:gd name="T2" fmla="*/ 148 w 193"/>
                <a:gd name="T3" fmla="*/ 259 h 275"/>
                <a:gd name="T4" fmla="*/ 28 w 193"/>
                <a:gd name="T5" fmla="*/ 166 h 275"/>
                <a:gd name="T6" fmla="*/ 45 w 193"/>
                <a:gd name="T7" fmla="*/ 16 h 275"/>
                <a:gd name="T8" fmla="*/ 165 w 193"/>
                <a:gd name="T9" fmla="*/ 109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275">
                  <a:moveTo>
                    <a:pt x="165" y="109"/>
                  </a:moveTo>
                  <a:cubicBezTo>
                    <a:pt x="193" y="176"/>
                    <a:pt x="186" y="243"/>
                    <a:pt x="148" y="259"/>
                  </a:cubicBezTo>
                  <a:cubicBezTo>
                    <a:pt x="110" y="275"/>
                    <a:pt x="56" y="234"/>
                    <a:pt x="28" y="166"/>
                  </a:cubicBezTo>
                  <a:cubicBezTo>
                    <a:pt x="0" y="99"/>
                    <a:pt x="7" y="32"/>
                    <a:pt x="45" y="16"/>
                  </a:cubicBezTo>
                  <a:cubicBezTo>
                    <a:pt x="83" y="0"/>
                    <a:pt x="136" y="41"/>
                    <a:pt x="165" y="10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2" name="Freeform 16"/>
            <p:cNvSpPr/>
            <p:nvPr/>
          </p:nvSpPr>
          <p:spPr bwMode="auto">
            <a:xfrm flipH="1">
              <a:off x="10942731" y="4194476"/>
              <a:ext cx="351377" cy="699929"/>
            </a:xfrm>
            <a:custGeom>
              <a:avLst/>
              <a:gdLst>
                <a:gd name="T0" fmla="*/ 437 w 502"/>
                <a:gd name="T1" fmla="*/ 996 h 1006"/>
                <a:gd name="T2" fmla="*/ 413 w 502"/>
                <a:gd name="T3" fmla="*/ 1006 h 1006"/>
                <a:gd name="T4" fmla="*/ 0 w 502"/>
                <a:gd name="T5" fmla="*/ 29 h 1006"/>
                <a:gd name="T6" fmla="*/ 24 w 502"/>
                <a:gd name="T7" fmla="*/ 19 h 1006"/>
                <a:gd name="T8" fmla="*/ 137 w 502"/>
                <a:gd name="T9" fmla="*/ 65 h 1006"/>
                <a:gd name="T10" fmla="*/ 483 w 502"/>
                <a:gd name="T11" fmla="*/ 883 h 1006"/>
                <a:gd name="T12" fmla="*/ 437 w 502"/>
                <a:gd name="T13" fmla="*/ 996 h 10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2" h="1006">
                  <a:moveTo>
                    <a:pt x="437" y="996"/>
                  </a:moveTo>
                  <a:cubicBezTo>
                    <a:pt x="413" y="1006"/>
                    <a:pt x="413" y="1006"/>
                    <a:pt x="413" y="1006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24" y="19"/>
                    <a:pt x="24" y="19"/>
                    <a:pt x="24" y="19"/>
                  </a:cubicBezTo>
                  <a:cubicBezTo>
                    <a:pt x="68" y="0"/>
                    <a:pt x="119" y="21"/>
                    <a:pt x="137" y="65"/>
                  </a:cubicBezTo>
                  <a:cubicBezTo>
                    <a:pt x="483" y="883"/>
                    <a:pt x="483" y="883"/>
                    <a:pt x="483" y="883"/>
                  </a:cubicBezTo>
                  <a:cubicBezTo>
                    <a:pt x="502" y="927"/>
                    <a:pt x="481" y="978"/>
                    <a:pt x="437" y="996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44" name="rounded-cloud_20581"/>
          <p:cNvSpPr>
            <a:spLocks noChangeAspect="1"/>
          </p:cNvSpPr>
          <p:nvPr/>
        </p:nvSpPr>
        <p:spPr bwMode="auto">
          <a:xfrm>
            <a:off x="9541007" y="-56412"/>
            <a:ext cx="3348549" cy="1561099"/>
          </a:xfrm>
          <a:custGeom>
            <a:avLst/>
            <a:gdLst>
              <a:gd name="T0" fmla="*/ 372171 w 604011"/>
              <a:gd name="T1" fmla="*/ 372171 w 604011"/>
              <a:gd name="T2" fmla="*/ 372171 w 604011"/>
              <a:gd name="T3" fmla="*/ 372171 w 604011"/>
              <a:gd name="T4" fmla="*/ 372171 w 604011"/>
              <a:gd name="T5" fmla="*/ 372171 w 604011"/>
              <a:gd name="T6" fmla="*/ 372171 w 604011"/>
              <a:gd name="T7" fmla="*/ 372171 w 604011"/>
              <a:gd name="T8" fmla="*/ 372171 w 604011"/>
              <a:gd name="T9" fmla="*/ 372171 w 604011"/>
              <a:gd name="T10" fmla="*/ 372171 w 604011"/>
              <a:gd name="T11" fmla="*/ 372171 w 604011"/>
              <a:gd name="T12" fmla="*/ 372171 w 604011"/>
              <a:gd name="T13" fmla="*/ 372171 w 604011"/>
              <a:gd name="T14" fmla="*/ 372171 w 604011"/>
              <a:gd name="T15" fmla="*/ 372171 w 604011"/>
              <a:gd name="T16" fmla="*/ 372171 w 604011"/>
              <a:gd name="T17" fmla="*/ 372171 w 604011"/>
              <a:gd name="T18" fmla="*/ 372171 w 604011"/>
              <a:gd name="T19" fmla="*/ 372171 w 604011"/>
              <a:gd name="T20" fmla="*/ 372171 w 604011"/>
              <a:gd name="T21" fmla="*/ 372171 w 604011"/>
              <a:gd name="T22" fmla="*/ 372171 w 604011"/>
              <a:gd name="T23" fmla="*/ 372171 w 604011"/>
              <a:gd name="T24" fmla="*/ 372171 w 604011"/>
              <a:gd name="T25" fmla="*/ 372171 w 604011"/>
              <a:gd name="T26" fmla="*/ 372171 w 604011"/>
              <a:gd name="T27" fmla="*/ 372171 w 604011"/>
              <a:gd name="T28" fmla="*/ 372171 w 604011"/>
              <a:gd name="T29" fmla="*/ 372171 w 6040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4164" h="3461">
                <a:moveTo>
                  <a:pt x="2255" y="3461"/>
                </a:moveTo>
                <a:cubicBezTo>
                  <a:pt x="1907" y="3461"/>
                  <a:pt x="1571" y="3322"/>
                  <a:pt x="1324" y="3077"/>
                </a:cubicBezTo>
                <a:cubicBezTo>
                  <a:pt x="1241" y="3112"/>
                  <a:pt x="1151" y="3131"/>
                  <a:pt x="1061" y="3131"/>
                </a:cubicBezTo>
                <a:cubicBezTo>
                  <a:pt x="695" y="3131"/>
                  <a:pt x="398" y="2834"/>
                  <a:pt x="398" y="2468"/>
                </a:cubicBezTo>
                <a:cubicBezTo>
                  <a:pt x="398" y="2429"/>
                  <a:pt x="402" y="2389"/>
                  <a:pt x="409" y="2350"/>
                </a:cubicBezTo>
                <a:cubicBezTo>
                  <a:pt x="152" y="2159"/>
                  <a:pt x="0" y="1860"/>
                  <a:pt x="0" y="1539"/>
                </a:cubicBezTo>
                <a:cubicBezTo>
                  <a:pt x="0" y="1034"/>
                  <a:pt x="382" y="604"/>
                  <a:pt x="878" y="540"/>
                </a:cubicBezTo>
                <a:cubicBezTo>
                  <a:pt x="1002" y="215"/>
                  <a:pt x="1312" y="0"/>
                  <a:pt x="1665" y="0"/>
                </a:cubicBezTo>
                <a:cubicBezTo>
                  <a:pt x="1972" y="0"/>
                  <a:pt x="2254" y="168"/>
                  <a:pt x="2401" y="434"/>
                </a:cubicBezTo>
                <a:cubicBezTo>
                  <a:pt x="2507" y="397"/>
                  <a:pt x="2618" y="378"/>
                  <a:pt x="2732" y="378"/>
                </a:cubicBezTo>
                <a:cubicBezTo>
                  <a:pt x="3291" y="378"/>
                  <a:pt x="3746" y="833"/>
                  <a:pt x="3746" y="1393"/>
                </a:cubicBezTo>
                <a:cubicBezTo>
                  <a:pt x="3746" y="1416"/>
                  <a:pt x="3745" y="1440"/>
                  <a:pt x="3743" y="1465"/>
                </a:cubicBezTo>
                <a:cubicBezTo>
                  <a:pt x="3994" y="1563"/>
                  <a:pt x="4164" y="1808"/>
                  <a:pt x="4164" y="2082"/>
                </a:cubicBezTo>
                <a:cubicBezTo>
                  <a:pt x="4164" y="2470"/>
                  <a:pt x="3826" y="2781"/>
                  <a:pt x="3433" y="2741"/>
                </a:cubicBezTo>
                <a:cubicBezTo>
                  <a:pt x="3207" y="3180"/>
                  <a:pt x="2751" y="3461"/>
                  <a:pt x="2255" y="3461"/>
                </a:cubicBezTo>
                <a:close/>
              </a:path>
            </a:pathLst>
          </a:custGeom>
          <a:solidFill>
            <a:srgbClr val="F1FAFF"/>
          </a:solidFill>
          <a:ln>
            <a:noFill/>
          </a:ln>
        </p:spPr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云形 8"/>
          <p:cNvSpPr/>
          <p:nvPr/>
        </p:nvSpPr>
        <p:spPr>
          <a:xfrm>
            <a:off x="1824946" y="567867"/>
            <a:ext cx="9000044" cy="2806004"/>
          </a:xfrm>
          <a:prstGeom prst="cloud">
            <a:avLst/>
          </a:prstGeom>
          <a:solidFill>
            <a:srgbClr val="F1FA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11" name="六边形 9"/>
          <p:cNvSpPr/>
          <p:nvPr/>
        </p:nvSpPr>
        <p:spPr>
          <a:xfrm>
            <a:off x="-723628" y="0"/>
            <a:ext cx="2016367" cy="1449105"/>
          </a:xfrm>
          <a:custGeom>
            <a:avLst/>
            <a:gdLst>
              <a:gd name="connsiteX0" fmla="*/ 0 w 2138289"/>
              <a:gd name="connsiteY0" fmla="*/ 562708 h 1125415"/>
              <a:gd name="connsiteX1" fmla="*/ 281354 w 2138289"/>
              <a:gd name="connsiteY1" fmla="*/ 0 h 1125415"/>
              <a:gd name="connsiteX2" fmla="*/ 1856935 w 2138289"/>
              <a:gd name="connsiteY2" fmla="*/ 0 h 1125415"/>
              <a:gd name="connsiteX3" fmla="*/ 2138289 w 2138289"/>
              <a:gd name="connsiteY3" fmla="*/ 562708 h 1125415"/>
              <a:gd name="connsiteX4" fmla="*/ 1856935 w 2138289"/>
              <a:gd name="connsiteY4" fmla="*/ 1125415 h 1125415"/>
              <a:gd name="connsiteX5" fmla="*/ 281354 w 2138289"/>
              <a:gd name="connsiteY5" fmla="*/ 1125415 h 1125415"/>
              <a:gd name="connsiteX6" fmla="*/ 0 w 2138289"/>
              <a:gd name="connsiteY6" fmla="*/ 562708 h 1125415"/>
              <a:gd name="connsiteX0-1" fmla="*/ 0 w 2138289"/>
              <a:gd name="connsiteY0-2" fmla="*/ 576775 h 1139482"/>
              <a:gd name="connsiteX1-3" fmla="*/ 281354 w 2138289"/>
              <a:gd name="connsiteY1-4" fmla="*/ 14067 h 1139482"/>
              <a:gd name="connsiteX2-5" fmla="*/ 1631851 w 2138289"/>
              <a:gd name="connsiteY2-6" fmla="*/ 0 h 1139482"/>
              <a:gd name="connsiteX3-7" fmla="*/ 2138289 w 2138289"/>
              <a:gd name="connsiteY3-8" fmla="*/ 576775 h 1139482"/>
              <a:gd name="connsiteX4-9" fmla="*/ 1856935 w 2138289"/>
              <a:gd name="connsiteY4-10" fmla="*/ 1139482 h 1139482"/>
              <a:gd name="connsiteX5-11" fmla="*/ 281354 w 2138289"/>
              <a:gd name="connsiteY5-12" fmla="*/ 1139482 h 1139482"/>
              <a:gd name="connsiteX6-13" fmla="*/ 0 w 2138289"/>
              <a:gd name="connsiteY6-14" fmla="*/ 576775 h 1139482"/>
              <a:gd name="connsiteX0-15" fmla="*/ 0 w 2138289"/>
              <a:gd name="connsiteY0-16" fmla="*/ 576775 h 1280159"/>
              <a:gd name="connsiteX1-17" fmla="*/ 281354 w 2138289"/>
              <a:gd name="connsiteY1-18" fmla="*/ 14067 h 1280159"/>
              <a:gd name="connsiteX2-19" fmla="*/ 1631851 w 2138289"/>
              <a:gd name="connsiteY2-20" fmla="*/ 0 h 1280159"/>
              <a:gd name="connsiteX3-21" fmla="*/ 2138289 w 2138289"/>
              <a:gd name="connsiteY3-22" fmla="*/ 576775 h 1280159"/>
              <a:gd name="connsiteX4-23" fmla="*/ 1026941 w 2138289"/>
              <a:gd name="connsiteY4-24" fmla="*/ 1280159 h 1280159"/>
              <a:gd name="connsiteX5-25" fmla="*/ 281354 w 2138289"/>
              <a:gd name="connsiteY5-26" fmla="*/ 1139482 h 1280159"/>
              <a:gd name="connsiteX6-27" fmla="*/ 0 w 2138289"/>
              <a:gd name="connsiteY6-28" fmla="*/ 576775 h 1280159"/>
              <a:gd name="connsiteX0-29" fmla="*/ 0 w 1744394"/>
              <a:gd name="connsiteY0-30" fmla="*/ 576775 h 1280159"/>
              <a:gd name="connsiteX1-31" fmla="*/ 281354 w 1744394"/>
              <a:gd name="connsiteY1-32" fmla="*/ 14067 h 1280159"/>
              <a:gd name="connsiteX2-33" fmla="*/ 1631851 w 1744394"/>
              <a:gd name="connsiteY2-34" fmla="*/ 0 h 1280159"/>
              <a:gd name="connsiteX3-35" fmla="*/ 1744394 w 1744394"/>
              <a:gd name="connsiteY3-36" fmla="*/ 900332 h 1280159"/>
              <a:gd name="connsiteX4-37" fmla="*/ 1026941 w 1744394"/>
              <a:gd name="connsiteY4-38" fmla="*/ 1280159 h 1280159"/>
              <a:gd name="connsiteX5-39" fmla="*/ 281354 w 1744394"/>
              <a:gd name="connsiteY5-40" fmla="*/ 1139482 h 1280159"/>
              <a:gd name="connsiteX6-41" fmla="*/ 0 w 1744394"/>
              <a:gd name="connsiteY6-42" fmla="*/ 576775 h 1280159"/>
              <a:gd name="connsiteX0-43" fmla="*/ 0 w 1744394"/>
              <a:gd name="connsiteY0-44" fmla="*/ 576775 h 1280159"/>
              <a:gd name="connsiteX1-45" fmla="*/ 281354 w 1744394"/>
              <a:gd name="connsiteY1-46" fmla="*/ 14067 h 1280159"/>
              <a:gd name="connsiteX2-47" fmla="*/ 1631851 w 1744394"/>
              <a:gd name="connsiteY2-48" fmla="*/ 0 h 1280159"/>
              <a:gd name="connsiteX3-49" fmla="*/ 1744394 w 1744394"/>
              <a:gd name="connsiteY3-50" fmla="*/ 900332 h 1280159"/>
              <a:gd name="connsiteX4-51" fmla="*/ 1026941 w 1744394"/>
              <a:gd name="connsiteY4-52" fmla="*/ 1280159 h 1280159"/>
              <a:gd name="connsiteX5-53" fmla="*/ 154745 w 1744394"/>
              <a:gd name="connsiteY5-54" fmla="*/ 942535 h 1280159"/>
              <a:gd name="connsiteX6-55" fmla="*/ 0 w 1744394"/>
              <a:gd name="connsiteY6-56" fmla="*/ 576775 h 1280159"/>
              <a:gd name="connsiteX0-57" fmla="*/ 0 w 1744394"/>
              <a:gd name="connsiteY0-58" fmla="*/ 717453 h 1420837"/>
              <a:gd name="connsiteX1-59" fmla="*/ 773724 w 1744394"/>
              <a:gd name="connsiteY1-60" fmla="*/ 0 h 1420837"/>
              <a:gd name="connsiteX2-61" fmla="*/ 1631851 w 1744394"/>
              <a:gd name="connsiteY2-62" fmla="*/ 140678 h 1420837"/>
              <a:gd name="connsiteX3-63" fmla="*/ 1744394 w 1744394"/>
              <a:gd name="connsiteY3-64" fmla="*/ 1041010 h 1420837"/>
              <a:gd name="connsiteX4-65" fmla="*/ 1026941 w 1744394"/>
              <a:gd name="connsiteY4-66" fmla="*/ 1420837 h 1420837"/>
              <a:gd name="connsiteX5-67" fmla="*/ 154745 w 1744394"/>
              <a:gd name="connsiteY5-68" fmla="*/ 1083213 h 1420837"/>
              <a:gd name="connsiteX6-69" fmla="*/ 0 w 1744394"/>
              <a:gd name="connsiteY6-70" fmla="*/ 717453 h 1420837"/>
              <a:gd name="connsiteX0-71" fmla="*/ 0 w 1659988"/>
              <a:gd name="connsiteY0-72" fmla="*/ 211016 h 1420837"/>
              <a:gd name="connsiteX1-73" fmla="*/ 689318 w 1659988"/>
              <a:gd name="connsiteY1-74" fmla="*/ 0 h 1420837"/>
              <a:gd name="connsiteX2-75" fmla="*/ 1547445 w 1659988"/>
              <a:gd name="connsiteY2-76" fmla="*/ 140678 h 1420837"/>
              <a:gd name="connsiteX3-77" fmla="*/ 1659988 w 1659988"/>
              <a:gd name="connsiteY3-78" fmla="*/ 1041010 h 1420837"/>
              <a:gd name="connsiteX4-79" fmla="*/ 942535 w 1659988"/>
              <a:gd name="connsiteY4-80" fmla="*/ 1420837 h 1420837"/>
              <a:gd name="connsiteX5-81" fmla="*/ 70339 w 1659988"/>
              <a:gd name="connsiteY5-82" fmla="*/ 1083213 h 1420837"/>
              <a:gd name="connsiteX6-83" fmla="*/ 0 w 1659988"/>
              <a:gd name="connsiteY6-84" fmla="*/ 211016 h 1420837"/>
              <a:gd name="connsiteX0-85" fmla="*/ 0 w 1659988"/>
              <a:gd name="connsiteY0-86" fmla="*/ 211016 h 1420837"/>
              <a:gd name="connsiteX1-87" fmla="*/ 689318 w 1659988"/>
              <a:gd name="connsiteY1-88" fmla="*/ 0 h 1420837"/>
              <a:gd name="connsiteX2-89" fmla="*/ 1547445 w 1659988"/>
              <a:gd name="connsiteY2-90" fmla="*/ 140678 h 1420837"/>
              <a:gd name="connsiteX3-91" fmla="*/ 1659988 w 1659988"/>
              <a:gd name="connsiteY3-92" fmla="*/ 1041010 h 1420837"/>
              <a:gd name="connsiteX4-93" fmla="*/ 942535 w 1659988"/>
              <a:gd name="connsiteY4-94" fmla="*/ 1420837 h 1420837"/>
              <a:gd name="connsiteX5-95" fmla="*/ 70339 w 1659988"/>
              <a:gd name="connsiteY5-96" fmla="*/ 1083213 h 1420837"/>
              <a:gd name="connsiteX6-97" fmla="*/ 0 w 1659988"/>
              <a:gd name="connsiteY6-98" fmla="*/ 211016 h 1420837"/>
              <a:gd name="connsiteX0-99" fmla="*/ 0 w 1659988"/>
              <a:gd name="connsiteY0-100" fmla="*/ 211016 h 1420837"/>
              <a:gd name="connsiteX1-101" fmla="*/ 689318 w 1659988"/>
              <a:gd name="connsiteY1-102" fmla="*/ 0 h 1420837"/>
              <a:gd name="connsiteX2-103" fmla="*/ 1547445 w 1659988"/>
              <a:gd name="connsiteY2-104" fmla="*/ 140678 h 1420837"/>
              <a:gd name="connsiteX3-105" fmla="*/ 1659988 w 1659988"/>
              <a:gd name="connsiteY3-106" fmla="*/ 1041010 h 1420837"/>
              <a:gd name="connsiteX4-107" fmla="*/ 942535 w 1659988"/>
              <a:gd name="connsiteY4-108" fmla="*/ 1420837 h 1420837"/>
              <a:gd name="connsiteX5-109" fmla="*/ 70339 w 1659988"/>
              <a:gd name="connsiteY5-110" fmla="*/ 1083213 h 1420837"/>
              <a:gd name="connsiteX6-111" fmla="*/ 0 w 1659988"/>
              <a:gd name="connsiteY6-112" fmla="*/ 211016 h 1420837"/>
              <a:gd name="connsiteX0-113" fmla="*/ 0 w 1659988"/>
              <a:gd name="connsiteY0-114" fmla="*/ 316298 h 1526119"/>
              <a:gd name="connsiteX1-115" fmla="*/ 689318 w 1659988"/>
              <a:gd name="connsiteY1-116" fmla="*/ 105282 h 1526119"/>
              <a:gd name="connsiteX2-117" fmla="*/ 1547445 w 1659988"/>
              <a:gd name="connsiteY2-118" fmla="*/ 245960 h 1526119"/>
              <a:gd name="connsiteX3-119" fmla="*/ 1659988 w 1659988"/>
              <a:gd name="connsiteY3-120" fmla="*/ 1146292 h 1526119"/>
              <a:gd name="connsiteX4-121" fmla="*/ 942535 w 1659988"/>
              <a:gd name="connsiteY4-122" fmla="*/ 1526119 h 1526119"/>
              <a:gd name="connsiteX5-123" fmla="*/ 70339 w 1659988"/>
              <a:gd name="connsiteY5-124" fmla="*/ 1188495 h 1526119"/>
              <a:gd name="connsiteX6-125" fmla="*/ 0 w 1659988"/>
              <a:gd name="connsiteY6-126" fmla="*/ 316298 h 1526119"/>
              <a:gd name="connsiteX0-127" fmla="*/ 0 w 1659988"/>
              <a:gd name="connsiteY0-128" fmla="*/ 368602 h 1578423"/>
              <a:gd name="connsiteX1-129" fmla="*/ 759656 w 1659988"/>
              <a:gd name="connsiteY1-130" fmla="*/ 87248 h 1578423"/>
              <a:gd name="connsiteX2-131" fmla="*/ 1547445 w 1659988"/>
              <a:gd name="connsiteY2-132" fmla="*/ 298264 h 1578423"/>
              <a:gd name="connsiteX3-133" fmla="*/ 1659988 w 1659988"/>
              <a:gd name="connsiteY3-134" fmla="*/ 1198596 h 1578423"/>
              <a:gd name="connsiteX4-135" fmla="*/ 942535 w 1659988"/>
              <a:gd name="connsiteY4-136" fmla="*/ 1578423 h 1578423"/>
              <a:gd name="connsiteX5-137" fmla="*/ 70339 w 1659988"/>
              <a:gd name="connsiteY5-138" fmla="*/ 1240799 h 1578423"/>
              <a:gd name="connsiteX6-139" fmla="*/ 0 w 1659988"/>
              <a:gd name="connsiteY6-140" fmla="*/ 368602 h 1578423"/>
              <a:gd name="connsiteX0-141" fmla="*/ 0 w 1659988"/>
              <a:gd name="connsiteY0-142" fmla="*/ 331411 h 1541232"/>
              <a:gd name="connsiteX1-143" fmla="*/ 759656 w 1659988"/>
              <a:gd name="connsiteY1-144" fmla="*/ 50057 h 1541232"/>
              <a:gd name="connsiteX2-145" fmla="*/ 1547445 w 1659988"/>
              <a:gd name="connsiteY2-146" fmla="*/ 261073 h 1541232"/>
              <a:gd name="connsiteX3-147" fmla="*/ 1659988 w 1659988"/>
              <a:gd name="connsiteY3-148" fmla="*/ 1161405 h 1541232"/>
              <a:gd name="connsiteX4-149" fmla="*/ 942535 w 1659988"/>
              <a:gd name="connsiteY4-150" fmla="*/ 1541232 h 1541232"/>
              <a:gd name="connsiteX5-151" fmla="*/ 70339 w 1659988"/>
              <a:gd name="connsiteY5-152" fmla="*/ 1203608 h 1541232"/>
              <a:gd name="connsiteX6-153" fmla="*/ 0 w 1659988"/>
              <a:gd name="connsiteY6-154" fmla="*/ 331411 h 1541232"/>
              <a:gd name="connsiteX0-155" fmla="*/ 0 w 1659988"/>
              <a:gd name="connsiteY0-156" fmla="*/ 400765 h 1610586"/>
              <a:gd name="connsiteX1-157" fmla="*/ 759656 w 1659988"/>
              <a:gd name="connsiteY1-158" fmla="*/ 119411 h 1610586"/>
              <a:gd name="connsiteX2-159" fmla="*/ 1547445 w 1659988"/>
              <a:gd name="connsiteY2-160" fmla="*/ 330427 h 1610586"/>
              <a:gd name="connsiteX3-161" fmla="*/ 1659988 w 1659988"/>
              <a:gd name="connsiteY3-162" fmla="*/ 1230759 h 1610586"/>
              <a:gd name="connsiteX4-163" fmla="*/ 942535 w 1659988"/>
              <a:gd name="connsiteY4-164" fmla="*/ 1610586 h 1610586"/>
              <a:gd name="connsiteX5-165" fmla="*/ 70339 w 1659988"/>
              <a:gd name="connsiteY5-166" fmla="*/ 1272962 h 1610586"/>
              <a:gd name="connsiteX6-167" fmla="*/ 0 w 1659988"/>
              <a:gd name="connsiteY6-168" fmla="*/ 400765 h 1610586"/>
              <a:gd name="connsiteX0-169" fmla="*/ 0 w 1659988"/>
              <a:gd name="connsiteY0-170" fmla="*/ 421889 h 1631710"/>
              <a:gd name="connsiteX1-171" fmla="*/ 759656 w 1659988"/>
              <a:gd name="connsiteY1-172" fmla="*/ 140535 h 1631710"/>
              <a:gd name="connsiteX2-173" fmla="*/ 1547445 w 1659988"/>
              <a:gd name="connsiteY2-174" fmla="*/ 351551 h 1631710"/>
              <a:gd name="connsiteX3-175" fmla="*/ 1659988 w 1659988"/>
              <a:gd name="connsiteY3-176" fmla="*/ 1251883 h 1631710"/>
              <a:gd name="connsiteX4-177" fmla="*/ 942535 w 1659988"/>
              <a:gd name="connsiteY4-178" fmla="*/ 1631710 h 1631710"/>
              <a:gd name="connsiteX5-179" fmla="*/ 70339 w 1659988"/>
              <a:gd name="connsiteY5-180" fmla="*/ 1294086 h 1631710"/>
              <a:gd name="connsiteX6-181" fmla="*/ 0 w 1659988"/>
              <a:gd name="connsiteY6-182" fmla="*/ 421889 h 1631710"/>
              <a:gd name="connsiteX0-183" fmla="*/ 0 w 1992538"/>
              <a:gd name="connsiteY0-184" fmla="*/ 421889 h 1631710"/>
              <a:gd name="connsiteX1-185" fmla="*/ 759656 w 1992538"/>
              <a:gd name="connsiteY1-186" fmla="*/ 140535 h 1631710"/>
              <a:gd name="connsiteX2-187" fmla="*/ 1547445 w 1992538"/>
              <a:gd name="connsiteY2-188" fmla="*/ 351551 h 1631710"/>
              <a:gd name="connsiteX3-189" fmla="*/ 1659988 w 1992538"/>
              <a:gd name="connsiteY3-190" fmla="*/ 1251883 h 1631710"/>
              <a:gd name="connsiteX4-191" fmla="*/ 942535 w 1992538"/>
              <a:gd name="connsiteY4-192" fmla="*/ 1631710 h 1631710"/>
              <a:gd name="connsiteX5-193" fmla="*/ 70339 w 1992538"/>
              <a:gd name="connsiteY5-194" fmla="*/ 1294086 h 1631710"/>
              <a:gd name="connsiteX6-195" fmla="*/ 0 w 1992538"/>
              <a:gd name="connsiteY6-196" fmla="*/ 421889 h 1631710"/>
              <a:gd name="connsiteX0-197" fmla="*/ 0 w 2005025"/>
              <a:gd name="connsiteY0-198" fmla="*/ 421889 h 1631710"/>
              <a:gd name="connsiteX1-199" fmla="*/ 759656 w 2005025"/>
              <a:gd name="connsiteY1-200" fmla="*/ 140535 h 1631710"/>
              <a:gd name="connsiteX2-201" fmla="*/ 1547445 w 2005025"/>
              <a:gd name="connsiteY2-202" fmla="*/ 351551 h 1631710"/>
              <a:gd name="connsiteX3-203" fmla="*/ 1702191 w 2005025"/>
              <a:gd name="connsiteY3-204" fmla="*/ 1265951 h 1631710"/>
              <a:gd name="connsiteX4-205" fmla="*/ 942535 w 2005025"/>
              <a:gd name="connsiteY4-206" fmla="*/ 1631710 h 1631710"/>
              <a:gd name="connsiteX5-207" fmla="*/ 70339 w 2005025"/>
              <a:gd name="connsiteY5-208" fmla="*/ 1294086 h 1631710"/>
              <a:gd name="connsiteX6-209" fmla="*/ 0 w 2005025"/>
              <a:gd name="connsiteY6-210" fmla="*/ 421889 h 1631710"/>
              <a:gd name="connsiteX0-211" fmla="*/ 0 w 2205243"/>
              <a:gd name="connsiteY0-212" fmla="*/ 421889 h 1631710"/>
              <a:gd name="connsiteX1-213" fmla="*/ 759656 w 2205243"/>
              <a:gd name="connsiteY1-214" fmla="*/ 140535 h 1631710"/>
              <a:gd name="connsiteX2-215" fmla="*/ 1547445 w 2205243"/>
              <a:gd name="connsiteY2-216" fmla="*/ 351551 h 1631710"/>
              <a:gd name="connsiteX3-217" fmla="*/ 1702191 w 2205243"/>
              <a:gd name="connsiteY3-218" fmla="*/ 1265951 h 1631710"/>
              <a:gd name="connsiteX4-219" fmla="*/ 942535 w 2205243"/>
              <a:gd name="connsiteY4-220" fmla="*/ 1631710 h 1631710"/>
              <a:gd name="connsiteX5-221" fmla="*/ 70339 w 2205243"/>
              <a:gd name="connsiteY5-222" fmla="*/ 1294086 h 1631710"/>
              <a:gd name="connsiteX6-223" fmla="*/ 0 w 2205243"/>
              <a:gd name="connsiteY6-224" fmla="*/ 421889 h 1631710"/>
              <a:gd name="connsiteX0-225" fmla="*/ 0 w 2205243"/>
              <a:gd name="connsiteY0-226" fmla="*/ 421889 h 1631710"/>
              <a:gd name="connsiteX1-227" fmla="*/ 759656 w 2205243"/>
              <a:gd name="connsiteY1-228" fmla="*/ 140535 h 1631710"/>
              <a:gd name="connsiteX2-229" fmla="*/ 1547445 w 2205243"/>
              <a:gd name="connsiteY2-230" fmla="*/ 351551 h 1631710"/>
              <a:gd name="connsiteX3-231" fmla="*/ 1702191 w 2205243"/>
              <a:gd name="connsiteY3-232" fmla="*/ 1265951 h 1631710"/>
              <a:gd name="connsiteX4-233" fmla="*/ 942535 w 2205243"/>
              <a:gd name="connsiteY4-234" fmla="*/ 1631710 h 1631710"/>
              <a:gd name="connsiteX5-235" fmla="*/ 70339 w 2205243"/>
              <a:gd name="connsiteY5-236" fmla="*/ 1294086 h 1631710"/>
              <a:gd name="connsiteX6-237" fmla="*/ 0 w 2205243"/>
              <a:gd name="connsiteY6-238" fmla="*/ 421889 h 1631710"/>
              <a:gd name="connsiteX0-239" fmla="*/ 0 w 2205243"/>
              <a:gd name="connsiteY0-240" fmla="*/ 421889 h 1707267"/>
              <a:gd name="connsiteX1-241" fmla="*/ 759656 w 2205243"/>
              <a:gd name="connsiteY1-242" fmla="*/ 140535 h 1707267"/>
              <a:gd name="connsiteX2-243" fmla="*/ 1547445 w 2205243"/>
              <a:gd name="connsiteY2-244" fmla="*/ 351551 h 1707267"/>
              <a:gd name="connsiteX3-245" fmla="*/ 1702191 w 2205243"/>
              <a:gd name="connsiteY3-246" fmla="*/ 1265951 h 1707267"/>
              <a:gd name="connsiteX4-247" fmla="*/ 942535 w 2205243"/>
              <a:gd name="connsiteY4-248" fmla="*/ 1631710 h 1707267"/>
              <a:gd name="connsiteX5-249" fmla="*/ 70339 w 2205243"/>
              <a:gd name="connsiteY5-250" fmla="*/ 1294086 h 1707267"/>
              <a:gd name="connsiteX6-251" fmla="*/ 0 w 2205243"/>
              <a:gd name="connsiteY6-252" fmla="*/ 421889 h 1707267"/>
              <a:gd name="connsiteX0-253" fmla="*/ 0 w 2205243"/>
              <a:gd name="connsiteY0-254" fmla="*/ 421889 h 1784748"/>
              <a:gd name="connsiteX1-255" fmla="*/ 759656 w 2205243"/>
              <a:gd name="connsiteY1-256" fmla="*/ 140535 h 1784748"/>
              <a:gd name="connsiteX2-257" fmla="*/ 1547445 w 2205243"/>
              <a:gd name="connsiteY2-258" fmla="*/ 351551 h 1784748"/>
              <a:gd name="connsiteX3-259" fmla="*/ 1702191 w 2205243"/>
              <a:gd name="connsiteY3-260" fmla="*/ 1265951 h 1784748"/>
              <a:gd name="connsiteX4-261" fmla="*/ 942535 w 2205243"/>
              <a:gd name="connsiteY4-262" fmla="*/ 1631710 h 1784748"/>
              <a:gd name="connsiteX5-263" fmla="*/ 70339 w 2205243"/>
              <a:gd name="connsiteY5-264" fmla="*/ 1294086 h 1784748"/>
              <a:gd name="connsiteX6-265" fmla="*/ 0 w 2205243"/>
              <a:gd name="connsiteY6-266" fmla="*/ 421889 h 1784748"/>
              <a:gd name="connsiteX0-267" fmla="*/ 0 w 2205243"/>
              <a:gd name="connsiteY0-268" fmla="*/ 421889 h 1786897"/>
              <a:gd name="connsiteX1-269" fmla="*/ 759656 w 2205243"/>
              <a:gd name="connsiteY1-270" fmla="*/ 140535 h 1786897"/>
              <a:gd name="connsiteX2-271" fmla="*/ 1547445 w 2205243"/>
              <a:gd name="connsiteY2-272" fmla="*/ 351551 h 1786897"/>
              <a:gd name="connsiteX3-273" fmla="*/ 1702191 w 2205243"/>
              <a:gd name="connsiteY3-274" fmla="*/ 1265951 h 1786897"/>
              <a:gd name="connsiteX4-275" fmla="*/ 942535 w 2205243"/>
              <a:gd name="connsiteY4-276" fmla="*/ 1631710 h 1786897"/>
              <a:gd name="connsiteX5-277" fmla="*/ 28136 w 2205243"/>
              <a:gd name="connsiteY5-278" fmla="*/ 1308153 h 1786897"/>
              <a:gd name="connsiteX6-279" fmla="*/ 0 w 2205243"/>
              <a:gd name="connsiteY6-280" fmla="*/ 421889 h 1786897"/>
              <a:gd name="connsiteX0-281" fmla="*/ 0 w 2205243"/>
              <a:gd name="connsiteY0-282" fmla="*/ 421889 h 1808739"/>
              <a:gd name="connsiteX1-283" fmla="*/ 759656 w 2205243"/>
              <a:gd name="connsiteY1-284" fmla="*/ 140535 h 1808739"/>
              <a:gd name="connsiteX2-285" fmla="*/ 1547445 w 2205243"/>
              <a:gd name="connsiteY2-286" fmla="*/ 351551 h 1808739"/>
              <a:gd name="connsiteX3-287" fmla="*/ 1702191 w 2205243"/>
              <a:gd name="connsiteY3-288" fmla="*/ 1265951 h 1808739"/>
              <a:gd name="connsiteX4-289" fmla="*/ 942535 w 2205243"/>
              <a:gd name="connsiteY4-290" fmla="*/ 1631710 h 1808739"/>
              <a:gd name="connsiteX5-291" fmla="*/ 28136 w 2205243"/>
              <a:gd name="connsiteY5-292" fmla="*/ 1308153 h 1808739"/>
              <a:gd name="connsiteX6-293" fmla="*/ 0 w 2205243"/>
              <a:gd name="connsiteY6-294" fmla="*/ 421889 h 1808739"/>
              <a:gd name="connsiteX0-295" fmla="*/ 0 w 2205243"/>
              <a:gd name="connsiteY0-296" fmla="*/ 421889 h 1801695"/>
              <a:gd name="connsiteX1-297" fmla="*/ 759656 w 2205243"/>
              <a:gd name="connsiteY1-298" fmla="*/ 140535 h 1801695"/>
              <a:gd name="connsiteX2-299" fmla="*/ 1547445 w 2205243"/>
              <a:gd name="connsiteY2-300" fmla="*/ 351551 h 1801695"/>
              <a:gd name="connsiteX3-301" fmla="*/ 1702191 w 2205243"/>
              <a:gd name="connsiteY3-302" fmla="*/ 1265951 h 1801695"/>
              <a:gd name="connsiteX4-303" fmla="*/ 942535 w 2205243"/>
              <a:gd name="connsiteY4-304" fmla="*/ 1631710 h 1801695"/>
              <a:gd name="connsiteX5-305" fmla="*/ 28136 w 2205243"/>
              <a:gd name="connsiteY5-306" fmla="*/ 1308153 h 1801695"/>
              <a:gd name="connsiteX6-307" fmla="*/ 0 w 2205243"/>
              <a:gd name="connsiteY6-308" fmla="*/ 421889 h 1801695"/>
              <a:gd name="connsiteX0-309" fmla="*/ 0 w 2205243"/>
              <a:gd name="connsiteY0-310" fmla="*/ 421889 h 1801695"/>
              <a:gd name="connsiteX1-311" fmla="*/ 759656 w 2205243"/>
              <a:gd name="connsiteY1-312" fmla="*/ 140535 h 1801695"/>
              <a:gd name="connsiteX2-313" fmla="*/ 1547445 w 2205243"/>
              <a:gd name="connsiteY2-314" fmla="*/ 351551 h 1801695"/>
              <a:gd name="connsiteX3-315" fmla="*/ 1702191 w 2205243"/>
              <a:gd name="connsiteY3-316" fmla="*/ 1265951 h 1801695"/>
              <a:gd name="connsiteX4-317" fmla="*/ 942535 w 2205243"/>
              <a:gd name="connsiteY4-318" fmla="*/ 1631710 h 1801695"/>
              <a:gd name="connsiteX5-319" fmla="*/ 28136 w 2205243"/>
              <a:gd name="connsiteY5-320" fmla="*/ 1308153 h 1801695"/>
              <a:gd name="connsiteX6-321" fmla="*/ 0 w 2205243"/>
              <a:gd name="connsiteY6-322" fmla="*/ 421889 h 1801695"/>
              <a:gd name="connsiteX0-323" fmla="*/ 0 w 2205243"/>
              <a:gd name="connsiteY0-324" fmla="*/ 421889 h 1711922"/>
              <a:gd name="connsiteX1-325" fmla="*/ 759656 w 2205243"/>
              <a:gd name="connsiteY1-326" fmla="*/ 140535 h 1711922"/>
              <a:gd name="connsiteX2-327" fmla="*/ 1547445 w 2205243"/>
              <a:gd name="connsiteY2-328" fmla="*/ 351551 h 1711922"/>
              <a:gd name="connsiteX3-329" fmla="*/ 1702191 w 2205243"/>
              <a:gd name="connsiteY3-330" fmla="*/ 1265951 h 1711922"/>
              <a:gd name="connsiteX4-331" fmla="*/ 942535 w 2205243"/>
              <a:gd name="connsiteY4-332" fmla="*/ 1631710 h 1711922"/>
              <a:gd name="connsiteX5-333" fmla="*/ 28136 w 2205243"/>
              <a:gd name="connsiteY5-334" fmla="*/ 1308153 h 1711922"/>
              <a:gd name="connsiteX6-335" fmla="*/ 0 w 2205243"/>
              <a:gd name="connsiteY6-336" fmla="*/ 421889 h 1711922"/>
              <a:gd name="connsiteX0-337" fmla="*/ 0 w 2205243"/>
              <a:gd name="connsiteY0-338" fmla="*/ 421889 h 1795525"/>
              <a:gd name="connsiteX1-339" fmla="*/ 759656 w 2205243"/>
              <a:gd name="connsiteY1-340" fmla="*/ 140535 h 1795525"/>
              <a:gd name="connsiteX2-341" fmla="*/ 1547445 w 2205243"/>
              <a:gd name="connsiteY2-342" fmla="*/ 351551 h 1795525"/>
              <a:gd name="connsiteX3-343" fmla="*/ 1702191 w 2205243"/>
              <a:gd name="connsiteY3-344" fmla="*/ 1265951 h 1795525"/>
              <a:gd name="connsiteX4-345" fmla="*/ 942535 w 2205243"/>
              <a:gd name="connsiteY4-346" fmla="*/ 1631710 h 1795525"/>
              <a:gd name="connsiteX5-347" fmla="*/ 28136 w 2205243"/>
              <a:gd name="connsiteY5-348" fmla="*/ 1308153 h 1795525"/>
              <a:gd name="connsiteX6-349" fmla="*/ 0 w 2205243"/>
              <a:gd name="connsiteY6-350" fmla="*/ 421889 h 1795525"/>
              <a:gd name="connsiteX0-351" fmla="*/ 0 w 2205243"/>
              <a:gd name="connsiteY0-352" fmla="*/ 421889 h 1751029"/>
              <a:gd name="connsiteX1-353" fmla="*/ 759656 w 2205243"/>
              <a:gd name="connsiteY1-354" fmla="*/ 140535 h 1751029"/>
              <a:gd name="connsiteX2-355" fmla="*/ 1547445 w 2205243"/>
              <a:gd name="connsiteY2-356" fmla="*/ 351551 h 1751029"/>
              <a:gd name="connsiteX3-357" fmla="*/ 1702191 w 2205243"/>
              <a:gd name="connsiteY3-358" fmla="*/ 1265951 h 1751029"/>
              <a:gd name="connsiteX4-359" fmla="*/ 942535 w 2205243"/>
              <a:gd name="connsiteY4-360" fmla="*/ 1631710 h 1751029"/>
              <a:gd name="connsiteX5-361" fmla="*/ 28136 w 2205243"/>
              <a:gd name="connsiteY5-362" fmla="*/ 1308153 h 1751029"/>
              <a:gd name="connsiteX6-363" fmla="*/ 0 w 2205243"/>
              <a:gd name="connsiteY6-364" fmla="*/ 421889 h 1751029"/>
              <a:gd name="connsiteX0-365" fmla="*/ 0 w 2205243"/>
              <a:gd name="connsiteY0-366" fmla="*/ 421889 h 1807298"/>
              <a:gd name="connsiteX1-367" fmla="*/ 759656 w 2205243"/>
              <a:gd name="connsiteY1-368" fmla="*/ 140535 h 1807298"/>
              <a:gd name="connsiteX2-369" fmla="*/ 1547445 w 2205243"/>
              <a:gd name="connsiteY2-370" fmla="*/ 351551 h 1807298"/>
              <a:gd name="connsiteX3-371" fmla="*/ 1702191 w 2205243"/>
              <a:gd name="connsiteY3-372" fmla="*/ 1265951 h 1807298"/>
              <a:gd name="connsiteX4-373" fmla="*/ 942535 w 2205243"/>
              <a:gd name="connsiteY4-374" fmla="*/ 1631710 h 1807298"/>
              <a:gd name="connsiteX5-375" fmla="*/ 28136 w 2205243"/>
              <a:gd name="connsiteY5-376" fmla="*/ 1308153 h 1807298"/>
              <a:gd name="connsiteX6-377" fmla="*/ 0 w 2205243"/>
              <a:gd name="connsiteY6-378" fmla="*/ 421889 h 1807298"/>
              <a:gd name="connsiteX0-379" fmla="*/ 237702 w 2442945"/>
              <a:gd name="connsiteY0-380" fmla="*/ 421889 h 1807298"/>
              <a:gd name="connsiteX1-381" fmla="*/ 997358 w 2442945"/>
              <a:gd name="connsiteY1-382" fmla="*/ 140535 h 1807298"/>
              <a:gd name="connsiteX2-383" fmla="*/ 1785147 w 2442945"/>
              <a:gd name="connsiteY2-384" fmla="*/ 351551 h 1807298"/>
              <a:gd name="connsiteX3-385" fmla="*/ 1939893 w 2442945"/>
              <a:gd name="connsiteY3-386" fmla="*/ 1265951 h 1807298"/>
              <a:gd name="connsiteX4-387" fmla="*/ 1180237 w 2442945"/>
              <a:gd name="connsiteY4-388" fmla="*/ 1631710 h 1807298"/>
              <a:gd name="connsiteX5-389" fmla="*/ 265838 w 2442945"/>
              <a:gd name="connsiteY5-390" fmla="*/ 1308153 h 1807298"/>
              <a:gd name="connsiteX6-391" fmla="*/ 237702 w 2442945"/>
              <a:gd name="connsiteY6-392" fmla="*/ 421889 h 1807298"/>
              <a:gd name="connsiteX0-393" fmla="*/ 342317 w 2547560"/>
              <a:gd name="connsiteY0-394" fmla="*/ 421889 h 1807298"/>
              <a:gd name="connsiteX1-395" fmla="*/ 1101973 w 2547560"/>
              <a:gd name="connsiteY1-396" fmla="*/ 140535 h 1807298"/>
              <a:gd name="connsiteX2-397" fmla="*/ 1889762 w 2547560"/>
              <a:gd name="connsiteY2-398" fmla="*/ 351551 h 1807298"/>
              <a:gd name="connsiteX3-399" fmla="*/ 2044508 w 2547560"/>
              <a:gd name="connsiteY3-400" fmla="*/ 1265951 h 1807298"/>
              <a:gd name="connsiteX4-401" fmla="*/ 1284852 w 2547560"/>
              <a:gd name="connsiteY4-402" fmla="*/ 1631710 h 1807298"/>
              <a:gd name="connsiteX5-403" fmla="*/ 370453 w 2547560"/>
              <a:gd name="connsiteY5-404" fmla="*/ 1308153 h 1807298"/>
              <a:gd name="connsiteX6-405" fmla="*/ 342317 w 2547560"/>
              <a:gd name="connsiteY6-406" fmla="*/ 421889 h 180729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2547560" h="1807298">
                <a:moveTo>
                  <a:pt x="342317" y="421889"/>
                </a:moveTo>
                <a:cubicBezTo>
                  <a:pt x="487684" y="98331"/>
                  <a:pt x="914404" y="27994"/>
                  <a:pt x="1101973" y="140535"/>
                </a:cubicBezTo>
                <a:cubicBezTo>
                  <a:pt x="1477110" y="-197089"/>
                  <a:pt x="1950723" y="154603"/>
                  <a:pt x="1889762" y="351551"/>
                </a:cubicBezTo>
                <a:cubicBezTo>
                  <a:pt x="2841676" y="32683"/>
                  <a:pt x="2640040" y="1401939"/>
                  <a:pt x="2044508" y="1265951"/>
                </a:cubicBezTo>
                <a:cubicBezTo>
                  <a:pt x="1946034" y="1711428"/>
                  <a:pt x="1552139" y="1791144"/>
                  <a:pt x="1284852" y="1631710"/>
                </a:cubicBezTo>
                <a:cubicBezTo>
                  <a:pt x="740902" y="1997469"/>
                  <a:pt x="492373" y="1744249"/>
                  <a:pt x="370453" y="1308153"/>
                </a:cubicBezTo>
                <a:cubicBezTo>
                  <a:pt x="-215701" y="1139341"/>
                  <a:pt x="-14064" y="661039"/>
                  <a:pt x="342317" y="421889"/>
                </a:cubicBezTo>
                <a:close/>
              </a:path>
            </a:pathLst>
          </a:custGeom>
          <a:solidFill>
            <a:srgbClr val="F1FA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389355" y="3429000"/>
            <a:ext cx="11413289" cy="34290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2540386" y="647115"/>
            <a:ext cx="1690464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15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华康娃娃体W5" panose="040B0509000000000000" pitchFamily="81" charset="-122"/>
                <a:ea typeface="华康娃娃体W5" panose="040B0509000000000000" pitchFamily="81" charset="-122"/>
                <a:cs typeface="+mn-cs"/>
              </a:rPr>
              <a:t>谢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4393644" y="1305839"/>
            <a:ext cx="1690464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15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华康娃娃体W5" panose="040B0509000000000000" pitchFamily="81" charset="-122"/>
                <a:ea typeface="华康娃娃体W5" panose="040B0509000000000000" pitchFamily="81" charset="-122"/>
                <a:cs typeface="+mn-cs"/>
              </a:rPr>
              <a:t>谢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6047285" y="631757"/>
            <a:ext cx="1690464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15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华康娃娃体W5" panose="040B0509000000000000" pitchFamily="81" charset="-122"/>
                <a:ea typeface="华康娃娃体W5" panose="040B0509000000000000" pitchFamily="81" charset="-122"/>
                <a:cs typeface="+mn-cs"/>
              </a:rPr>
              <a:t>观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7823144" y="1069079"/>
            <a:ext cx="1690464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15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华康娃娃体W5" panose="040B0509000000000000" pitchFamily="81" charset="-122"/>
                <a:ea typeface="华康娃娃体W5" panose="040B0509000000000000" pitchFamily="81" charset="-122"/>
                <a:cs typeface="+mn-cs"/>
              </a:rPr>
              <a:t>看</a:t>
            </a:r>
          </a:p>
        </p:txBody>
      </p:sp>
      <p:grpSp>
        <p:nvGrpSpPr>
          <p:cNvPr id="16" name="组合 15"/>
          <p:cNvGrpSpPr>
            <a:grpSpLocks noChangeAspect="1"/>
          </p:cNvGrpSpPr>
          <p:nvPr/>
        </p:nvGrpSpPr>
        <p:grpSpPr>
          <a:xfrm>
            <a:off x="9998086" y="3935537"/>
            <a:ext cx="1823535" cy="2554578"/>
            <a:chOff x="5961063" y="434976"/>
            <a:chExt cx="4260850" cy="5969000"/>
          </a:xfrm>
        </p:grpSpPr>
        <p:sp>
          <p:nvSpPr>
            <p:cNvPr id="17" name="Freeform 64"/>
            <p:cNvSpPr/>
            <p:nvPr/>
          </p:nvSpPr>
          <p:spPr bwMode="auto">
            <a:xfrm>
              <a:off x="5961063" y="2025651"/>
              <a:ext cx="1500188" cy="1235075"/>
            </a:xfrm>
            <a:custGeom>
              <a:avLst/>
              <a:gdLst>
                <a:gd name="T0" fmla="*/ 857 w 920"/>
                <a:gd name="T1" fmla="*/ 630 h 758"/>
                <a:gd name="T2" fmla="*/ 174 w 920"/>
                <a:gd name="T3" fmla="*/ 751 h 758"/>
                <a:gd name="T4" fmla="*/ 93 w 920"/>
                <a:gd name="T5" fmla="*/ 694 h 758"/>
                <a:gd name="T6" fmla="*/ 7 w 920"/>
                <a:gd name="T7" fmla="*/ 208 h 758"/>
                <a:gd name="T8" fmla="*/ 64 w 920"/>
                <a:gd name="T9" fmla="*/ 128 h 758"/>
                <a:gd name="T10" fmla="*/ 746 w 920"/>
                <a:gd name="T11" fmla="*/ 7 h 758"/>
                <a:gd name="T12" fmla="*/ 827 w 920"/>
                <a:gd name="T13" fmla="*/ 63 h 758"/>
                <a:gd name="T14" fmla="*/ 914 w 920"/>
                <a:gd name="T15" fmla="*/ 549 h 758"/>
                <a:gd name="T16" fmla="*/ 857 w 920"/>
                <a:gd name="T17" fmla="*/ 630 h 7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20" h="758">
                  <a:moveTo>
                    <a:pt x="857" y="630"/>
                  </a:moveTo>
                  <a:cubicBezTo>
                    <a:pt x="174" y="751"/>
                    <a:pt x="174" y="751"/>
                    <a:pt x="174" y="751"/>
                  </a:cubicBezTo>
                  <a:cubicBezTo>
                    <a:pt x="136" y="758"/>
                    <a:pt x="100" y="732"/>
                    <a:pt x="93" y="694"/>
                  </a:cubicBezTo>
                  <a:cubicBezTo>
                    <a:pt x="7" y="208"/>
                    <a:pt x="7" y="208"/>
                    <a:pt x="7" y="208"/>
                  </a:cubicBezTo>
                  <a:cubicBezTo>
                    <a:pt x="0" y="171"/>
                    <a:pt x="26" y="134"/>
                    <a:pt x="64" y="128"/>
                  </a:cubicBezTo>
                  <a:cubicBezTo>
                    <a:pt x="746" y="7"/>
                    <a:pt x="746" y="7"/>
                    <a:pt x="746" y="7"/>
                  </a:cubicBezTo>
                  <a:cubicBezTo>
                    <a:pt x="784" y="0"/>
                    <a:pt x="821" y="25"/>
                    <a:pt x="827" y="63"/>
                  </a:cubicBezTo>
                  <a:cubicBezTo>
                    <a:pt x="914" y="549"/>
                    <a:pt x="914" y="549"/>
                    <a:pt x="914" y="549"/>
                  </a:cubicBezTo>
                  <a:cubicBezTo>
                    <a:pt x="920" y="587"/>
                    <a:pt x="895" y="623"/>
                    <a:pt x="857" y="630"/>
                  </a:cubicBezTo>
                  <a:close/>
                </a:path>
              </a:pathLst>
            </a:custGeom>
            <a:solidFill>
              <a:srgbClr val="0B91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18" name="Freeform 65"/>
            <p:cNvSpPr/>
            <p:nvPr/>
          </p:nvSpPr>
          <p:spPr bwMode="auto">
            <a:xfrm>
              <a:off x="7037388" y="1860551"/>
              <a:ext cx="400050" cy="400050"/>
            </a:xfrm>
            <a:custGeom>
              <a:avLst/>
              <a:gdLst>
                <a:gd name="T0" fmla="*/ 211 w 245"/>
                <a:gd name="T1" fmla="*/ 185 h 245"/>
                <a:gd name="T2" fmla="*/ 60 w 245"/>
                <a:gd name="T3" fmla="*/ 211 h 245"/>
                <a:gd name="T4" fmla="*/ 34 w 245"/>
                <a:gd name="T5" fmla="*/ 61 h 245"/>
                <a:gd name="T6" fmla="*/ 184 w 245"/>
                <a:gd name="T7" fmla="*/ 35 h 245"/>
                <a:gd name="T8" fmla="*/ 211 w 245"/>
                <a:gd name="T9" fmla="*/ 185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5" h="245">
                  <a:moveTo>
                    <a:pt x="211" y="185"/>
                  </a:moveTo>
                  <a:cubicBezTo>
                    <a:pt x="176" y="234"/>
                    <a:pt x="109" y="245"/>
                    <a:pt x="60" y="211"/>
                  </a:cubicBezTo>
                  <a:cubicBezTo>
                    <a:pt x="12" y="177"/>
                    <a:pt x="0" y="110"/>
                    <a:pt x="34" y="61"/>
                  </a:cubicBezTo>
                  <a:cubicBezTo>
                    <a:pt x="68" y="12"/>
                    <a:pt x="135" y="0"/>
                    <a:pt x="184" y="35"/>
                  </a:cubicBezTo>
                  <a:cubicBezTo>
                    <a:pt x="233" y="69"/>
                    <a:pt x="245" y="136"/>
                    <a:pt x="211" y="185"/>
                  </a:cubicBezTo>
                  <a:close/>
                </a:path>
              </a:pathLst>
            </a:custGeom>
            <a:solidFill>
              <a:srgbClr val="2D33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19" name="Freeform 66"/>
            <p:cNvSpPr/>
            <p:nvPr/>
          </p:nvSpPr>
          <p:spPr bwMode="auto">
            <a:xfrm>
              <a:off x="7142163" y="1966913"/>
              <a:ext cx="188913" cy="188913"/>
            </a:xfrm>
            <a:custGeom>
              <a:avLst/>
              <a:gdLst>
                <a:gd name="T0" fmla="*/ 108 w 116"/>
                <a:gd name="T1" fmla="*/ 76 h 116"/>
                <a:gd name="T2" fmla="*/ 77 w 116"/>
                <a:gd name="T3" fmla="*/ 55 h 116"/>
                <a:gd name="T4" fmla="*/ 99 w 116"/>
                <a:gd name="T5" fmla="*/ 23 h 116"/>
                <a:gd name="T6" fmla="*/ 96 w 116"/>
                <a:gd name="T7" fmla="*/ 4 h 116"/>
                <a:gd name="T8" fmla="*/ 77 w 116"/>
                <a:gd name="T9" fmla="*/ 8 h 116"/>
                <a:gd name="T10" fmla="*/ 55 w 116"/>
                <a:gd name="T11" fmla="*/ 39 h 116"/>
                <a:gd name="T12" fmla="*/ 24 w 116"/>
                <a:gd name="T13" fmla="*/ 17 h 116"/>
                <a:gd name="T14" fmla="*/ 5 w 116"/>
                <a:gd name="T15" fmla="*/ 20 h 116"/>
                <a:gd name="T16" fmla="*/ 8 w 116"/>
                <a:gd name="T17" fmla="*/ 40 h 116"/>
                <a:gd name="T18" fmla="*/ 39 w 116"/>
                <a:gd name="T19" fmla="*/ 61 h 116"/>
                <a:gd name="T20" fmla="*/ 17 w 116"/>
                <a:gd name="T21" fmla="*/ 93 h 116"/>
                <a:gd name="T22" fmla="*/ 21 w 116"/>
                <a:gd name="T23" fmla="*/ 112 h 116"/>
                <a:gd name="T24" fmla="*/ 40 w 116"/>
                <a:gd name="T25" fmla="*/ 108 h 116"/>
                <a:gd name="T26" fmla="*/ 62 w 116"/>
                <a:gd name="T27" fmla="*/ 77 h 116"/>
                <a:gd name="T28" fmla="*/ 93 w 116"/>
                <a:gd name="T29" fmla="*/ 99 h 116"/>
                <a:gd name="T30" fmla="*/ 112 w 116"/>
                <a:gd name="T31" fmla="*/ 95 h 116"/>
                <a:gd name="T32" fmla="*/ 108 w 116"/>
                <a:gd name="T33" fmla="*/ 76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6" h="116">
                  <a:moveTo>
                    <a:pt x="108" y="76"/>
                  </a:moveTo>
                  <a:cubicBezTo>
                    <a:pt x="77" y="55"/>
                    <a:pt x="77" y="55"/>
                    <a:pt x="77" y="55"/>
                  </a:cubicBezTo>
                  <a:cubicBezTo>
                    <a:pt x="99" y="23"/>
                    <a:pt x="99" y="23"/>
                    <a:pt x="99" y="23"/>
                  </a:cubicBezTo>
                  <a:cubicBezTo>
                    <a:pt x="103" y="17"/>
                    <a:pt x="102" y="9"/>
                    <a:pt x="96" y="4"/>
                  </a:cubicBezTo>
                  <a:cubicBezTo>
                    <a:pt x="89" y="0"/>
                    <a:pt x="81" y="2"/>
                    <a:pt x="77" y="8"/>
                  </a:cubicBezTo>
                  <a:cubicBezTo>
                    <a:pt x="55" y="39"/>
                    <a:pt x="55" y="39"/>
                    <a:pt x="55" y="39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17" y="13"/>
                    <a:pt x="9" y="14"/>
                    <a:pt x="5" y="20"/>
                  </a:cubicBezTo>
                  <a:cubicBezTo>
                    <a:pt x="0" y="27"/>
                    <a:pt x="2" y="35"/>
                    <a:pt x="8" y="40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17" y="93"/>
                    <a:pt x="17" y="93"/>
                    <a:pt x="17" y="93"/>
                  </a:cubicBezTo>
                  <a:cubicBezTo>
                    <a:pt x="13" y="99"/>
                    <a:pt x="14" y="107"/>
                    <a:pt x="21" y="112"/>
                  </a:cubicBezTo>
                  <a:cubicBezTo>
                    <a:pt x="27" y="116"/>
                    <a:pt x="35" y="114"/>
                    <a:pt x="40" y="108"/>
                  </a:cubicBezTo>
                  <a:cubicBezTo>
                    <a:pt x="62" y="77"/>
                    <a:pt x="62" y="77"/>
                    <a:pt x="62" y="77"/>
                  </a:cubicBezTo>
                  <a:cubicBezTo>
                    <a:pt x="93" y="99"/>
                    <a:pt x="93" y="99"/>
                    <a:pt x="93" y="99"/>
                  </a:cubicBezTo>
                  <a:cubicBezTo>
                    <a:pt x="99" y="103"/>
                    <a:pt x="107" y="102"/>
                    <a:pt x="112" y="95"/>
                  </a:cubicBezTo>
                  <a:cubicBezTo>
                    <a:pt x="116" y="89"/>
                    <a:pt x="115" y="81"/>
                    <a:pt x="108" y="7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20" name="Freeform 67"/>
            <p:cNvSpPr/>
            <p:nvPr/>
          </p:nvSpPr>
          <p:spPr bwMode="auto">
            <a:xfrm>
              <a:off x="6188075" y="2366963"/>
              <a:ext cx="1031875" cy="268288"/>
            </a:xfrm>
            <a:custGeom>
              <a:avLst/>
              <a:gdLst>
                <a:gd name="T0" fmla="*/ 606 w 633"/>
                <a:gd name="T1" fmla="*/ 61 h 165"/>
                <a:gd name="T2" fmla="*/ 37 w 633"/>
                <a:gd name="T3" fmla="*/ 162 h 165"/>
                <a:gd name="T4" fmla="*/ 3 w 633"/>
                <a:gd name="T5" fmla="*/ 138 h 165"/>
                <a:gd name="T6" fmla="*/ 3 w 633"/>
                <a:gd name="T7" fmla="*/ 138 h 165"/>
                <a:gd name="T8" fmla="*/ 27 w 633"/>
                <a:gd name="T9" fmla="*/ 103 h 165"/>
                <a:gd name="T10" fmla="*/ 596 w 633"/>
                <a:gd name="T11" fmla="*/ 3 h 165"/>
                <a:gd name="T12" fmla="*/ 630 w 633"/>
                <a:gd name="T13" fmla="*/ 27 h 165"/>
                <a:gd name="T14" fmla="*/ 630 w 633"/>
                <a:gd name="T15" fmla="*/ 27 h 165"/>
                <a:gd name="T16" fmla="*/ 606 w 633"/>
                <a:gd name="T17" fmla="*/ 61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33" h="165">
                  <a:moveTo>
                    <a:pt x="606" y="61"/>
                  </a:moveTo>
                  <a:cubicBezTo>
                    <a:pt x="37" y="162"/>
                    <a:pt x="37" y="162"/>
                    <a:pt x="37" y="162"/>
                  </a:cubicBezTo>
                  <a:cubicBezTo>
                    <a:pt x="21" y="165"/>
                    <a:pt x="6" y="154"/>
                    <a:pt x="3" y="138"/>
                  </a:cubicBezTo>
                  <a:cubicBezTo>
                    <a:pt x="3" y="138"/>
                    <a:pt x="3" y="138"/>
                    <a:pt x="3" y="138"/>
                  </a:cubicBezTo>
                  <a:cubicBezTo>
                    <a:pt x="0" y="122"/>
                    <a:pt x="11" y="106"/>
                    <a:pt x="27" y="103"/>
                  </a:cubicBezTo>
                  <a:cubicBezTo>
                    <a:pt x="596" y="3"/>
                    <a:pt x="596" y="3"/>
                    <a:pt x="596" y="3"/>
                  </a:cubicBezTo>
                  <a:cubicBezTo>
                    <a:pt x="612" y="0"/>
                    <a:pt x="627" y="11"/>
                    <a:pt x="630" y="27"/>
                  </a:cubicBezTo>
                  <a:cubicBezTo>
                    <a:pt x="630" y="27"/>
                    <a:pt x="630" y="27"/>
                    <a:pt x="630" y="27"/>
                  </a:cubicBezTo>
                  <a:cubicBezTo>
                    <a:pt x="633" y="43"/>
                    <a:pt x="622" y="58"/>
                    <a:pt x="606" y="61"/>
                  </a:cubicBezTo>
                  <a:close/>
                </a:path>
              </a:pathLst>
            </a:custGeom>
            <a:solidFill>
              <a:srgbClr val="DBB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21" name="Freeform 68"/>
            <p:cNvSpPr/>
            <p:nvPr/>
          </p:nvSpPr>
          <p:spPr bwMode="auto">
            <a:xfrm>
              <a:off x="6219825" y="2554288"/>
              <a:ext cx="1031875" cy="266700"/>
            </a:xfrm>
            <a:custGeom>
              <a:avLst/>
              <a:gdLst>
                <a:gd name="T0" fmla="*/ 606 w 633"/>
                <a:gd name="T1" fmla="*/ 61 h 164"/>
                <a:gd name="T2" fmla="*/ 38 w 633"/>
                <a:gd name="T3" fmla="*/ 162 h 164"/>
                <a:gd name="T4" fmla="*/ 3 w 633"/>
                <a:gd name="T5" fmla="*/ 138 h 164"/>
                <a:gd name="T6" fmla="*/ 3 w 633"/>
                <a:gd name="T7" fmla="*/ 138 h 164"/>
                <a:gd name="T8" fmla="*/ 27 w 633"/>
                <a:gd name="T9" fmla="*/ 103 h 164"/>
                <a:gd name="T10" fmla="*/ 596 w 633"/>
                <a:gd name="T11" fmla="*/ 2 h 164"/>
                <a:gd name="T12" fmla="*/ 630 w 633"/>
                <a:gd name="T13" fmla="*/ 26 h 164"/>
                <a:gd name="T14" fmla="*/ 630 w 633"/>
                <a:gd name="T15" fmla="*/ 26 h 164"/>
                <a:gd name="T16" fmla="*/ 606 w 633"/>
                <a:gd name="T17" fmla="*/ 61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33" h="164">
                  <a:moveTo>
                    <a:pt x="606" y="61"/>
                  </a:moveTo>
                  <a:cubicBezTo>
                    <a:pt x="38" y="162"/>
                    <a:pt x="38" y="162"/>
                    <a:pt x="38" y="162"/>
                  </a:cubicBezTo>
                  <a:cubicBezTo>
                    <a:pt x="21" y="164"/>
                    <a:pt x="6" y="154"/>
                    <a:pt x="3" y="138"/>
                  </a:cubicBezTo>
                  <a:cubicBezTo>
                    <a:pt x="3" y="138"/>
                    <a:pt x="3" y="138"/>
                    <a:pt x="3" y="138"/>
                  </a:cubicBezTo>
                  <a:cubicBezTo>
                    <a:pt x="0" y="121"/>
                    <a:pt x="11" y="106"/>
                    <a:pt x="27" y="103"/>
                  </a:cubicBezTo>
                  <a:cubicBezTo>
                    <a:pt x="596" y="2"/>
                    <a:pt x="596" y="2"/>
                    <a:pt x="596" y="2"/>
                  </a:cubicBezTo>
                  <a:cubicBezTo>
                    <a:pt x="612" y="0"/>
                    <a:pt x="627" y="10"/>
                    <a:pt x="630" y="26"/>
                  </a:cubicBezTo>
                  <a:cubicBezTo>
                    <a:pt x="630" y="26"/>
                    <a:pt x="630" y="26"/>
                    <a:pt x="630" y="26"/>
                  </a:cubicBezTo>
                  <a:cubicBezTo>
                    <a:pt x="633" y="43"/>
                    <a:pt x="622" y="58"/>
                    <a:pt x="606" y="61"/>
                  </a:cubicBezTo>
                  <a:close/>
                </a:path>
              </a:pathLst>
            </a:custGeom>
            <a:solidFill>
              <a:srgbClr val="DBB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23" name="Freeform 69"/>
            <p:cNvSpPr/>
            <p:nvPr/>
          </p:nvSpPr>
          <p:spPr bwMode="auto">
            <a:xfrm>
              <a:off x="6254750" y="2740026"/>
              <a:ext cx="1031875" cy="268288"/>
            </a:xfrm>
            <a:custGeom>
              <a:avLst/>
              <a:gdLst>
                <a:gd name="T0" fmla="*/ 606 w 633"/>
                <a:gd name="T1" fmla="*/ 62 h 165"/>
                <a:gd name="T2" fmla="*/ 37 w 633"/>
                <a:gd name="T3" fmla="*/ 162 h 165"/>
                <a:gd name="T4" fmla="*/ 3 w 633"/>
                <a:gd name="T5" fmla="*/ 138 h 165"/>
                <a:gd name="T6" fmla="*/ 3 w 633"/>
                <a:gd name="T7" fmla="*/ 138 h 165"/>
                <a:gd name="T8" fmla="*/ 27 w 633"/>
                <a:gd name="T9" fmla="*/ 104 h 165"/>
                <a:gd name="T10" fmla="*/ 595 w 633"/>
                <a:gd name="T11" fmla="*/ 3 h 165"/>
                <a:gd name="T12" fmla="*/ 630 w 633"/>
                <a:gd name="T13" fmla="*/ 27 h 165"/>
                <a:gd name="T14" fmla="*/ 630 w 633"/>
                <a:gd name="T15" fmla="*/ 27 h 165"/>
                <a:gd name="T16" fmla="*/ 606 w 633"/>
                <a:gd name="T17" fmla="*/ 62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33" h="165">
                  <a:moveTo>
                    <a:pt x="606" y="62"/>
                  </a:moveTo>
                  <a:cubicBezTo>
                    <a:pt x="37" y="162"/>
                    <a:pt x="37" y="162"/>
                    <a:pt x="37" y="162"/>
                  </a:cubicBezTo>
                  <a:cubicBezTo>
                    <a:pt x="21" y="165"/>
                    <a:pt x="5" y="154"/>
                    <a:pt x="3" y="138"/>
                  </a:cubicBezTo>
                  <a:cubicBezTo>
                    <a:pt x="3" y="138"/>
                    <a:pt x="3" y="138"/>
                    <a:pt x="3" y="138"/>
                  </a:cubicBezTo>
                  <a:cubicBezTo>
                    <a:pt x="0" y="122"/>
                    <a:pt x="10" y="107"/>
                    <a:pt x="27" y="104"/>
                  </a:cubicBezTo>
                  <a:cubicBezTo>
                    <a:pt x="595" y="3"/>
                    <a:pt x="595" y="3"/>
                    <a:pt x="595" y="3"/>
                  </a:cubicBezTo>
                  <a:cubicBezTo>
                    <a:pt x="611" y="0"/>
                    <a:pt x="627" y="11"/>
                    <a:pt x="630" y="27"/>
                  </a:cubicBezTo>
                  <a:cubicBezTo>
                    <a:pt x="630" y="27"/>
                    <a:pt x="630" y="27"/>
                    <a:pt x="630" y="27"/>
                  </a:cubicBezTo>
                  <a:cubicBezTo>
                    <a:pt x="633" y="43"/>
                    <a:pt x="622" y="59"/>
                    <a:pt x="606" y="62"/>
                  </a:cubicBezTo>
                  <a:close/>
                </a:path>
              </a:pathLst>
            </a:custGeom>
            <a:solidFill>
              <a:srgbClr val="DBB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24" name="Freeform 70"/>
            <p:cNvSpPr/>
            <p:nvPr/>
          </p:nvSpPr>
          <p:spPr bwMode="auto">
            <a:xfrm>
              <a:off x="8651875" y="492126"/>
              <a:ext cx="1431925" cy="1133475"/>
            </a:xfrm>
            <a:custGeom>
              <a:avLst/>
              <a:gdLst>
                <a:gd name="T0" fmla="*/ 758 w 878"/>
                <a:gd name="T1" fmla="*/ 693 h 696"/>
                <a:gd name="T2" fmla="*/ 67 w 878"/>
                <a:gd name="T3" fmla="*/ 634 h 696"/>
                <a:gd name="T4" fmla="*/ 3 w 878"/>
                <a:gd name="T5" fmla="*/ 559 h 696"/>
                <a:gd name="T6" fmla="*/ 45 w 878"/>
                <a:gd name="T7" fmla="*/ 67 h 696"/>
                <a:gd name="T8" fmla="*/ 120 w 878"/>
                <a:gd name="T9" fmla="*/ 4 h 696"/>
                <a:gd name="T10" fmla="*/ 811 w 878"/>
                <a:gd name="T11" fmla="*/ 62 h 696"/>
                <a:gd name="T12" fmla="*/ 875 w 878"/>
                <a:gd name="T13" fmla="*/ 138 h 696"/>
                <a:gd name="T14" fmla="*/ 833 w 878"/>
                <a:gd name="T15" fmla="*/ 629 h 696"/>
                <a:gd name="T16" fmla="*/ 758 w 878"/>
                <a:gd name="T17" fmla="*/ 693 h 6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78" h="696">
                  <a:moveTo>
                    <a:pt x="758" y="693"/>
                  </a:moveTo>
                  <a:cubicBezTo>
                    <a:pt x="67" y="634"/>
                    <a:pt x="67" y="634"/>
                    <a:pt x="67" y="634"/>
                  </a:cubicBezTo>
                  <a:cubicBezTo>
                    <a:pt x="28" y="631"/>
                    <a:pt x="0" y="597"/>
                    <a:pt x="3" y="559"/>
                  </a:cubicBezTo>
                  <a:cubicBezTo>
                    <a:pt x="45" y="67"/>
                    <a:pt x="45" y="67"/>
                    <a:pt x="45" y="67"/>
                  </a:cubicBezTo>
                  <a:cubicBezTo>
                    <a:pt x="48" y="29"/>
                    <a:pt x="82" y="0"/>
                    <a:pt x="120" y="4"/>
                  </a:cubicBezTo>
                  <a:cubicBezTo>
                    <a:pt x="811" y="62"/>
                    <a:pt x="811" y="62"/>
                    <a:pt x="811" y="62"/>
                  </a:cubicBezTo>
                  <a:cubicBezTo>
                    <a:pt x="850" y="65"/>
                    <a:pt x="878" y="99"/>
                    <a:pt x="875" y="138"/>
                  </a:cubicBezTo>
                  <a:cubicBezTo>
                    <a:pt x="833" y="629"/>
                    <a:pt x="833" y="629"/>
                    <a:pt x="833" y="629"/>
                  </a:cubicBezTo>
                  <a:cubicBezTo>
                    <a:pt x="830" y="668"/>
                    <a:pt x="796" y="696"/>
                    <a:pt x="758" y="693"/>
                  </a:cubicBezTo>
                  <a:close/>
                </a:path>
              </a:pathLst>
            </a:custGeom>
            <a:solidFill>
              <a:srgbClr val="5962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27" name="Freeform 71"/>
            <p:cNvSpPr/>
            <p:nvPr/>
          </p:nvSpPr>
          <p:spPr bwMode="auto">
            <a:xfrm>
              <a:off x="9828213" y="434976"/>
              <a:ext cx="393700" cy="393700"/>
            </a:xfrm>
            <a:custGeom>
              <a:avLst/>
              <a:gdLst>
                <a:gd name="T0" fmla="*/ 190 w 242"/>
                <a:gd name="T1" fmla="*/ 204 h 242"/>
                <a:gd name="T2" fmla="*/ 38 w 242"/>
                <a:gd name="T3" fmla="*/ 191 h 242"/>
                <a:gd name="T4" fmla="*/ 51 w 242"/>
                <a:gd name="T5" fmla="*/ 39 h 242"/>
                <a:gd name="T6" fmla="*/ 203 w 242"/>
                <a:gd name="T7" fmla="*/ 52 h 242"/>
                <a:gd name="T8" fmla="*/ 190 w 242"/>
                <a:gd name="T9" fmla="*/ 204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2" h="242">
                  <a:moveTo>
                    <a:pt x="190" y="204"/>
                  </a:moveTo>
                  <a:cubicBezTo>
                    <a:pt x="145" y="242"/>
                    <a:pt x="77" y="236"/>
                    <a:pt x="38" y="191"/>
                  </a:cubicBezTo>
                  <a:cubicBezTo>
                    <a:pt x="0" y="145"/>
                    <a:pt x="6" y="77"/>
                    <a:pt x="51" y="39"/>
                  </a:cubicBezTo>
                  <a:cubicBezTo>
                    <a:pt x="97" y="0"/>
                    <a:pt x="165" y="6"/>
                    <a:pt x="203" y="52"/>
                  </a:cubicBezTo>
                  <a:cubicBezTo>
                    <a:pt x="242" y="97"/>
                    <a:pt x="236" y="165"/>
                    <a:pt x="190" y="204"/>
                  </a:cubicBezTo>
                  <a:close/>
                </a:path>
              </a:pathLst>
            </a:custGeom>
            <a:solidFill>
              <a:srgbClr val="2D33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28" name="Freeform 72"/>
            <p:cNvSpPr/>
            <p:nvPr/>
          </p:nvSpPr>
          <p:spPr bwMode="auto">
            <a:xfrm>
              <a:off x="9936163" y="541338"/>
              <a:ext cx="179388" cy="179388"/>
            </a:xfrm>
            <a:custGeom>
              <a:avLst/>
              <a:gdLst>
                <a:gd name="T0" fmla="*/ 99 w 110"/>
                <a:gd name="T1" fmla="*/ 86 h 110"/>
                <a:gd name="T2" fmla="*/ 74 w 110"/>
                <a:gd name="T3" fmla="*/ 57 h 110"/>
                <a:gd name="T4" fmla="*/ 103 w 110"/>
                <a:gd name="T5" fmla="*/ 32 h 110"/>
                <a:gd name="T6" fmla="*/ 105 w 110"/>
                <a:gd name="T7" fmla="*/ 13 h 110"/>
                <a:gd name="T8" fmla="*/ 86 w 110"/>
                <a:gd name="T9" fmla="*/ 11 h 110"/>
                <a:gd name="T10" fmla="*/ 56 w 110"/>
                <a:gd name="T11" fmla="*/ 36 h 110"/>
                <a:gd name="T12" fmla="*/ 32 w 110"/>
                <a:gd name="T13" fmla="*/ 7 h 110"/>
                <a:gd name="T14" fmla="*/ 13 w 110"/>
                <a:gd name="T15" fmla="*/ 5 h 110"/>
                <a:gd name="T16" fmla="*/ 11 w 110"/>
                <a:gd name="T17" fmla="*/ 25 h 110"/>
                <a:gd name="T18" fmla="*/ 36 w 110"/>
                <a:gd name="T19" fmla="*/ 54 h 110"/>
                <a:gd name="T20" fmla="*/ 6 w 110"/>
                <a:gd name="T21" fmla="*/ 78 h 110"/>
                <a:gd name="T22" fmla="*/ 5 w 110"/>
                <a:gd name="T23" fmla="*/ 97 h 110"/>
                <a:gd name="T24" fmla="*/ 24 w 110"/>
                <a:gd name="T25" fmla="*/ 99 h 110"/>
                <a:gd name="T26" fmla="*/ 53 w 110"/>
                <a:gd name="T27" fmla="*/ 75 h 110"/>
                <a:gd name="T28" fmla="*/ 78 w 110"/>
                <a:gd name="T29" fmla="*/ 104 h 110"/>
                <a:gd name="T30" fmla="*/ 97 w 110"/>
                <a:gd name="T31" fmla="*/ 105 h 110"/>
                <a:gd name="T32" fmla="*/ 99 w 110"/>
                <a:gd name="T33" fmla="*/ 8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0" h="110">
                  <a:moveTo>
                    <a:pt x="99" y="86"/>
                  </a:moveTo>
                  <a:cubicBezTo>
                    <a:pt x="74" y="57"/>
                    <a:pt x="74" y="57"/>
                    <a:pt x="74" y="57"/>
                  </a:cubicBezTo>
                  <a:cubicBezTo>
                    <a:pt x="103" y="32"/>
                    <a:pt x="103" y="32"/>
                    <a:pt x="103" y="32"/>
                  </a:cubicBezTo>
                  <a:cubicBezTo>
                    <a:pt x="109" y="28"/>
                    <a:pt x="110" y="19"/>
                    <a:pt x="105" y="13"/>
                  </a:cubicBezTo>
                  <a:cubicBezTo>
                    <a:pt x="100" y="7"/>
                    <a:pt x="91" y="7"/>
                    <a:pt x="86" y="11"/>
                  </a:cubicBezTo>
                  <a:cubicBezTo>
                    <a:pt x="56" y="36"/>
                    <a:pt x="56" y="36"/>
                    <a:pt x="56" y="36"/>
                  </a:cubicBezTo>
                  <a:cubicBezTo>
                    <a:pt x="32" y="7"/>
                    <a:pt x="32" y="7"/>
                    <a:pt x="32" y="7"/>
                  </a:cubicBezTo>
                  <a:cubicBezTo>
                    <a:pt x="27" y="1"/>
                    <a:pt x="18" y="0"/>
                    <a:pt x="13" y="5"/>
                  </a:cubicBezTo>
                  <a:cubicBezTo>
                    <a:pt x="7" y="10"/>
                    <a:pt x="6" y="19"/>
                    <a:pt x="11" y="2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6" y="78"/>
                    <a:pt x="6" y="78"/>
                    <a:pt x="6" y="78"/>
                  </a:cubicBezTo>
                  <a:cubicBezTo>
                    <a:pt x="1" y="83"/>
                    <a:pt x="0" y="92"/>
                    <a:pt x="5" y="97"/>
                  </a:cubicBezTo>
                  <a:cubicBezTo>
                    <a:pt x="10" y="103"/>
                    <a:pt x="18" y="104"/>
                    <a:pt x="24" y="99"/>
                  </a:cubicBezTo>
                  <a:cubicBezTo>
                    <a:pt x="53" y="75"/>
                    <a:pt x="53" y="75"/>
                    <a:pt x="53" y="75"/>
                  </a:cubicBezTo>
                  <a:cubicBezTo>
                    <a:pt x="78" y="104"/>
                    <a:pt x="78" y="104"/>
                    <a:pt x="78" y="104"/>
                  </a:cubicBezTo>
                  <a:cubicBezTo>
                    <a:pt x="83" y="109"/>
                    <a:pt x="91" y="110"/>
                    <a:pt x="97" y="105"/>
                  </a:cubicBezTo>
                  <a:cubicBezTo>
                    <a:pt x="103" y="100"/>
                    <a:pt x="104" y="92"/>
                    <a:pt x="99" y="8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29" name="Freeform 73"/>
            <p:cNvSpPr/>
            <p:nvPr/>
          </p:nvSpPr>
          <p:spPr bwMode="auto">
            <a:xfrm>
              <a:off x="8877300" y="828676"/>
              <a:ext cx="1039813" cy="180975"/>
            </a:xfrm>
            <a:custGeom>
              <a:avLst/>
              <a:gdLst>
                <a:gd name="T0" fmla="*/ 604 w 638"/>
                <a:gd name="T1" fmla="*/ 109 h 111"/>
                <a:gd name="T2" fmla="*/ 29 w 638"/>
                <a:gd name="T3" fmla="*/ 60 h 111"/>
                <a:gd name="T4" fmla="*/ 2 w 638"/>
                <a:gd name="T5" fmla="*/ 29 h 111"/>
                <a:gd name="T6" fmla="*/ 2 w 638"/>
                <a:gd name="T7" fmla="*/ 29 h 111"/>
                <a:gd name="T8" fmla="*/ 34 w 638"/>
                <a:gd name="T9" fmla="*/ 2 h 111"/>
                <a:gd name="T10" fmla="*/ 609 w 638"/>
                <a:gd name="T11" fmla="*/ 50 h 111"/>
                <a:gd name="T12" fmla="*/ 636 w 638"/>
                <a:gd name="T13" fmla="*/ 82 h 111"/>
                <a:gd name="T14" fmla="*/ 636 w 638"/>
                <a:gd name="T15" fmla="*/ 82 h 111"/>
                <a:gd name="T16" fmla="*/ 604 w 638"/>
                <a:gd name="T17" fmla="*/ 109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38" h="111">
                  <a:moveTo>
                    <a:pt x="604" y="109"/>
                  </a:moveTo>
                  <a:cubicBezTo>
                    <a:pt x="29" y="60"/>
                    <a:pt x="29" y="60"/>
                    <a:pt x="29" y="60"/>
                  </a:cubicBezTo>
                  <a:cubicBezTo>
                    <a:pt x="12" y="59"/>
                    <a:pt x="0" y="45"/>
                    <a:pt x="2" y="29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3" y="12"/>
                    <a:pt x="17" y="0"/>
                    <a:pt x="34" y="2"/>
                  </a:cubicBezTo>
                  <a:cubicBezTo>
                    <a:pt x="609" y="50"/>
                    <a:pt x="609" y="50"/>
                    <a:pt x="609" y="50"/>
                  </a:cubicBezTo>
                  <a:cubicBezTo>
                    <a:pt x="625" y="52"/>
                    <a:pt x="638" y="66"/>
                    <a:pt x="636" y="82"/>
                  </a:cubicBezTo>
                  <a:cubicBezTo>
                    <a:pt x="636" y="82"/>
                    <a:pt x="636" y="82"/>
                    <a:pt x="636" y="82"/>
                  </a:cubicBezTo>
                  <a:cubicBezTo>
                    <a:pt x="635" y="99"/>
                    <a:pt x="620" y="111"/>
                    <a:pt x="604" y="109"/>
                  </a:cubicBezTo>
                  <a:close/>
                </a:path>
              </a:pathLst>
            </a:custGeom>
            <a:solidFill>
              <a:srgbClr val="4950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30" name="Freeform 74"/>
            <p:cNvSpPr/>
            <p:nvPr/>
          </p:nvSpPr>
          <p:spPr bwMode="auto">
            <a:xfrm>
              <a:off x="8859838" y="1017588"/>
              <a:ext cx="1041400" cy="180975"/>
            </a:xfrm>
            <a:custGeom>
              <a:avLst/>
              <a:gdLst>
                <a:gd name="T0" fmla="*/ 604 w 638"/>
                <a:gd name="T1" fmla="*/ 109 h 111"/>
                <a:gd name="T2" fmla="*/ 29 w 638"/>
                <a:gd name="T3" fmla="*/ 61 h 111"/>
                <a:gd name="T4" fmla="*/ 2 w 638"/>
                <a:gd name="T5" fmla="*/ 29 h 111"/>
                <a:gd name="T6" fmla="*/ 2 w 638"/>
                <a:gd name="T7" fmla="*/ 29 h 111"/>
                <a:gd name="T8" fmla="*/ 34 w 638"/>
                <a:gd name="T9" fmla="*/ 2 h 111"/>
                <a:gd name="T10" fmla="*/ 609 w 638"/>
                <a:gd name="T11" fmla="*/ 51 h 111"/>
                <a:gd name="T12" fmla="*/ 636 w 638"/>
                <a:gd name="T13" fmla="*/ 83 h 111"/>
                <a:gd name="T14" fmla="*/ 636 w 638"/>
                <a:gd name="T15" fmla="*/ 83 h 111"/>
                <a:gd name="T16" fmla="*/ 604 w 638"/>
                <a:gd name="T17" fmla="*/ 109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38" h="111">
                  <a:moveTo>
                    <a:pt x="604" y="109"/>
                  </a:moveTo>
                  <a:cubicBezTo>
                    <a:pt x="29" y="61"/>
                    <a:pt x="29" y="61"/>
                    <a:pt x="29" y="61"/>
                  </a:cubicBezTo>
                  <a:cubicBezTo>
                    <a:pt x="12" y="59"/>
                    <a:pt x="0" y="45"/>
                    <a:pt x="2" y="29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3" y="12"/>
                    <a:pt x="17" y="0"/>
                    <a:pt x="34" y="2"/>
                  </a:cubicBezTo>
                  <a:cubicBezTo>
                    <a:pt x="609" y="51"/>
                    <a:pt x="609" y="51"/>
                    <a:pt x="609" y="51"/>
                  </a:cubicBezTo>
                  <a:cubicBezTo>
                    <a:pt x="626" y="52"/>
                    <a:pt x="638" y="66"/>
                    <a:pt x="636" y="83"/>
                  </a:cubicBezTo>
                  <a:cubicBezTo>
                    <a:pt x="636" y="83"/>
                    <a:pt x="636" y="83"/>
                    <a:pt x="636" y="83"/>
                  </a:cubicBezTo>
                  <a:cubicBezTo>
                    <a:pt x="635" y="99"/>
                    <a:pt x="621" y="111"/>
                    <a:pt x="604" y="109"/>
                  </a:cubicBezTo>
                  <a:close/>
                </a:path>
              </a:pathLst>
            </a:custGeom>
            <a:solidFill>
              <a:srgbClr val="4950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31" name="Freeform 75"/>
            <p:cNvSpPr/>
            <p:nvPr/>
          </p:nvSpPr>
          <p:spPr bwMode="auto">
            <a:xfrm>
              <a:off x="8845550" y="1208088"/>
              <a:ext cx="1039813" cy="179388"/>
            </a:xfrm>
            <a:custGeom>
              <a:avLst/>
              <a:gdLst>
                <a:gd name="T0" fmla="*/ 603 w 637"/>
                <a:gd name="T1" fmla="*/ 109 h 110"/>
                <a:gd name="T2" fmla="*/ 28 w 637"/>
                <a:gd name="T3" fmla="*/ 60 h 110"/>
                <a:gd name="T4" fmla="*/ 1 w 637"/>
                <a:gd name="T5" fmla="*/ 28 h 110"/>
                <a:gd name="T6" fmla="*/ 1 w 637"/>
                <a:gd name="T7" fmla="*/ 28 h 110"/>
                <a:gd name="T8" fmla="*/ 33 w 637"/>
                <a:gd name="T9" fmla="*/ 1 h 110"/>
                <a:gd name="T10" fmla="*/ 608 w 637"/>
                <a:gd name="T11" fmla="*/ 50 h 110"/>
                <a:gd name="T12" fmla="*/ 635 w 637"/>
                <a:gd name="T13" fmla="*/ 82 h 110"/>
                <a:gd name="T14" fmla="*/ 635 w 637"/>
                <a:gd name="T15" fmla="*/ 82 h 110"/>
                <a:gd name="T16" fmla="*/ 603 w 637"/>
                <a:gd name="T17" fmla="*/ 109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37" h="110">
                  <a:moveTo>
                    <a:pt x="603" y="109"/>
                  </a:moveTo>
                  <a:cubicBezTo>
                    <a:pt x="28" y="60"/>
                    <a:pt x="28" y="60"/>
                    <a:pt x="28" y="60"/>
                  </a:cubicBezTo>
                  <a:cubicBezTo>
                    <a:pt x="12" y="58"/>
                    <a:pt x="0" y="44"/>
                    <a:pt x="1" y="28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2" y="12"/>
                    <a:pt x="17" y="0"/>
                    <a:pt x="33" y="1"/>
                  </a:cubicBezTo>
                  <a:cubicBezTo>
                    <a:pt x="608" y="50"/>
                    <a:pt x="608" y="50"/>
                    <a:pt x="608" y="50"/>
                  </a:cubicBezTo>
                  <a:cubicBezTo>
                    <a:pt x="625" y="51"/>
                    <a:pt x="637" y="65"/>
                    <a:pt x="635" y="82"/>
                  </a:cubicBezTo>
                  <a:cubicBezTo>
                    <a:pt x="635" y="82"/>
                    <a:pt x="635" y="82"/>
                    <a:pt x="635" y="82"/>
                  </a:cubicBezTo>
                  <a:cubicBezTo>
                    <a:pt x="634" y="98"/>
                    <a:pt x="620" y="110"/>
                    <a:pt x="603" y="109"/>
                  </a:cubicBezTo>
                  <a:close/>
                </a:path>
              </a:pathLst>
            </a:custGeom>
            <a:solidFill>
              <a:srgbClr val="4950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32" name="Freeform 76"/>
            <p:cNvSpPr/>
            <p:nvPr/>
          </p:nvSpPr>
          <p:spPr bwMode="auto">
            <a:xfrm>
              <a:off x="8370888" y="4279901"/>
              <a:ext cx="930275" cy="679450"/>
            </a:xfrm>
            <a:custGeom>
              <a:avLst/>
              <a:gdLst>
                <a:gd name="T0" fmla="*/ 285 w 570"/>
                <a:gd name="T1" fmla="*/ 417 h 417"/>
                <a:gd name="T2" fmla="*/ 285 w 570"/>
                <a:gd name="T3" fmla="*/ 417 h 417"/>
                <a:gd name="T4" fmla="*/ 0 w 570"/>
                <a:gd name="T5" fmla="*/ 132 h 417"/>
                <a:gd name="T6" fmla="*/ 0 w 570"/>
                <a:gd name="T7" fmla="*/ 94 h 417"/>
                <a:gd name="T8" fmla="*/ 94 w 570"/>
                <a:gd name="T9" fmla="*/ 0 h 417"/>
                <a:gd name="T10" fmla="*/ 476 w 570"/>
                <a:gd name="T11" fmla="*/ 0 h 417"/>
                <a:gd name="T12" fmla="*/ 570 w 570"/>
                <a:gd name="T13" fmla="*/ 94 h 417"/>
                <a:gd name="T14" fmla="*/ 570 w 570"/>
                <a:gd name="T15" fmla="*/ 132 h 417"/>
                <a:gd name="T16" fmla="*/ 285 w 570"/>
                <a:gd name="T17" fmla="*/ 417 h 4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0" h="417">
                  <a:moveTo>
                    <a:pt x="285" y="417"/>
                  </a:moveTo>
                  <a:cubicBezTo>
                    <a:pt x="285" y="417"/>
                    <a:pt x="285" y="417"/>
                    <a:pt x="285" y="417"/>
                  </a:cubicBezTo>
                  <a:cubicBezTo>
                    <a:pt x="127" y="417"/>
                    <a:pt x="0" y="289"/>
                    <a:pt x="0" y="132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42"/>
                    <a:pt x="42" y="0"/>
                    <a:pt x="94" y="0"/>
                  </a:cubicBezTo>
                  <a:cubicBezTo>
                    <a:pt x="476" y="0"/>
                    <a:pt x="476" y="0"/>
                    <a:pt x="476" y="0"/>
                  </a:cubicBezTo>
                  <a:cubicBezTo>
                    <a:pt x="528" y="0"/>
                    <a:pt x="570" y="42"/>
                    <a:pt x="570" y="94"/>
                  </a:cubicBezTo>
                  <a:cubicBezTo>
                    <a:pt x="570" y="132"/>
                    <a:pt x="570" y="132"/>
                    <a:pt x="570" y="132"/>
                  </a:cubicBezTo>
                  <a:cubicBezTo>
                    <a:pt x="570" y="289"/>
                    <a:pt x="442" y="417"/>
                    <a:pt x="285" y="417"/>
                  </a:cubicBezTo>
                  <a:close/>
                </a:path>
              </a:pathLst>
            </a:custGeom>
            <a:solidFill>
              <a:srgbClr val="2D33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33" name="Freeform 77"/>
            <p:cNvSpPr/>
            <p:nvPr/>
          </p:nvSpPr>
          <p:spPr bwMode="auto">
            <a:xfrm>
              <a:off x="9272588" y="5918201"/>
              <a:ext cx="233363" cy="198438"/>
            </a:xfrm>
            <a:custGeom>
              <a:avLst/>
              <a:gdLst>
                <a:gd name="T0" fmla="*/ 133 w 147"/>
                <a:gd name="T1" fmla="*/ 0 h 125"/>
                <a:gd name="T2" fmla="*/ 0 w 147"/>
                <a:gd name="T3" fmla="*/ 18 h 125"/>
                <a:gd name="T4" fmla="*/ 15 w 147"/>
                <a:gd name="T5" fmla="*/ 125 h 125"/>
                <a:gd name="T6" fmla="*/ 147 w 147"/>
                <a:gd name="T7" fmla="*/ 107 h 125"/>
                <a:gd name="T8" fmla="*/ 133 w 147"/>
                <a:gd name="T9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125">
                  <a:moveTo>
                    <a:pt x="133" y="0"/>
                  </a:moveTo>
                  <a:lnTo>
                    <a:pt x="0" y="18"/>
                  </a:lnTo>
                  <a:lnTo>
                    <a:pt x="15" y="125"/>
                  </a:lnTo>
                  <a:lnTo>
                    <a:pt x="147" y="107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B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34" name="Freeform 78"/>
            <p:cNvSpPr/>
            <p:nvPr/>
          </p:nvSpPr>
          <p:spPr bwMode="auto">
            <a:xfrm>
              <a:off x="8977313" y="6021388"/>
              <a:ext cx="615950" cy="346075"/>
            </a:xfrm>
            <a:custGeom>
              <a:avLst/>
              <a:gdLst>
                <a:gd name="T0" fmla="*/ 8 w 377"/>
                <a:gd name="T1" fmla="*/ 213 h 213"/>
                <a:gd name="T2" fmla="*/ 356 w 377"/>
                <a:gd name="T3" fmla="*/ 167 h 213"/>
                <a:gd name="T4" fmla="*/ 375 w 377"/>
                <a:gd name="T5" fmla="*/ 142 h 213"/>
                <a:gd name="T6" fmla="*/ 361 w 377"/>
                <a:gd name="T7" fmla="*/ 31 h 213"/>
                <a:gd name="T8" fmla="*/ 323 w 377"/>
                <a:gd name="T9" fmla="*/ 3 h 213"/>
                <a:gd name="T10" fmla="*/ 166 w 377"/>
                <a:gd name="T11" fmla="*/ 24 h 213"/>
                <a:gd name="T12" fmla="*/ 169 w 377"/>
                <a:gd name="T13" fmla="*/ 42 h 213"/>
                <a:gd name="T14" fmla="*/ 135 w 377"/>
                <a:gd name="T15" fmla="*/ 51 h 213"/>
                <a:gd name="T16" fmla="*/ 5 w 377"/>
                <a:gd name="T17" fmla="*/ 186 h 213"/>
                <a:gd name="T18" fmla="*/ 1 w 377"/>
                <a:gd name="T19" fmla="*/ 205 h 213"/>
                <a:gd name="T20" fmla="*/ 8 w 377"/>
                <a:gd name="T21" fmla="*/ 213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7" h="213">
                  <a:moveTo>
                    <a:pt x="8" y="213"/>
                  </a:moveTo>
                  <a:cubicBezTo>
                    <a:pt x="356" y="167"/>
                    <a:pt x="356" y="167"/>
                    <a:pt x="356" y="167"/>
                  </a:cubicBezTo>
                  <a:cubicBezTo>
                    <a:pt x="368" y="165"/>
                    <a:pt x="377" y="154"/>
                    <a:pt x="375" y="142"/>
                  </a:cubicBezTo>
                  <a:cubicBezTo>
                    <a:pt x="361" y="31"/>
                    <a:pt x="361" y="31"/>
                    <a:pt x="361" y="31"/>
                  </a:cubicBezTo>
                  <a:cubicBezTo>
                    <a:pt x="358" y="13"/>
                    <a:pt x="342" y="0"/>
                    <a:pt x="323" y="3"/>
                  </a:cubicBezTo>
                  <a:cubicBezTo>
                    <a:pt x="166" y="24"/>
                    <a:pt x="166" y="24"/>
                    <a:pt x="166" y="24"/>
                  </a:cubicBezTo>
                  <a:cubicBezTo>
                    <a:pt x="169" y="42"/>
                    <a:pt x="169" y="42"/>
                    <a:pt x="169" y="42"/>
                  </a:cubicBezTo>
                  <a:cubicBezTo>
                    <a:pt x="135" y="51"/>
                    <a:pt x="135" y="51"/>
                    <a:pt x="135" y="51"/>
                  </a:cubicBezTo>
                  <a:cubicBezTo>
                    <a:pt x="70" y="69"/>
                    <a:pt x="20" y="121"/>
                    <a:pt x="5" y="186"/>
                  </a:cubicBezTo>
                  <a:cubicBezTo>
                    <a:pt x="1" y="205"/>
                    <a:pt x="1" y="205"/>
                    <a:pt x="1" y="205"/>
                  </a:cubicBezTo>
                  <a:cubicBezTo>
                    <a:pt x="0" y="209"/>
                    <a:pt x="3" y="213"/>
                    <a:pt x="8" y="213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35" name="Freeform 79"/>
            <p:cNvSpPr/>
            <p:nvPr/>
          </p:nvSpPr>
          <p:spPr bwMode="auto">
            <a:xfrm>
              <a:off x="9051925" y="6021388"/>
              <a:ext cx="246063" cy="188913"/>
            </a:xfrm>
            <a:custGeom>
              <a:avLst/>
              <a:gdLst>
                <a:gd name="T0" fmla="*/ 100 w 151"/>
                <a:gd name="T1" fmla="*/ 4 h 116"/>
                <a:gd name="T2" fmla="*/ 123 w 151"/>
                <a:gd name="T3" fmla="*/ 1 h 116"/>
                <a:gd name="T4" fmla="*/ 144 w 151"/>
                <a:gd name="T5" fmla="*/ 17 h 116"/>
                <a:gd name="T6" fmla="*/ 151 w 151"/>
                <a:gd name="T7" fmla="*/ 67 h 116"/>
                <a:gd name="T8" fmla="*/ 31 w 151"/>
                <a:gd name="T9" fmla="*/ 116 h 116"/>
                <a:gd name="T10" fmla="*/ 0 w 151"/>
                <a:gd name="T11" fmla="*/ 98 h 116"/>
                <a:gd name="T12" fmla="*/ 86 w 151"/>
                <a:gd name="T13" fmla="*/ 38 h 116"/>
                <a:gd name="T14" fmla="*/ 84 w 151"/>
                <a:gd name="T15" fmla="*/ 26 h 116"/>
                <a:gd name="T16" fmla="*/ 100 w 151"/>
                <a:gd name="T17" fmla="*/ 4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1" h="116">
                  <a:moveTo>
                    <a:pt x="100" y="4"/>
                  </a:moveTo>
                  <a:cubicBezTo>
                    <a:pt x="123" y="1"/>
                    <a:pt x="123" y="1"/>
                    <a:pt x="123" y="1"/>
                  </a:cubicBezTo>
                  <a:cubicBezTo>
                    <a:pt x="133" y="0"/>
                    <a:pt x="143" y="7"/>
                    <a:pt x="144" y="17"/>
                  </a:cubicBezTo>
                  <a:cubicBezTo>
                    <a:pt x="151" y="67"/>
                    <a:pt x="151" y="67"/>
                    <a:pt x="151" y="67"/>
                  </a:cubicBezTo>
                  <a:cubicBezTo>
                    <a:pt x="151" y="67"/>
                    <a:pt x="78" y="61"/>
                    <a:pt x="31" y="116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27" y="53"/>
                    <a:pt x="86" y="38"/>
                  </a:cubicBezTo>
                  <a:cubicBezTo>
                    <a:pt x="84" y="26"/>
                    <a:pt x="84" y="26"/>
                    <a:pt x="84" y="26"/>
                  </a:cubicBezTo>
                  <a:cubicBezTo>
                    <a:pt x="82" y="15"/>
                    <a:pt x="90" y="5"/>
                    <a:pt x="100" y="4"/>
                  </a:cubicBezTo>
                  <a:close/>
                </a:path>
              </a:pathLst>
            </a:custGeom>
            <a:solidFill>
              <a:srgbClr val="FFC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36" name="Freeform 80"/>
            <p:cNvSpPr/>
            <p:nvPr/>
          </p:nvSpPr>
          <p:spPr bwMode="auto">
            <a:xfrm>
              <a:off x="8942388" y="6246813"/>
              <a:ext cx="669925" cy="157163"/>
            </a:xfrm>
            <a:custGeom>
              <a:avLst/>
              <a:gdLst>
                <a:gd name="T0" fmla="*/ 398 w 411"/>
                <a:gd name="T1" fmla="*/ 45 h 96"/>
                <a:gd name="T2" fmla="*/ 19 w 411"/>
                <a:gd name="T3" fmla="*/ 95 h 96"/>
                <a:gd name="T4" fmla="*/ 4 w 411"/>
                <a:gd name="T5" fmla="*/ 84 h 96"/>
                <a:gd name="T6" fmla="*/ 1 w 411"/>
                <a:gd name="T7" fmla="*/ 66 h 96"/>
                <a:gd name="T8" fmla="*/ 13 w 411"/>
                <a:gd name="T9" fmla="*/ 51 h 96"/>
                <a:gd name="T10" fmla="*/ 392 w 411"/>
                <a:gd name="T11" fmla="*/ 1 h 96"/>
                <a:gd name="T12" fmla="*/ 408 w 411"/>
                <a:gd name="T13" fmla="*/ 12 h 96"/>
                <a:gd name="T14" fmla="*/ 410 w 411"/>
                <a:gd name="T15" fmla="*/ 30 h 96"/>
                <a:gd name="T16" fmla="*/ 398 w 411"/>
                <a:gd name="T17" fmla="*/ 45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1" h="96">
                  <a:moveTo>
                    <a:pt x="398" y="45"/>
                  </a:moveTo>
                  <a:cubicBezTo>
                    <a:pt x="19" y="95"/>
                    <a:pt x="19" y="95"/>
                    <a:pt x="19" y="95"/>
                  </a:cubicBezTo>
                  <a:cubicBezTo>
                    <a:pt x="11" y="96"/>
                    <a:pt x="5" y="91"/>
                    <a:pt x="4" y="84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0" y="59"/>
                    <a:pt x="6" y="52"/>
                    <a:pt x="13" y="51"/>
                  </a:cubicBezTo>
                  <a:cubicBezTo>
                    <a:pt x="392" y="1"/>
                    <a:pt x="392" y="1"/>
                    <a:pt x="392" y="1"/>
                  </a:cubicBezTo>
                  <a:cubicBezTo>
                    <a:pt x="400" y="0"/>
                    <a:pt x="407" y="5"/>
                    <a:pt x="408" y="12"/>
                  </a:cubicBezTo>
                  <a:cubicBezTo>
                    <a:pt x="410" y="30"/>
                    <a:pt x="410" y="30"/>
                    <a:pt x="410" y="30"/>
                  </a:cubicBezTo>
                  <a:cubicBezTo>
                    <a:pt x="411" y="37"/>
                    <a:pt x="406" y="44"/>
                    <a:pt x="398" y="45"/>
                  </a:cubicBezTo>
                  <a:close/>
                </a:path>
              </a:pathLst>
            </a:custGeom>
            <a:solidFill>
              <a:srgbClr val="7F77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37" name="Freeform 81"/>
            <p:cNvSpPr/>
            <p:nvPr/>
          </p:nvSpPr>
          <p:spPr bwMode="auto">
            <a:xfrm>
              <a:off x="8291513" y="5967413"/>
              <a:ext cx="227013" cy="188913"/>
            </a:xfrm>
            <a:custGeom>
              <a:avLst/>
              <a:gdLst>
                <a:gd name="T0" fmla="*/ 143 w 143"/>
                <a:gd name="T1" fmla="*/ 11 h 119"/>
                <a:gd name="T2" fmla="*/ 9 w 143"/>
                <a:gd name="T3" fmla="*/ 0 h 119"/>
                <a:gd name="T4" fmla="*/ 0 w 143"/>
                <a:gd name="T5" fmla="*/ 108 h 119"/>
                <a:gd name="T6" fmla="*/ 133 w 143"/>
                <a:gd name="T7" fmla="*/ 119 h 119"/>
                <a:gd name="T8" fmla="*/ 143 w 143"/>
                <a:gd name="T9" fmla="*/ 11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3" h="119">
                  <a:moveTo>
                    <a:pt x="143" y="11"/>
                  </a:moveTo>
                  <a:lnTo>
                    <a:pt x="9" y="0"/>
                  </a:lnTo>
                  <a:lnTo>
                    <a:pt x="0" y="108"/>
                  </a:lnTo>
                  <a:lnTo>
                    <a:pt x="133" y="119"/>
                  </a:lnTo>
                  <a:lnTo>
                    <a:pt x="143" y="11"/>
                  </a:lnTo>
                  <a:close/>
                </a:path>
              </a:pathLst>
            </a:custGeom>
            <a:solidFill>
              <a:srgbClr val="FFB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38" name="Freeform 82"/>
            <p:cNvSpPr/>
            <p:nvPr/>
          </p:nvSpPr>
          <p:spPr bwMode="auto">
            <a:xfrm>
              <a:off x="7927975" y="6073776"/>
              <a:ext cx="641350" cy="293688"/>
            </a:xfrm>
            <a:custGeom>
              <a:avLst/>
              <a:gdLst>
                <a:gd name="T0" fmla="*/ 8 w 393"/>
                <a:gd name="T1" fmla="*/ 150 h 181"/>
                <a:gd name="T2" fmla="*/ 358 w 393"/>
                <a:gd name="T3" fmla="*/ 180 h 181"/>
                <a:gd name="T4" fmla="*/ 382 w 393"/>
                <a:gd name="T5" fmla="*/ 160 h 181"/>
                <a:gd name="T6" fmla="*/ 391 w 393"/>
                <a:gd name="T7" fmla="*/ 49 h 181"/>
                <a:gd name="T8" fmla="*/ 361 w 393"/>
                <a:gd name="T9" fmla="*/ 13 h 181"/>
                <a:gd name="T10" fmla="*/ 203 w 393"/>
                <a:gd name="T11" fmla="*/ 0 h 181"/>
                <a:gd name="T12" fmla="*/ 202 w 393"/>
                <a:gd name="T13" fmla="*/ 18 h 181"/>
                <a:gd name="T14" fmla="*/ 166 w 393"/>
                <a:gd name="T15" fmla="*/ 20 h 181"/>
                <a:gd name="T16" fmla="*/ 10 w 393"/>
                <a:gd name="T17" fmla="*/ 123 h 181"/>
                <a:gd name="T18" fmla="*/ 2 w 393"/>
                <a:gd name="T19" fmla="*/ 140 h 181"/>
                <a:gd name="T20" fmla="*/ 8 w 393"/>
                <a:gd name="T21" fmla="*/ 150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93" h="181">
                  <a:moveTo>
                    <a:pt x="8" y="150"/>
                  </a:moveTo>
                  <a:cubicBezTo>
                    <a:pt x="358" y="180"/>
                    <a:pt x="358" y="180"/>
                    <a:pt x="358" y="180"/>
                  </a:cubicBezTo>
                  <a:cubicBezTo>
                    <a:pt x="370" y="181"/>
                    <a:pt x="381" y="172"/>
                    <a:pt x="382" y="160"/>
                  </a:cubicBezTo>
                  <a:cubicBezTo>
                    <a:pt x="391" y="49"/>
                    <a:pt x="391" y="49"/>
                    <a:pt x="391" y="49"/>
                  </a:cubicBezTo>
                  <a:cubicBezTo>
                    <a:pt x="393" y="31"/>
                    <a:pt x="379" y="15"/>
                    <a:pt x="361" y="13"/>
                  </a:cubicBezTo>
                  <a:cubicBezTo>
                    <a:pt x="203" y="0"/>
                    <a:pt x="203" y="0"/>
                    <a:pt x="203" y="0"/>
                  </a:cubicBezTo>
                  <a:cubicBezTo>
                    <a:pt x="202" y="18"/>
                    <a:pt x="202" y="18"/>
                    <a:pt x="202" y="18"/>
                  </a:cubicBezTo>
                  <a:cubicBezTo>
                    <a:pt x="166" y="20"/>
                    <a:pt x="166" y="20"/>
                    <a:pt x="166" y="20"/>
                  </a:cubicBezTo>
                  <a:cubicBezTo>
                    <a:pt x="99" y="23"/>
                    <a:pt x="40" y="63"/>
                    <a:pt x="10" y="123"/>
                  </a:cubicBezTo>
                  <a:cubicBezTo>
                    <a:pt x="2" y="140"/>
                    <a:pt x="2" y="140"/>
                    <a:pt x="2" y="140"/>
                  </a:cubicBezTo>
                  <a:cubicBezTo>
                    <a:pt x="0" y="145"/>
                    <a:pt x="3" y="150"/>
                    <a:pt x="8" y="150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39" name="Freeform 83"/>
            <p:cNvSpPr/>
            <p:nvPr/>
          </p:nvSpPr>
          <p:spPr bwMode="auto">
            <a:xfrm>
              <a:off x="8039100" y="6032501"/>
              <a:ext cx="260350" cy="153988"/>
            </a:xfrm>
            <a:custGeom>
              <a:avLst/>
              <a:gdLst>
                <a:gd name="T0" fmla="*/ 119 w 160"/>
                <a:gd name="T1" fmla="*/ 1 h 95"/>
                <a:gd name="T2" fmla="*/ 142 w 160"/>
                <a:gd name="T3" fmla="*/ 3 h 95"/>
                <a:gd name="T4" fmla="*/ 159 w 160"/>
                <a:gd name="T5" fmla="*/ 23 h 95"/>
                <a:gd name="T6" fmla="*/ 155 w 160"/>
                <a:gd name="T7" fmla="*/ 73 h 95"/>
                <a:gd name="T8" fmla="*/ 27 w 160"/>
                <a:gd name="T9" fmla="*/ 95 h 95"/>
                <a:gd name="T10" fmla="*/ 0 w 160"/>
                <a:gd name="T11" fmla="*/ 71 h 95"/>
                <a:gd name="T12" fmla="*/ 98 w 160"/>
                <a:gd name="T13" fmla="*/ 31 h 95"/>
                <a:gd name="T14" fmla="*/ 98 w 160"/>
                <a:gd name="T15" fmla="*/ 19 h 95"/>
                <a:gd name="T16" fmla="*/ 119 w 160"/>
                <a:gd name="T17" fmla="*/ 1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0" h="95">
                  <a:moveTo>
                    <a:pt x="119" y="1"/>
                  </a:moveTo>
                  <a:cubicBezTo>
                    <a:pt x="142" y="3"/>
                    <a:pt x="142" y="3"/>
                    <a:pt x="142" y="3"/>
                  </a:cubicBezTo>
                  <a:cubicBezTo>
                    <a:pt x="152" y="4"/>
                    <a:pt x="160" y="13"/>
                    <a:pt x="159" y="23"/>
                  </a:cubicBezTo>
                  <a:cubicBezTo>
                    <a:pt x="155" y="73"/>
                    <a:pt x="155" y="73"/>
                    <a:pt x="155" y="73"/>
                  </a:cubicBezTo>
                  <a:cubicBezTo>
                    <a:pt x="155" y="73"/>
                    <a:pt x="84" y="52"/>
                    <a:pt x="27" y="95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37" y="33"/>
                    <a:pt x="98" y="31"/>
                  </a:cubicBezTo>
                  <a:cubicBezTo>
                    <a:pt x="98" y="19"/>
                    <a:pt x="98" y="19"/>
                    <a:pt x="98" y="19"/>
                  </a:cubicBezTo>
                  <a:cubicBezTo>
                    <a:pt x="99" y="8"/>
                    <a:pt x="108" y="0"/>
                    <a:pt x="119" y="1"/>
                  </a:cubicBezTo>
                  <a:close/>
                </a:path>
              </a:pathLst>
            </a:custGeom>
            <a:solidFill>
              <a:srgbClr val="FFC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40" name="Freeform 84"/>
            <p:cNvSpPr/>
            <p:nvPr/>
          </p:nvSpPr>
          <p:spPr bwMode="auto">
            <a:xfrm>
              <a:off x="7893050" y="6273801"/>
              <a:ext cx="669925" cy="130175"/>
            </a:xfrm>
            <a:custGeom>
              <a:avLst/>
              <a:gdLst>
                <a:gd name="T0" fmla="*/ 394 w 411"/>
                <a:gd name="T1" fmla="*/ 79 h 80"/>
                <a:gd name="T2" fmla="*/ 13 w 411"/>
                <a:gd name="T3" fmla="*/ 46 h 80"/>
                <a:gd name="T4" fmla="*/ 1 w 411"/>
                <a:gd name="T5" fmla="*/ 31 h 80"/>
                <a:gd name="T6" fmla="*/ 2 w 411"/>
                <a:gd name="T7" fmla="*/ 13 h 80"/>
                <a:gd name="T8" fmla="*/ 17 w 411"/>
                <a:gd name="T9" fmla="*/ 1 h 80"/>
                <a:gd name="T10" fmla="*/ 398 w 411"/>
                <a:gd name="T11" fmla="*/ 34 h 80"/>
                <a:gd name="T12" fmla="*/ 411 w 411"/>
                <a:gd name="T13" fmla="*/ 49 h 80"/>
                <a:gd name="T14" fmla="*/ 409 w 411"/>
                <a:gd name="T15" fmla="*/ 66 h 80"/>
                <a:gd name="T16" fmla="*/ 394 w 411"/>
                <a:gd name="T17" fmla="*/ 79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1" h="80">
                  <a:moveTo>
                    <a:pt x="394" y="79"/>
                  </a:moveTo>
                  <a:cubicBezTo>
                    <a:pt x="13" y="46"/>
                    <a:pt x="13" y="46"/>
                    <a:pt x="13" y="46"/>
                  </a:cubicBezTo>
                  <a:cubicBezTo>
                    <a:pt x="6" y="45"/>
                    <a:pt x="0" y="38"/>
                    <a:pt x="1" y="31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3" y="6"/>
                    <a:pt x="9" y="0"/>
                    <a:pt x="17" y="1"/>
                  </a:cubicBezTo>
                  <a:cubicBezTo>
                    <a:pt x="398" y="34"/>
                    <a:pt x="398" y="34"/>
                    <a:pt x="398" y="34"/>
                  </a:cubicBezTo>
                  <a:cubicBezTo>
                    <a:pt x="406" y="35"/>
                    <a:pt x="411" y="41"/>
                    <a:pt x="411" y="49"/>
                  </a:cubicBezTo>
                  <a:cubicBezTo>
                    <a:pt x="409" y="66"/>
                    <a:pt x="409" y="66"/>
                    <a:pt x="409" y="66"/>
                  </a:cubicBezTo>
                  <a:cubicBezTo>
                    <a:pt x="409" y="74"/>
                    <a:pt x="402" y="80"/>
                    <a:pt x="394" y="79"/>
                  </a:cubicBezTo>
                  <a:close/>
                </a:path>
              </a:pathLst>
            </a:custGeom>
            <a:solidFill>
              <a:srgbClr val="7F77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41" name="Freeform 85"/>
            <p:cNvSpPr/>
            <p:nvPr/>
          </p:nvSpPr>
          <p:spPr bwMode="auto">
            <a:xfrm>
              <a:off x="8250238" y="4591051"/>
              <a:ext cx="473075" cy="1412875"/>
            </a:xfrm>
            <a:custGeom>
              <a:avLst/>
              <a:gdLst>
                <a:gd name="T0" fmla="*/ 207 w 298"/>
                <a:gd name="T1" fmla="*/ 890 h 890"/>
                <a:gd name="T2" fmla="*/ 0 w 298"/>
                <a:gd name="T3" fmla="*/ 871 h 890"/>
                <a:gd name="T4" fmla="*/ 92 w 298"/>
                <a:gd name="T5" fmla="*/ 0 h 890"/>
                <a:gd name="T6" fmla="*/ 298 w 298"/>
                <a:gd name="T7" fmla="*/ 20 h 890"/>
                <a:gd name="T8" fmla="*/ 207 w 298"/>
                <a:gd name="T9" fmla="*/ 890 h 8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8" h="890">
                  <a:moveTo>
                    <a:pt x="207" y="890"/>
                  </a:moveTo>
                  <a:lnTo>
                    <a:pt x="0" y="871"/>
                  </a:lnTo>
                  <a:lnTo>
                    <a:pt x="92" y="0"/>
                  </a:lnTo>
                  <a:lnTo>
                    <a:pt x="298" y="20"/>
                  </a:lnTo>
                  <a:lnTo>
                    <a:pt x="207" y="890"/>
                  </a:lnTo>
                  <a:close/>
                </a:path>
              </a:pathLst>
            </a:custGeom>
            <a:solidFill>
              <a:srgbClr val="2D33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42" name="Freeform 86"/>
            <p:cNvSpPr/>
            <p:nvPr/>
          </p:nvSpPr>
          <p:spPr bwMode="auto">
            <a:xfrm>
              <a:off x="8969375" y="4527551"/>
              <a:ext cx="571500" cy="1450975"/>
            </a:xfrm>
            <a:custGeom>
              <a:avLst/>
              <a:gdLst>
                <a:gd name="T0" fmla="*/ 155 w 360"/>
                <a:gd name="T1" fmla="*/ 914 h 914"/>
                <a:gd name="T2" fmla="*/ 0 w 360"/>
                <a:gd name="T3" fmla="*/ 37 h 914"/>
                <a:gd name="T4" fmla="*/ 205 w 360"/>
                <a:gd name="T5" fmla="*/ 0 h 914"/>
                <a:gd name="T6" fmla="*/ 360 w 360"/>
                <a:gd name="T7" fmla="*/ 878 h 914"/>
                <a:gd name="T8" fmla="*/ 155 w 360"/>
                <a:gd name="T9" fmla="*/ 914 h 9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0" h="914">
                  <a:moveTo>
                    <a:pt x="155" y="914"/>
                  </a:moveTo>
                  <a:lnTo>
                    <a:pt x="0" y="37"/>
                  </a:lnTo>
                  <a:lnTo>
                    <a:pt x="205" y="0"/>
                  </a:lnTo>
                  <a:lnTo>
                    <a:pt x="360" y="878"/>
                  </a:lnTo>
                  <a:lnTo>
                    <a:pt x="155" y="914"/>
                  </a:lnTo>
                  <a:close/>
                </a:path>
              </a:pathLst>
            </a:custGeom>
            <a:solidFill>
              <a:srgbClr val="2D33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43" name="Freeform 87"/>
            <p:cNvSpPr/>
            <p:nvPr/>
          </p:nvSpPr>
          <p:spPr bwMode="auto">
            <a:xfrm>
              <a:off x="8793163" y="4279901"/>
              <a:ext cx="747713" cy="1698625"/>
            </a:xfrm>
            <a:custGeom>
              <a:avLst/>
              <a:gdLst>
                <a:gd name="T0" fmla="*/ 311 w 458"/>
                <a:gd name="T1" fmla="*/ 132 h 1042"/>
                <a:gd name="T2" fmla="*/ 311 w 458"/>
                <a:gd name="T3" fmla="*/ 94 h 1042"/>
                <a:gd name="T4" fmla="*/ 217 w 458"/>
                <a:gd name="T5" fmla="*/ 0 h 1042"/>
                <a:gd name="T6" fmla="*/ 0 w 458"/>
                <a:gd name="T7" fmla="*/ 0 h 1042"/>
                <a:gd name="T8" fmla="*/ 0 w 458"/>
                <a:gd name="T9" fmla="*/ 416 h 1042"/>
                <a:gd name="T10" fmla="*/ 26 w 458"/>
                <a:gd name="T11" fmla="*/ 417 h 1042"/>
                <a:gd name="T12" fmla="*/ 26 w 458"/>
                <a:gd name="T13" fmla="*/ 417 h 1042"/>
                <a:gd name="T14" fmla="*/ 144 w 458"/>
                <a:gd name="T15" fmla="*/ 391 h 1042"/>
                <a:gd name="T16" fmla="*/ 259 w 458"/>
                <a:gd name="T17" fmla="*/ 1042 h 1042"/>
                <a:gd name="T18" fmla="*/ 458 w 458"/>
                <a:gd name="T19" fmla="*/ 1007 h 1042"/>
                <a:gd name="T20" fmla="*/ 309 w 458"/>
                <a:gd name="T21" fmla="*/ 165 h 1042"/>
                <a:gd name="T22" fmla="*/ 311 w 458"/>
                <a:gd name="T23" fmla="*/ 132 h 10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58" h="1042">
                  <a:moveTo>
                    <a:pt x="311" y="132"/>
                  </a:moveTo>
                  <a:cubicBezTo>
                    <a:pt x="311" y="94"/>
                    <a:pt x="311" y="94"/>
                    <a:pt x="311" y="94"/>
                  </a:cubicBezTo>
                  <a:cubicBezTo>
                    <a:pt x="311" y="42"/>
                    <a:pt x="269" y="0"/>
                    <a:pt x="21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16"/>
                    <a:pt x="0" y="416"/>
                    <a:pt x="0" y="416"/>
                  </a:cubicBezTo>
                  <a:cubicBezTo>
                    <a:pt x="9" y="417"/>
                    <a:pt x="17" y="417"/>
                    <a:pt x="26" y="417"/>
                  </a:cubicBezTo>
                  <a:cubicBezTo>
                    <a:pt x="26" y="417"/>
                    <a:pt x="26" y="417"/>
                    <a:pt x="26" y="417"/>
                  </a:cubicBezTo>
                  <a:cubicBezTo>
                    <a:pt x="68" y="417"/>
                    <a:pt x="108" y="408"/>
                    <a:pt x="144" y="391"/>
                  </a:cubicBezTo>
                  <a:cubicBezTo>
                    <a:pt x="259" y="1042"/>
                    <a:pt x="259" y="1042"/>
                    <a:pt x="259" y="1042"/>
                  </a:cubicBezTo>
                  <a:cubicBezTo>
                    <a:pt x="458" y="1007"/>
                    <a:pt x="458" y="1007"/>
                    <a:pt x="458" y="1007"/>
                  </a:cubicBezTo>
                  <a:cubicBezTo>
                    <a:pt x="309" y="165"/>
                    <a:pt x="309" y="165"/>
                    <a:pt x="309" y="165"/>
                  </a:cubicBezTo>
                  <a:cubicBezTo>
                    <a:pt x="310" y="154"/>
                    <a:pt x="311" y="143"/>
                    <a:pt x="311" y="132"/>
                  </a:cubicBezTo>
                  <a:close/>
                </a:path>
              </a:pathLst>
            </a:custGeom>
            <a:solidFill>
              <a:srgbClr val="2226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44" name="Freeform 88"/>
            <p:cNvSpPr/>
            <p:nvPr/>
          </p:nvSpPr>
          <p:spPr bwMode="auto">
            <a:xfrm>
              <a:off x="9121775" y="4279901"/>
              <a:ext cx="419100" cy="1644650"/>
            </a:xfrm>
            <a:custGeom>
              <a:avLst/>
              <a:gdLst>
                <a:gd name="T0" fmla="*/ 108 w 257"/>
                <a:gd name="T1" fmla="*/ 165 h 1009"/>
                <a:gd name="T2" fmla="*/ 110 w 257"/>
                <a:gd name="T3" fmla="*/ 132 h 1009"/>
                <a:gd name="T4" fmla="*/ 110 w 257"/>
                <a:gd name="T5" fmla="*/ 94 h 1009"/>
                <a:gd name="T6" fmla="*/ 16 w 257"/>
                <a:gd name="T7" fmla="*/ 0 h 1009"/>
                <a:gd name="T8" fmla="*/ 0 w 257"/>
                <a:gd name="T9" fmla="*/ 0 h 1009"/>
                <a:gd name="T10" fmla="*/ 94 w 257"/>
                <a:gd name="T11" fmla="*/ 94 h 1009"/>
                <a:gd name="T12" fmla="*/ 94 w 257"/>
                <a:gd name="T13" fmla="*/ 132 h 1009"/>
                <a:gd name="T14" fmla="*/ 92 w 257"/>
                <a:gd name="T15" fmla="*/ 165 h 1009"/>
                <a:gd name="T16" fmla="*/ 242 w 257"/>
                <a:gd name="T17" fmla="*/ 1009 h 1009"/>
                <a:gd name="T18" fmla="*/ 257 w 257"/>
                <a:gd name="T19" fmla="*/ 1007 h 1009"/>
                <a:gd name="T20" fmla="*/ 108 w 257"/>
                <a:gd name="T21" fmla="*/ 165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57" h="1009">
                  <a:moveTo>
                    <a:pt x="108" y="165"/>
                  </a:moveTo>
                  <a:cubicBezTo>
                    <a:pt x="109" y="154"/>
                    <a:pt x="110" y="143"/>
                    <a:pt x="110" y="132"/>
                  </a:cubicBezTo>
                  <a:cubicBezTo>
                    <a:pt x="110" y="94"/>
                    <a:pt x="110" y="94"/>
                    <a:pt x="110" y="94"/>
                  </a:cubicBezTo>
                  <a:cubicBezTo>
                    <a:pt x="110" y="42"/>
                    <a:pt x="68" y="0"/>
                    <a:pt x="1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2" y="0"/>
                    <a:pt x="94" y="42"/>
                    <a:pt x="94" y="94"/>
                  </a:cubicBezTo>
                  <a:cubicBezTo>
                    <a:pt x="94" y="132"/>
                    <a:pt x="94" y="132"/>
                    <a:pt x="94" y="132"/>
                  </a:cubicBezTo>
                  <a:cubicBezTo>
                    <a:pt x="94" y="143"/>
                    <a:pt x="93" y="154"/>
                    <a:pt x="92" y="165"/>
                  </a:cubicBezTo>
                  <a:cubicBezTo>
                    <a:pt x="242" y="1009"/>
                    <a:pt x="242" y="1009"/>
                    <a:pt x="242" y="1009"/>
                  </a:cubicBezTo>
                  <a:cubicBezTo>
                    <a:pt x="257" y="1007"/>
                    <a:pt x="257" y="1007"/>
                    <a:pt x="257" y="1007"/>
                  </a:cubicBezTo>
                  <a:lnTo>
                    <a:pt x="108" y="165"/>
                  </a:lnTo>
                  <a:close/>
                </a:path>
              </a:pathLst>
            </a:custGeom>
            <a:solidFill>
              <a:srgbClr val="2D33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45" name="Freeform 89"/>
            <p:cNvSpPr/>
            <p:nvPr/>
          </p:nvSpPr>
          <p:spPr bwMode="auto">
            <a:xfrm>
              <a:off x="7723188" y="2374901"/>
              <a:ext cx="1096963" cy="1233488"/>
            </a:xfrm>
            <a:custGeom>
              <a:avLst/>
              <a:gdLst>
                <a:gd name="T0" fmla="*/ 672 w 672"/>
                <a:gd name="T1" fmla="*/ 645 h 757"/>
                <a:gd name="T2" fmla="*/ 412 w 672"/>
                <a:gd name="T3" fmla="*/ 721 h 757"/>
                <a:gd name="T4" fmla="*/ 124 w 672"/>
                <a:gd name="T5" fmla="*/ 564 h 757"/>
                <a:gd name="T6" fmla="*/ 0 w 672"/>
                <a:gd name="T7" fmla="*/ 141 h 757"/>
                <a:gd name="T8" fmla="*/ 482 w 672"/>
                <a:gd name="T9" fmla="*/ 0 h 757"/>
                <a:gd name="T10" fmla="*/ 672 w 672"/>
                <a:gd name="T11" fmla="*/ 645 h 7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72" h="757">
                  <a:moveTo>
                    <a:pt x="672" y="645"/>
                  </a:moveTo>
                  <a:cubicBezTo>
                    <a:pt x="412" y="721"/>
                    <a:pt x="412" y="721"/>
                    <a:pt x="412" y="721"/>
                  </a:cubicBezTo>
                  <a:cubicBezTo>
                    <a:pt x="289" y="757"/>
                    <a:pt x="160" y="687"/>
                    <a:pt x="124" y="564"/>
                  </a:cubicBezTo>
                  <a:cubicBezTo>
                    <a:pt x="0" y="141"/>
                    <a:pt x="0" y="141"/>
                    <a:pt x="0" y="141"/>
                  </a:cubicBezTo>
                  <a:cubicBezTo>
                    <a:pt x="482" y="0"/>
                    <a:pt x="482" y="0"/>
                    <a:pt x="482" y="0"/>
                  </a:cubicBezTo>
                  <a:lnTo>
                    <a:pt x="672" y="645"/>
                  </a:lnTo>
                  <a:close/>
                </a:path>
              </a:pathLst>
            </a:custGeom>
            <a:solidFill>
              <a:srgbClr val="FFC4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46" name="Freeform 90"/>
            <p:cNvSpPr/>
            <p:nvPr/>
          </p:nvSpPr>
          <p:spPr bwMode="auto">
            <a:xfrm>
              <a:off x="8688388" y="2647951"/>
              <a:ext cx="215900" cy="409575"/>
            </a:xfrm>
            <a:custGeom>
              <a:avLst/>
              <a:gdLst>
                <a:gd name="T0" fmla="*/ 0 w 133"/>
                <a:gd name="T1" fmla="*/ 30 h 251"/>
                <a:gd name="T2" fmla="*/ 71 w 133"/>
                <a:gd name="T3" fmla="*/ 9 h 251"/>
                <a:gd name="T4" fmla="*/ 132 w 133"/>
                <a:gd name="T5" fmla="*/ 56 h 251"/>
                <a:gd name="T6" fmla="*/ 131 w 133"/>
                <a:gd name="T7" fmla="*/ 96 h 251"/>
                <a:gd name="T8" fmla="*/ 59 w 133"/>
                <a:gd name="T9" fmla="*/ 241 h 251"/>
                <a:gd name="T10" fmla="*/ 46 w 133"/>
                <a:gd name="T11" fmla="*/ 251 h 251"/>
                <a:gd name="T12" fmla="*/ 0 w 133"/>
                <a:gd name="T13" fmla="*/ 30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3" h="251">
                  <a:moveTo>
                    <a:pt x="0" y="30"/>
                  </a:moveTo>
                  <a:cubicBezTo>
                    <a:pt x="71" y="9"/>
                    <a:pt x="71" y="9"/>
                    <a:pt x="71" y="9"/>
                  </a:cubicBezTo>
                  <a:cubicBezTo>
                    <a:pt x="102" y="0"/>
                    <a:pt x="133" y="24"/>
                    <a:pt x="132" y="56"/>
                  </a:cubicBezTo>
                  <a:cubicBezTo>
                    <a:pt x="131" y="96"/>
                    <a:pt x="131" y="96"/>
                    <a:pt x="131" y="96"/>
                  </a:cubicBezTo>
                  <a:cubicBezTo>
                    <a:pt x="130" y="153"/>
                    <a:pt x="103" y="205"/>
                    <a:pt x="59" y="241"/>
                  </a:cubicBezTo>
                  <a:cubicBezTo>
                    <a:pt x="46" y="251"/>
                    <a:pt x="46" y="251"/>
                    <a:pt x="46" y="251"/>
                  </a:cubicBezTo>
                  <a:lnTo>
                    <a:pt x="0" y="30"/>
                  </a:lnTo>
                  <a:close/>
                </a:path>
              </a:pathLst>
            </a:custGeom>
            <a:solidFill>
              <a:srgbClr val="FFC4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47" name="Freeform 91"/>
            <p:cNvSpPr/>
            <p:nvPr/>
          </p:nvSpPr>
          <p:spPr bwMode="auto">
            <a:xfrm>
              <a:off x="7389813" y="1990726"/>
              <a:ext cx="1430338" cy="1435100"/>
            </a:xfrm>
            <a:custGeom>
              <a:avLst/>
              <a:gdLst>
                <a:gd name="T0" fmla="*/ 877 w 877"/>
                <a:gd name="T1" fmla="*/ 880 h 880"/>
                <a:gd name="T2" fmla="*/ 747 w 877"/>
                <a:gd name="T3" fmla="*/ 436 h 880"/>
                <a:gd name="T4" fmla="*/ 205 w 877"/>
                <a:gd name="T5" fmla="*/ 376 h 880"/>
                <a:gd name="T6" fmla="*/ 84 w 877"/>
                <a:gd name="T7" fmla="*/ 356 h 880"/>
                <a:gd name="T8" fmla="*/ 59 w 877"/>
                <a:gd name="T9" fmla="*/ 220 h 880"/>
                <a:gd name="T10" fmla="*/ 376 w 877"/>
                <a:gd name="T11" fmla="*/ 39 h 880"/>
                <a:gd name="T12" fmla="*/ 578 w 877"/>
                <a:gd name="T13" fmla="*/ 81 h 880"/>
                <a:gd name="T14" fmla="*/ 683 w 877"/>
                <a:gd name="T15" fmla="*/ 221 h 880"/>
                <a:gd name="T16" fmla="*/ 683 w 877"/>
                <a:gd name="T17" fmla="*/ 221 h 880"/>
                <a:gd name="T18" fmla="*/ 840 w 877"/>
                <a:gd name="T19" fmla="*/ 362 h 880"/>
                <a:gd name="T20" fmla="*/ 845 w 877"/>
                <a:gd name="T21" fmla="*/ 407 h 880"/>
                <a:gd name="T22" fmla="*/ 877 w 877"/>
                <a:gd name="T23" fmla="*/ 880 h 8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77" h="880">
                  <a:moveTo>
                    <a:pt x="877" y="880"/>
                  </a:moveTo>
                  <a:cubicBezTo>
                    <a:pt x="747" y="436"/>
                    <a:pt x="747" y="436"/>
                    <a:pt x="747" y="436"/>
                  </a:cubicBezTo>
                  <a:cubicBezTo>
                    <a:pt x="205" y="376"/>
                    <a:pt x="205" y="376"/>
                    <a:pt x="205" y="376"/>
                  </a:cubicBezTo>
                  <a:cubicBezTo>
                    <a:pt x="84" y="356"/>
                    <a:pt x="84" y="356"/>
                    <a:pt x="84" y="356"/>
                  </a:cubicBezTo>
                  <a:cubicBezTo>
                    <a:pt x="16" y="345"/>
                    <a:pt x="0" y="254"/>
                    <a:pt x="59" y="220"/>
                  </a:cubicBezTo>
                  <a:cubicBezTo>
                    <a:pt x="376" y="39"/>
                    <a:pt x="376" y="39"/>
                    <a:pt x="376" y="39"/>
                  </a:cubicBezTo>
                  <a:cubicBezTo>
                    <a:pt x="444" y="0"/>
                    <a:pt x="531" y="18"/>
                    <a:pt x="578" y="81"/>
                  </a:cubicBezTo>
                  <a:cubicBezTo>
                    <a:pt x="683" y="221"/>
                    <a:pt x="683" y="221"/>
                    <a:pt x="683" y="221"/>
                  </a:cubicBezTo>
                  <a:cubicBezTo>
                    <a:pt x="683" y="221"/>
                    <a:pt x="683" y="221"/>
                    <a:pt x="683" y="221"/>
                  </a:cubicBezTo>
                  <a:cubicBezTo>
                    <a:pt x="764" y="220"/>
                    <a:pt x="833" y="281"/>
                    <a:pt x="840" y="362"/>
                  </a:cubicBezTo>
                  <a:cubicBezTo>
                    <a:pt x="845" y="407"/>
                    <a:pt x="845" y="407"/>
                    <a:pt x="845" y="407"/>
                  </a:cubicBezTo>
                  <a:lnTo>
                    <a:pt x="877" y="880"/>
                  </a:lnTo>
                  <a:close/>
                </a:path>
              </a:pathLst>
            </a:custGeom>
            <a:solidFill>
              <a:srgbClr val="4C31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48" name="Freeform 92"/>
            <p:cNvSpPr/>
            <p:nvPr/>
          </p:nvSpPr>
          <p:spPr bwMode="auto">
            <a:xfrm>
              <a:off x="7896225" y="2811463"/>
              <a:ext cx="261938" cy="322263"/>
            </a:xfrm>
            <a:custGeom>
              <a:avLst/>
              <a:gdLst>
                <a:gd name="T0" fmla="*/ 146 w 160"/>
                <a:gd name="T1" fmla="*/ 80 h 198"/>
                <a:gd name="T2" fmla="*/ 106 w 160"/>
                <a:gd name="T3" fmla="*/ 187 h 198"/>
                <a:gd name="T4" fmla="*/ 14 w 160"/>
                <a:gd name="T5" fmla="*/ 118 h 198"/>
                <a:gd name="T6" fmla="*/ 54 w 160"/>
                <a:gd name="T7" fmla="*/ 11 h 198"/>
                <a:gd name="T8" fmla="*/ 146 w 160"/>
                <a:gd name="T9" fmla="*/ 8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0" h="198">
                  <a:moveTo>
                    <a:pt x="146" y="80"/>
                  </a:moveTo>
                  <a:cubicBezTo>
                    <a:pt x="160" y="128"/>
                    <a:pt x="142" y="177"/>
                    <a:pt x="106" y="187"/>
                  </a:cubicBezTo>
                  <a:cubicBezTo>
                    <a:pt x="69" y="198"/>
                    <a:pt x="28" y="167"/>
                    <a:pt x="14" y="118"/>
                  </a:cubicBezTo>
                  <a:cubicBezTo>
                    <a:pt x="0" y="70"/>
                    <a:pt x="18" y="22"/>
                    <a:pt x="54" y="11"/>
                  </a:cubicBezTo>
                  <a:cubicBezTo>
                    <a:pt x="90" y="0"/>
                    <a:pt x="131" y="31"/>
                    <a:pt x="146" y="80"/>
                  </a:cubicBezTo>
                  <a:close/>
                </a:path>
              </a:pathLst>
            </a:custGeom>
            <a:solidFill>
              <a:srgbClr val="4C31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49" name="Freeform 93"/>
            <p:cNvSpPr/>
            <p:nvPr/>
          </p:nvSpPr>
          <p:spPr bwMode="auto">
            <a:xfrm>
              <a:off x="8218488" y="2716213"/>
              <a:ext cx="260350" cy="323850"/>
            </a:xfrm>
            <a:custGeom>
              <a:avLst/>
              <a:gdLst>
                <a:gd name="T0" fmla="*/ 146 w 160"/>
                <a:gd name="T1" fmla="*/ 80 h 198"/>
                <a:gd name="T2" fmla="*/ 106 w 160"/>
                <a:gd name="T3" fmla="*/ 187 h 198"/>
                <a:gd name="T4" fmla="*/ 14 w 160"/>
                <a:gd name="T5" fmla="*/ 119 h 198"/>
                <a:gd name="T6" fmla="*/ 54 w 160"/>
                <a:gd name="T7" fmla="*/ 11 h 198"/>
                <a:gd name="T8" fmla="*/ 146 w 160"/>
                <a:gd name="T9" fmla="*/ 8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0" h="198">
                  <a:moveTo>
                    <a:pt x="146" y="80"/>
                  </a:moveTo>
                  <a:cubicBezTo>
                    <a:pt x="160" y="129"/>
                    <a:pt x="142" y="177"/>
                    <a:pt x="106" y="187"/>
                  </a:cubicBezTo>
                  <a:cubicBezTo>
                    <a:pt x="69" y="198"/>
                    <a:pt x="28" y="167"/>
                    <a:pt x="14" y="119"/>
                  </a:cubicBezTo>
                  <a:cubicBezTo>
                    <a:pt x="0" y="70"/>
                    <a:pt x="18" y="22"/>
                    <a:pt x="54" y="11"/>
                  </a:cubicBezTo>
                  <a:cubicBezTo>
                    <a:pt x="90" y="0"/>
                    <a:pt x="131" y="31"/>
                    <a:pt x="146" y="80"/>
                  </a:cubicBezTo>
                  <a:close/>
                </a:path>
              </a:pathLst>
            </a:custGeom>
            <a:solidFill>
              <a:srgbClr val="4C31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50" name="Freeform 94"/>
            <p:cNvSpPr/>
            <p:nvPr/>
          </p:nvSpPr>
          <p:spPr bwMode="auto">
            <a:xfrm>
              <a:off x="8099425" y="3008313"/>
              <a:ext cx="257175" cy="295275"/>
            </a:xfrm>
            <a:custGeom>
              <a:avLst/>
              <a:gdLst>
                <a:gd name="T0" fmla="*/ 34 w 158"/>
                <a:gd name="T1" fmla="*/ 0 h 181"/>
                <a:gd name="T2" fmla="*/ 8 w 158"/>
                <a:gd name="T3" fmla="*/ 120 h 181"/>
                <a:gd name="T4" fmla="*/ 63 w 158"/>
                <a:gd name="T5" fmla="*/ 171 h 181"/>
                <a:gd name="T6" fmla="*/ 158 w 158"/>
                <a:gd name="T7" fmla="*/ 143 h 181"/>
                <a:gd name="T8" fmla="*/ 34 w 158"/>
                <a:gd name="T9" fmla="*/ 0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8" h="181">
                  <a:moveTo>
                    <a:pt x="34" y="0"/>
                  </a:moveTo>
                  <a:cubicBezTo>
                    <a:pt x="8" y="120"/>
                    <a:pt x="8" y="120"/>
                    <a:pt x="8" y="120"/>
                  </a:cubicBezTo>
                  <a:cubicBezTo>
                    <a:pt x="0" y="152"/>
                    <a:pt x="31" y="181"/>
                    <a:pt x="63" y="171"/>
                  </a:cubicBezTo>
                  <a:cubicBezTo>
                    <a:pt x="158" y="143"/>
                    <a:pt x="158" y="143"/>
                    <a:pt x="158" y="143"/>
                  </a:cubicBezTo>
                  <a:lnTo>
                    <a:pt x="34" y="0"/>
                  </a:lnTo>
                  <a:close/>
                </a:path>
              </a:pathLst>
            </a:custGeom>
            <a:solidFill>
              <a:srgbClr val="F08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51" name="Freeform 95"/>
            <p:cNvSpPr/>
            <p:nvPr/>
          </p:nvSpPr>
          <p:spPr bwMode="auto">
            <a:xfrm>
              <a:off x="7827963" y="2733676"/>
              <a:ext cx="222250" cy="73025"/>
            </a:xfrm>
            <a:custGeom>
              <a:avLst/>
              <a:gdLst>
                <a:gd name="T0" fmla="*/ 125 w 136"/>
                <a:gd name="T1" fmla="*/ 29 h 45"/>
                <a:gd name="T2" fmla="*/ 123 w 136"/>
                <a:gd name="T3" fmla="*/ 30 h 45"/>
                <a:gd name="T4" fmla="*/ 18 w 136"/>
                <a:gd name="T5" fmla="*/ 44 h 45"/>
                <a:gd name="T6" fmla="*/ 1 w 136"/>
                <a:gd name="T7" fmla="*/ 31 h 45"/>
                <a:gd name="T8" fmla="*/ 14 w 136"/>
                <a:gd name="T9" fmla="*/ 15 h 45"/>
                <a:gd name="T10" fmla="*/ 119 w 136"/>
                <a:gd name="T11" fmla="*/ 1 h 45"/>
                <a:gd name="T12" fmla="*/ 135 w 136"/>
                <a:gd name="T13" fmla="*/ 13 h 45"/>
                <a:gd name="T14" fmla="*/ 125 w 136"/>
                <a:gd name="T15" fmla="*/ 29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6" h="45">
                  <a:moveTo>
                    <a:pt x="125" y="29"/>
                  </a:moveTo>
                  <a:cubicBezTo>
                    <a:pt x="124" y="29"/>
                    <a:pt x="123" y="29"/>
                    <a:pt x="123" y="30"/>
                  </a:cubicBezTo>
                  <a:cubicBezTo>
                    <a:pt x="18" y="44"/>
                    <a:pt x="18" y="44"/>
                    <a:pt x="18" y="44"/>
                  </a:cubicBezTo>
                  <a:cubicBezTo>
                    <a:pt x="10" y="45"/>
                    <a:pt x="2" y="39"/>
                    <a:pt x="1" y="31"/>
                  </a:cubicBezTo>
                  <a:cubicBezTo>
                    <a:pt x="0" y="24"/>
                    <a:pt x="6" y="16"/>
                    <a:pt x="14" y="15"/>
                  </a:cubicBezTo>
                  <a:cubicBezTo>
                    <a:pt x="119" y="1"/>
                    <a:pt x="119" y="1"/>
                    <a:pt x="119" y="1"/>
                  </a:cubicBezTo>
                  <a:cubicBezTo>
                    <a:pt x="127" y="0"/>
                    <a:pt x="134" y="5"/>
                    <a:pt x="135" y="13"/>
                  </a:cubicBezTo>
                  <a:cubicBezTo>
                    <a:pt x="136" y="20"/>
                    <a:pt x="132" y="27"/>
                    <a:pt x="125" y="29"/>
                  </a:cubicBezTo>
                  <a:close/>
                </a:path>
              </a:pathLst>
            </a:custGeom>
            <a:solidFill>
              <a:srgbClr val="4C31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52" name="Freeform 96"/>
            <p:cNvSpPr/>
            <p:nvPr/>
          </p:nvSpPr>
          <p:spPr bwMode="auto">
            <a:xfrm>
              <a:off x="8180388" y="2603501"/>
              <a:ext cx="211138" cy="127000"/>
            </a:xfrm>
            <a:custGeom>
              <a:avLst/>
              <a:gdLst>
                <a:gd name="T0" fmla="*/ 21 w 129"/>
                <a:gd name="T1" fmla="*/ 75 h 77"/>
                <a:gd name="T2" fmla="*/ 23 w 129"/>
                <a:gd name="T3" fmla="*/ 74 h 77"/>
                <a:gd name="T4" fmla="*/ 119 w 129"/>
                <a:gd name="T5" fmla="*/ 29 h 77"/>
                <a:gd name="T6" fmla="*/ 126 w 129"/>
                <a:gd name="T7" fmla="*/ 10 h 77"/>
                <a:gd name="T8" fmla="*/ 107 w 129"/>
                <a:gd name="T9" fmla="*/ 3 h 77"/>
                <a:gd name="T10" fmla="*/ 11 w 129"/>
                <a:gd name="T11" fmla="*/ 48 h 77"/>
                <a:gd name="T12" fmla="*/ 4 w 129"/>
                <a:gd name="T13" fmla="*/ 67 h 77"/>
                <a:gd name="T14" fmla="*/ 21 w 129"/>
                <a:gd name="T15" fmla="*/ 7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9" h="77">
                  <a:moveTo>
                    <a:pt x="21" y="75"/>
                  </a:moveTo>
                  <a:cubicBezTo>
                    <a:pt x="22" y="75"/>
                    <a:pt x="22" y="75"/>
                    <a:pt x="23" y="74"/>
                  </a:cubicBezTo>
                  <a:cubicBezTo>
                    <a:pt x="119" y="29"/>
                    <a:pt x="119" y="29"/>
                    <a:pt x="119" y="29"/>
                  </a:cubicBezTo>
                  <a:cubicBezTo>
                    <a:pt x="126" y="26"/>
                    <a:pt x="129" y="18"/>
                    <a:pt x="126" y="10"/>
                  </a:cubicBezTo>
                  <a:cubicBezTo>
                    <a:pt x="123" y="3"/>
                    <a:pt x="114" y="0"/>
                    <a:pt x="107" y="3"/>
                  </a:cubicBezTo>
                  <a:cubicBezTo>
                    <a:pt x="11" y="48"/>
                    <a:pt x="11" y="48"/>
                    <a:pt x="11" y="48"/>
                  </a:cubicBezTo>
                  <a:cubicBezTo>
                    <a:pt x="3" y="52"/>
                    <a:pt x="0" y="60"/>
                    <a:pt x="4" y="67"/>
                  </a:cubicBezTo>
                  <a:cubicBezTo>
                    <a:pt x="7" y="74"/>
                    <a:pt x="14" y="77"/>
                    <a:pt x="21" y="75"/>
                  </a:cubicBezTo>
                  <a:close/>
                </a:path>
              </a:pathLst>
            </a:custGeom>
            <a:solidFill>
              <a:srgbClr val="4C31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53" name="Freeform 97"/>
            <p:cNvSpPr/>
            <p:nvPr/>
          </p:nvSpPr>
          <p:spPr bwMode="auto">
            <a:xfrm>
              <a:off x="8135938" y="3251201"/>
              <a:ext cx="330200" cy="239713"/>
            </a:xfrm>
            <a:custGeom>
              <a:avLst/>
              <a:gdLst>
                <a:gd name="T0" fmla="*/ 0 w 202"/>
                <a:gd name="T1" fmla="*/ 58 h 147"/>
                <a:gd name="T2" fmla="*/ 197 w 202"/>
                <a:gd name="T3" fmla="*/ 0 h 147"/>
                <a:gd name="T4" fmla="*/ 114 w 202"/>
                <a:gd name="T5" fmla="*/ 121 h 147"/>
                <a:gd name="T6" fmla="*/ 0 w 202"/>
                <a:gd name="T7" fmla="*/ 58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2" h="147">
                  <a:moveTo>
                    <a:pt x="0" y="58"/>
                  </a:moveTo>
                  <a:cubicBezTo>
                    <a:pt x="197" y="0"/>
                    <a:pt x="197" y="0"/>
                    <a:pt x="197" y="0"/>
                  </a:cubicBezTo>
                  <a:cubicBezTo>
                    <a:pt x="197" y="0"/>
                    <a:pt x="202" y="95"/>
                    <a:pt x="114" y="121"/>
                  </a:cubicBezTo>
                  <a:cubicBezTo>
                    <a:pt x="25" y="147"/>
                    <a:pt x="0" y="58"/>
                    <a:pt x="0" y="58"/>
                  </a:cubicBezTo>
                  <a:close/>
                </a:path>
              </a:pathLst>
            </a:custGeom>
            <a:solidFill>
              <a:srgbClr val="7266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54" name="Freeform 98"/>
            <p:cNvSpPr/>
            <p:nvPr/>
          </p:nvSpPr>
          <p:spPr bwMode="auto">
            <a:xfrm>
              <a:off x="8135938" y="3398838"/>
              <a:ext cx="1187450" cy="1366838"/>
            </a:xfrm>
            <a:custGeom>
              <a:avLst/>
              <a:gdLst>
                <a:gd name="T0" fmla="*/ 547 w 728"/>
                <a:gd name="T1" fmla="*/ 767 h 839"/>
                <a:gd name="T2" fmla="*/ 416 w 728"/>
                <a:gd name="T3" fmla="*/ 805 h 839"/>
                <a:gd name="T4" fmla="*/ 147 w 728"/>
                <a:gd name="T5" fmla="*/ 658 h 839"/>
                <a:gd name="T6" fmla="*/ 0 w 728"/>
                <a:gd name="T7" fmla="*/ 161 h 839"/>
                <a:gd name="T8" fmla="*/ 548 w 728"/>
                <a:gd name="T9" fmla="*/ 0 h 839"/>
                <a:gd name="T10" fmla="*/ 694 w 728"/>
                <a:gd name="T11" fmla="*/ 497 h 839"/>
                <a:gd name="T12" fmla="*/ 547 w 728"/>
                <a:gd name="T13" fmla="*/ 767 h 8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8" h="839">
                  <a:moveTo>
                    <a:pt x="547" y="767"/>
                  </a:moveTo>
                  <a:cubicBezTo>
                    <a:pt x="416" y="805"/>
                    <a:pt x="416" y="805"/>
                    <a:pt x="416" y="805"/>
                  </a:cubicBezTo>
                  <a:cubicBezTo>
                    <a:pt x="301" y="839"/>
                    <a:pt x="180" y="773"/>
                    <a:pt x="147" y="658"/>
                  </a:cubicBezTo>
                  <a:cubicBezTo>
                    <a:pt x="0" y="161"/>
                    <a:pt x="0" y="161"/>
                    <a:pt x="0" y="161"/>
                  </a:cubicBezTo>
                  <a:cubicBezTo>
                    <a:pt x="548" y="0"/>
                    <a:pt x="548" y="0"/>
                    <a:pt x="548" y="0"/>
                  </a:cubicBezTo>
                  <a:cubicBezTo>
                    <a:pt x="694" y="497"/>
                    <a:pt x="694" y="497"/>
                    <a:pt x="694" y="497"/>
                  </a:cubicBezTo>
                  <a:cubicBezTo>
                    <a:pt x="728" y="612"/>
                    <a:pt x="662" y="733"/>
                    <a:pt x="547" y="767"/>
                  </a:cubicBezTo>
                  <a:close/>
                </a:path>
              </a:pathLst>
            </a:custGeom>
            <a:solidFill>
              <a:srgbClr val="1C75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55" name="Freeform 99"/>
            <p:cNvSpPr/>
            <p:nvPr/>
          </p:nvSpPr>
          <p:spPr bwMode="auto">
            <a:xfrm>
              <a:off x="8542338" y="3398838"/>
              <a:ext cx="781050" cy="1292225"/>
            </a:xfrm>
            <a:custGeom>
              <a:avLst/>
              <a:gdLst>
                <a:gd name="T0" fmla="*/ 208 w 479"/>
                <a:gd name="T1" fmla="*/ 793 h 793"/>
                <a:gd name="T2" fmla="*/ 298 w 479"/>
                <a:gd name="T3" fmla="*/ 767 h 793"/>
                <a:gd name="T4" fmla="*/ 445 w 479"/>
                <a:gd name="T5" fmla="*/ 497 h 793"/>
                <a:gd name="T6" fmla="*/ 299 w 479"/>
                <a:gd name="T7" fmla="*/ 0 h 793"/>
                <a:gd name="T8" fmla="*/ 0 w 479"/>
                <a:gd name="T9" fmla="*/ 88 h 793"/>
                <a:gd name="T10" fmla="*/ 208 w 479"/>
                <a:gd name="T11" fmla="*/ 793 h 7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9" h="793">
                  <a:moveTo>
                    <a:pt x="208" y="793"/>
                  </a:moveTo>
                  <a:cubicBezTo>
                    <a:pt x="298" y="767"/>
                    <a:pt x="298" y="767"/>
                    <a:pt x="298" y="767"/>
                  </a:cubicBezTo>
                  <a:cubicBezTo>
                    <a:pt x="413" y="733"/>
                    <a:pt x="479" y="612"/>
                    <a:pt x="445" y="497"/>
                  </a:cubicBezTo>
                  <a:cubicBezTo>
                    <a:pt x="299" y="0"/>
                    <a:pt x="299" y="0"/>
                    <a:pt x="299" y="0"/>
                  </a:cubicBezTo>
                  <a:cubicBezTo>
                    <a:pt x="0" y="88"/>
                    <a:pt x="0" y="88"/>
                    <a:pt x="0" y="88"/>
                  </a:cubicBezTo>
                  <a:lnTo>
                    <a:pt x="208" y="793"/>
                  </a:lnTo>
                  <a:close/>
                </a:path>
              </a:pathLst>
            </a:custGeom>
            <a:solidFill>
              <a:srgbClr val="1866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56" name="Freeform 100"/>
            <p:cNvSpPr/>
            <p:nvPr/>
          </p:nvSpPr>
          <p:spPr bwMode="auto">
            <a:xfrm>
              <a:off x="6858000" y="3194051"/>
              <a:ext cx="1371600" cy="1038225"/>
            </a:xfrm>
            <a:custGeom>
              <a:avLst/>
              <a:gdLst>
                <a:gd name="T0" fmla="*/ 841 w 841"/>
                <a:gd name="T1" fmla="*/ 478 h 637"/>
                <a:gd name="T2" fmla="*/ 443 w 841"/>
                <a:gd name="T3" fmla="*/ 595 h 637"/>
                <a:gd name="T4" fmla="*/ 104 w 841"/>
                <a:gd name="T5" fmla="*/ 410 h 637"/>
                <a:gd name="T6" fmla="*/ 0 w 841"/>
                <a:gd name="T7" fmla="*/ 57 h 637"/>
                <a:gd name="T8" fmla="*/ 194 w 841"/>
                <a:gd name="T9" fmla="*/ 0 h 637"/>
                <a:gd name="T10" fmla="*/ 298 w 841"/>
                <a:gd name="T11" fmla="*/ 353 h 637"/>
                <a:gd name="T12" fmla="*/ 386 w 841"/>
                <a:gd name="T13" fmla="*/ 401 h 637"/>
                <a:gd name="T14" fmla="*/ 784 w 841"/>
                <a:gd name="T15" fmla="*/ 284 h 637"/>
                <a:gd name="T16" fmla="*/ 841 w 841"/>
                <a:gd name="T17" fmla="*/ 478 h 6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41" h="637">
                  <a:moveTo>
                    <a:pt x="841" y="478"/>
                  </a:moveTo>
                  <a:cubicBezTo>
                    <a:pt x="443" y="595"/>
                    <a:pt x="443" y="595"/>
                    <a:pt x="443" y="595"/>
                  </a:cubicBezTo>
                  <a:cubicBezTo>
                    <a:pt x="298" y="637"/>
                    <a:pt x="146" y="554"/>
                    <a:pt x="104" y="410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194" y="0"/>
                    <a:pt x="194" y="0"/>
                    <a:pt x="194" y="0"/>
                  </a:cubicBezTo>
                  <a:cubicBezTo>
                    <a:pt x="298" y="353"/>
                    <a:pt x="298" y="353"/>
                    <a:pt x="298" y="353"/>
                  </a:cubicBezTo>
                  <a:cubicBezTo>
                    <a:pt x="309" y="390"/>
                    <a:pt x="348" y="412"/>
                    <a:pt x="386" y="401"/>
                  </a:cubicBezTo>
                  <a:cubicBezTo>
                    <a:pt x="784" y="284"/>
                    <a:pt x="784" y="284"/>
                    <a:pt x="784" y="284"/>
                  </a:cubicBezTo>
                  <a:lnTo>
                    <a:pt x="841" y="478"/>
                  </a:lnTo>
                  <a:close/>
                </a:path>
              </a:pathLst>
            </a:custGeom>
            <a:solidFill>
              <a:srgbClr val="1866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57" name="Freeform 101"/>
            <p:cNvSpPr/>
            <p:nvPr/>
          </p:nvSpPr>
          <p:spPr bwMode="auto">
            <a:xfrm>
              <a:off x="8801100" y="1577976"/>
              <a:ext cx="741363" cy="2146300"/>
            </a:xfrm>
            <a:custGeom>
              <a:avLst/>
              <a:gdLst>
                <a:gd name="T0" fmla="*/ 204 w 467"/>
                <a:gd name="T1" fmla="*/ 1352 h 1352"/>
                <a:gd name="T2" fmla="*/ 0 w 467"/>
                <a:gd name="T3" fmla="*/ 1311 h 1352"/>
                <a:gd name="T4" fmla="*/ 262 w 467"/>
                <a:gd name="T5" fmla="*/ 0 h 1352"/>
                <a:gd name="T6" fmla="*/ 467 w 467"/>
                <a:gd name="T7" fmla="*/ 41 h 1352"/>
                <a:gd name="T8" fmla="*/ 204 w 467"/>
                <a:gd name="T9" fmla="*/ 1352 h 1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7" h="1352">
                  <a:moveTo>
                    <a:pt x="204" y="1352"/>
                  </a:moveTo>
                  <a:lnTo>
                    <a:pt x="0" y="1311"/>
                  </a:lnTo>
                  <a:lnTo>
                    <a:pt x="262" y="0"/>
                  </a:lnTo>
                  <a:lnTo>
                    <a:pt x="467" y="41"/>
                  </a:lnTo>
                  <a:lnTo>
                    <a:pt x="204" y="1352"/>
                  </a:lnTo>
                  <a:close/>
                </a:path>
              </a:pathLst>
            </a:custGeom>
            <a:solidFill>
              <a:srgbClr val="1866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58" name="Freeform 102"/>
            <p:cNvSpPr/>
            <p:nvPr/>
          </p:nvSpPr>
          <p:spPr bwMode="auto">
            <a:xfrm>
              <a:off x="8882063" y="1635126"/>
              <a:ext cx="660400" cy="3055938"/>
            </a:xfrm>
            <a:custGeom>
              <a:avLst/>
              <a:gdLst>
                <a:gd name="T0" fmla="*/ 385 w 405"/>
                <a:gd name="T1" fmla="*/ 0 h 1874"/>
                <a:gd name="T2" fmla="*/ 130 w 405"/>
                <a:gd name="T3" fmla="*/ 1275 h 1874"/>
                <a:gd name="T4" fmla="*/ 218 w 405"/>
                <a:gd name="T5" fmla="*/ 1574 h 1874"/>
                <a:gd name="T6" fmla="*/ 0 w 405"/>
                <a:gd name="T7" fmla="*/ 1874 h 1874"/>
                <a:gd name="T8" fmla="*/ 90 w 405"/>
                <a:gd name="T9" fmla="*/ 1848 h 1874"/>
                <a:gd name="T10" fmla="*/ 237 w 405"/>
                <a:gd name="T11" fmla="*/ 1578 h 1874"/>
                <a:gd name="T12" fmla="*/ 149 w 405"/>
                <a:gd name="T13" fmla="*/ 1279 h 1874"/>
                <a:gd name="T14" fmla="*/ 405 w 405"/>
                <a:gd name="T15" fmla="*/ 4 h 1874"/>
                <a:gd name="T16" fmla="*/ 385 w 405"/>
                <a:gd name="T17" fmla="*/ 0 h 18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5" h="1874">
                  <a:moveTo>
                    <a:pt x="385" y="0"/>
                  </a:moveTo>
                  <a:cubicBezTo>
                    <a:pt x="130" y="1275"/>
                    <a:pt x="130" y="1275"/>
                    <a:pt x="130" y="1275"/>
                  </a:cubicBezTo>
                  <a:cubicBezTo>
                    <a:pt x="218" y="1574"/>
                    <a:pt x="218" y="1574"/>
                    <a:pt x="218" y="1574"/>
                  </a:cubicBezTo>
                  <a:cubicBezTo>
                    <a:pt x="287" y="1798"/>
                    <a:pt x="0" y="1874"/>
                    <a:pt x="0" y="1874"/>
                  </a:cubicBezTo>
                  <a:cubicBezTo>
                    <a:pt x="90" y="1848"/>
                    <a:pt x="90" y="1848"/>
                    <a:pt x="90" y="1848"/>
                  </a:cubicBezTo>
                  <a:cubicBezTo>
                    <a:pt x="205" y="1814"/>
                    <a:pt x="271" y="1693"/>
                    <a:pt x="237" y="1578"/>
                  </a:cubicBezTo>
                  <a:cubicBezTo>
                    <a:pt x="149" y="1279"/>
                    <a:pt x="149" y="1279"/>
                    <a:pt x="149" y="1279"/>
                  </a:cubicBezTo>
                  <a:cubicBezTo>
                    <a:pt x="405" y="4"/>
                    <a:pt x="405" y="4"/>
                    <a:pt x="405" y="4"/>
                  </a:cubicBezTo>
                  <a:lnTo>
                    <a:pt x="385" y="0"/>
                  </a:lnTo>
                  <a:close/>
                </a:path>
              </a:pathLst>
            </a:custGeom>
            <a:solidFill>
              <a:srgbClr val="1C75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59" name="Freeform 103"/>
            <p:cNvSpPr/>
            <p:nvPr/>
          </p:nvSpPr>
          <p:spPr bwMode="auto">
            <a:xfrm>
              <a:off x="9180513" y="1276351"/>
              <a:ext cx="395288" cy="515938"/>
            </a:xfrm>
            <a:custGeom>
              <a:avLst/>
              <a:gdLst>
                <a:gd name="T0" fmla="*/ 182 w 243"/>
                <a:gd name="T1" fmla="*/ 17 h 317"/>
                <a:gd name="T2" fmla="*/ 157 w 243"/>
                <a:gd name="T3" fmla="*/ 3 h 317"/>
                <a:gd name="T4" fmla="*/ 138 w 243"/>
                <a:gd name="T5" fmla="*/ 9 h 317"/>
                <a:gd name="T6" fmla="*/ 124 w 243"/>
                <a:gd name="T7" fmla="*/ 34 h 317"/>
                <a:gd name="T8" fmla="*/ 140 w 243"/>
                <a:gd name="T9" fmla="*/ 88 h 317"/>
                <a:gd name="T10" fmla="*/ 91 w 243"/>
                <a:gd name="T11" fmla="*/ 91 h 317"/>
                <a:gd name="T12" fmla="*/ 17 w 243"/>
                <a:gd name="T13" fmla="*/ 226 h 317"/>
                <a:gd name="T14" fmla="*/ 152 w 243"/>
                <a:gd name="T15" fmla="*/ 300 h 317"/>
                <a:gd name="T16" fmla="*/ 226 w 243"/>
                <a:gd name="T17" fmla="*/ 165 h 317"/>
                <a:gd name="T18" fmla="*/ 222 w 243"/>
                <a:gd name="T19" fmla="*/ 155 h 317"/>
                <a:gd name="T20" fmla="*/ 223 w 243"/>
                <a:gd name="T21" fmla="*/ 155 h 317"/>
                <a:gd name="T22" fmla="*/ 182 w 243"/>
                <a:gd name="T23" fmla="*/ 17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3" h="317">
                  <a:moveTo>
                    <a:pt x="182" y="17"/>
                  </a:moveTo>
                  <a:cubicBezTo>
                    <a:pt x="179" y="6"/>
                    <a:pt x="168" y="0"/>
                    <a:pt x="157" y="3"/>
                  </a:cubicBezTo>
                  <a:cubicBezTo>
                    <a:pt x="138" y="9"/>
                    <a:pt x="138" y="9"/>
                    <a:pt x="138" y="9"/>
                  </a:cubicBezTo>
                  <a:cubicBezTo>
                    <a:pt x="127" y="12"/>
                    <a:pt x="121" y="23"/>
                    <a:pt x="124" y="34"/>
                  </a:cubicBezTo>
                  <a:cubicBezTo>
                    <a:pt x="140" y="88"/>
                    <a:pt x="140" y="88"/>
                    <a:pt x="140" y="88"/>
                  </a:cubicBezTo>
                  <a:cubicBezTo>
                    <a:pt x="124" y="85"/>
                    <a:pt x="107" y="86"/>
                    <a:pt x="91" y="91"/>
                  </a:cubicBezTo>
                  <a:cubicBezTo>
                    <a:pt x="33" y="108"/>
                    <a:pt x="0" y="168"/>
                    <a:pt x="17" y="226"/>
                  </a:cubicBezTo>
                  <a:cubicBezTo>
                    <a:pt x="34" y="284"/>
                    <a:pt x="94" y="317"/>
                    <a:pt x="152" y="300"/>
                  </a:cubicBezTo>
                  <a:cubicBezTo>
                    <a:pt x="210" y="283"/>
                    <a:pt x="243" y="222"/>
                    <a:pt x="226" y="165"/>
                  </a:cubicBezTo>
                  <a:cubicBezTo>
                    <a:pt x="225" y="161"/>
                    <a:pt x="224" y="158"/>
                    <a:pt x="222" y="155"/>
                  </a:cubicBezTo>
                  <a:cubicBezTo>
                    <a:pt x="223" y="155"/>
                    <a:pt x="223" y="155"/>
                    <a:pt x="223" y="155"/>
                  </a:cubicBezTo>
                  <a:lnTo>
                    <a:pt x="182" y="17"/>
                  </a:lnTo>
                  <a:close/>
                </a:path>
              </a:pathLst>
            </a:custGeom>
            <a:solidFill>
              <a:srgbClr val="FFC4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60" name="Freeform 104"/>
            <p:cNvSpPr/>
            <p:nvPr/>
          </p:nvSpPr>
          <p:spPr bwMode="auto">
            <a:xfrm>
              <a:off x="6759575" y="2959101"/>
              <a:ext cx="444500" cy="446088"/>
            </a:xfrm>
            <a:custGeom>
              <a:avLst/>
              <a:gdLst>
                <a:gd name="T0" fmla="*/ 3 w 272"/>
                <a:gd name="T1" fmla="*/ 35 h 273"/>
                <a:gd name="T2" fmla="*/ 17 w 272"/>
                <a:gd name="T3" fmla="*/ 9 h 273"/>
                <a:gd name="T4" fmla="*/ 36 w 272"/>
                <a:gd name="T5" fmla="*/ 4 h 273"/>
                <a:gd name="T6" fmla="*/ 61 w 272"/>
                <a:gd name="T7" fmla="*/ 17 h 273"/>
                <a:gd name="T8" fmla="*/ 77 w 272"/>
                <a:gd name="T9" fmla="*/ 72 h 273"/>
                <a:gd name="T10" fmla="*/ 120 w 272"/>
                <a:gd name="T11" fmla="*/ 47 h 273"/>
                <a:gd name="T12" fmla="*/ 255 w 272"/>
                <a:gd name="T13" fmla="*/ 121 h 273"/>
                <a:gd name="T14" fmla="*/ 182 w 272"/>
                <a:gd name="T15" fmla="*/ 256 h 273"/>
                <a:gd name="T16" fmla="*/ 47 w 272"/>
                <a:gd name="T17" fmla="*/ 182 h 273"/>
                <a:gd name="T18" fmla="*/ 44 w 272"/>
                <a:gd name="T19" fmla="*/ 172 h 273"/>
                <a:gd name="T20" fmla="*/ 44 w 272"/>
                <a:gd name="T21" fmla="*/ 173 h 273"/>
                <a:gd name="T22" fmla="*/ 3 w 272"/>
                <a:gd name="T23" fmla="*/ 35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72" h="273">
                  <a:moveTo>
                    <a:pt x="3" y="35"/>
                  </a:moveTo>
                  <a:cubicBezTo>
                    <a:pt x="0" y="24"/>
                    <a:pt x="6" y="12"/>
                    <a:pt x="17" y="9"/>
                  </a:cubicBezTo>
                  <a:cubicBezTo>
                    <a:pt x="36" y="4"/>
                    <a:pt x="36" y="4"/>
                    <a:pt x="36" y="4"/>
                  </a:cubicBezTo>
                  <a:cubicBezTo>
                    <a:pt x="47" y="0"/>
                    <a:pt x="58" y="7"/>
                    <a:pt x="61" y="17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89" y="61"/>
                    <a:pt x="104" y="52"/>
                    <a:pt x="120" y="47"/>
                  </a:cubicBezTo>
                  <a:cubicBezTo>
                    <a:pt x="178" y="30"/>
                    <a:pt x="238" y="63"/>
                    <a:pt x="255" y="121"/>
                  </a:cubicBezTo>
                  <a:cubicBezTo>
                    <a:pt x="272" y="179"/>
                    <a:pt x="239" y="239"/>
                    <a:pt x="182" y="256"/>
                  </a:cubicBezTo>
                  <a:cubicBezTo>
                    <a:pt x="124" y="273"/>
                    <a:pt x="63" y="240"/>
                    <a:pt x="47" y="182"/>
                  </a:cubicBezTo>
                  <a:cubicBezTo>
                    <a:pt x="46" y="179"/>
                    <a:pt x="45" y="176"/>
                    <a:pt x="44" y="172"/>
                  </a:cubicBezTo>
                  <a:cubicBezTo>
                    <a:pt x="44" y="173"/>
                    <a:pt x="44" y="173"/>
                    <a:pt x="44" y="173"/>
                  </a:cubicBezTo>
                  <a:lnTo>
                    <a:pt x="3" y="35"/>
                  </a:lnTo>
                  <a:close/>
                </a:path>
              </a:pathLst>
            </a:custGeom>
            <a:solidFill>
              <a:srgbClr val="FFC4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61" name="Freeform 105"/>
            <p:cNvSpPr/>
            <p:nvPr/>
          </p:nvSpPr>
          <p:spPr bwMode="auto">
            <a:xfrm>
              <a:off x="8318500" y="3409951"/>
              <a:ext cx="569913" cy="255588"/>
            </a:xfrm>
            <a:custGeom>
              <a:avLst/>
              <a:gdLst>
                <a:gd name="T0" fmla="*/ 320 w 349"/>
                <a:gd name="T1" fmla="*/ 72 h 157"/>
                <a:gd name="T2" fmla="*/ 48 w 349"/>
                <a:gd name="T3" fmla="*/ 152 h 157"/>
                <a:gd name="T4" fmla="*/ 5 w 349"/>
                <a:gd name="T5" fmla="*/ 128 h 157"/>
                <a:gd name="T6" fmla="*/ 5 w 349"/>
                <a:gd name="T7" fmla="*/ 128 h 157"/>
                <a:gd name="T8" fmla="*/ 29 w 349"/>
                <a:gd name="T9" fmla="*/ 85 h 157"/>
                <a:gd name="T10" fmla="*/ 300 w 349"/>
                <a:gd name="T11" fmla="*/ 5 h 157"/>
                <a:gd name="T12" fmla="*/ 343 w 349"/>
                <a:gd name="T13" fmla="*/ 29 h 157"/>
                <a:gd name="T14" fmla="*/ 343 w 349"/>
                <a:gd name="T15" fmla="*/ 29 h 157"/>
                <a:gd name="T16" fmla="*/ 320 w 349"/>
                <a:gd name="T17" fmla="*/ 72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9" h="157">
                  <a:moveTo>
                    <a:pt x="320" y="72"/>
                  </a:moveTo>
                  <a:cubicBezTo>
                    <a:pt x="48" y="152"/>
                    <a:pt x="48" y="152"/>
                    <a:pt x="48" y="152"/>
                  </a:cubicBezTo>
                  <a:cubicBezTo>
                    <a:pt x="30" y="157"/>
                    <a:pt x="11" y="147"/>
                    <a:pt x="5" y="128"/>
                  </a:cubicBezTo>
                  <a:cubicBezTo>
                    <a:pt x="5" y="128"/>
                    <a:pt x="5" y="128"/>
                    <a:pt x="5" y="128"/>
                  </a:cubicBezTo>
                  <a:cubicBezTo>
                    <a:pt x="0" y="110"/>
                    <a:pt x="10" y="90"/>
                    <a:pt x="29" y="85"/>
                  </a:cubicBezTo>
                  <a:cubicBezTo>
                    <a:pt x="300" y="5"/>
                    <a:pt x="300" y="5"/>
                    <a:pt x="300" y="5"/>
                  </a:cubicBezTo>
                  <a:cubicBezTo>
                    <a:pt x="318" y="0"/>
                    <a:pt x="338" y="10"/>
                    <a:pt x="343" y="29"/>
                  </a:cubicBezTo>
                  <a:cubicBezTo>
                    <a:pt x="343" y="29"/>
                    <a:pt x="343" y="29"/>
                    <a:pt x="343" y="29"/>
                  </a:cubicBezTo>
                  <a:cubicBezTo>
                    <a:pt x="349" y="47"/>
                    <a:pt x="338" y="67"/>
                    <a:pt x="320" y="72"/>
                  </a:cubicBezTo>
                  <a:close/>
                </a:path>
              </a:pathLst>
            </a:custGeom>
            <a:solidFill>
              <a:srgbClr val="EBB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62" name="Freeform 106"/>
            <p:cNvSpPr/>
            <p:nvPr/>
          </p:nvSpPr>
          <p:spPr bwMode="auto">
            <a:xfrm>
              <a:off x="8366125" y="3538538"/>
              <a:ext cx="66675" cy="119063"/>
            </a:xfrm>
            <a:custGeom>
              <a:avLst/>
              <a:gdLst>
                <a:gd name="T0" fmla="*/ 21 w 42"/>
                <a:gd name="T1" fmla="*/ 75 h 75"/>
                <a:gd name="T2" fmla="*/ 42 w 42"/>
                <a:gd name="T3" fmla="*/ 69 h 75"/>
                <a:gd name="T4" fmla="*/ 22 w 42"/>
                <a:gd name="T5" fmla="*/ 0 h 75"/>
                <a:gd name="T6" fmla="*/ 0 w 42"/>
                <a:gd name="T7" fmla="*/ 6 h 75"/>
                <a:gd name="T8" fmla="*/ 21 w 42"/>
                <a:gd name="T9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75">
                  <a:moveTo>
                    <a:pt x="21" y="75"/>
                  </a:moveTo>
                  <a:lnTo>
                    <a:pt x="42" y="69"/>
                  </a:lnTo>
                  <a:lnTo>
                    <a:pt x="22" y="0"/>
                  </a:lnTo>
                  <a:lnTo>
                    <a:pt x="0" y="6"/>
                  </a:lnTo>
                  <a:lnTo>
                    <a:pt x="21" y="75"/>
                  </a:lnTo>
                  <a:close/>
                </a:path>
              </a:pathLst>
            </a:custGeom>
            <a:solidFill>
              <a:srgbClr val="C78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63" name="Freeform 107"/>
            <p:cNvSpPr/>
            <p:nvPr/>
          </p:nvSpPr>
          <p:spPr bwMode="auto">
            <a:xfrm>
              <a:off x="8469313" y="3506788"/>
              <a:ext cx="66675" cy="119063"/>
            </a:xfrm>
            <a:custGeom>
              <a:avLst/>
              <a:gdLst>
                <a:gd name="T0" fmla="*/ 21 w 42"/>
                <a:gd name="T1" fmla="*/ 0 h 75"/>
                <a:gd name="T2" fmla="*/ 0 w 42"/>
                <a:gd name="T3" fmla="*/ 6 h 75"/>
                <a:gd name="T4" fmla="*/ 20 w 42"/>
                <a:gd name="T5" fmla="*/ 75 h 75"/>
                <a:gd name="T6" fmla="*/ 42 w 42"/>
                <a:gd name="T7" fmla="*/ 69 h 75"/>
                <a:gd name="T8" fmla="*/ 21 w 42"/>
                <a:gd name="T9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75">
                  <a:moveTo>
                    <a:pt x="21" y="0"/>
                  </a:moveTo>
                  <a:lnTo>
                    <a:pt x="0" y="6"/>
                  </a:lnTo>
                  <a:lnTo>
                    <a:pt x="20" y="75"/>
                  </a:lnTo>
                  <a:lnTo>
                    <a:pt x="42" y="69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C78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64" name="Freeform 108"/>
            <p:cNvSpPr/>
            <p:nvPr/>
          </p:nvSpPr>
          <p:spPr bwMode="auto">
            <a:xfrm>
              <a:off x="8572500" y="3478213"/>
              <a:ext cx="66675" cy="119063"/>
            </a:xfrm>
            <a:custGeom>
              <a:avLst/>
              <a:gdLst>
                <a:gd name="T0" fmla="*/ 21 w 42"/>
                <a:gd name="T1" fmla="*/ 0 h 75"/>
                <a:gd name="T2" fmla="*/ 0 w 42"/>
                <a:gd name="T3" fmla="*/ 6 h 75"/>
                <a:gd name="T4" fmla="*/ 20 w 42"/>
                <a:gd name="T5" fmla="*/ 75 h 75"/>
                <a:gd name="T6" fmla="*/ 42 w 42"/>
                <a:gd name="T7" fmla="*/ 69 h 75"/>
                <a:gd name="T8" fmla="*/ 21 w 42"/>
                <a:gd name="T9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75">
                  <a:moveTo>
                    <a:pt x="21" y="0"/>
                  </a:moveTo>
                  <a:lnTo>
                    <a:pt x="0" y="6"/>
                  </a:lnTo>
                  <a:lnTo>
                    <a:pt x="20" y="75"/>
                  </a:lnTo>
                  <a:lnTo>
                    <a:pt x="42" y="69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C78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65" name="Freeform 109"/>
            <p:cNvSpPr/>
            <p:nvPr/>
          </p:nvSpPr>
          <p:spPr bwMode="auto">
            <a:xfrm>
              <a:off x="8674100" y="3446463"/>
              <a:ext cx="66675" cy="119063"/>
            </a:xfrm>
            <a:custGeom>
              <a:avLst/>
              <a:gdLst>
                <a:gd name="T0" fmla="*/ 22 w 42"/>
                <a:gd name="T1" fmla="*/ 0 h 75"/>
                <a:gd name="T2" fmla="*/ 0 w 42"/>
                <a:gd name="T3" fmla="*/ 6 h 75"/>
                <a:gd name="T4" fmla="*/ 21 w 42"/>
                <a:gd name="T5" fmla="*/ 75 h 75"/>
                <a:gd name="T6" fmla="*/ 42 w 42"/>
                <a:gd name="T7" fmla="*/ 69 h 75"/>
                <a:gd name="T8" fmla="*/ 22 w 42"/>
                <a:gd name="T9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75">
                  <a:moveTo>
                    <a:pt x="22" y="0"/>
                  </a:moveTo>
                  <a:lnTo>
                    <a:pt x="0" y="6"/>
                  </a:lnTo>
                  <a:lnTo>
                    <a:pt x="21" y="75"/>
                  </a:lnTo>
                  <a:lnTo>
                    <a:pt x="42" y="69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C78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66" name="Freeform 110"/>
            <p:cNvSpPr/>
            <p:nvPr/>
          </p:nvSpPr>
          <p:spPr bwMode="auto">
            <a:xfrm>
              <a:off x="8777288" y="3417888"/>
              <a:ext cx="66675" cy="119063"/>
            </a:xfrm>
            <a:custGeom>
              <a:avLst/>
              <a:gdLst>
                <a:gd name="T0" fmla="*/ 41 w 41"/>
                <a:gd name="T1" fmla="*/ 66 h 73"/>
                <a:gd name="T2" fmla="*/ 21 w 41"/>
                <a:gd name="T3" fmla="*/ 0 h 73"/>
                <a:gd name="T4" fmla="*/ 19 w 41"/>
                <a:gd name="T5" fmla="*/ 0 h 73"/>
                <a:gd name="T6" fmla="*/ 0 w 41"/>
                <a:gd name="T7" fmla="*/ 6 h 73"/>
                <a:gd name="T8" fmla="*/ 19 w 41"/>
                <a:gd name="T9" fmla="*/ 73 h 73"/>
                <a:gd name="T10" fmla="*/ 39 w 41"/>
                <a:gd name="T11" fmla="*/ 67 h 73"/>
                <a:gd name="T12" fmla="*/ 41 w 41"/>
                <a:gd name="T13" fmla="*/ 66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73">
                  <a:moveTo>
                    <a:pt x="41" y="66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20" y="0"/>
                    <a:pt x="20" y="0"/>
                    <a:pt x="19" y="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9" y="73"/>
                    <a:pt x="19" y="73"/>
                    <a:pt x="19" y="73"/>
                  </a:cubicBezTo>
                  <a:cubicBezTo>
                    <a:pt x="39" y="67"/>
                    <a:pt x="39" y="67"/>
                    <a:pt x="39" y="67"/>
                  </a:cubicBezTo>
                  <a:cubicBezTo>
                    <a:pt x="39" y="67"/>
                    <a:pt x="40" y="67"/>
                    <a:pt x="41" y="66"/>
                  </a:cubicBezTo>
                  <a:close/>
                </a:path>
              </a:pathLst>
            </a:custGeom>
            <a:solidFill>
              <a:srgbClr val="C78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67" name="Freeform 111"/>
            <p:cNvSpPr/>
            <p:nvPr/>
          </p:nvSpPr>
          <p:spPr bwMode="auto">
            <a:xfrm>
              <a:off x="7820025" y="735013"/>
              <a:ext cx="895350" cy="1100138"/>
            </a:xfrm>
            <a:custGeom>
              <a:avLst/>
              <a:gdLst>
                <a:gd name="T0" fmla="*/ 549 w 549"/>
                <a:gd name="T1" fmla="*/ 281 h 675"/>
                <a:gd name="T2" fmla="*/ 260 w 549"/>
                <a:gd name="T3" fmla="*/ 9 h 675"/>
                <a:gd name="T4" fmla="*/ 6 w 549"/>
                <a:gd name="T5" fmla="*/ 267 h 675"/>
                <a:gd name="T6" fmla="*/ 187 w 549"/>
                <a:gd name="T7" fmla="*/ 537 h 675"/>
                <a:gd name="T8" fmla="*/ 187 w 549"/>
                <a:gd name="T9" fmla="*/ 585 h 675"/>
                <a:gd name="T10" fmla="*/ 277 w 549"/>
                <a:gd name="T11" fmla="*/ 675 h 675"/>
                <a:gd name="T12" fmla="*/ 277 w 549"/>
                <a:gd name="T13" fmla="*/ 675 h 675"/>
                <a:gd name="T14" fmla="*/ 367 w 549"/>
                <a:gd name="T15" fmla="*/ 585 h 675"/>
                <a:gd name="T16" fmla="*/ 367 w 549"/>
                <a:gd name="T17" fmla="*/ 537 h 675"/>
                <a:gd name="T18" fmla="*/ 549 w 549"/>
                <a:gd name="T19" fmla="*/ 281 h 6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49" h="675">
                  <a:moveTo>
                    <a:pt x="549" y="281"/>
                  </a:moveTo>
                  <a:cubicBezTo>
                    <a:pt x="549" y="125"/>
                    <a:pt x="418" y="0"/>
                    <a:pt x="260" y="9"/>
                  </a:cubicBezTo>
                  <a:cubicBezTo>
                    <a:pt x="123" y="18"/>
                    <a:pt x="12" y="130"/>
                    <a:pt x="6" y="267"/>
                  </a:cubicBezTo>
                  <a:cubicBezTo>
                    <a:pt x="0" y="391"/>
                    <a:pt x="77" y="498"/>
                    <a:pt x="187" y="537"/>
                  </a:cubicBezTo>
                  <a:cubicBezTo>
                    <a:pt x="187" y="585"/>
                    <a:pt x="187" y="585"/>
                    <a:pt x="187" y="585"/>
                  </a:cubicBezTo>
                  <a:cubicBezTo>
                    <a:pt x="187" y="635"/>
                    <a:pt x="227" y="675"/>
                    <a:pt x="277" y="675"/>
                  </a:cubicBezTo>
                  <a:cubicBezTo>
                    <a:pt x="277" y="675"/>
                    <a:pt x="277" y="675"/>
                    <a:pt x="277" y="675"/>
                  </a:cubicBezTo>
                  <a:cubicBezTo>
                    <a:pt x="327" y="675"/>
                    <a:pt x="367" y="635"/>
                    <a:pt x="367" y="585"/>
                  </a:cubicBezTo>
                  <a:cubicBezTo>
                    <a:pt x="367" y="537"/>
                    <a:pt x="367" y="537"/>
                    <a:pt x="367" y="537"/>
                  </a:cubicBezTo>
                  <a:cubicBezTo>
                    <a:pt x="473" y="500"/>
                    <a:pt x="549" y="399"/>
                    <a:pt x="549" y="28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</p:grpSp>
      <p:grpSp>
        <p:nvGrpSpPr>
          <p:cNvPr id="69" name="组合 68"/>
          <p:cNvGrpSpPr/>
          <p:nvPr/>
        </p:nvGrpSpPr>
        <p:grpSpPr>
          <a:xfrm>
            <a:off x="1334588" y="1808394"/>
            <a:ext cx="1332165" cy="3114460"/>
            <a:chOff x="5127626" y="-3175"/>
            <a:chExt cx="2786061" cy="6513513"/>
          </a:xfrm>
        </p:grpSpPr>
        <p:sp>
          <p:nvSpPr>
            <p:cNvPr id="84" name="Freeform 69"/>
            <p:cNvSpPr/>
            <p:nvPr/>
          </p:nvSpPr>
          <p:spPr bwMode="auto">
            <a:xfrm>
              <a:off x="5610225" y="4106863"/>
              <a:ext cx="1039812" cy="758825"/>
            </a:xfrm>
            <a:custGeom>
              <a:avLst/>
              <a:gdLst>
                <a:gd name="T0" fmla="*/ 419 w 838"/>
                <a:gd name="T1" fmla="*/ 613 h 613"/>
                <a:gd name="T2" fmla="*/ 419 w 838"/>
                <a:gd name="T3" fmla="*/ 613 h 613"/>
                <a:gd name="T4" fmla="*/ 838 w 838"/>
                <a:gd name="T5" fmla="*/ 194 h 613"/>
                <a:gd name="T6" fmla="*/ 838 w 838"/>
                <a:gd name="T7" fmla="*/ 138 h 613"/>
                <a:gd name="T8" fmla="*/ 700 w 838"/>
                <a:gd name="T9" fmla="*/ 0 h 613"/>
                <a:gd name="T10" fmla="*/ 139 w 838"/>
                <a:gd name="T11" fmla="*/ 0 h 613"/>
                <a:gd name="T12" fmla="*/ 0 w 838"/>
                <a:gd name="T13" fmla="*/ 138 h 613"/>
                <a:gd name="T14" fmla="*/ 0 w 838"/>
                <a:gd name="T15" fmla="*/ 194 h 613"/>
                <a:gd name="T16" fmla="*/ 419 w 838"/>
                <a:gd name="T17" fmla="*/ 613 h 6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38" h="613">
                  <a:moveTo>
                    <a:pt x="419" y="613"/>
                  </a:moveTo>
                  <a:cubicBezTo>
                    <a:pt x="419" y="613"/>
                    <a:pt x="419" y="613"/>
                    <a:pt x="419" y="613"/>
                  </a:cubicBezTo>
                  <a:cubicBezTo>
                    <a:pt x="650" y="613"/>
                    <a:pt x="838" y="425"/>
                    <a:pt x="838" y="194"/>
                  </a:cubicBezTo>
                  <a:cubicBezTo>
                    <a:pt x="838" y="138"/>
                    <a:pt x="838" y="138"/>
                    <a:pt x="838" y="138"/>
                  </a:cubicBezTo>
                  <a:cubicBezTo>
                    <a:pt x="838" y="62"/>
                    <a:pt x="776" y="0"/>
                    <a:pt x="700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62" y="0"/>
                    <a:pt x="0" y="62"/>
                    <a:pt x="0" y="138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0" y="425"/>
                    <a:pt x="188" y="613"/>
                    <a:pt x="419" y="613"/>
                  </a:cubicBezTo>
                  <a:close/>
                </a:path>
              </a:pathLst>
            </a:custGeom>
            <a:solidFill>
              <a:srgbClr val="2D33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85" name="Freeform 70"/>
            <p:cNvSpPr/>
            <p:nvPr/>
          </p:nvSpPr>
          <p:spPr bwMode="auto">
            <a:xfrm>
              <a:off x="5383213" y="5935663"/>
              <a:ext cx="260350" cy="219075"/>
            </a:xfrm>
            <a:custGeom>
              <a:avLst/>
              <a:gdLst>
                <a:gd name="T0" fmla="*/ 15 w 164"/>
                <a:gd name="T1" fmla="*/ 0 h 138"/>
                <a:gd name="T2" fmla="*/ 164 w 164"/>
                <a:gd name="T3" fmla="*/ 19 h 138"/>
                <a:gd name="T4" fmla="*/ 147 w 164"/>
                <a:gd name="T5" fmla="*/ 138 h 138"/>
                <a:gd name="T6" fmla="*/ 0 w 164"/>
                <a:gd name="T7" fmla="*/ 119 h 138"/>
                <a:gd name="T8" fmla="*/ 15 w 164"/>
                <a:gd name="T9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4" h="138">
                  <a:moveTo>
                    <a:pt x="15" y="0"/>
                  </a:moveTo>
                  <a:lnTo>
                    <a:pt x="164" y="19"/>
                  </a:lnTo>
                  <a:lnTo>
                    <a:pt x="147" y="138"/>
                  </a:lnTo>
                  <a:lnTo>
                    <a:pt x="0" y="119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FFB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86" name="Freeform 71"/>
            <p:cNvSpPr/>
            <p:nvPr/>
          </p:nvSpPr>
          <p:spPr bwMode="auto">
            <a:xfrm>
              <a:off x="5286375" y="6049963"/>
              <a:ext cx="685800" cy="387350"/>
            </a:xfrm>
            <a:custGeom>
              <a:avLst/>
              <a:gdLst>
                <a:gd name="T0" fmla="*/ 541 w 554"/>
                <a:gd name="T1" fmla="*/ 311 h 312"/>
                <a:gd name="T2" fmla="*/ 30 w 554"/>
                <a:gd name="T3" fmla="*/ 244 h 312"/>
                <a:gd name="T4" fmla="*/ 2 w 554"/>
                <a:gd name="T5" fmla="*/ 207 h 312"/>
                <a:gd name="T6" fmla="*/ 24 w 554"/>
                <a:gd name="T7" fmla="*/ 45 h 312"/>
                <a:gd name="T8" fmla="*/ 79 w 554"/>
                <a:gd name="T9" fmla="*/ 3 h 312"/>
                <a:gd name="T10" fmla="*/ 309 w 554"/>
                <a:gd name="T11" fmla="*/ 34 h 312"/>
                <a:gd name="T12" fmla="*/ 305 w 554"/>
                <a:gd name="T13" fmla="*/ 60 h 312"/>
                <a:gd name="T14" fmla="*/ 356 w 554"/>
                <a:gd name="T15" fmla="*/ 74 h 312"/>
                <a:gd name="T16" fmla="*/ 546 w 554"/>
                <a:gd name="T17" fmla="*/ 272 h 312"/>
                <a:gd name="T18" fmla="*/ 552 w 554"/>
                <a:gd name="T19" fmla="*/ 299 h 312"/>
                <a:gd name="T20" fmla="*/ 541 w 554"/>
                <a:gd name="T21" fmla="*/ 311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54" h="312">
                  <a:moveTo>
                    <a:pt x="541" y="311"/>
                  </a:moveTo>
                  <a:cubicBezTo>
                    <a:pt x="30" y="244"/>
                    <a:pt x="30" y="244"/>
                    <a:pt x="30" y="244"/>
                  </a:cubicBezTo>
                  <a:cubicBezTo>
                    <a:pt x="12" y="241"/>
                    <a:pt x="0" y="225"/>
                    <a:pt x="2" y="207"/>
                  </a:cubicBezTo>
                  <a:cubicBezTo>
                    <a:pt x="24" y="45"/>
                    <a:pt x="24" y="45"/>
                    <a:pt x="24" y="45"/>
                  </a:cubicBezTo>
                  <a:cubicBezTo>
                    <a:pt x="27" y="18"/>
                    <a:pt x="52" y="0"/>
                    <a:pt x="79" y="3"/>
                  </a:cubicBezTo>
                  <a:cubicBezTo>
                    <a:pt x="309" y="34"/>
                    <a:pt x="309" y="34"/>
                    <a:pt x="309" y="34"/>
                  </a:cubicBezTo>
                  <a:cubicBezTo>
                    <a:pt x="305" y="60"/>
                    <a:pt x="305" y="60"/>
                    <a:pt x="305" y="60"/>
                  </a:cubicBezTo>
                  <a:cubicBezTo>
                    <a:pt x="356" y="74"/>
                    <a:pt x="356" y="74"/>
                    <a:pt x="356" y="74"/>
                  </a:cubicBezTo>
                  <a:cubicBezTo>
                    <a:pt x="450" y="101"/>
                    <a:pt x="523" y="176"/>
                    <a:pt x="546" y="272"/>
                  </a:cubicBezTo>
                  <a:cubicBezTo>
                    <a:pt x="552" y="299"/>
                    <a:pt x="552" y="299"/>
                    <a:pt x="552" y="299"/>
                  </a:cubicBezTo>
                  <a:cubicBezTo>
                    <a:pt x="554" y="306"/>
                    <a:pt x="548" y="312"/>
                    <a:pt x="541" y="311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87" name="Freeform 72"/>
            <p:cNvSpPr/>
            <p:nvPr/>
          </p:nvSpPr>
          <p:spPr bwMode="auto">
            <a:xfrm>
              <a:off x="5614988" y="6048375"/>
              <a:ext cx="276225" cy="211138"/>
            </a:xfrm>
            <a:custGeom>
              <a:avLst/>
              <a:gdLst>
                <a:gd name="T0" fmla="*/ 74 w 222"/>
                <a:gd name="T1" fmla="*/ 7 h 171"/>
                <a:gd name="T2" fmla="*/ 41 w 222"/>
                <a:gd name="T3" fmla="*/ 2 h 171"/>
                <a:gd name="T4" fmla="*/ 9 w 222"/>
                <a:gd name="T5" fmla="*/ 26 h 171"/>
                <a:gd name="T6" fmla="*/ 0 w 222"/>
                <a:gd name="T7" fmla="*/ 99 h 171"/>
                <a:gd name="T8" fmla="*/ 175 w 222"/>
                <a:gd name="T9" fmla="*/ 171 h 171"/>
                <a:gd name="T10" fmla="*/ 222 w 222"/>
                <a:gd name="T11" fmla="*/ 145 h 171"/>
                <a:gd name="T12" fmla="*/ 95 w 222"/>
                <a:gd name="T13" fmla="*/ 57 h 171"/>
                <a:gd name="T14" fmla="*/ 98 w 222"/>
                <a:gd name="T15" fmla="*/ 39 h 171"/>
                <a:gd name="T16" fmla="*/ 74 w 222"/>
                <a:gd name="T17" fmla="*/ 7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2" h="171">
                  <a:moveTo>
                    <a:pt x="74" y="7"/>
                  </a:moveTo>
                  <a:cubicBezTo>
                    <a:pt x="41" y="2"/>
                    <a:pt x="41" y="2"/>
                    <a:pt x="41" y="2"/>
                  </a:cubicBezTo>
                  <a:cubicBezTo>
                    <a:pt x="25" y="0"/>
                    <a:pt x="11" y="11"/>
                    <a:pt x="9" y="26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107" y="91"/>
                    <a:pt x="175" y="171"/>
                  </a:cubicBezTo>
                  <a:cubicBezTo>
                    <a:pt x="222" y="145"/>
                    <a:pt x="222" y="145"/>
                    <a:pt x="222" y="145"/>
                  </a:cubicBezTo>
                  <a:cubicBezTo>
                    <a:pt x="222" y="145"/>
                    <a:pt x="181" y="79"/>
                    <a:pt x="95" y="57"/>
                  </a:cubicBezTo>
                  <a:cubicBezTo>
                    <a:pt x="98" y="39"/>
                    <a:pt x="98" y="39"/>
                    <a:pt x="98" y="39"/>
                  </a:cubicBezTo>
                  <a:cubicBezTo>
                    <a:pt x="100" y="24"/>
                    <a:pt x="90" y="9"/>
                    <a:pt x="74" y="7"/>
                  </a:cubicBezTo>
                  <a:close/>
                </a:path>
              </a:pathLst>
            </a:custGeom>
            <a:solidFill>
              <a:srgbClr val="0B92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88" name="Freeform 73"/>
            <p:cNvSpPr/>
            <p:nvPr/>
          </p:nvSpPr>
          <p:spPr bwMode="auto">
            <a:xfrm>
              <a:off x="5264150" y="6300788"/>
              <a:ext cx="747712" cy="176213"/>
            </a:xfrm>
            <a:custGeom>
              <a:avLst/>
              <a:gdLst>
                <a:gd name="T0" fmla="*/ 19 w 603"/>
                <a:gd name="T1" fmla="*/ 67 h 143"/>
                <a:gd name="T2" fmla="*/ 575 w 603"/>
                <a:gd name="T3" fmla="*/ 141 h 143"/>
                <a:gd name="T4" fmla="*/ 598 w 603"/>
                <a:gd name="T5" fmla="*/ 124 h 143"/>
                <a:gd name="T6" fmla="*/ 602 w 603"/>
                <a:gd name="T7" fmla="*/ 98 h 143"/>
                <a:gd name="T8" fmla="*/ 584 w 603"/>
                <a:gd name="T9" fmla="*/ 75 h 143"/>
                <a:gd name="T10" fmla="*/ 28 w 603"/>
                <a:gd name="T11" fmla="*/ 2 h 143"/>
                <a:gd name="T12" fmla="*/ 5 w 603"/>
                <a:gd name="T13" fmla="*/ 19 h 143"/>
                <a:gd name="T14" fmla="*/ 2 w 603"/>
                <a:gd name="T15" fmla="*/ 45 h 143"/>
                <a:gd name="T16" fmla="*/ 19 w 603"/>
                <a:gd name="T17" fmla="*/ 6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3" h="143">
                  <a:moveTo>
                    <a:pt x="19" y="67"/>
                  </a:moveTo>
                  <a:cubicBezTo>
                    <a:pt x="575" y="141"/>
                    <a:pt x="575" y="141"/>
                    <a:pt x="575" y="141"/>
                  </a:cubicBezTo>
                  <a:cubicBezTo>
                    <a:pt x="587" y="143"/>
                    <a:pt x="597" y="135"/>
                    <a:pt x="598" y="124"/>
                  </a:cubicBezTo>
                  <a:cubicBezTo>
                    <a:pt x="602" y="98"/>
                    <a:pt x="602" y="98"/>
                    <a:pt x="602" y="98"/>
                  </a:cubicBezTo>
                  <a:cubicBezTo>
                    <a:pt x="603" y="87"/>
                    <a:pt x="595" y="77"/>
                    <a:pt x="584" y="75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17" y="0"/>
                    <a:pt x="7" y="8"/>
                    <a:pt x="5" y="19"/>
                  </a:cubicBezTo>
                  <a:cubicBezTo>
                    <a:pt x="2" y="45"/>
                    <a:pt x="2" y="45"/>
                    <a:pt x="2" y="45"/>
                  </a:cubicBezTo>
                  <a:cubicBezTo>
                    <a:pt x="0" y="56"/>
                    <a:pt x="8" y="66"/>
                    <a:pt x="19" y="67"/>
                  </a:cubicBezTo>
                  <a:close/>
                </a:path>
              </a:pathLst>
            </a:custGeom>
            <a:solidFill>
              <a:srgbClr val="7F77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89" name="Freeform 74"/>
            <p:cNvSpPr/>
            <p:nvPr/>
          </p:nvSpPr>
          <p:spPr bwMode="auto">
            <a:xfrm>
              <a:off x="6588125" y="6007100"/>
              <a:ext cx="263525" cy="225425"/>
            </a:xfrm>
            <a:custGeom>
              <a:avLst/>
              <a:gdLst>
                <a:gd name="T0" fmla="*/ 0 w 166"/>
                <a:gd name="T1" fmla="*/ 23 h 142"/>
                <a:gd name="T2" fmla="*/ 147 w 166"/>
                <a:gd name="T3" fmla="*/ 0 h 142"/>
                <a:gd name="T4" fmla="*/ 166 w 166"/>
                <a:gd name="T5" fmla="*/ 119 h 142"/>
                <a:gd name="T6" fmla="*/ 18 w 166"/>
                <a:gd name="T7" fmla="*/ 142 h 142"/>
                <a:gd name="T8" fmla="*/ 0 w 166"/>
                <a:gd name="T9" fmla="*/ 23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" h="142">
                  <a:moveTo>
                    <a:pt x="0" y="23"/>
                  </a:moveTo>
                  <a:lnTo>
                    <a:pt x="147" y="0"/>
                  </a:lnTo>
                  <a:lnTo>
                    <a:pt x="166" y="119"/>
                  </a:lnTo>
                  <a:lnTo>
                    <a:pt x="18" y="142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FFB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90" name="Freeform 75"/>
            <p:cNvSpPr/>
            <p:nvPr/>
          </p:nvSpPr>
          <p:spPr bwMode="auto">
            <a:xfrm>
              <a:off x="6543675" y="6121400"/>
              <a:ext cx="725487" cy="349250"/>
            </a:xfrm>
            <a:custGeom>
              <a:avLst/>
              <a:gdLst>
                <a:gd name="T0" fmla="*/ 576 w 586"/>
                <a:gd name="T1" fmla="*/ 200 h 283"/>
                <a:gd name="T2" fmla="*/ 67 w 586"/>
                <a:gd name="T3" fmla="*/ 280 h 283"/>
                <a:gd name="T4" fmla="*/ 30 w 586"/>
                <a:gd name="T5" fmla="*/ 253 h 283"/>
                <a:gd name="T6" fmla="*/ 4 w 586"/>
                <a:gd name="T7" fmla="*/ 92 h 283"/>
                <a:gd name="T8" fmla="*/ 45 w 586"/>
                <a:gd name="T9" fmla="*/ 36 h 283"/>
                <a:gd name="T10" fmla="*/ 274 w 586"/>
                <a:gd name="T11" fmla="*/ 0 h 283"/>
                <a:gd name="T12" fmla="*/ 279 w 586"/>
                <a:gd name="T13" fmla="*/ 26 h 283"/>
                <a:gd name="T14" fmla="*/ 331 w 586"/>
                <a:gd name="T15" fmla="*/ 25 h 283"/>
                <a:gd name="T16" fmla="*/ 569 w 586"/>
                <a:gd name="T17" fmla="*/ 161 h 283"/>
                <a:gd name="T18" fmla="*/ 583 w 586"/>
                <a:gd name="T19" fmla="*/ 185 h 283"/>
                <a:gd name="T20" fmla="*/ 576 w 586"/>
                <a:gd name="T21" fmla="*/ 200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6" h="283">
                  <a:moveTo>
                    <a:pt x="576" y="200"/>
                  </a:moveTo>
                  <a:cubicBezTo>
                    <a:pt x="67" y="280"/>
                    <a:pt x="67" y="280"/>
                    <a:pt x="67" y="280"/>
                  </a:cubicBezTo>
                  <a:cubicBezTo>
                    <a:pt x="49" y="283"/>
                    <a:pt x="32" y="271"/>
                    <a:pt x="30" y="253"/>
                  </a:cubicBezTo>
                  <a:cubicBezTo>
                    <a:pt x="4" y="92"/>
                    <a:pt x="4" y="92"/>
                    <a:pt x="4" y="92"/>
                  </a:cubicBezTo>
                  <a:cubicBezTo>
                    <a:pt x="0" y="65"/>
                    <a:pt x="18" y="40"/>
                    <a:pt x="45" y="36"/>
                  </a:cubicBezTo>
                  <a:cubicBezTo>
                    <a:pt x="274" y="0"/>
                    <a:pt x="274" y="0"/>
                    <a:pt x="274" y="0"/>
                  </a:cubicBezTo>
                  <a:cubicBezTo>
                    <a:pt x="279" y="26"/>
                    <a:pt x="279" y="26"/>
                    <a:pt x="279" y="26"/>
                  </a:cubicBezTo>
                  <a:cubicBezTo>
                    <a:pt x="331" y="25"/>
                    <a:pt x="331" y="25"/>
                    <a:pt x="331" y="25"/>
                  </a:cubicBezTo>
                  <a:cubicBezTo>
                    <a:pt x="429" y="24"/>
                    <a:pt x="520" y="76"/>
                    <a:pt x="569" y="161"/>
                  </a:cubicBezTo>
                  <a:cubicBezTo>
                    <a:pt x="583" y="185"/>
                    <a:pt x="583" y="185"/>
                    <a:pt x="583" y="185"/>
                  </a:cubicBezTo>
                  <a:cubicBezTo>
                    <a:pt x="586" y="191"/>
                    <a:pt x="583" y="199"/>
                    <a:pt x="576" y="200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91" name="Freeform 76"/>
            <p:cNvSpPr/>
            <p:nvPr/>
          </p:nvSpPr>
          <p:spPr bwMode="auto">
            <a:xfrm>
              <a:off x="6837363" y="6072188"/>
              <a:ext cx="296862" cy="161925"/>
            </a:xfrm>
            <a:custGeom>
              <a:avLst/>
              <a:gdLst>
                <a:gd name="T0" fmla="*/ 59 w 240"/>
                <a:gd name="T1" fmla="*/ 2 h 131"/>
                <a:gd name="T2" fmla="*/ 26 w 240"/>
                <a:gd name="T3" fmla="*/ 7 h 131"/>
                <a:gd name="T4" fmla="*/ 3 w 240"/>
                <a:gd name="T5" fmla="*/ 39 h 131"/>
                <a:gd name="T6" fmla="*/ 14 w 240"/>
                <a:gd name="T7" fmla="*/ 112 h 131"/>
                <a:gd name="T8" fmla="*/ 202 w 240"/>
                <a:gd name="T9" fmla="*/ 131 h 131"/>
                <a:gd name="T10" fmla="*/ 240 w 240"/>
                <a:gd name="T11" fmla="*/ 92 h 131"/>
                <a:gd name="T12" fmla="*/ 93 w 240"/>
                <a:gd name="T13" fmla="*/ 44 h 131"/>
                <a:gd name="T14" fmla="*/ 91 w 240"/>
                <a:gd name="T15" fmla="*/ 26 h 131"/>
                <a:gd name="T16" fmla="*/ 59 w 240"/>
                <a:gd name="T17" fmla="*/ 2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0" h="131">
                  <a:moveTo>
                    <a:pt x="59" y="2"/>
                  </a:moveTo>
                  <a:cubicBezTo>
                    <a:pt x="26" y="7"/>
                    <a:pt x="26" y="7"/>
                    <a:pt x="26" y="7"/>
                  </a:cubicBezTo>
                  <a:cubicBezTo>
                    <a:pt x="11" y="10"/>
                    <a:pt x="0" y="24"/>
                    <a:pt x="3" y="39"/>
                  </a:cubicBezTo>
                  <a:cubicBezTo>
                    <a:pt x="14" y="112"/>
                    <a:pt x="14" y="112"/>
                    <a:pt x="14" y="112"/>
                  </a:cubicBezTo>
                  <a:cubicBezTo>
                    <a:pt x="14" y="112"/>
                    <a:pt x="114" y="74"/>
                    <a:pt x="202" y="131"/>
                  </a:cubicBezTo>
                  <a:cubicBezTo>
                    <a:pt x="240" y="92"/>
                    <a:pt x="240" y="92"/>
                    <a:pt x="240" y="92"/>
                  </a:cubicBezTo>
                  <a:cubicBezTo>
                    <a:pt x="240" y="92"/>
                    <a:pt x="182" y="41"/>
                    <a:pt x="93" y="44"/>
                  </a:cubicBezTo>
                  <a:cubicBezTo>
                    <a:pt x="91" y="26"/>
                    <a:pt x="91" y="26"/>
                    <a:pt x="91" y="26"/>
                  </a:cubicBezTo>
                  <a:cubicBezTo>
                    <a:pt x="89" y="11"/>
                    <a:pt x="75" y="0"/>
                    <a:pt x="59" y="2"/>
                  </a:cubicBezTo>
                  <a:close/>
                </a:path>
              </a:pathLst>
            </a:custGeom>
            <a:solidFill>
              <a:srgbClr val="0B92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92" name="Freeform 77"/>
            <p:cNvSpPr/>
            <p:nvPr/>
          </p:nvSpPr>
          <p:spPr bwMode="auto">
            <a:xfrm>
              <a:off x="6564313" y="6318250"/>
              <a:ext cx="746125" cy="192088"/>
            </a:xfrm>
            <a:custGeom>
              <a:avLst/>
              <a:gdLst>
                <a:gd name="T0" fmla="*/ 29 w 602"/>
                <a:gd name="T1" fmla="*/ 154 h 156"/>
                <a:gd name="T2" fmla="*/ 584 w 602"/>
                <a:gd name="T3" fmla="*/ 67 h 156"/>
                <a:gd name="T4" fmla="*/ 600 w 602"/>
                <a:gd name="T5" fmla="*/ 43 h 156"/>
                <a:gd name="T6" fmla="*/ 596 w 602"/>
                <a:gd name="T7" fmla="*/ 18 h 156"/>
                <a:gd name="T8" fmla="*/ 573 w 602"/>
                <a:gd name="T9" fmla="*/ 1 h 156"/>
                <a:gd name="T10" fmla="*/ 19 w 602"/>
                <a:gd name="T11" fmla="*/ 89 h 156"/>
                <a:gd name="T12" fmla="*/ 2 w 602"/>
                <a:gd name="T13" fmla="*/ 112 h 156"/>
                <a:gd name="T14" fmla="*/ 6 w 602"/>
                <a:gd name="T15" fmla="*/ 137 h 156"/>
                <a:gd name="T16" fmla="*/ 29 w 602"/>
                <a:gd name="T17" fmla="*/ 154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2" h="156">
                  <a:moveTo>
                    <a:pt x="29" y="154"/>
                  </a:moveTo>
                  <a:cubicBezTo>
                    <a:pt x="584" y="67"/>
                    <a:pt x="584" y="67"/>
                    <a:pt x="584" y="67"/>
                  </a:cubicBezTo>
                  <a:cubicBezTo>
                    <a:pt x="595" y="65"/>
                    <a:pt x="602" y="55"/>
                    <a:pt x="600" y="43"/>
                  </a:cubicBezTo>
                  <a:cubicBezTo>
                    <a:pt x="596" y="18"/>
                    <a:pt x="596" y="18"/>
                    <a:pt x="596" y="18"/>
                  </a:cubicBezTo>
                  <a:cubicBezTo>
                    <a:pt x="595" y="7"/>
                    <a:pt x="584" y="0"/>
                    <a:pt x="573" y="1"/>
                  </a:cubicBezTo>
                  <a:cubicBezTo>
                    <a:pt x="19" y="89"/>
                    <a:pt x="19" y="89"/>
                    <a:pt x="19" y="89"/>
                  </a:cubicBezTo>
                  <a:cubicBezTo>
                    <a:pt x="8" y="90"/>
                    <a:pt x="0" y="101"/>
                    <a:pt x="2" y="112"/>
                  </a:cubicBezTo>
                  <a:cubicBezTo>
                    <a:pt x="6" y="137"/>
                    <a:pt x="6" y="137"/>
                    <a:pt x="6" y="137"/>
                  </a:cubicBezTo>
                  <a:cubicBezTo>
                    <a:pt x="8" y="148"/>
                    <a:pt x="18" y="156"/>
                    <a:pt x="29" y="154"/>
                  </a:cubicBezTo>
                  <a:close/>
                </a:path>
              </a:pathLst>
            </a:custGeom>
            <a:solidFill>
              <a:srgbClr val="7F77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93" name="Freeform 78"/>
            <p:cNvSpPr/>
            <p:nvPr/>
          </p:nvSpPr>
          <p:spPr bwMode="auto">
            <a:xfrm>
              <a:off x="6264275" y="4479925"/>
              <a:ext cx="620712" cy="1590675"/>
            </a:xfrm>
            <a:custGeom>
              <a:avLst/>
              <a:gdLst>
                <a:gd name="T0" fmla="*/ 163 w 391"/>
                <a:gd name="T1" fmla="*/ 1002 h 1002"/>
                <a:gd name="T2" fmla="*/ 391 w 391"/>
                <a:gd name="T3" fmla="*/ 963 h 1002"/>
                <a:gd name="T4" fmla="*/ 229 w 391"/>
                <a:gd name="T5" fmla="*/ 0 h 1002"/>
                <a:gd name="T6" fmla="*/ 0 w 391"/>
                <a:gd name="T7" fmla="*/ 38 h 1002"/>
                <a:gd name="T8" fmla="*/ 163 w 391"/>
                <a:gd name="T9" fmla="*/ 1002 h 10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1" h="1002">
                  <a:moveTo>
                    <a:pt x="163" y="1002"/>
                  </a:moveTo>
                  <a:lnTo>
                    <a:pt x="391" y="963"/>
                  </a:lnTo>
                  <a:lnTo>
                    <a:pt x="229" y="0"/>
                  </a:lnTo>
                  <a:lnTo>
                    <a:pt x="0" y="38"/>
                  </a:lnTo>
                  <a:lnTo>
                    <a:pt x="163" y="1002"/>
                  </a:lnTo>
                  <a:close/>
                </a:path>
              </a:pathLst>
            </a:custGeom>
            <a:solidFill>
              <a:srgbClr val="2D33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94" name="Freeform 79"/>
            <p:cNvSpPr/>
            <p:nvPr/>
          </p:nvSpPr>
          <p:spPr bwMode="auto">
            <a:xfrm>
              <a:off x="5343525" y="4384675"/>
              <a:ext cx="638175" cy="1617663"/>
            </a:xfrm>
            <a:custGeom>
              <a:avLst/>
              <a:gdLst>
                <a:gd name="T0" fmla="*/ 228 w 402"/>
                <a:gd name="T1" fmla="*/ 1019 h 1019"/>
                <a:gd name="T2" fmla="*/ 402 w 402"/>
                <a:gd name="T3" fmla="*/ 40 h 1019"/>
                <a:gd name="T4" fmla="*/ 174 w 402"/>
                <a:gd name="T5" fmla="*/ 0 h 1019"/>
                <a:gd name="T6" fmla="*/ 0 w 402"/>
                <a:gd name="T7" fmla="*/ 978 h 1019"/>
                <a:gd name="T8" fmla="*/ 228 w 402"/>
                <a:gd name="T9" fmla="*/ 1019 h 10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2" h="1019">
                  <a:moveTo>
                    <a:pt x="228" y="1019"/>
                  </a:moveTo>
                  <a:lnTo>
                    <a:pt x="402" y="40"/>
                  </a:lnTo>
                  <a:lnTo>
                    <a:pt x="174" y="0"/>
                  </a:lnTo>
                  <a:lnTo>
                    <a:pt x="0" y="978"/>
                  </a:lnTo>
                  <a:lnTo>
                    <a:pt x="228" y="1019"/>
                  </a:lnTo>
                  <a:close/>
                </a:path>
              </a:pathLst>
            </a:custGeom>
            <a:solidFill>
              <a:srgbClr val="2D33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95" name="Freeform 80"/>
            <p:cNvSpPr/>
            <p:nvPr/>
          </p:nvSpPr>
          <p:spPr bwMode="auto">
            <a:xfrm>
              <a:off x="5343525" y="4106863"/>
              <a:ext cx="833437" cy="1895475"/>
            </a:xfrm>
            <a:custGeom>
              <a:avLst/>
              <a:gdLst>
                <a:gd name="T0" fmla="*/ 216 w 673"/>
                <a:gd name="T1" fmla="*/ 194 h 1530"/>
                <a:gd name="T2" fmla="*/ 216 w 673"/>
                <a:gd name="T3" fmla="*/ 138 h 1530"/>
                <a:gd name="T4" fmla="*/ 355 w 673"/>
                <a:gd name="T5" fmla="*/ 0 h 1530"/>
                <a:gd name="T6" fmla="*/ 673 w 673"/>
                <a:gd name="T7" fmla="*/ 0 h 1530"/>
                <a:gd name="T8" fmla="*/ 673 w 673"/>
                <a:gd name="T9" fmla="*/ 611 h 1530"/>
                <a:gd name="T10" fmla="*/ 635 w 673"/>
                <a:gd name="T11" fmla="*/ 613 h 1530"/>
                <a:gd name="T12" fmla="*/ 635 w 673"/>
                <a:gd name="T13" fmla="*/ 613 h 1530"/>
                <a:gd name="T14" fmla="*/ 462 w 673"/>
                <a:gd name="T15" fmla="*/ 575 h 1530"/>
                <a:gd name="T16" fmla="*/ 292 w 673"/>
                <a:gd name="T17" fmla="*/ 1530 h 1530"/>
                <a:gd name="T18" fmla="*/ 0 w 673"/>
                <a:gd name="T19" fmla="*/ 1478 h 1530"/>
                <a:gd name="T20" fmla="*/ 219 w 673"/>
                <a:gd name="T21" fmla="*/ 243 h 1530"/>
                <a:gd name="T22" fmla="*/ 216 w 673"/>
                <a:gd name="T23" fmla="*/ 194 h 1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73" h="1530">
                  <a:moveTo>
                    <a:pt x="216" y="194"/>
                  </a:moveTo>
                  <a:cubicBezTo>
                    <a:pt x="216" y="138"/>
                    <a:pt x="216" y="138"/>
                    <a:pt x="216" y="138"/>
                  </a:cubicBezTo>
                  <a:cubicBezTo>
                    <a:pt x="216" y="62"/>
                    <a:pt x="278" y="0"/>
                    <a:pt x="355" y="0"/>
                  </a:cubicBezTo>
                  <a:cubicBezTo>
                    <a:pt x="673" y="0"/>
                    <a:pt x="673" y="0"/>
                    <a:pt x="673" y="0"/>
                  </a:cubicBezTo>
                  <a:cubicBezTo>
                    <a:pt x="673" y="611"/>
                    <a:pt x="673" y="611"/>
                    <a:pt x="673" y="611"/>
                  </a:cubicBezTo>
                  <a:cubicBezTo>
                    <a:pt x="660" y="612"/>
                    <a:pt x="648" y="613"/>
                    <a:pt x="635" y="613"/>
                  </a:cubicBezTo>
                  <a:cubicBezTo>
                    <a:pt x="635" y="613"/>
                    <a:pt x="635" y="613"/>
                    <a:pt x="635" y="613"/>
                  </a:cubicBezTo>
                  <a:cubicBezTo>
                    <a:pt x="573" y="613"/>
                    <a:pt x="515" y="599"/>
                    <a:pt x="462" y="575"/>
                  </a:cubicBezTo>
                  <a:cubicBezTo>
                    <a:pt x="292" y="1530"/>
                    <a:pt x="292" y="1530"/>
                    <a:pt x="292" y="1530"/>
                  </a:cubicBezTo>
                  <a:cubicBezTo>
                    <a:pt x="0" y="1478"/>
                    <a:pt x="0" y="1478"/>
                    <a:pt x="0" y="1478"/>
                  </a:cubicBezTo>
                  <a:cubicBezTo>
                    <a:pt x="219" y="243"/>
                    <a:pt x="219" y="243"/>
                    <a:pt x="219" y="243"/>
                  </a:cubicBezTo>
                  <a:cubicBezTo>
                    <a:pt x="218" y="227"/>
                    <a:pt x="216" y="211"/>
                    <a:pt x="216" y="194"/>
                  </a:cubicBezTo>
                  <a:close/>
                </a:path>
              </a:pathLst>
            </a:custGeom>
            <a:solidFill>
              <a:srgbClr val="2226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96" name="Freeform 81"/>
            <p:cNvSpPr/>
            <p:nvPr/>
          </p:nvSpPr>
          <p:spPr bwMode="auto">
            <a:xfrm>
              <a:off x="5343525" y="4106863"/>
              <a:ext cx="468312" cy="1835150"/>
            </a:xfrm>
            <a:custGeom>
              <a:avLst/>
              <a:gdLst>
                <a:gd name="T0" fmla="*/ 219 w 378"/>
                <a:gd name="T1" fmla="*/ 243 h 1482"/>
                <a:gd name="T2" fmla="*/ 216 w 378"/>
                <a:gd name="T3" fmla="*/ 194 h 1482"/>
                <a:gd name="T4" fmla="*/ 216 w 378"/>
                <a:gd name="T5" fmla="*/ 138 h 1482"/>
                <a:gd name="T6" fmla="*/ 355 w 378"/>
                <a:gd name="T7" fmla="*/ 0 h 1482"/>
                <a:gd name="T8" fmla="*/ 378 w 378"/>
                <a:gd name="T9" fmla="*/ 0 h 1482"/>
                <a:gd name="T10" fmla="*/ 240 w 378"/>
                <a:gd name="T11" fmla="*/ 138 h 1482"/>
                <a:gd name="T12" fmla="*/ 240 w 378"/>
                <a:gd name="T13" fmla="*/ 194 h 1482"/>
                <a:gd name="T14" fmla="*/ 243 w 378"/>
                <a:gd name="T15" fmla="*/ 243 h 1482"/>
                <a:gd name="T16" fmla="*/ 23 w 378"/>
                <a:gd name="T17" fmla="*/ 1482 h 1482"/>
                <a:gd name="T18" fmla="*/ 0 w 378"/>
                <a:gd name="T19" fmla="*/ 1478 h 1482"/>
                <a:gd name="T20" fmla="*/ 219 w 378"/>
                <a:gd name="T21" fmla="*/ 243 h 1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8" h="1482">
                  <a:moveTo>
                    <a:pt x="219" y="243"/>
                  </a:moveTo>
                  <a:cubicBezTo>
                    <a:pt x="218" y="227"/>
                    <a:pt x="216" y="211"/>
                    <a:pt x="216" y="194"/>
                  </a:cubicBezTo>
                  <a:cubicBezTo>
                    <a:pt x="216" y="138"/>
                    <a:pt x="216" y="138"/>
                    <a:pt x="216" y="138"/>
                  </a:cubicBezTo>
                  <a:cubicBezTo>
                    <a:pt x="216" y="62"/>
                    <a:pt x="278" y="0"/>
                    <a:pt x="355" y="0"/>
                  </a:cubicBezTo>
                  <a:cubicBezTo>
                    <a:pt x="378" y="0"/>
                    <a:pt x="378" y="0"/>
                    <a:pt x="378" y="0"/>
                  </a:cubicBezTo>
                  <a:cubicBezTo>
                    <a:pt x="302" y="0"/>
                    <a:pt x="240" y="62"/>
                    <a:pt x="240" y="138"/>
                  </a:cubicBezTo>
                  <a:cubicBezTo>
                    <a:pt x="240" y="194"/>
                    <a:pt x="240" y="194"/>
                    <a:pt x="240" y="194"/>
                  </a:cubicBezTo>
                  <a:cubicBezTo>
                    <a:pt x="240" y="211"/>
                    <a:pt x="241" y="227"/>
                    <a:pt x="243" y="243"/>
                  </a:cubicBezTo>
                  <a:cubicBezTo>
                    <a:pt x="23" y="1482"/>
                    <a:pt x="23" y="1482"/>
                    <a:pt x="23" y="1482"/>
                  </a:cubicBezTo>
                  <a:cubicBezTo>
                    <a:pt x="0" y="1478"/>
                    <a:pt x="0" y="1478"/>
                    <a:pt x="0" y="1478"/>
                  </a:cubicBezTo>
                  <a:lnTo>
                    <a:pt x="219" y="243"/>
                  </a:lnTo>
                  <a:close/>
                </a:path>
              </a:pathLst>
            </a:custGeom>
            <a:solidFill>
              <a:srgbClr val="2D33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97" name="Freeform 82"/>
            <p:cNvSpPr/>
            <p:nvPr/>
          </p:nvSpPr>
          <p:spPr bwMode="auto">
            <a:xfrm>
              <a:off x="5845175" y="2030413"/>
              <a:ext cx="912812" cy="1220788"/>
            </a:xfrm>
            <a:custGeom>
              <a:avLst/>
              <a:gdLst>
                <a:gd name="T0" fmla="*/ 0 w 737"/>
                <a:gd name="T1" fmla="*/ 986 h 986"/>
                <a:gd name="T2" fmla="*/ 397 w 737"/>
                <a:gd name="T3" fmla="*/ 986 h 986"/>
                <a:gd name="T4" fmla="*/ 737 w 737"/>
                <a:gd name="T5" fmla="*/ 646 h 986"/>
                <a:gd name="T6" fmla="*/ 737 w 737"/>
                <a:gd name="T7" fmla="*/ 0 h 986"/>
                <a:gd name="T8" fmla="*/ 0 w 737"/>
                <a:gd name="T9" fmla="*/ 0 h 986"/>
                <a:gd name="T10" fmla="*/ 0 w 737"/>
                <a:gd name="T11" fmla="*/ 986 h 9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7" h="986">
                  <a:moveTo>
                    <a:pt x="0" y="986"/>
                  </a:moveTo>
                  <a:cubicBezTo>
                    <a:pt x="397" y="986"/>
                    <a:pt x="397" y="986"/>
                    <a:pt x="397" y="986"/>
                  </a:cubicBezTo>
                  <a:cubicBezTo>
                    <a:pt x="585" y="986"/>
                    <a:pt x="737" y="834"/>
                    <a:pt x="737" y="646"/>
                  </a:cubicBezTo>
                  <a:cubicBezTo>
                    <a:pt x="737" y="0"/>
                    <a:pt x="737" y="0"/>
                    <a:pt x="737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986"/>
                  </a:lnTo>
                  <a:close/>
                </a:path>
              </a:pathLst>
            </a:custGeom>
            <a:solidFill>
              <a:srgbClr val="FFC4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98" name="Freeform 83"/>
            <p:cNvSpPr/>
            <p:nvPr/>
          </p:nvSpPr>
          <p:spPr bwMode="auto">
            <a:xfrm>
              <a:off x="5521325" y="2432050"/>
              <a:ext cx="268287" cy="407988"/>
            </a:xfrm>
            <a:custGeom>
              <a:avLst/>
              <a:gdLst>
                <a:gd name="T0" fmla="*/ 190 w 217"/>
                <a:gd name="T1" fmla="*/ 0 h 330"/>
                <a:gd name="T2" fmla="*/ 81 w 217"/>
                <a:gd name="T3" fmla="*/ 0 h 330"/>
                <a:gd name="T4" fmla="*/ 15 w 217"/>
                <a:gd name="T5" fmla="*/ 91 h 330"/>
                <a:gd name="T6" fmla="*/ 33 w 217"/>
                <a:gd name="T7" fmla="*/ 147 h 330"/>
                <a:gd name="T8" fmla="*/ 194 w 217"/>
                <a:gd name="T9" fmla="*/ 321 h 330"/>
                <a:gd name="T10" fmla="*/ 217 w 217"/>
                <a:gd name="T11" fmla="*/ 330 h 330"/>
                <a:gd name="T12" fmla="*/ 190 w 217"/>
                <a:gd name="T13" fmla="*/ 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7" h="330">
                  <a:moveTo>
                    <a:pt x="190" y="0"/>
                  </a:moveTo>
                  <a:cubicBezTo>
                    <a:pt x="81" y="0"/>
                    <a:pt x="81" y="0"/>
                    <a:pt x="81" y="0"/>
                  </a:cubicBezTo>
                  <a:cubicBezTo>
                    <a:pt x="34" y="0"/>
                    <a:pt x="0" y="46"/>
                    <a:pt x="15" y="91"/>
                  </a:cubicBezTo>
                  <a:cubicBezTo>
                    <a:pt x="33" y="147"/>
                    <a:pt x="33" y="147"/>
                    <a:pt x="33" y="147"/>
                  </a:cubicBezTo>
                  <a:cubicBezTo>
                    <a:pt x="58" y="226"/>
                    <a:pt x="117" y="290"/>
                    <a:pt x="194" y="321"/>
                  </a:cubicBezTo>
                  <a:cubicBezTo>
                    <a:pt x="217" y="330"/>
                    <a:pt x="217" y="330"/>
                    <a:pt x="217" y="330"/>
                  </a:cubicBezTo>
                  <a:lnTo>
                    <a:pt x="190" y="0"/>
                  </a:lnTo>
                  <a:close/>
                </a:path>
              </a:pathLst>
            </a:custGeom>
            <a:solidFill>
              <a:srgbClr val="FFC4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99" name="Freeform 84"/>
            <p:cNvSpPr/>
            <p:nvPr/>
          </p:nvSpPr>
          <p:spPr bwMode="auto">
            <a:xfrm>
              <a:off x="5614988" y="1497013"/>
              <a:ext cx="1458912" cy="1754188"/>
            </a:xfrm>
            <a:custGeom>
              <a:avLst/>
              <a:gdLst>
                <a:gd name="T0" fmla="*/ 186 w 1177"/>
                <a:gd name="T1" fmla="*/ 1417 h 1417"/>
                <a:gd name="T2" fmla="*/ 186 w 1177"/>
                <a:gd name="T3" fmla="*/ 739 h 1417"/>
                <a:gd name="T4" fmla="*/ 923 w 1177"/>
                <a:gd name="T5" fmla="*/ 431 h 1417"/>
                <a:gd name="T6" fmla="*/ 1086 w 1177"/>
                <a:gd name="T7" fmla="*/ 352 h 1417"/>
                <a:gd name="T8" fmla="*/ 1064 w 1177"/>
                <a:gd name="T9" fmla="*/ 150 h 1417"/>
                <a:gd name="T10" fmla="*/ 543 w 1177"/>
                <a:gd name="T11" fmla="*/ 27 h 1417"/>
                <a:gd name="T12" fmla="*/ 276 w 1177"/>
                <a:gd name="T13" fmla="*/ 169 h 1417"/>
                <a:gd name="T14" fmla="*/ 186 w 1177"/>
                <a:gd name="T15" fmla="*/ 410 h 1417"/>
                <a:gd name="T16" fmla="*/ 186 w 1177"/>
                <a:gd name="T17" fmla="*/ 410 h 1417"/>
                <a:gd name="T18" fmla="*/ 23 w 1177"/>
                <a:gd name="T19" fmla="*/ 674 h 1417"/>
                <a:gd name="T20" fmla="*/ 36 w 1177"/>
                <a:gd name="T21" fmla="*/ 739 h 1417"/>
                <a:gd name="T22" fmla="*/ 186 w 1177"/>
                <a:gd name="T23" fmla="*/ 1417 h 14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77" h="1417">
                  <a:moveTo>
                    <a:pt x="186" y="1417"/>
                  </a:moveTo>
                  <a:cubicBezTo>
                    <a:pt x="186" y="739"/>
                    <a:pt x="186" y="739"/>
                    <a:pt x="186" y="739"/>
                  </a:cubicBezTo>
                  <a:cubicBezTo>
                    <a:pt x="923" y="431"/>
                    <a:pt x="923" y="431"/>
                    <a:pt x="923" y="431"/>
                  </a:cubicBezTo>
                  <a:cubicBezTo>
                    <a:pt x="1086" y="352"/>
                    <a:pt x="1086" y="352"/>
                    <a:pt x="1086" y="352"/>
                  </a:cubicBezTo>
                  <a:cubicBezTo>
                    <a:pt x="1177" y="307"/>
                    <a:pt x="1162" y="173"/>
                    <a:pt x="1064" y="150"/>
                  </a:cubicBezTo>
                  <a:cubicBezTo>
                    <a:pt x="543" y="27"/>
                    <a:pt x="543" y="27"/>
                    <a:pt x="543" y="27"/>
                  </a:cubicBezTo>
                  <a:cubicBezTo>
                    <a:pt x="431" y="0"/>
                    <a:pt x="317" y="61"/>
                    <a:pt x="276" y="169"/>
                  </a:cubicBezTo>
                  <a:cubicBezTo>
                    <a:pt x="186" y="410"/>
                    <a:pt x="186" y="410"/>
                    <a:pt x="186" y="410"/>
                  </a:cubicBezTo>
                  <a:cubicBezTo>
                    <a:pt x="186" y="410"/>
                    <a:pt x="186" y="410"/>
                    <a:pt x="186" y="410"/>
                  </a:cubicBezTo>
                  <a:cubicBezTo>
                    <a:pt x="71" y="442"/>
                    <a:pt x="0" y="557"/>
                    <a:pt x="23" y="674"/>
                  </a:cubicBezTo>
                  <a:cubicBezTo>
                    <a:pt x="36" y="739"/>
                    <a:pt x="36" y="739"/>
                    <a:pt x="36" y="739"/>
                  </a:cubicBezTo>
                  <a:lnTo>
                    <a:pt x="186" y="1417"/>
                  </a:lnTo>
                  <a:close/>
                </a:path>
              </a:pathLst>
            </a:custGeom>
            <a:solidFill>
              <a:srgbClr val="4C31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100" name="Oval 85"/>
            <p:cNvSpPr>
              <a:spLocks noChangeArrowheads="1"/>
            </p:cNvSpPr>
            <p:nvPr/>
          </p:nvSpPr>
          <p:spPr bwMode="auto">
            <a:xfrm>
              <a:off x="6426200" y="2352675"/>
              <a:ext cx="249237" cy="333375"/>
            </a:xfrm>
            <a:prstGeom prst="ellipse">
              <a:avLst/>
            </a:prstGeom>
            <a:solidFill>
              <a:srgbClr val="4C31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101" name="Oval 86"/>
            <p:cNvSpPr>
              <a:spLocks noChangeArrowheads="1"/>
            </p:cNvSpPr>
            <p:nvPr/>
          </p:nvSpPr>
          <p:spPr bwMode="auto">
            <a:xfrm>
              <a:off x="6051550" y="2352675"/>
              <a:ext cx="249237" cy="333375"/>
            </a:xfrm>
            <a:prstGeom prst="ellipse">
              <a:avLst/>
            </a:prstGeom>
            <a:solidFill>
              <a:srgbClr val="4C31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102" name="Freeform 87"/>
            <p:cNvSpPr/>
            <p:nvPr/>
          </p:nvSpPr>
          <p:spPr bwMode="auto">
            <a:xfrm>
              <a:off x="6281738" y="2597150"/>
              <a:ext cx="279400" cy="314325"/>
            </a:xfrm>
            <a:custGeom>
              <a:avLst/>
              <a:gdLst>
                <a:gd name="T0" fmla="*/ 117 w 226"/>
                <a:gd name="T1" fmla="*/ 0 h 253"/>
                <a:gd name="T2" fmla="*/ 203 w 226"/>
                <a:gd name="T3" fmla="*/ 157 h 253"/>
                <a:gd name="T4" fmla="*/ 146 w 226"/>
                <a:gd name="T5" fmla="*/ 253 h 253"/>
                <a:gd name="T6" fmla="*/ 0 w 226"/>
                <a:gd name="T7" fmla="*/ 253 h 253"/>
                <a:gd name="T8" fmla="*/ 117 w 226"/>
                <a:gd name="T9" fmla="*/ 0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6" h="253">
                  <a:moveTo>
                    <a:pt x="117" y="0"/>
                  </a:moveTo>
                  <a:cubicBezTo>
                    <a:pt x="203" y="157"/>
                    <a:pt x="203" y="157"/>
                    <a:pt x="203" y="157"/>
                  </a:cubicBezTo>
                  <a:cubicBezTo>
                    <a:pt x="226" y="200"/>
                    <a:pt x="195" y="253"/>
                    <a:pt x="146" y="253"/>
                  </a:cubicBezTo>
                  <a:cubicBezTo>
                    <a:pt x="0" y="253"/>
                    <a:pt x="0" y="253"/>
                    <a:pt x="0" y="253"/>
                  </a:cubicBezTo>
                  <a:lnTo>
                    <a:pt x="117" y="0"/>
                  </a:lnTo>
                  <a:close/>
                </a:path>
              </a:pathLst>
            </a:custGeom>
            <a:solidFill>
              <a:srgbClr val="F08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103" name="Freeform 88"/>
            <p:cNvSpPr/>
            <p:nvPr/>
          </p:nvSpPr>
          <p:spPr bwMode="auto">
            <a:xfrm>
              <a:off x="6456363" y="2230438"/>
              <a:ext cx="247650" cy="84138"/>
            </a:xfrm>
            <a:custGeom>
              <a:avLst/>
              <a:gdLst>
                <a:gd name="T0" fmla="*/ 23 w 200"/>
                <a:gd name="T1" fmla="*/ 67 h 67"/>
                <a:gd name="T2" fmla="*/ 26 w 200"/>
                <a:gd name="T3" fmla="*/ 67 h 67"/>
                <a:gd name="T4" fmla="*/ 180 w 200"/>
                <a:gd name="T5" fmla="*/ 44 h 67"/>
                <a:gd name="T6" fmla="*/ 198 w 200"/>
                <a:gd name="T7" fmla="*/ 20 h 67"/>
                <a:gd name="T8" fmla="*/ 174 w 200"/>
                <a:gd name="T9" fmla="*/ 2 h 67"/>
                <a:gd name="T10" fmla="*/ 20 w 200"/>
                <a:gd name="T11" fmla="*/ 25 h 67"/>
                <a:gd name="T12" fmla="*/ 2 w 200"/>
                <a:gd name="T13" fmla="*/ 49 h 67"/>
                <a:gd name="T14" fmla="*/ 23 w 200"/>
                <a:gd name="T15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0" h="67">
                  <a:moveTo>
                    <a:pt x="23" y="67"/>
                  </a:moveTo>
                  <a:cubicBezTo>
                    <a:pt x="24" y="67"/>
                    <a:pt x="25" y="67"/>
                    <a:pt x="26" y="67"/>
                  </a:cubicBezTo>
                  <a:cubicBezTo>
                    <a:pt x="180" y="44"/>
                    <a:pt x="180" y="44"/>
                    <a:pt x="180" y="44"/>
                  </a:cubicBezTo>
                  <a:cubicBezTo>
                    <a:pt x="192" y="42"/>
                    <a:pt x="200" y="31"/>
                    <a:pt x="198" y="20"/>
                  </a:cubicBezTo>
                  <a:cubicBezTo>
                    <a:pt x="196" y="8"/>
                    <a:pt x="185" y="0"/>
                    <a:pt x="174" y="2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8" y="27"/>
                    <a:pt x="0" y="38"/>
                    <a:pt x="2" y="49"/>
                  </a:cubicBezTo>
                  <a:cubicBezTo>
                    <a:pt x="4" y="60"/>
                    <a:pt x="13" y="67"/>
                    <a:pt x="23" y="67"/>
                  </a:cubicBezTo>
                  <a:close/>
                </a:path>
              </a:pathLst>
            </a:custGeom>
            <a:solidFill>
              <a:srgbClr val="4C31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104" name="Freeform 89"/>
            <p:cNvSpPr/>
            <p:nvPr/>
          </p:nvSpPr>
          <p:spPr bwMode="auto">
            <a:xfrm>
              <a:off x="6053138" y="2230438"/>
              <a:ext cx="246062" cy="84138"/>
            </a:xfrm>
            <a:custGeom>
              <a:avLst/>
              <a:gdLst>
                <a:gd name="T0" fmla="*/ 177 w 199"/>
                <a:gd name="T1" fmla="*/ 67 h 67"/>
                <a:gd name="T2" fmla="*/ 174 w 199"/>
                <a:gd name="T3" fmla="*/ 67 h 67"/>
                <a:gd name="T4" fmla="*/ 20 w 199"/>
                <a:gd name="T5" fmla="*/ 44 h 67"/>
                <a:gd name="T6" fmla="*/ 2 w 199"/>
                <a:gd name="T7" fmla="*/ 20 h 67"/>
                <a:gd name="T8" fmla="*/ 26 w 199"/>
                <a:gd name="T9" fmla="*/ 2 h 67"/>
                <a:gd name="T10" fmla="*/ 180 w 199"/>
                <a:gd name="T11" fmla="*/ 25 h 67"/>
                <a:gd name="T12" fmla="*/ 198 w 199"/>
                <a:gd name="T13" fmla="*/ 49 h 67"/>
                <a:gd name="T14" fmla="*/ 177 w 199"/>
                <a:gd name="T15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9" h="67">
                  <a:moveTo>
                    <a:pt x="177" y="67"/>
                  </a:moveTo>
                  <a:cubicBezTo>
                    <a:pt x="176" y="67"/>
                    <a:pt x="175" y="67"/>
                    <a:pt x="174" y="67"/>
                  </a:cubicBezTo>
                  <a:cubicBezTo>
                    <a:pt x="20" y="44"/>
                    <a:pt x="20" y="44"/>
                    <a:pt x="20" y="44"/>
                  </a:cubicBezTo>
                  <a:cubicBezTo>
                    <a:pt x="8" y="42"/>
                    <a:pt x="0" y="31"/>
                    <a:pt x="2" y="20"/>
                  </a:cubicBezTo>
                  <a:cubicBezTo>
                    <a:pt x="4" y="8"/>
                    <a:pt x="15" y="0"/>
                    <a:pt x="26" y="2"/>
                  </a:cubicBezTo>
                  <a:cubicBezTo>
                    <a:pt x="180" y="25"/>
                    <a:pt x="180" y="25"/>
                    <a:pt x="180" y="25"/>
                  </a:cubicBezTo>
                  <a:cubicBezTo>
                    <a:pt x="191" y="27"/>
                    <a:pt x="199" y="38"/>
                    <a:pt x="198" y="49"/>
                  </a:cubicBezTo>
                  <a:cubicBezTo>
                    <a:pt x="196" y="60"/>
                    <a:pt x="187" y="67"/>
                    <a:pt x="177" y="67"/>
                  </a:cubicBezTo>
                  <a:close/>
                </a:path>
              </a:pathLst>
            </a:custGeom>
            <a:solidFill>
              <a:srgbClr val="4C31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105" name="Freeform 90"/>
            <p:cNvSpPr/>
            <p:nvPr/>
          </p:nvSpPr>
          <p:spPr bwMode="auto">
            <a:xfrm>
              <a:off x="6176963" y="2952750"/>
              <a:ext cx="376237" cy="168275"/>
            </a:xfrm>
            <a:custGeom>
              <a:avLst/>
              <a:gdLst>
                <a:gd name="T0" fmla="*/ 301 w 303"/>
                <a:gd name="T1" fmla="*/ 0 h 136"/>
                <a:gd name="T2" fmla="*/ 0 w 303"/>
                <a:gd name="T3" fmla="*/ 0 h 136"/>
                <a:gd name="T4" fmla="*/ 167 w 303"/>
                <a:gd name="T5" fmla="*/ 136 h 136"/>
                <a:gd name="T6" fmla="*/ 301 w 303"/>
                <a:gd name="T7" fmla="*/ 0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3" h="136">
                  <a:moveTo>
                    <a:pt x="30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32" y="136"/>
                    <a:pt x="167" y="136"/>
                  </a:cubicBezTo>
                  <a:cubicBezTo>
                    <a:pt x="303" y="136"/>
                    <a:pt x="301" y="0"/>
                    <a:pt x="301" y="0"/>
                  </a:cubicBezTo>
                  <a:close/>
                </a:path>
              </a:pathLst>
            </a:custGeom>
            <a:solidFill>
              <a:srgbClr val="7266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106" name="Freeform 91"/>
            <p:cNvSpPr/>
            <p:nvPr/>
          </p:nvSpPr>
          <p:spPr bwMode="auto">
            <a:xfrm>
              <a:off x="5610225" y="3289300"/>
              <a:ext cx="1039812" cy="1336675"/>
            </a:xfrm>
            <a:custGeom>
              <a:avLst/>
              <a:gdLst>
                <a:gd name="T0" fmla="*/ 319 w 838"/>
                <a:gd name="T1" fmla="*/ 1080 h 1080"/>
                <a:gd name="T2" fmla="*/ 519 w 838"/>
                <a:gd name="T3" fmla="*/ 1080 h 1080"/>
                <a:gd name="T4" fmla="*/ 838 w 838"/>
                <a:gd name="T5" fmla="*/ 761 h 1080"/>
                <a:gd name="T6" fmla="*/ 838 w 838"/>
                <a:gd name="T7" fmla="*/ 0 h 1080"/>
                <a:gd name="T8" fmla="*/ 0 w 838"/>
                <a:gd name="T9" fmla="*/ 0 h 1080"/>
                <a:gd name="T10" fmla="*/ 0 w 838"/>
                <a:gd name="T11" fmla="*/ 761 h 1080"/>
                <a:gd name="T12" fmla="*/ 319 w 838"/>
                <a:gd name="T13" fmla="*/ 1080 h 1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38" h="1080">
                  <a:moveTo>
                    <a:pt x="319" y="1080"/>
                  </a:moveTo>
                  <a:cubicBezTo>
                    <a:pt x="519" y="1080"/>
                    <a:pt x="519" y="1080"/>
                    <a:pt x="519" y="1080"/>
                  </a:cubicBezTo>
                  <a:cubicBezTo>
                    <a:pt x="695" y="1080"/>
                    <a:pt x="838" y="937"/>
                    <a:pt x="838" y="761"/>
                  </a:cubicBezTo>
                  <a:cubicBezTo>
                    <a:pt x="838" y="0"/>
                    <a:pt x="838" y="0"/>
                    <a:pt x="83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761"/>
                    <a:pt x="0" y="761"/>
                    <a:pt x="0" y="761"/>
                  </a:cubicBezTo>
                  <a:cubicBezTo>
                    <a:pt x="0" y="937"/>
                    <a:pt x="143" y="1080"/>
                    <a:pt x="319" y="1080"/>
                  </a:cubicBezTo>
                  <a:close/>
                </a:path>
              </a:pathLst>
            </a:custGeom>
            <a:solidFill>
              <a:srgbClr val="0B92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107" name="Freeform 92"/>
            <p:cNvSpPr/>
            <p:nvPr/>
          </p:nvSpPr>
          <p:spPr bwMode="auto">
            <a:xfrm>
              <a:off x="5610225" y="3289300"/>
              <a:ext cx="566737" cy="1336675"/>
            </a:xfrm>
            <a:custGeom>
              <a:avLst/>
              <a:gdLst>
                <a:gd name="T0" fmla="*/ 457 w 457"/>
                <a:gd name="T1" fmla="*/ 1080 h 1080"/>
                <a:gd name="T2" fmla="*/ 319 w 457"/>
                <a:gd name="T3" fmla="*/ 1080 h 1080"/>
                <a:gd name="T4" fmla="*/ 0 w 457"/>
                <a:gd name="T5" fmla="*/ 761 h 1080"/>
                <a:gd name="T6" fmla="*/ 0 w 457"/>
                <a:gd name="T7" fmla="*/ 0 h 1080"/>
                <a:gd name="T8" fmla="*/ 457 w 457"/>
                <a:gd name="T9" fmla="*/ 0 h 1080"/>
                <a:gd name="T10" fmla="*/ 457 w 457"/>
                <a:gd name="T11" fmla="*/ 1080 h 1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7" h="1080">
                  <a:moveTo>
                    <a:pt x="457" y="1080"/>
                  </a:moveTo>
                  <a:cubicBezTo>
                    <a:pt x="319" y="1080"/>
                    <a:pt x="319" y="1080"/>
                    <a:pt x="319" y="1080"/>
                  </a:cubicBezTo>
                  <a:cubicBezTo>
                    <a:pt x="143" y="1080"/>
                    <a:pt x="0" y="937"/>
                    <a:pt x="0" y="76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7" y="0"/>
                    <a:pt x="457" y="0"/>
                    <a:pt x="457" y="0"/>
                  </a:cubicBezTo>
                  <a:lnTo>
                    <a:pt x="457" y="1080"/>
                  </a:lnTo>
                  <a:close/>
                </a:path>
              </a:pathLst>
            </a:custGeom>
            <a:solidFill>
              <a:srgbClr val="0978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108" name="Freeform 93"/>
            <p:cNvSpPr/>
            <p:nvPr/>
          </p:nvSpPr>
          <p:spPr bwMode="auto">
            <a:xfrm>
              <a:off x="6650038" y="2489200"/>
              <a:ext cx="1250950" cy="1163638"/>
            </a:xfrm>
            <a:custGeom>
              <a:avLst/>
              <a:gdLst>
                <a:gd name="T0" fmla="*/ 0 w 1009"/>
                <a:gd name="T1" fmla="*/ 940 h 940"/>
                <a:gd name="T2" fmla="*/ 608 w 1009"/>
                <a:gd name="T3" fmla="*/ 940 h 940"/>
                <a:gd name="T4" fmla="*/ 1009 w 1009"/>
                <a:gd name="T5" fmla="*/ 539 h 940"/>
                <a:gd name="T6" fmla="*/ 1009 w 1009"/>
                <a:gd name="T7" fmla="*/ 0 h 940"/>
                <a:gd name="T8" fmla="*/ 713 w 1009"/>
                <a:gd name="T9" fmla="*/ 0 h 940"/>
                <a:gd name="T10" fmla="*/ 713 w 1009"/>
                <a:gd name="T11" fmla="*/ 539 h 940"/>
                <a:gd name="T12" fmla="*/ 608 w 1009"/>
                <a:gd name="T13" fmla="*/ 643 h 940"/>
                <a:gd name="T14" fmla="*/ 0 w 1009"/>
                <a:gd name="T15" fmla="*/ 643 h 940"/>
                <a:gd name="T16" fmla="*/ 0 w 1009"/>
                <a:gd name="T17" fmla="*/ 940 h 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09" h="940">
                  <a:moveTo>
                    <a:pt x="0" y="940"/>
                  </a:moveTo>
                  <a:cubicBezTo>
                    <a:pt x="608" y="940"/>
                    <a:pt x="608" y="940"/>
                    <a:pt x="608" y="940"/>
                  </a:cubicBezTo>
                  <a:cubicBezTo>
                    <a:pt x="829" y="940"/>
                    <a:pt x="1009" y="760"/>
                    <a:pt x="1009" y="539"/>
                  </a:cubicBezTo>
                  <a:cubicBezTo>
                    <a:pt x="1009" y="0"/>
                    <a:pt x="1009" y="0"/>
                    <a:pt x="1009" y="0"/>
                  </a:cubicBezTo>
                  <a:cubicBezTo>
                    <a:pt x="713" y="0"/>
                    <a:pt x="713" y="0"/>
                    <a:pt x="713" y="0"/>
                  </a:cubicBezTo>
                  <a:cubicBezTo>
                    <a:pt x="713" y="539"/>
                    <a:pt x="713" y="539"/>
                    <a:pt x="713" y="539"/>
                  </a:cubicBezTo>
                  <a:cubicBezTo>
                    <a:pt x="713" y="596"/>
                    <a:pt x="666" y="643"/>
                    <a:pt x="608" y="643"/>
                  </a:cubicBezTo>
                  <a:cubicBezTo>
                    <a:pt x="0" y="643"/>
                    <a:pt x="0" y="643"/>
                    <a:pt x="0" y="643"/>
                  </a:cubicBezTo>
                  <a:lnTo>
                    <a:pt x="0" y="940"/>
                  </a:lnTo>
                  <a:close/>
                </a:path>
              </a:pathLst>
            </a:custGeom>
            <a:solidFill>
              <a:srgbClr val="0B92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109" name="Freeform 94"/>
            <p:cNvSpPr/>
            <p:nvPr/>
          </p:nvSpPr>
          <p:spPr bwMode="auto">
            <a:xfrm>
              <a:off x="7518400" y="2130425"/>
              <a:ext cx="395287" cy="515938"/>
            </a:xfrm>
            <a:custGeom>
              <a:avLst/>
              <a:gdLst>
                <a:gd name="T0" fmla="*/ 319 w 319"/>
                <a:gd name="T1" fmla="*/ 30 h 416"/>
                <a:gd name="T2" fmla="*/ 290 w 319"/>
                <a:gd name="T3" fmla="*/ 0 h 416"/>
                <a:gd name="T4" fmla="*/ 260 w 319"/>
                <a:gd name="T5" fmla="*/ 0 h 416"/>
                <a:gd name="T6" fmla="*/ 230 w 319"/>
                <a:gd name="T7" fmla="*/ 30 h 416"/>
                <a:gd name="T8" fmla="*/ 230 w 319"/>
                <a:gd name="T9" fmla="*/ 113 h 416"/>
                <a:gd name="T10" fmla="*/ 160 w 319"/>
                <a:gd name="T11" fmla="*/ 97 h 416"/>
                <a:gd name="T12" fmla="*/ 0 w 319"/>
                <a:gd name="T13" fmla="*/ 256 h 416"/>
                <a:gd name="T14" fmla="*/ 160 w 319"/>
                <a:gd name="T15" fmla="*/ 416 h 416"/>
                <a:gd name="T16" fmla="*/ 319 w 319"/>
                <a:gd name="T17" fmla="*/ 256 h 416"/>
                <a:gd name="T18" fmla="*/ 319 w 319"/>
                <a:gd name="T19" fmla="*/ 241 h 416"/>
                <a:gd name="T20" fmla="*/ 319 w 319"/>
                <a:gd name="T21" fmla="*/ 241 h 416"/>
                <a:gd name="T22" fmla="*/ 319 w 319"/>
                <a:gd name="T23" fmla="*/ 30 h 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19" h="416">
                  <a:moveTo>
                    <a:pt x="319" y="30"/>
                  </a:moveTo>
                  <a:cubicBezTo>
                    <a:pt x="319" y="14"/>
                    <a:pt x="306" y="0"/>
                    <a:pt x="290" y="0"/>
                  </a:cubicBezTo>
                  <a:cubicBezTo>
                    <a:pt x="260" y="0"/>
                    <a:pt x="260" y="0"/>
                    <a:pt x="260" y="0"/>
                  </a:cubicBezTo>
                  <a:cubicBezTo>
                    <a:pt x="244" y="0"/>
                    <a:pt x="230" y="14"/>
                    <a:pt x="230" y="30"/>
                  </a:cubicBezTo>
                  <a:cubicBezTo>
                    <a:pt x="230" y="113"/>
                    <a:pt x="230" y="113"/>
                    <a:pt x="230" y="113"/>
                  </a:cubicBezTo>
                  <a:cubicBezTo>
                    <a:pt x="209" y="103"/>
                    <a:pt x="185" y="97"/>
                    <a:pt x="160" y="97"/>
                  </a:cubicBezTo>
                  <a:cubicBezTo>
                    <a:pt x="72" y="97"/>
                    <a:pt x="0" y="168"/>
                    <a:pt x="0" y="256"/>
                  </a:cubicBezTo>
                  <a:cubicBezTo>
                    <a:pt x="0" y="345"/>
                    <a:pt x="72" y="416"/>
                    <a:pt x="160" y="416"/>
                  </a:cubicBezTo>
                  <a:cubicBezTo>
                    <a:pt x="248" y="416"/>
                    <a:pt x="319" y="345"/>
                    <a:pt x="319" y="256"/>
                  </a:cubicBezTo>
                  <a:cubicBezTo>
                    <a:pt x="319" y="251"/>
                    <a:pt x="319" y="246"/>
                    <a:pt x="319" y="241"/>
                  </a:cubicBezTo>
                  <a:cubicBezTo>
                    <a:pt x="319" y="241"/>
                    <a:pt x="319" y="241"/>
                    <a:pt x="319" y="241"/>
                  </a:cubicBezTo>
                  <a:lnTo>
                    <a:pt x="319" y="30"/>
                  </a:lnTo>
                  <a:close/>
                </a:path>
              </a:pathLst>
            </a:custGeom>
            <a:solidFill>
              <a:srgbClr val="FFC4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110" name="Freeform 95"/>
            <p:cNvSpPr/>
            <p:nvPr/>
          </p:nvSpPr>
          <p:spPr bwMode="auto">
            <a:xfrm>
              <a:off x="5789613" y="3240088"/>
              <a:ext cx="642937" cy="128588"/>
            </a:xfrm>
            <a:custGeom>
              <a:avLst/>
              <a:gdLst>
                <a:gd name="T0" fmla="*/ 52 w 518"/>
                <a:gd name="T1" fmla="*/ 103 h 103"/>
                <a:gd name="T2" fmla="*/ 466 w 518"/>
                <a:gd name="T3" fmla="*/ 103 h 103"/>
                <a:gd name="T4" fmla="*/ 518 w 518"/>
                <a:gd name="T5" fmla="*/ 51 h 103"/>
                <a:gd name="T6" fmla="*/ 518 w 518"/>
                <a:gd name="T7" fmla="*/ 51 h 103"/>
                <a:gd name="T8" fmla="*/ 466 w 518"/>
                <a:gd name="T9" fmla="*/ 0 h 103"/>
                <a:gd name="T10" fmla="*/ 52 w 518"/>
                <a:gd name="T11" fmla="*/ 0 h 103"/>
                <a:gd name="T12" fmla="*/ 0 w 518"/>
                <a:gd name="T13" fmla="*/ 51 h 103"/>
                <a:gd name="T14" fmla="*/ 0 w 518"/>
                <a:gd name="T15" fmla="*/ 51 h 103"/>
                <a:gd name="T16" fmla="*/ 52 w 518"/>
                <a:gd name="T17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18" h="103">
                  <a:moveTo>
                    <a:pt x="52" y="103"/>
                  </a:moveTo>
                  <a:cubicBezTo>
                    <a:pt x="466" y="103"/>
                    <a:pt x="466" y="103"/>
                    <a:pt x="466" y="103"/>
                  </a:cubicBezTo>
                  <a:cubicBezTo>
                    <a:pt x="495" y="103"/>
                    <a:pt x="518" y="80"/>
                    <a:pt x="518" y="51"/>
                  </a:cubicBezTo>
                  <a:cubicBezTo>
                    <a:pt x="518" y="51"/>
                    <a:pt x="518" y="51"/>
                    <a:pt x="518" y="51"/>
                  </a:cubicBezTo>
                  <a:cubicBezTo>
                    <a:pt x="518" y="23"/>
                    <a:pt x="495" y="0"/>
                    <a:pt x="466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23" y="0"/>
                    <a:pt x="0" y="23"/>
                    <a:pt x="0" y="51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80"/>
                    <a:pt x="23" y="103"/>
                    <a:pt x="52" y="103"/>
                  </a:cubicBezTo>
                  <a:close/>
                </a:path>
              </a:pathLst>
            </a:custGeom>
            <a:solidFill>
              <a:srgbClr val="0EBA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111" name="Rectangle 96"/>
            <p:cNvSpPr>
              <a:spLocks noChangeArrowheads="1"/>
            </p:cNvSpPr>
            <p:nvPr/>
          </p:nvSpPr>
          <p:spPr bwMode="auto">
            <a:xfrm>
              <a:off x="6327775" y="3240088"/>
              <a:ext cx="39687" cy="128588"/>
            </a:xfrm>
            <a:prstGeom prst="rect">
              <a:avLst/>
            </a:prstGeom>
            <a:solidFill>
              <a:srgbClr val="0CA1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112" name="Rectangle 97"/>
            <p:cNvSpPr>
              <a:spLocks noChangeArrowheads="1"/>
            </p:cNvSpPr>
            <p:nvPr/>
          </p:nvSpPr>
          <p:spPr bwMode="auto">
            <a:xfrm>
              <a:off x="6208713" y="3240088"/>
              <a:ext cx="39687" cy="128588"/>
            </a:xfrm>
            <a:prstGeom prst="rect">
              <a:avLst/>
            </a:prstGeom>
            <a:solidFill>
              <a:srgbClr val="0CA1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113" name="Rectangle 98"/>
            <p:cNvSpPr>
              <a:spLocks noChangeArrowheads="1"/>
            </p:cNvSpPr>
            <p:nvPr/>
          </p:nvSpPr>
          <p:spPr bwMode="auto">
            <a:xfrm>
              <a:off x="6089650" y="3240088"/>
              <a:ext cx="39687" cy="128588"/>
            </a:xfrm>
            <a:prstGeom prst="rect">
              <a:avLst/>
            </a:prstGeom>
            <a:solidFill>
              <a:srgbClr val="0CA1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114" name="Rectangle 99"/>
            <p:cNvSpPr>
              <a:spLocks noChangeArrowheads="1"/>
            </p:cNvSpPr>
            <p:nvPr/>
          </p:nvSpPr>
          <p:spPr bwMode="auto">
            <a:xfrm>
              <a:off x="5970588" y="3240088"/>
              <a:ext cx="39687" cy="128588"/>
            </a:xfrm>
            <a:prstGeom prst="rect">
              <a:avLst/>
            </a:prstGeom>
            <a:solidFill>
              <a:srgbClr val="0CA1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115" name="Freeform 100"/>
            <p:cNvSpPr/>
            <p:nvPr/>
          </p:nvSpPr>
          <p:spPr bwMode="auto">
            <a:xfrm>
              <a:off x="5851525" y="3240088"/>
              <a:ext cx="39687" cy="128588"/>
            </a:xfrm>
            <a:custGeom>
              <a:avLst/>
              <a:gdLst>
                <a:gd name="T0" fmla="*/ 0 w 32"/>
                <a:gd name="T1" fmla="*/ 102 h 103"/>
                <a:gd name="T2" fmla="*/ 0 w 32"/>
                <a:gd name="T3" fmla="*/ 0 h 103"/>
                <a:gd name="T4" fmla="*/ 3 w 32"/>
                <a:gd name="T5" fmla="*/ 0 h 103"/>
                <a:gd name="T6" fmla="*/ 32 w 32"/>
                <a:gd name="T7" fmla="*/ 0 h 103"/>
                <a:gd name="T8" fmla="*/ 32 w 32"/>
                <a:gd name="T9" fmla="*/ 103 h 103"/>
                <a:gd name="T10" fmla="*/ 3 w 32"/>
                <a:gd name="T11" fmla="*/ 103 h 103"/>
                <a:gd name="T12" fmla="*/ 0 w 32"/>
                <a:gd name="T13" fmla="*/ 102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103">
                  <a:moveTo>
                    <a:pt x="0" y="102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103"/>
                    <a:pt x="32" y="103"/>
                    <a:pt x="32" y="103"/>
                  </a:cubicBezTo>
                  <a:cubicBezTo>
                    <a:pt x="3" y="103"/>
                    <a:pt x="3" y="103"/>
                    <a:pt x="3" y="103"/>
                  </a:cubicBezTo>
                  <a:cubicBezTo>
                    <a:pt x="2" y="103"/>
                    <a:pt x="1" y="102"/>
                    <a:pt x="0" y="102"/>
                  </a:cubicBezTo>
                  <a:close/>
                </a:path>
              </a:pathLst>
            </a:custGeom>
            <a:solidFill>
              <a:srgbClr val="0CA1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116" name="Freeform 101"/>
            <p:cNvSpPr/>
            <p:nvPr/>
          </p:nvSpPr>
          <p:spPr bwMode="auto">
            <a:xfrm>
              <a:off x="5157788" y="369888"/>
              <a:ext cx="638175" cy="3421063"/>
            </a:xfrm>
            <a:custGeom>
              <a:avLst/>
              <a:gdLst>
                <a:gd name="T0" fmla="*/ 299 w 515"/>
                <a:gd name="T1" fmla="*/ 0 h 2762"/>
                <a:gd name="T2" fmla="*/ 0 w 515"/>
                <a:gd name="T3" fmla="*/ 27 h 2762"/>
                <a:gd name="T4" fmla="*/ 191 w 515"/>
                <a:gd name="T5" fmla="*/ 2157 h 2762"/>
                <a:gd name="T6" fmla="*/ 338 w 515"/>
                <a:gd name="T7" fmla="*/ 2684 h 2762"/>
                <a:gd name="T8" fmla="*/ 365 w 515"/>
                <a:gd name="T9" fmla="*/ 2741 h 2762"/>
                <a:gd name="T10" fmla="*/ 502 w 515"/>
                <a:gd name="T11" fmla="*/ 2762 h 2762"/>
                <a:gd name="T12" fmla="*/ 515 w 515"/>
                <a:gd name="T13" fmla="*/ 2407 h 2762"/>
                <a:gd name="T14" fmla="*/ 299 w 515"/>
                <a:gd name="T15" fmla="*/ 0 h 2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5" h="2762">
                  <a:moveTo>
                    <a:pt x="299" y="0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191" y="2157"/>
                    <a:pt x="191" y="2157"/>
                    <a:pt x="191" y="2157"/>
                  </a:cubicBezTo>
                  <a:cubicBezTo>
                    <a:pt x="207" y="2340"/>
                    <a:pt x="257" y="2519"/>
                    <a:pt x="338" y="2684"/>
                  </a:cubicBezTo>
                  <a:cubicBezTo>
                    <a:pt x="365" y="2741"/>
                    <a:pt x="365" y="2741"/>
                    <a:pt x="365" y="2741"/>
                  </a:cubicBezTo>
                  <a:cubicBezTo>
                    <a:pt x="502" y="2762"/>
                    <a:pt x="502" y="2762"/>
                    <a:pt x="502" y="2762"/>
                  </a:cubicBezTo>
                  <a:cubicBezTo>
                    <a:pt x="515" y="2407"/>
                    <a:pt x="515" y="2407"/>
                    <a:pt x="515" y="2407"/>
                  </a:cubicBezTo>
                  <a:lnTo>
                    <a:pt x="299" y="0"/>
                  </a:lnTo>
                  <a:close/>
                </a:path>
              </a:pathLst>
            </a:custGeom>
            <a:solidFill>
              <a:srgbClr val="0978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117" name="Freeform 102"/>
            <p:cNvSpPr/>
            <p:nvPr/>
          </p:nvSpPr>
          <p:spPr bwMode="auto">
            <a:xfrm>
              <a:off x="5157788" y="369888"/>
              <a:ext cx="876300" cy="4256088"/>
            </a:xfrm>
            <a:custGeom>
              <a:avLst/>
              <a:gdLst>
                <a:gd name="T0" fmla="*/ 387 w 706"/>
                <a:gd name="T1" fmla="*/ 3118 h 3437"/>
                <a:gd name="T2" fmla="*/ 387 w 706"/>
                <a:gd name="T3" fmla="*/ 2741 h 3437"/>
                <a:gd name="T4" fmla="*/ 360 w 706"/>
                <a:gd name="T5" fmla="*/ 2684 h 3437"/>
                <a:gd name="T6" fmla="*/ 213 w 706"/>
                <a:gd name="T7" fmla="*/ 2157 h 3437"/>
                <a:gd name="T8" fmla="*/ 22 w 706"/>
                <a:gd name="T9" fmla="*/ 27 h 3437"/>
                <a:gd name="T10" fmla="*/ 299 w 706"/>
                <a:gd name="T11" fmla="*/ 2 h 3437"/>
                <a:gd name="T12" fmla="*/ 299 w 706"/>
                <a:gd name="T13" fmla="*/ 0 h 3437"/>
                <a:gd name="T14" fmla="*/ 0 w 706"/>
                <a:gd name="T15" fmla="*/ 27 h 3437"/>
                <a:gd name="T16" fmla="*/ 191 w 706"/>
                <a:gd name="T17" fmla="*/ 2157 h 3437"/>
                <a:gd name="T18" fmla="*/ 338 w 706"/>
                <a:gd name="T19" fmla="*/ 2684 h 3437"/>
                <a:gd name="T20" fmla="*/ 365 w 706"/>
                <a:gd name="T21" fmla="*/ 2741 h 3437"/>
                <a:gd name="T22" fmla="*/ 365 w 706"/>
                <a:gd name="T23" fmla="*/ 3118 h 3437"/>
                <a:gd name="T24" fmla="*/ 684 w 706"/>
                <a:gd name="T25" fmla="*/ 3437 h 3437"/>
                <a:gd name="T26" fmla="*/ 706 w 706"/>
                <a:gd name="T27" fmla="*/ 3437 h 3437"/>
                <a:gd name="T28" fmla="*/ 387 w 706"/>
                <a:gd name="T29" fmla="*/ 3118 h 3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06" h="3437">
                  <a:moveTo>
                    <a:pt x="387" y="3118"/>
                  </a:moveTo>
                  <a:cubicBezTo>
                    <a:pt x="387" y="2741"/>
                    <a:pt x="387" y="2741"/>
                    <a:pt x="387" y="2741"/>
                  </a:cubicBezTo>
                  <a:cubicBezTo>
                    <a:pt x="360" y="2684"/>
                    <a:pt x="360" y="2684"/>
                    <a:pt x="360" y="2684"/>
                  </a:cubicBezTo>
                  <a:cubicBezTo>
                    <a:pt x="279" y="2519"/>
                    <a:pt x="229" y="2340"/>
                    <a:pt x="213" y="215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99" y="2"/>
                    <a:pt x="299" y="2"/>
                    <a:pt x="299" y="2"/>
                  </a:cubicBezTo>
                  <a:cubicBezTo>
                    <a:pt x="299" y="0"/>
                    <a:pt x="299" y="0"/>
                    <a:pt x="299" y="0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91" y="2157"/>
                    <a:pt x="191" y="2157"/>
                    <a:pt x="191" y="2157"/>
                  </a:cubicBezTo>
                  <a:cubicBezTo>
                    <a:pt x="207" y="2340"/>
                    <a:pt x="257" y="2519"/>
                    <a:pt x="338" y="2684"/>
                  </a:cubicBezTo>
                  <a:cubicBezTo>
                    <a:pt x="365" y="2741"/>
                    <a:pt x="365" y="2741"/>
                    <a:pt x="365" y="2741"/>
                  </a:cubicBezTo>
                  <a:cubicBezTo>
                    <a:pt x="365" y="3118"/>
                    <a:pt x="365" y="3118"/>
                    <a:pt x="365" y="3118"/>
                  </a:cubicBezTo>
                  <a:cubicBezTo>
                    <a:pt x="365" y="3294"/>
                    <a:pt x="508" y="3437"/>
                    <a:pt x="684" y="3437"/>
                  </a:cubicBezTo>
                  <a:cubicBezTo>
                    <a:pt x="706" y="3437"/>
                    <a:pt x="706" y="3437"/>
                    <a:pt x="706" y="3437"/>
                  </a:cubicBezTo>
                  <a:cubicBezTo>
                    <a:pt x="530" y="3437"/>
                    <a:pt x="387" y="3294"/>
                    <a:pt x="387" y="3118"/>
                  </a:cubicBezTo>
                  <a:close/>
                </a:path>
              </a:pathLst>
            </a:custGeom>
            <a:solidFill>
              <a:srgbClr val="0B92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118" name="Freeform 103"/>
            <p:cNvSpPr/>
            <p:nvPr/>
          </p:nvSpPr>
          <p:spPr bwMode="auto">
            <a:xfrm>
              <a:off x="5127626" y="-3175"/>
              <a:ext cx="436562" cy="569913"/>
            </a:xfrm>
            <a:custGeom>
              <a:avLst/>
              <a:gdLst>
                <a:gd name="T0" fmla="*/ 75 w 352"/>
                <a:gd name="T1" fmla="*/ 26 h 459"/>
                <a:gd name="T2" fmla="*/ 111 w 352"/>
                <a:gd name="T3" fmla="*/ 4 h 459"/>
                <a:gd name="T4" fmla="*/ 139 w 352"/>
                <a:gd name="T5" fmla="*/ 11 h 459"/>
                <a:gd name="T6" fmla="*/ 161 w 352"/>
                <a:gd name="T7" fmla="*/ 47 h 459"/>
                <a:gd name="T8" fmla="*/ 142 w 352"/>
                <a:gd name="T9" fmla="*/ 128 h 459"/>
                <a:gd name="T10" fmla="*/ 214 w 352"/>
                <a:gd name="T11" fmla="*/ 128 h 459"/>
                <a:gd name="T12" fmla="*/ 331 w 352"/>
                <a:gd name="T13" fmla="*/ 321 h 459"/>
                <a:gd name="T14" fmla="*/ 138 w 352"/>
                <a:gd name="T15" fmla="*/ 438 h 459"/>
                <a:gd name="T16" fmla="*/ 21 w 352"/>
                <a:gd name="T17" fmla="*/ 245 h 459"/>
                <a:gd name="T18" fmla="*/ 25 w 352"/>
                <a:gd name="T19" fmla="*/ 231 h 459"/>
                <a:gd name="T20" fmla="*/ 25 w 352"/>
                <a:gd name="T21" fmla="*/ 231 h 459"/>
                <a:gd name="T22" fmla="*/ 75 w 352"/>
                <a:gd name="T23" fmla="*/ 26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2" h="459">
                  <a:moveTo>
                    <a:pt x="75" y="26"/>
                  </a:moveTo>
                  <a:cubicBezTo>
                    <a:pt x="79" y="10"/>
                    <a:pt x="95" y="0"/>
                    <a:pt x="111" y="4"/>
                  </a:cubicBezTo>
                  <a:cubicBezTo>
                    <a:pt x="139" y="11"/>
                    <a:pt x="139" y="11"/>
                    <a:pt x="139" y="11"/>
                  </a:cubicBezTo>
                  <a:cubicBezTo>
                    <a:pt x="155" y="15"/>
                    <a:pt x="165" y="31"/>
                    <a:pt x="161" y="47"/>
                  </a:cubicBezTo>
                  <a:cubicBezTo>
                    <a:pt x="142" y="128"/>
                    <a:pt x="142" y="128"/>
                    <a:pt x="142" y="128"/>
                  </a:cubicBezTo>
                  <a:cubicBezTo>
                    <a:pt x="165" y="122"/>
                    <a:pt x="189" y="122"/>
                    <a:pt x="214" y="128"/>
                  </a:cubicBezTo>
                  <a:cubicBezTo>
                    <a:pt x="300" y="149"/>
                    <a:pt x="352" y="236"/>
                    <a:pt x="331" y="321"/>
                  </a:cubicBezTo>
                  <a:cubicBezTo>
                    <a:pt x="310" y="407"/>
                    <a:pt x="224" y="459"/>
                    <a:pt x="138" y="438"/>
                  </a:cubicBezTo>
                  <a:cubicBezTo>
                    <a:pt x="52" y="417"/>
                    <a:pt x="0" y="331"/>
                    <a:pt x="21" y="245"/>
                  </a:cubicBezTo>
                  <a:cubicBezTo>
                    <a:pt x="22" y="240"/>
                    <a:pt x="24" y="236"/>
                    <a:pt x="25" y="231"/>
                  </a:cubicBezTo>
                  <a:cubicBezTo>
                    <a:pt x="25" y="231"/>
                    <a:pt x="25" y="231"/>
                    <a:pt x="25" y="231"/>
                  </a:cubicBezTo>
                  <a:lnTo>
                    <a:pt x="75" y="26"/>
                  </a:lnTo>
                  <a:close/>
                </a:path>
              </a:pathLst>
            </a:custGeom>
            <a:solidFill>
              <a:srgbClr val="FFC4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</p:grpSp>
      <p:sp>
        <p:nvSpPr>
          <p:cNvPr id="119" name="rounded-cloud_20581"/>
          <p:cNvSpPr>
            <a:spLocks noChangeAspect="1"/>
          </p:cNvSpPr>
          <p:nvPr/>
        </p:nvSpPr>
        <p:spPr bwMode="auto">
          <a:xfrm>
            <a:off x="10458767" y="-148793"/>
            <a:ext cx="3348549" cy="1561099"/>
          </a:xfrm>
          <a:custGeom>
            <a:avLst/>
            <a:gdLst>
              <a:gd name="T0" fmla="*/ 372171 w 604011"/>
              <a:gd name="T1" fmla="*/ 372171 w 604011"/>
              <a:gd name="T2" fmla="*/ 372171 w 604011"/>
              <a:gd name="T3" fmla="*/ 372171 w 604011"/>
              <a:gd name="T4" fmla="*/ 372171 w 604011"/>
              <a:gd name="T5" fmla="*/ 372171 w 604011"/>
              <a:gd name="T6" fmla="*/ 372171 w 604011"/>
              <a:gd name="T7" fmla="*/ 372171 w 604011"/>
              <a:gd name="T8" fmla="*/ 372171 w 604011"/>
              <a:gd name="T9" fmla="*/ 372171 w 604011"/>
              <a:gd name="T10" fmla="*/ 372171 w 604011"/>
              <a:gd name="T11" fmla="*/ 372171 w 604011"/>
              <a:gd name="T12" fmla="*/ 372171 w 604011"/>
              <a:gd name="T13" fmla="*/ 372171 w 604011"/>
              <a:gd name="T14" fmla="*/ 372171 w 604011"/>
              <a:gd name="T15" fmla="*/ 372171 w 604011"/>
              <a:gd name="T16" fmla="*/ 372171 w 604011"/>
              <a:gd name="T17" fmla="*/ 372171 w 604011"/>
              <a:gd name="T18" fmla="*/ 372171 w 604011"/>
              <a:gd name="T19" fmla="*/ 372171 w 604011"/>
              <a:gd name="T20" fmla="*/ 372171 w 604011"/>
              <a:gd name="T21" fmla="*/ 372171 w 604011"/>
              <a:gd name="T22" fmla="*/ 372171 w 604011"/>
              <a:gd name="T23" fmla="*/ 372171 w 604011"/>
              <a:gd name="T24" fmla="*/ 372171 w 604011"/>
              <a:gd name="T25" fmla="*/ 372171 w 604011"/>
              <a:gd name="T26" fmla="*/ 372171 w 604011"/>
              <a:gd name="T27" fmla="*/ 372171 w 604011"/>
              <a:gd name="T28" fmla="*/ 372171 w 604011"/>
              <a:gd name="T29" fmla="*/ 372171 w 6040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4164" h="3461">
                <a:moveTo>
                  <a:pt x="2255" y="3461"/>
                </a:moveTo>
                <a:cubicBezTo>
                  <a:pt x="1907" y="3461"/>
                  <a:pt x="1571" y="3322"/>
                  <a:pt x="1324" y="3077"/>
                </a:cubicBezTo>
                <a:cubicBezTo>
                  <a:pt x="1241" y="3112"/>
                  <a:pt x="1151" y="3131"/>
                  <a:pt x="1061" y="3131"/>
                </a:cubicBezTo>
                <a:cubicBezTo>
                  <a:pt x="695" y="3131"/>
                  <a:pt x="398" y="2834"/>
                  <a:pt x="398" y="2468"/>
                </a:cubicBezTo>
                <a:cubicBezTo>
                  <a:pt x="398" y="2429"/>
                  <a:pt x="402" y="2389"/>
                  <a:pt x="409" y="2350"/>
                </a:cubicBezTo>
                <a:cubicBezTo>
                  <a:pt x="152" y="2159"/>
                  <a:pt x="0" y="1860"/>
                  <a:pt x="0" y="1539"/>
                </a:cubicBezTo>
                <a:cubicBezTo>
                  <a:pt x="0" y="1034"/>
                  <a:pt x="382" y="604"/>
                  <a:pt x="878" y="540"/>
                </a:cubicBezTo>
                <a:cubicBezTo>
                  <a:pt x="1002" y="215"/>
                  <a:pt x="1312" y="0"/>
                  <a:pt x="1665" y="0"/>
                </a:cubicBezTo>
                <a:cubicBezTo>
                  <a:pt x="1972" y="0"/>
                  <a:pt x="2254" y="168"/>
                  <a:pt x="2401" y="434"/>
                </a:cubicBezTo>
                <a:cubicBezTo>
                  <a:pt x="2507" y="397"/>
                  <a:pt x="2618" y="378"/>
                  <a:pt x="2732" y="378"/>
                </a:cubicBezTo>
                <a:cubicBezTo>
                  <a:pt x="3291" y="378"/>
                  <a:pt x="3746" y="833"/>
                  <a:pt x="3746" y="1393"/>
                </a:cubicBezTo>
                <a:cubicBezTo>
                  <a:pt x="3746" y="1416"/>
                  <a:pt x="3745" y="1440"/>
                  <a:pt x="3743" y="1465"/>
                </a:cubicBezTo>
                <a:cubicBezTo>
                  <a:pt x="3994" y="1563"/>
                  <a:pt x="4164" y="1808"/>
                  <a:pt x="4164" y="2082"/>
                </a:cubicBezTo>
                <a:cubicBezTo>
                  <a:pt x="4164" y="2470"/>
                  <a:pt x="3826" y="2781"/>
                  <a:pt x="3433" y="2741"/>
                </a:cubicBezTo>
                <a:cubicBezTo>
                  <a:pt x="3207" y="3180"/>
                  <a:pt x="2751" y="3461"/>
                  <a:pt x="2255" y="3461"/>
                </a:cubicBezTo>
                <a:close/>
              </a:path>
            </a:pathLst>
          </a:custGeom>
          <a:solidFill>
            <a:srgbClr val="F1FAFF"/>
          </a:solidFill>
          <a:ln>
            <a:noFill/>
          </a:ln>
        </p:spPr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3D2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云形 3"/>
          <p:cNvSpPr/>
          <p:nvPr/>
        </p:nvSpPr>
        <p:spPr>
          <a:xfrm>
            <a:off x="-856343" y="5942818"/>
            <a:ext cx="13251766" cy="3137096"/>
          </a:xfrm>
          <a:prstGeom prst="cloud">
            <a:avLst/>
          </a:prstGeom>
          <a:solidFill>
            <a:srgbClr val="F1FAFF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云形 1"/>
          <p:cNvSpPr/>
          <p:nvPr/>
        </p:nvSpPr>
        <p:spPr>
          <a:xfrm>
            <a:off x="2278966" y="2992510"/>
            <a:ext cx="2954216" cy="1420837"/>
          </a:xfrm>
          <a:prstGeom prst="cloud">
            <a:avLst/>
          </a:prstGeom>
          <a:solidFill>
            <a:srgbClr val="F1FA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7" name="文本框 16"/>
          <p:cNvSpPr txBox="1"/>
          <p:nvPr/>
        </p:nvSpPr>
        <p:spPr>
          <a:xfrm>
            <a:off x="3421289" y="520188"/>
            <a:ext cx="1291388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3900" dirty="0">
                <a:solidFill>
                  <a:schemeClr val="accent4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rPr>
              <a:t>1</a:t>
            </a:r>
            <a:endParaRPr lang="zh-CN" altLang="en-US" sz="23900" dirty="0">
              <a:solidFill>
                <a:schemeClr val="accent4"/>
              </a:solidFill>
              <a:latin typeface="方正卡通简体" panose="03000509000000000000" pitchFamily="65" charset="-122"/>
              <a:ea typeface="方正卡通简体" panose="03000509000000000000" pitchFamily="65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5769540" y="2926441"/>
            <a:ext cx="435888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5400" b="1" dirty="0">
                <a:solidFill>
                  <a:srgbClr val="283F19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rPr>
              <a:t>地球日的由来</a:t>
            </a:r>
          </a:p>
        </p:txBody>
      </p:sp>
      <p:sp>
        <p:nvSpPr>
          <p:cNvPr id="148" name="rounded-cloud_20581"/>
          <p:cNvSpPr>
            <a:spLocks noChangeAspect="1"/>
          </p:cNvSpPr>
          <p:nvPr/>
        </p:nvSpPr>
        <p:spPr bwMode="auto">
          <a:xfrm>
            <a:off x="-1074287" y="-511986"/>
            <a:ext cx="3348549" cy="1561099"/>
          </a:xfrm>
          <a:custGeom>
            <a:avLst/>
            <a:gdLst>
              <a:gd name="T0" fmla="*/ 372171 w 604011"/>
              <a:gd name="T1" fmla="*/ 372171 w 604011"/>
              <a:gd name="T2" fmla="*/ 372171 w 604011"/>
              <a:gd name="T3" fmla="*/ 372171 w 604011"/>
              <a:gd name="T4" fmla="*/ 372171 w 604011"/>
              <a:gd name="T5" fmla="*/ 372171 w 604011"/>
              <a:gd name="T6" fmla="*/ 372171 w 604011"/>
              <a:gd name="T7" fmla="*/ 372171 w 604011"/>
              <a:gd name="T8" fmla="*/ 372171 w 604011"/>
              <a:gd name="T9" fmla="*/ 372171 w 604011"/>
              <a:gd name="T10" fmla="*/ 372171 w 604011"/>
              <a:gd name="T11" fmla="*/ 372171 w 604011"/>
              <a:gd name="T12" fmla="*/ 372171 w 604011"/>
              <a:gd name="T13" fmla="*/ 372171 w 604011"/>
              <a:gd name="T14" fmla="*/ 372171 w 604011"/>
              <a:gd name="T15" fmla="*/ 372171 w 604011"/>
              <a:gd name="T16" fmla="*/ 372171 w 604011"/>
              <a:gd name="T17" fmla="*/ 372171 w 604011"/>
              <a:gd name="T18" fmla="*/ 372171 w 604011"/>
              <a:gd name="T19" fmla="*/ 372171 w 604011"/>
              <a:gd name="T20" fmla="*/ 372171 w 604011"/>
              <a:gd name="T21" fmla="*/ 372171 w 604011"/>
              <a:gd name="T22" fmla="*/ 372171 w 604011"/>
              <a:gd name="T23" fmla="*/ 372171 w 604011"/>
              <a:gd name="T24" fmla="*/ 372171 w 604011"/>
              <a:gd name="T25" fmla="*/ 372171 w 604011"/>
              <a:gd name="T26" fmla="*/ 372171 w 604011"/>
              <a:gd name="T27" fmla="*/ 372171 w 604011"/>
              <a:gd name="T28" fmla="*/ 372171 w 604011"/>
              <a:gd name="T29" fmla="*/ 372171 w 6040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4164" h="3461">
                <a:moveTo>
                  <a:pt x="2255" y="3461"/>
                </a:moveTo>
                <a:cubicBezTo>
                  <a:pt x="1907" y="3461"/>
                  <a:pt x="1571" y="3322"/>
                  <a:pt x="1324" y="3077"/>
                </a:cubicBezTo>
                <a:cubicBezTo>
                  <a:pt x="1241" y="3112"/>
                  <a:pt x="1151" y="3131"/>
                  <a:pt x="1061" y="3131"/>
                </a:cubicBezTo>
                <a:cubicBezTo>
                  <a:pt x="695" y="3131"/>
                  <a:pt x="398" y="2834"/>
                  <a:pt x="398" y="2468"/>
                </a:cubicBezTo>
                <a:cubicBezTo>
                  <a:pt x="398" y="2429"/>
                  <a:pt x="402" y="2389"/>
                  <a:pt x="409" y="2350"/>
                </a:cubicBezTo>
                <a:cubicBezTo>
                  <a:pt x="152" y="2159"/>
                  <a:pt x="0" y="1860"/>
                  <a:pt x="0" y="1539"/>
                </a:cubicBezTo>
                <a:cubicBezTo>
                  <a:pt x="0" y="1034"/>
                  <a:pt x="382" y="604"/>
                  <a:pt x="878" y="540"/>
                </a:cubicBezTo>
                <a:cubicBezTo>
                  <a:pt x="1002" y="215"/>
                  <a:pt x="1312" y="0"/>
                  <a:pt x="1665" y="0"/>
                </a:cubicBezTo>
                <a:cubicBezTo>
                  <a:pt x="1972" y="0"/>
                  <a:pt x="2254" y="168"/>
                  <a:pt x="2401" y="434"/>
                </a:cubicBezTo>
                <a:cubicBezTo>
                  <a:pt x="2507" y="397"/>
                  <a:pt x="2618" y="378"/>
                  <a:pt x="2732" y="378"/>
                </a:cubicBezTo>
                <a:cubicBezTo>
                  <a:pt x="3291" y="378"/>
                  <a:pt x="3746" y="833"/>
                  <a:pt x="3746" y="1393"/>
                </a:cubicBezTo>
                <a:cubicBezTo>
                  <a:pt x="3746" y="1416"/>
                  <a:pt x="3745" y="1440"/>
                  <a:pt x="3743" y="1465"/>
                </a:cubicBezTo>
                <a:cubicBezTo>
                  <a:pt x="3994" y="1563"/>
                  <a:pt x="4164" y="1808"/>
                  <a:pt x="4164" y="2082"/>
                </a:cubicBezTo>
                <a:cubicBezTo>
                  <a:pt x="4164" y="2470"/>
                  <a:pt x="3826" y="2781"/>
                  <a:pt x="3433" y="2741"/>
                </a:cubicBezTo>
                <a:cubicBezTo>
                  <a:pt x="3207" y="3180"/>
                  <a:pt x="2751" y="3461"/>
                  <a:pt x="2255" y="3461"/>
                </a:cubicBezTo>
                <a:close/>
              </a:path>
            </a:pathLst>
          </a:custGeom>
          <a:solidFill>
            <a:srgbClr val="F1FAFF"/>
          </a:solidFill>
          <a:ln>
            <a:noFill/>
          </a:ln>
        </p:spPr>
      </p:sp>
      <p:sp>
        <p:nvSpPr>
          <p:cNvPr id="156" name="太阳形 155"/>
          <p:cNvSpPr/>
          <p:nvPr/>
        </p:nvSpPr>
        <p:spPr>
          <a:xfrm>
            <a:off x="9772725" y="6162"/>
            <a:ext cx="1291388" cy="1323457"/>
          </a:xfrm>
          <a:prstGeom prst="sun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7" name="rounded-cloud_20581"/>
          <p:cNvSpPr>
            <a:spLocks noChangeAspect="1"/>
          </p:cNvSpPr>
          <p:nvPr/>
        </p:nvSpPr>
        <p:spPr bwMode="auto">
          <a:xfrm>
            <a:off x="10617040" y="250129"/>
            <a:ext cx="3348549" cy="1561099"/>
          </a:xfrm>
          <a:custGeom>
            <a:avLst/>
            <a:gdLst>
              <a:gd name="T0" fmla="*/ 372171 w 604011"/>
              <a:gd name="T1" fmla="*/ 372171 w 604011"/>
              <a:gd name="T2" fmla="*/ 372171 w 604011"/>
              <a:gd name="T3" fmla="*/ 372171 w 604011"/>
              <a:gd name="T4" fmla="*/ 372171 w 604011"/>
              <a:gd name="T5" fmla="*/ 372171 w 604011"/>
              <a:gd name="T6" fmla="*/ 372171 w 604011"/>
              <a:gd name="T7" fmla="*/ 372171 w 604011"/>
              <a:gd name="T8" fmla="*/ 372171 w 604011"/>
              <a:gd name="T9" fmla="*/ 372171 w 604011"/>
              <a:gd name="T10" fmla="*/ 372171 w 604011"/>
              <a:gd name="T11" fmla="*/ 372171 w 604011"/>
              <a:gd name="T12" fmla="*/ 372171 w 604011"/>
              <a:gd name="T13" fmla="*/ 372171 w 604011"/>
              <a:gd name="T14" fmla="*/ 372171 w 604011"/>
              <a:gd name="T15" fmla="*/ 372171 w 604011"/>
              <a:gd name="T16" fmla="*/ 372171 w 604011"/>
              <a:gd name="T17" fmla="*/ 372171 w 604011"/>
              <a:gd name="T18" fmla="*/ 372171 w 604011"/>
              <a:gd name="T19" fmla="*/ 372171 w 604011"/>
              <a:gd name="T20" fmla="*/ 372171 w 604011"/>
              <a:gd name="T21" fmla="*/ 372171 w 604011"/>
              <a:gd name="T22" fmla="*/ 372171 w 604011"/>
              <a:gd name="T23" fmla="*/ 372171 w 604011"/>
              <a:gd name="T24" fmla="*/ 372171 w 604011"/>
              <a:gd name="T25" fmla="*/ 372171 w 604011"/>
              <a:gd name="T26" fmla="*/ 372171 w 604011"/>
              <a:gd name="T27" fmla="*/ 372171 w 604011"/>
              <a:gd name="T28" fmla="*/ 372171 w 604011"/>
              <a:gd name="T29" fmla="*/ 372171 w 6040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4164" h="3461">
                <a:moveTo>
                  <a:pt x="2255" y="3461"/>
                </a:moveTo>
                <a:cubicBezTo>
                  <a:pt x="1907" y="3461"/>
                  <a:pt x="1571" y="3322"/>
                  <a:pt x="1324" y="3077"/>
                </a:cubicBezTo>
                <a:cubicBezTo>
                  <a:pt x="1241" y="3112"/>
                  <a:pt x="1151" y="3131"/>
                  <a:pt x="1061" y="3131"/>
                </a:cubicBezTo>
                <a:cubicBezTo>
                  <a:pt x="695" y="3131"/>
                  <a:pt x="398" y="2834"/>
                  <a:pt x="398" y="2468"/>
                </a:cubicBezTo>
                <a:cubicBezTo>
                  <a:pt x="398" y="2429"/>
                  <a:pt x="402" y="2389"/>
                  <a:pt x="409" y="2350"/>
                </a:cubicBezTo>
                <a:cubicBezTo>
                  <a:pt x="152" y="2159"/>
                  <a:pt x="0" y="1860"/>
                  <a:pt x="0" y="1539"/>
                </a:cubicBezTo>
                <a:cubicBezTo>
                  <a:pt x="0" y="1034"/>
                  <a:pt x="382" y="604"/>
                  <a:pt x="878" y="540"/>
                </a:cubicBezTo>
                <a:cubicBezTo>
                  <a:pt x="1002" y="215"/>
                  <a:pt x="1312" y="0"/>
                  <a:pt x="1665" y="0"/>
                </a:cubicBezTo>
                <a:cubicBezTo>
                  <a:pt x="1972" y="0"/>
                  <a:pt x="2254" y="168"/>
                  <a:pt x="2401" y="434"/>
                </a:cubicBezTo>
                <a:cubicBezTo>
                  <a:pt x="2507" y="397"/>
                  <a:pt x="2618" y="378"/>
                  <a:pt x="2732" y="378"/>
                </a:cubicBezTo>
                <a:cubicBezTo>
                  <a:pt x="3291" y="378"/>
                  <a:pt x="3746" y="833"/>
                  <a:pt x="3746" y="1393"/>
                </a:cubicBezTo>
                <a:cubicBezTo>
                  <a:pt x="3746" y="1416"/>
                  <a:pt x="3745" y="1440"/>
                  <a:pt x="3743" y="1465"/>
                </a:cubicBezTo>
                <a:cubicBezTo>
                  <a:pt x="3994" y="1563"/>
                  <a:pt x="4164" y="1808"/>
                  <a:pt x="4164" y="2082"/>
                </a:cubicBezTo>
                <a:cubicBezTo>
                  <a:pt x="4164" y="2470"/>
                  <a:pt x="3826" y="2781"/>
                  <a:pt x="3433" y="2741"/>
                </a:cubicBezTo>
                <a:cubicBezTo>
                  <a:pt x="3207" y="3180"/>
                  <a:pt x="2751" y="3461"/>
                  <a:pt x="2255" y="3461"/>
                </a:cubicBezTo>
                <a:close/>
              </a:path>
            </a:pathLst>
          </a:custGeom>
          <a:solidFill>
            <a:srgbClr val="F1FAFF"/>
          </a:solidFill>
          <a:ln>
            <a:noFill/>
          </a:ln>
        </p:spPr>
      </p:sp>
      <p:sp>
        <p:nvSpPr>
          <p:cNvPr id="158" name="cloud-sky-storm_13919"/>
          <p:cNvSpPr>
            <a:spLocks noChangeAspect="1"/>
          </p:cNvSpPr>
          <p:nvPr/>
        </p:nvSpPr>
        <p:spPr bwMode="auto">
          <a:xfrm>
            <a:off x="7197887" y="520188"/>
            <a:ext cx="1961476" cy="1245067"/>
          </a:xfrm>
          <a:custGeom>
            <a:avLst/>
            <a:gdLst>
              <a:gd name="T0" fmla="*/ 703 w 738"/>
              <a:gd name="T1" fmla="*/ 179 h 469"/>
              <a:gd name="T2" fmla="*/ 703 w 738"/>
              <a:gd name="T3" fmla="*/ 179 h 469"/>
              <a:gd name="T4" fmla="*/ 555 w 738"/>
              <a:gd name="T5" fmla="*/ 56 h 469"/>
              <a:gd name="T6" fmla="*/ 489 w 738"/>
              <a:gd name="T7" fmla="*/ 71 h 469"/>
              <a:gd name="T8" fmla="*/ 341 w 738"/>
              <a:gd name="T9" fmla="*/ 0 h 469"/>
              <a:gd name="T10" fmla="*/ 182 w 738"/>
              <a:gd name="T11" fmla="*/ 86 h 469"/>
              <a:gd name="T12" fmla="*/ 181 w 738"/>
              <a:gd name="T13" fmla="*/ 86 h 469"/>
              <a:gd name="T14" fmla="*/ 77 w 738"/>
              <a:gd name="T15" fmla="*/ 189 h 469"/>
              <a:gd name="T16" fmla="*/ 79 w 738"/>
              <a:gd name="T17" fmla="*/ 211 h 469"/>
              <a:gd name="T18" fmla="*/ 0 w 738"/>
              <a:gd name="T19" fmla="*/ 311 h 469"/>
              <a:gd name="T20" fmla="*/ 4 w 738"/>
              <a:gd name="T21" fmla="*/ 339 h 469"/>
              <a:gd name="T22" fmla="*/ 4 w 738"/>
              <a:gd name="T23" fmla="*/ 341 h 469"/>
              <a:gd name="T24" fmla="*/ 353 w 738"/>
              <a:gd name="T25" fmla="*/ 463 h 469"/>
              <a:gd name="T26" fmla="*/ 705 w 738"/>
              <a:gd name="T27" fmla="*/ 336 h 469"/>
              <a:gd name="T28" fmla="*/ 703 w 738"/>
              <a:gd name="T29" fmla="*/ 179 h 4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738" h="469">
                <a:moveTo>
                  <a:pt x="703" y="179"/>
                </a:moveTo>
                <a:lnTo>
                  <a:pt x="703" y="179"/>
                </a:lnTo>
                <a:cubicBezTo>
                  <a:pt x="680" y="98"/>
                  <a:pt x="629" y="56"/>
                  <a:pt x="555" y="56"/>
                </a:cubicBezTo>
                <a:cubicBezTo>
                  <a:pt x="531" y="56"/>
                  <a:pt x="509" y="61"/>
                  <a:pt x="489" y="71"/>
                </a:cubicBezTo>
                <a:cubicBezTo>
                  <a:pt x="455" y="28"/>
                  <a:pt x="401" y="0"/>
                  <a:pt x="341" y="0"/>
                </a:cubicBezTo>
                <a:cubicBezTo>
                  <a:pt x="275" y="0"/>
                  <a:pt x="216" y="34"/>
                  <a:pt x="182" y="86"/>
                </a:cubicBezTo>
                <a:cubicBezTo>
                  <a:pt x="182" y="86"/>
                  <a:pt x="181" y="86"/>
                  <a:pt x="181" y="86"/>
                </a:cubicBezTo>
                <a:cubicBezTo>
                  <a:pt x="124" y="86"/>
                  <a:pt x="77" y="132"/>
                  <a:pt x="77" y="189"/>
                </a:cubicBezTo>
                <a:cubicBezTo>
                  <a:pt x="77" y="197"/>
                  <a:pt x="78" y="204"/>
                  <a:pt x="79" y="211"/>
                </a:cubicBezTo>
                <a:cubicBezTo>
                  <a:pt x="34" y="222"/>
                  <a:pt x="0" y="262"/>
                  <a:pt x="0" y="311"/>
                </a:cubicBezTo>
                <a:cubicBezTo>
                  <a:pt x="0" y="321"/>
                  <a:pt x="2" y="330"/>
                  <a:pt x="4" y="339"/>
                </a:cubicBezTo>
                <a:cubicBezTo>
                  <a:pt x="4" y="339"/>
                  <a:pt x="4" y="340"/>
                  <a:pt x="4" y="341"/>
                </a:cubicBezTo>
                <a:cubicBezTo>
                  <a:pt x="25" y="469"/>
                  <a:pt x="272" y="465"/>
                  <a:pt x="353" y="463"/>
                </a:cubicBezTo>
                <a:cubicBezTo>
                  <a:pt x="442" y="462"/>
                  <a:pt x="651" y="447"/>
                  <a:pt x="705" y="336"/>
                </a:cubicBezTo>
                <a:cubicBezTo>
                  <a:pt x="738" y="268"/>
                  <a:pt x="703" y="179"/>
                  <a:pt x="703" y="179"/>
                </a:cubicBezTo>
                <a:close/>
              </a:path>
            </a:pathLst>
          </a:custGeom>
          <a:solidFill>
            <a:srgbClr val="F1FAFF"/>
          </a:solidFill>
          <a:ln>
            <a:noFill/>
          </a:ln>
        </p:spPr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080868" y="4701324"/>
            <a:ext cx="10394302" cy="2062942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7" grpId="0"/>
      <p:bldP spid="18" grpId="0"/>
      <p:bldP spid="15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3D2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云形 3"/>
          <p:cNvSpPr/>
          <p:nvPr/>
        </p:nvSpPr>
        <p:spPr>
          <a:xfrm>
            <a:off x="-856343" y="5942818"/>
            <a:ext cx="13251766" cy="3137096"/>
          </a:xfrm>
          <a:prstGeom prst="cloud">
            <a:avLst/>
          </a:prstGeom>
          <a:solidFill>
            <a:srgbClr val="F1FAFF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六边形 9"/>
          <p:cNvSpPr/>
          <p:nvPr/>
        </p:nvSpPr>
        <p:spPr>
          <a:xfrm>
            <a:off x="0" y="215264"/>
            <a:ext cx="957918" cy="488121"/>
          </a:xfrm>
          <a:custGeom>
            <a:avLst/>
            <a:gdLst>
              <a:gd name="connsiteX0" fmla="*/ 0 w 2138289"/>
              <a:gd name="connsiteY0" fmla="*/ 562708 h 1125415"/>
              <a:gd name="connsiteX1" fmla="*/ 281354 w 2138289"/>
              <a:gd name="connsiteY1" fmla="*/ 0 h 1125415"/>
              <a:gd name="connsiteX2" fmla="*/ 1856935 w 2138289"/>
              <a:gd name="connsiteY2" fmla="*/ 0 h 1125415"/>
              <a:gd name="connsiteX3" fmla="*/ 2138289 w 2138289"/>
              <a:gd name="connsiteY3" fmla="*/ 562708 h 1125415"/>
              <a:gd name="connsiteX4" fmla="*/ 1856935 w 2138289"/>
              <a:gd name="connsiteY4" fmla="*/ 1125415 h 1125415"/>
              <a:gd name="connsiteX5" fmla="*/ 281354 w 2138289"/>
              <a:gd name="connsiteY5" fmla="*/ 1125415 h 1125415"/>
              <a:gd name="connsiteX6" fmla="*/ 0 w 2138289"/>
              <a:gd name="connsiteY6" fmla="*/ 562708 h 1125415"/>
              <a:gd name="connsiteX0-1" fmla="*/ 0 w 2138289"/>
              <a:gd name="connsiteY0-2" fmla="*/ 576775 h 1139482"/>
              <a:gd name="connsiteX1-3" fmla="*/ 281354 w 2138289"/>
              <a:gd name="connsiteY1-4" fmla="*/ 14067 h 1139482"/>
              <a:gd name="connsiteX2-5" fmla="*/ 1631851 w 2138289"/>
              <a:gd name="connsiteY2-6" fmla="*/ 0 h 1139482"/>
              <a:gd name="connsiteX3-7" fmla="*/ 2138289 w 2138289"/>
              <a:gd name="connsiteY3-8" fmla="*/ 576775 h 1139482"/>
              <a:gd name="connsiteX4-9" fmla="*/ 1856935 w 2138289"/>
              <a:gd name="connsiteY4-10" fmla="*/ 1139482 h 1139482"/>
              <a:gd name="connsiteX5-11" fmla="*/ 281354 w 2138289"/>
              <a:gd name="connsiteY5-12" fmla="*/ 1139482 h 1139482"/>
              <a:gd name="connsiteX6-13" fmla="*/ 0 w 2138289"/>
              <a:gd name="connsiteY6-14" fmla="*/ 576775 h 1139482"/>
              <a:gd name="connsiteX0-15" fmla="*/ 0 w 2138289"/>
              <a:gd name="connsiteY0-16" fmla="*/ 576775 h 1280159"/>
              <a:gd name="connsiteX1-17" fmla="*/ 281354 w 2138289"/>
              <a:gd name="connsiteY1-18" fmla="*/ 14067 h 1280159"/>
              <a:gd name="connsiteX2-19" fmla="*/ 1631851 w 2138289"/>
              <a:gd name="connsiteY2-20" fmla="*/ 0 h 1280159"/>
              <a:gd name="connsiteX3-21" fmla="*/ 2138289 w 2138289"/>
              <a:gd name="connsiteY3-22" fmla="*/ 576775 h 1280159"/>
              <a:gd name="connsiteX4-23" fmla="*/ 1026941 w 2138289"/>
              <a:gd name="connsiteY4-24" fmla="*/ 1280159 h 1280159"/>
              <a:gd name="connsiteX5-25" fmla="*/ 281354 w 2138289"/>
              <a:gd name="connsiteY5-26" fmla="*/ 1139482 h 1280159"/>
              <a:gd name="connsiteX6-27" fmla="*/ 0 w 2138289"/>
              <a:gd name="connsiteY6-28" fmla="*/ 576775 h 1280159"/>
              <a:gd name="connsiteX0-29" fmla="*/ 0 w 1744394"/>
              <a:gd name="connsiteY0-30" fmla="*/ 576775 h 1280159"/>
              <a:gd name="connsiteX1-31" fmla="*/ 281354 w 1744394"/>
              <a:gd name="connsiteY1-32" fmla="*/ 14067 h 1280159"/>
              <a:gd name="connsiteX2-33" fmla="*/ 1631851 w 1744394"/>
              <a:gd name="connsiteY2-34" fmla="*/ 0 h 1280159"/>
              <a:gd name="connsiteX3-35" fmla="*/ 1744394 w 1744394"/>
              <a:gd name="connsiteY3-36" fmla="*/ 900332 h 1280159"/>
              <a:gd name="connsiteX4-37" fmla="*/ 1026941 w 1744394"/>
              <a:gd name="connsiteY4-38" fmla="*/ 1280159 h 1280159"/>
              <a:gd name="connsiteX5-39" fmla="*/ 281354 w 1744394"/>
              <a:gd name="connsiteY5-40" fmla="*/ 1139482 h 1280159"/>
              <a:gd name="connsiteX6-41" fmla="*/ 0 w 1744394"/>
              <a:gd name="connsiteY6-42" fmla="*/ 576775 h 1280159"/>
              <a:gd name="connsiteX0-43" fmla="*/ 0 w 1744394"/>
              <a:gd name="connsiteY0-44" fmla="*/ 576775 h 1280159"/>
              <a:gd name="connsiteX1-45" fmla="*/ 281354 w 1744394"/>
              <a:gd name="connsiteY1-46" fmla="*/ 14067 h 1280159"/>
              <a:gd name="connsiteX2-47" fmla="*/ 1631851 w 1744394"/>
              <a:gd name="connsiteY2-48" fmla="*/ 0 h 1280159"/>
              <a:gd name="connsiteX3-49" fmla="*/ 1744394 w 1744394"/>
              <a:gd name="connsiteY3-50" fmla="*/ 900332 h 1280159"/>
              <a:gd name="connsiteX4-51" fmla="*/ 1026941 w 1744394"/>
              <a:gd name="connsiteY4-52" fmla="*/ 1280159 h 1280159"/>
              <a:gd name="connsiteX5-53" fmla="*/ 154745 w 1744394"/>
              <a:gd name="connsiteY5-54" fmla="*/ 942535 h 1280159"/>
              <a:gd name="connsiteX6-55" fmla="*/ 0 w 1744394"/>
              <a:gd name="connsiteY6-56" fmla="*/ 576775 h 1280159"/>
              <a:gd name="connsiteX0-57" fmla="*/ 0 w 1744394"/>
              <a:gd name="connsiteY0-58" fmla="*/ 717453 h 1420837"/>
              <a:gd name="connsiteX1-59" fmla="*/ 773724 w 1744394"/>
              <a:gd name="connsiteY1-60" fmla="*/ 0 h 1420837"/>
              <a:gd name="connsiteX2-61" fmla="*/ 1631851 w 1744394"/>
              <a:gd name="connsiteY2-62" fmla="*/ 140678 h 1420837"/>
              <a:gd name="connsiteX3-63" fmla="*/ 1744394 w 1744394"/>
              <a:gd name="connsiteY3-64" fmla="*/ 1041010 h 1420837"/>
              <a:gd name="connsiteX4-65" fmla="*/ 1026941 w 1744394"/>
              <a:gd name="connsiteY4-66" fmla="*/ 1420837 h 1420837"/>
              <a:gd name="connsiteX5-67" fmla="*/ 154745 w 1744394"/>
              <a:gd name="connsiteY5-68" fmla="*/ 1083213 h 1420837"/>
              <a:gd name="connsiteX6-69" fmla="*/ 0 w 1744394"/>
              <a:gd name="connsiteY6-70" fmla="*/ 717453 h 1420837"/>
              <a:gd name="connsiteX0-71" fmla="*/ 0 w 1659988"/>
              <a:gd name="connsiteY0-72" fmla="*/ 211016 h 1420837"/>
              <a:gd name="connsiteX1-73" fmla="*/ 689318 w 1659988"/>
              <a:gd name="connsiteY1-74" fmla="*/ 0 h 1420837"/>
              <a:gd name="connsiteX2-75" fmla="*/ 1547445 w 1659988"/>
              <a:gd name="connsiteY2-76" fmla="*/ 140678 h 1420837"/>
              <a:gd name="connsiteX3-77" fmla="*/ 1659988 w 1659988"/>
              <a:gd name="connsiteY3-78" fmla="*/ 1041010 h 1420837"/>
              <a:gd name="connsiteX4-79" fmla="*/ 942535 w 1659988"/>
              <a:gd name="connsiteY4-80" fmla="*/ 1420837 h 1420837"/>
              <a:gd name="connsiteX5-81" fmla="*/ 70339 w 1659988"/>
              <a:gd name="connsiteY5-82" fmla="*/ 1083213 h 1420837"/>
              <a:gd name="connsiteX6-83" fmla="*/ 0 w 1659988"/>
              <a:gd name="connsiteY6-84" fmla="*/ 211016 h 1420837"/>
              <a:gd name="connsiteX0-85" fmla="*/ 0 w 1659988"/>
              <a:gd name="connsiteY0-86" fmla="*/ 211016 h 1420837"/>
              <a:gd name="connsiteX1-87" fmla="*/ 689318 w 1659988"/>
              <a:gd name="connsiteY1-88" fmla="*/ 0 h 1420837"/>
              <a:gd name="connsiteX2-89" fmla="*/ 1547445 w 1659988"/>
              <a:gd name="connsiteY2-90" fmla="*/ 140678 h 1420837"/>
              <a:gd name="connsiteX3-91" fmla="*/ 1659988 w 1659988"/>
              <a:gd name="connsiteY3-92" fmla="*/ 1041010 h 1420837"/>
              <a:gd name="connsiteX4-93" fmla="*/ 942535 w 1659988"/>
              <a:gd name="connsiteY4-94" fmla="*/ 1420837 h 1420837"/>
              <a:gd name="connsiteX5-95" fmla="*/ 70339 w 1659988"/>
              <a:gd name="connsiteY5-96" fmla="*/ 1083213 h 1420837"/>
              <a:gd name="connsiteX6-97" fmla="*/ 0 w 1659988"/>
              <a:gd name="connsiteY6-98" fmla="*/ 211016 h 1420837"/>
              <a:gd name="connsiteX0-99" fmla="*/ 0 w 1659988"/>
              <a:gd name="connsiteY0-100" fmla="*/ 211016 h 1420837"/>
              <a:gd name="connsiteX1-101" fmla="*/ 689318 w 1659988"/>
              <a:gd name="connsiteY1-102" fmla="*/ 0 h 1420837"/>
              <a:gd name="connsiteX2-103" fmla="*/ 1547445 w 1659988"/>
              <a:gd name="connsiteY2-104" fmla="*/ 140678 h 1420837"/>
              <a:gd name="connsiteX3-105" fmla="*/ 1659988 w 1659988"/>
              <a:gd name="connsiteY3-106" fmla="*/ 1041010 h 1420837"/>
              <a:gd name="connsiteX4-107" fmla="*/ 942535 w 1659988"/>
              <a:gd name="connsiteY4-108" fmla="*/ 1420837 h 1420837"/>
              <a:gd name="connsiteX5-109" fmla="*/ 70339 w 1659988"/>
              <a:gd name="connsiteY5-110" fmla="*/ 1083213 h 1420837"/>
              <a:gd name="connsiteX6-111" fmla="*/ 0 w 1659988"/>
              <a:gd name="connsiteY6-112" fmla="*/ 211016 h 1420837"/>
              <a:gd name="connsiteX0-113" fmla="*/ 0 w 1659988"/>
              <a:gd name="connsiteY0-114" fmla="*/ 316298 h 1526119"/>
              <a:gd name="connsiteX1-115" fmla="*/ 689318 w 1659988"/>
              <a:gd name="connsiteY1-116" fmla="*/ 105282 h 1526119"/>
              <a:gd name="connsiteX2-117" fmla="*/ 1547445 w 1659988"/>
              <a:gd name="connsiteY2-118" fmla="*/ 245960 h 1526119"/>
              <a:gd name="connsiteX3-119" fmla="*/ 1659988 w 1659988"/>
              <a:gd name="connsiteY3-120" fmla="*/ 1146292 h 1526119"/>
              <a:gd name="connsiteX4-121" fmla="*/ 942535 w 1659988"/>
              <a:gd name="connsiteY4-122" fmla="*/ 1526119 h 1526119"/>
              <a:gd name="connsiteX5-123" fmla="*/ 70339 w 1659988"/>
              <a:gd name="connsiteY5-124" fmla="*/ 1188495 h 1526119"/>
              <a:gd name="connsiteX6-125" fmla="*/ 0 w 1659988"/>
              <a:gd name="connsiteY6-126" fmla="*/ 316298 h 1526119"/>
              <a:gd name="connsiteX0-127" fmla="*/ 0 w 1659988"/>
              <a:gd name="connsiteY0-128" fmla="*/ 368602 h 1578423"/>
              <a:gd name="connsiteX1-129" fmla="*/ 759656 w 1659988"/>
              <a:gd name="connsiteY1-130" fmla="*/ 87248 h 1578423"/>
              <a:gd name="connsiteX2-131" fmla="*/ 1547445 w 1659988"/>
              <a:gd name="connsiteY2-132" fmla="*/ 298264 h 1578423"/>
              <a:gd name="connsiteX3-133" fmla="*/ 1659988 w 1659988"/>
              <a:gd name="connsiteY3-134" fmla="*/ 1198596 h 1578423"/>
              <a:gd name="connsiteX4-135" fmla="*/ 942535 w 1659988"/>
              <a:gd name="connsiteY4-136" fmla="*/ 1578423 h 1578423"/>
              <a:gd name="connsiteX5-137" fmla="*/ 70339 w 1659988"/>
              <a:gd name="connsiteY5-138" fmla="*/ 1240799 h 1578423"/>
              <a:gd name="connsiteX6-139" fmla="*/ 0 w 1659988"/>
              <a:gd name="connsiteY6-140" fmla="*/ 368602 h 1578423"/>
              <a:gd name="connsiteX0-141" fmla="*/ 0 w 1659988"/>
              <a:gd name="connsiteY0-142" fmla="*/ 331411 h 1541232"/>
              <a:gd name="connsiteX1-143" fmla="*/ 759656 w 1659988"/>
              <a:gd name="connsiteY1-144" fmla="*/ 50057 h 1541232"/>
              <a:gd name="connsiteX2-145" fmla="*/ 1547445 w 1659988"/>
              <a:gd name="connsiteY2-146" fmla="*/ 261073 h 1541232"/>
              <a:gd name="connsiteX3-147" fmla="*/ 1659988 w 1659988"/>
              <a:gd name="connsiteY3-148" fmla="*/ 1161405 h 1541232"/>
              <a:gd name="connsiteX4-149" fmla="*/ 942535 w 1659988"/>
              <a:gd name="connsiteY4-150" fmla="*/ 1541232 h 1541232"/>
              <a:gd name="connsiteX5-151" fmla="*/ 70339 w 1659988"/>
              <a:gd name="connsiteY5-152" fmla="*/ 1203608 h 1541232"/>
              <a:gd name="connsiteX6-153" fmla="*/ 0 w 1659988"/>
              <a:gd name="connsiteY6-154" fmla="*/ 331411 h 1541232"/>
              <a:gd name="connsiteX0-155" fmla="*/ 0 w 1659988"/>
              <a:gd name="connsiteY0-156" fmla="*/ 400765 h 1610586"/>
              <a:gd name="connsiteX1-157" fmla="*/ 759656 w 1659988"/>
              <a:gd name="connsiteY1-158" fmla="*/ 119411 h 1610586"/>
              <a:gd name="connsiteX2-159" fmla="*/ 1547445 w 1659988"/>
              <a:gd name="connsiteY2-160" fmla="*/ 330427 h 1610586"/>
              <a:gd name="connsiteX3-161" fmla="*/ 1659988 w 1659988"/>
              <a:gd name="connsiteY3-162" fmla="*/ 1230759 h 1610586"/>
              <a:gd name="connsiteX4-163" fmla="*/ 942535 w 1659988"/>
              <a:gd name="connsiteY4-164" fmla="*/ 1610586 h 1610586"/>
              <a:gd name="connsiteX5-165" fmla="*/ 70339 w 1659988"/>
              <a:gd name="connsiteY5-166" fmla="*/ 1272962 h 1610586"/>
              <a:gd name="connsiteX6-167" fmla="*/ 0 w 1659988"/>
              <a:gd name="connsiteY6-168" fmla="*/ 400765 h 1610586"/>
              <a:gd name="connsiteX0-169" fmla="*/ 0 w 1659988"/>
              <a:gd name="connsiteY0-170" fmla="*/ 421889 h 1631710"/>
              <a:gd name="connsiteX1-171" fmla="*/ 759656 w 1659988"/>
              <a:gd name="connsiteY1-172" fmla="*/ 140535 h 1631710"/>
              <a:gd name="connsiteX2-173" fmla="*/ 1547445 w 1659988"/>
              <a:gd name="connsiteY2-174" fmla="*/ 351551 h 1631710"/>
              <a:gd name="connsiteX3-175" fmla="*/ 1659988 w 1659988"/>
              <a:gd name="connsiteY3-176" fmla="*/ 1251883 h 1631710"/>
              <a:gd name="connsiteX4-177" fmla="*/ 942535 w 1659988"/>
              <a:gd name="connsiteY4-178" fmla="*/ 1631710 h 1631710"/>
              <a:gd name="connsiteX5-179" fmla="*/ 70339 w 1659988"/>
              <a:gd name="connsiteY5-180" fmla="*/ 1294086 h 1631710"/>
              <a:gd name="connsiteX6-181" fmla="*/ 0 w 1659988"/>
              <a:gd name="connsiteY6-182" fmla="*/ 421889 h 1631710"/>
              <a:gd name="connsiteX0-183" fmla="*/ 0 w 1992538"/>
              <a:gd name="connsiteY0-184" fmla="*/ 421889 h 1631710"/>
              <a:gd name="connsiteX1-185" fmla="*/ 759656 w 1992538"/>
              <a:gd name="connsiteY1-186" fmla="*/ 140535 h 1631710"/>
              <a:gd name="connsiteX2-187" fmla="*/ 1547445 w 1992538"/>
              <a:gd name="connsiteY2-188" fmla="*/ 351551 h 1631710"/>
              <a:gd name="connsiteX3-189" fmla="*/ 1659988 w 1992538"/>
              <a:gd name="connsiteY3-190" fmla="*/ 1251883 h 1631710"/>
              <a:gd name="connsiteX4-191" fmla="*/ 942535 w 1992538"/>
              <a:gd name="connsiteY4-192" fmla="*/ 1631710 h 1631710"/>
              <a:gd name="connsiteX5-193" fmla="*/ 70339 w 1992538"/>
              <a:gd name="connsiteY5-194" fmla="*/ 1294086 h 1631710"/>
              <a:gd name="connsiteX6-195" fmla="*/ 0 w 1992538"/>
              <a:gd name="connsiteY6-196" fmla="*/ 421889 h 1631710"/>
              <a:gd name="connsiteX0-197" fmla="*/ 0 w 2005025"/>
              <a:gd name="connsiteY0-198" fmla="*/ 421889 h 1631710"/>
              <a:gd name="connsiteX1-199" fmla="*/ 759656 w 2005025"/>
              <a:gd name="connsiteY1-200" fmla="*/ 140535 h 1631710"/>
              <a:gd name="connsiteX2-201" fmla="*/ 1547445 w 2005025"/>
              <a:gd name="connsiteY2-202" fmla="*/ 351551 h 1631710"/>
              <a:gd name="connsiteX3-203" fmla="*/ 1702191 w 2005025"/>
              <a:gd name="connsiteY3-204" fmla="*/ 1265951 h 1631710"/>
              <a:gd name="connsiteX4-205" fmla="*/ 942535 w 2005025"/>
              <a:gd name="connsiteY4-206" fmla="*/ 1631710 h 1631710"/>
              <a:gd name="connsiteX5-207" fmla="*/ 70339 w 2005025"/>
              <a:gd name="connsiteY5-208" fmla="*/ 1294086 h 1631710"/>
              <a:gd name="connsiteX6-209" fmla="*/ 0 w 2005025"/>
              <a:gd name="connsiteY6-210" fmla="*/ 421889 h 1631710"/>
              <a:gd name="connsiteX0-211" fmla="*/ 0 w 2205243"/>
              <a:gd name="connsiteY0-212" fmla="*/ 421889 h 1631710"/>
              <a:gd name="connsiteX1-213" fmla="*/ 759656 w 2205243"/>
              <a:gd name="connsiteY1-214" fmla="*/ 140535 h 1631710"/>
              <a:gd name="connsiteX2-215" fmla="*/ 1547445 w 2205243"/>
              <a:gd name="connsiteY2-216" fmla="*/ 351551 h 1631710"/>
              <a:gd name="connsiteX3-217" fmla="*/ 1702191 w 2205243"/>
              <a:gd name="connsiteY3-218" fmla="*/ 1265951 h 1631710"/>
              <a:gd name="connsiteX4-219" fmla="*/ 942535 w 2205243"/>
              <a:gd name="connsiteY4-220" fmla="*/ 1631710 h 1631710"/>
              <a:gd name="connsiteX5-221" fmla="*/ 70339 w 2205243"/>
              <a:gd name="connsiteY5-222" fmla="*/ 1294086 h 1631710"/>
              <a:gd name="connsiteX6-223" fmla="*/ 0 w 2205243"/>
              <a:gd name="connsiteY6-224" fmla="*/ 421889 h 1631710"/>
              <a:gd name="connsiteX0-225" fmla="*/ 0 w 2205243"/>
              <a:gd name="connsiteY0-226" fmla="*/ 421889 h 1631710"/>
              <a:gd name="connsiteX1-227" fmla="*/ 759656 w 2205243"/>
              <a:gd name="connsiteY1-228" fmla="*/ 140535 h 1631710"/>
              <a:gd name="connsiteX2-229" fmla="*/ 1547445 w 2205243"/>
              <a:gd name="connsiteY2-230" fmla="*/ 351551 h 1631710"/>
              <a:gd name="connsiteX3-231" fmla="*/ 1702191 w 2205243"/>
              <a:gd name="connsiteY3-232" fmla="*/ 1265951 h 1631710"/>
              <a:gd name="connsiteX4-233" fmla="*/ 942535 w 2205243"/>
              <a:gd name="connsiteY4-234" fmla="*/ 1631710 h 1631710"/>
              <a:gd name="connsiteX5-235" fmla="*/ 70339 w 2205243"/>
              <a:gd name="connsiteY5-236" fmla="*/ 1294086 h 1631710"/>
              <a:gd name="connsiteX6-237" fmla="*/ 0 w 2205243"/>
              <a:gd name="connsiteY6-238" fmla="*/ 421889 h 1631710"/>
              <a:gd name="connsiteX0-239" fmla="*/ 0 w 2205243"/>
              <a:gd name="connsiteY0-240" fmla="*/ 421889 h 1707267"/>
              <a:gd name="connsiteX1-241" fmla="*/ 759656 w 2205243"/>
              <a:gd name="connsiteY1-242" fmla="*/ 140535 h 1707267"/>
              <a:gd name="connsiteX2-243" fmla="*/ 1547445 w 2205243"/>
              <a:gd name="connsiteY2-244" fmla="*/ 351551 h 1707267"/>
              <a:gd name="connsiteX3-245" fmla="*/ 1702191 w 2205243"/>
              <a:gd name="connsiteY3-246" fmla="*/ 1265951 h 1707267"/>
              <a:gd name="connsiteX4-247" fmla="*/ 942535 w 2205243"/>
              <a:gd name="connsiteY4-248" fmla="*/ 1631710 h 1707267"/>
              <a:gd name="connsiteX5-249" fmla="*/ 70339 w 2205243"/>
              <a:gd name="connsiteY5-250" fmla="*/ 1294086 h 1707267"/>
              <a:gd name="connsiteX6-251" fmla="*/ 0 w 2205243"/>
              <a:gd name="connsiteY6-252" fmla="*/ 421889 h 1707267"/>
              <a:gd name="connsiteX0-253" fmla="*/ 0 w 2205243"/>
              <a:gd name="connsiteY0-254" fmla="*/ 421889 h 1784748"/>
              <a:gd name="connsiteX1-255" fmla="*/ 759656 w 2205243"/>
              <a:gd name="connsiteY1-256" fmla="*/ 140535 h 1784748"/>
              <a:gd name="connsiteX2-257" fmla="*/ 1547445 w 2205243"/>
              <a:gd name="connsiteY2-258" fmla="*/ 351551 h 1784748"/>
              <a:gd name="connsiteX3-259" fmla="*/ 1702191 w 2205243"/>
              <a:gd name="connsiteY3-260" fmla="*/ 1265951 h 1784748"/>
              <a:gd name="connsiteX4-261" fmla="*/ 942535 w 2205243"/>
              <a:gd name="connsiteY4-262" fmla="*/ 1631710 h 1784748"/>
              <a:gd name="connsiteX5-263" fmla="*/ 70339 w 2205243"/>
              <a:gd name="connsiteY5-264" fmla="*/ 1294086 h 1784748"/>
              <a:gd name="connsiteX6-265" fmla="*/ 0 w 2205243"/>
              <a:gd name="connsiteY6-266" fmla="*/ 421889 h 1784748"/>
              <a:gd name="connsiteX0-267" fmla="*/ 0 w 2205243"/>
              <a:gd name="connsiteY0-268" fmla="*/ 421889 h 1786897"/>
              <a:gd name="connsiteX1-269" fmla="*/ 759656 w 2205243"/>
              <a:gd name="connsiteY1-270" fmla="*/ 140535 h 1786897"/>
              <a:gd name="connsiteX2-271" fmla="*/ 1547445 w 2205243"/>
              <a:gd name="connsiteY2-272" fmla="*/ 351551 h 1786897"/>
              <a:gd name="connsiteX3-273" fmla="*/ 1702191 w 2205243"/>
              <a:gd name="connsiteY3-274" fmla="*/ 1265951 h 1786897"/>
              <a:gd name="connsiteX4-275" fmla="*/ 942535 w 2205243"/>
              <a:gd name="connsiteY4-276" fmla="*/ 1631710 h 1786897"/>
              <a:gd name="connsiteX5-277" fmla="*/ 28136 w 2205243"/>
              <a:gd name="connsiteY5-278" fmla="*/ 1308153 h 1786897"/>
              <a:gd name="connsiteX6-279" fmla="*/ 0 w 2205243"/>
              <a:gd name="connsiteY6-280" fmla="*/ 421889 h 1786897"/>
              <a:gd name="connsiteX0-281" fmla="*/ 0 w 2205243"/>
              <a:gd name="connsiteY0-282" fmla="*/ 421889 h 1808739"/>
              <a:gd name="connsiteX1-283" fmla="*/ 759656 w 2205243"/>
              <a:gd name="connsiteY1-284" fmla="*/ 140535 h 1808739"/>
              <a:gd name="connsiteX2-285" fmla="*/ 1547445 w 2205243"/>
              <a:gd name="connsiteY2-286" fmla="*/ 351551 h 1808739"/>
              <a:gd name="connsiteX3-287" fmla="*/ 1702191 w 2205243"/>
              <a:gd name="connsiteY3-288" fmla="*/ 1265951 h 1808739"/>
              <a:gd name="connsiteX4-289" fmla="*/ 942535 w 2205243"/>
              <a:gd name="connsiteY4-290" fmla="*/ 1631710 h 1808739"/>
              <a:gd name="connsiteX5-291" fmla="*/ 28136 w 2205243"/>
              <a:gd name="connsiteY5-292" fmla="*/ 1308153 h 1808739"/>
              <a:gd name="connsiteX6-293" fmla="*/ 0 w 2205243"/>
              <a:gd name="connsiteY6-294" fmla="*/ 421889 h 1808739"/>
              <a:gd name="connsiteX0-295" fmla="*/ 0 w 2205243"/>
              <a:gd name="connsiteY0-296" fmla="*/ 421889 h 1801695"/>
              <a:gd name="connsiteX1-297" fmla="*/ 759656 w 2205243"/>
              <a:gd name="connsiteY1-298" fmla="*/ 140535 h 1801695"/>
              <a:gd name="connsiteX2-299" fmla="*/ 1547445 w 2205243"/>
              <a:gd name="connsiteY2-300" fmla="*/ 351551 h 1801695"/>
              <a:gd name="connsiteX3-301" fmla="*/ 1702191 w 2205243"/>
              <a:gd name="connsiteY3-302" fmla="*/ 1265951 h 1801695"/>
              <a:gd name="connsiteX4-303" fmla="*/ 942535 w 2205243"/>
              <a:gd name="connsiteY4-304" fmla="*/ 1631710 h 1801695"/>
              <a:gd name="connsiteX5-305" fmla="*/ 28136 w 2205243"/>
              <a:gd name="connsiteY5-306" fmla="*/ 1308153 h 1801695"/>
              <a:gd name="connsiteX6-307" fmla="*/ 0 w 2205243"/>
              <a:gd name="connsiteY6-308" fmla="*/ 421889 h 1801695"/>
              <a:gd name="connsiteX0-309" fmla="*/ 0 w 2205243"/>
              <a:gd name="connsiteY0-310" fmla="*/ 421889 h 1801695"/>
              <a:gd name="connsiteX1-311" fmla="*/ 759656 w 2205243"/>
              <a:gd name="connsiteY1-312" fmla="*/ 140535 h 1801695"/>
              <a:gd name="connsiteX2-313" fmla="*/ 1547445 w 2205243"/>
              <a:gd name="connsiteY2-314" fmla="*/ 351551 h 1801695"/>
              <a:gd name="connsiteX3-315" fmla="*/ 1702191 w 2205243"/>
              <a:gd name="connsiteY3-316" fmla="*/ 1265951 h 1801695"/>
              <a:gd name="connsiteX4-317" fmla="*/ 942535 w 2205243"/>
              <a:gd name="connsiteY4-318" fmla="*/ 1631710 h 1801695"/>
              <a:gd name="connsiteX5-319" fmla="*/ 28136 w 2205243"/>
              <a:gd name="connsiteY5-320" fmla="*/ 1308153 h 1801695"/>
              <a:gd name="connsiteX6-321" fmla="*/ 0 w 2205243"/>
              <a:gd name="connsiteY6-322" fmla="*/ 421889 h 1801695"/>
              <a:gd name="connsiteX0-323" fmla="*/ 0 w 2205243"/>
              <a:gd name="connsiteY0-324" fmla="*/ 421889 h 1711922"/>
              <a:gd name="connsiteX1-325" fmla="*/ 759656 w 2205243"/>
              <a:gd name="connsiteY1-326" fmla="*/ 140535 h 1711922"/>
              <a:gd name="connsiteX2-327" fmla="*/ 1547445 w 2205243"/>
              <a:gd name="connsiteY2-328" fmla="*/ 351551 h 1711922"/>
              <a:gd name="connsiteX3-329" fmla="*/ 1702191 w 2205243"/>
              <a:gd name="connsiteY3-330" fmla="*/ 1265951 h 1711922"/>
              <a:gd name="connsiteX4-331" fmla="*/ 942535 w 2205243"/>
              <a:gd name="connsiteY4-332" fmla="*/ 1631710 h 1711922"/>
              <a:gd name="connsiteX5-333" fmla="*/ 28136 w 2205243"/>
              <a:gd name="connsiteY5-334" fmla="*/ 1308153 h 1711922"/>
              <a:gd name="connsiteX6-335" fmla="*/ 0 w 2205243"/>
              <a:gd name="connsiteY6-336" fmla="*/ 421889 h 1711922"/>
              <a:gd name="connsiteX0-337" fmla="*/ 0 w 2205243"/>
              <a:gd name="connsiteY0-338" fmla="*/ 421889 h 1795525"/>
              <a:gd name="connsiteX1-339" fmla="*/ 759656 w 2205243"/>
              <a:gd name="connsiteY1-340" fmla="*/ 140535 h 1795525"/>
              <a:gd name="connsiteX2-341" fmla="*/ 1547445 w 2205243"/>
              <a:gd name="connsiteY2-342" fmla="*/ 351551 h 1795525"/>
              <a:gd name="connsiteX3-343" fmla="*/ 1702191 w 2205243"/>
              <a:gd name="connsiteY3-344" fmla="*/ 1265951 h 1795525"/>
              <a:gd name="connsiteX4-345" fmla="*/ 942535 w 2205243"/>
              <a:gd name="connsiteY4-346" fmla="*/ 1631710 h 1795525"/>
              <a:gd name="connsiteX5-347" fmla="*/ 28136 w 2205243"/>
              <a:gd name="connsiteY5-348" fmla="*/ 1308153 h 1795525"/>
              <a:gd name="connsiteX6-349" fmla="*/ 0 w 2205243"/>
              <a:gd name="connsiteY6-350" fmla="*/ 421889 h 1795525"/>
              <a:gd name="connsiteX0-351" fmla="*/ 0 w 2205243"/>
              <a:gd name="connsiteY0-352" fmla="*/ 421889 h 1751029"/>
              <a:gd name="connsiteX1-353" fmla="*/ 759656 w 2205243"/>
              <a:gd name="connsiteY1-354" fmla="*/ 140535 h 1751029"/>
              <a:gd name="connsiteX2-355" fmla="*/ 1547445 w 2205243"/>
              <a:gd name="connsiteY2-356" fmla="*/ 351551 h 1751029"/>
              <a:gd name="connsiteX3-357" fmla="*/ 1702191 w 2205243"/>
              <a:gd name="connsiteY3-358" fmla="*/ 1265951 h 1751029"/>
              <a:gd name="connsiteX4-359" fmla="*/ 942535 w 2205243"/>
              <a:gd name="connsiteY4-360" fmla="*/ 1631710 h 1751029"/>
              <a:gd name="connsiteX5-361" fmla="*/ 28136 w 2205243"/>
              <a:gd name="connsiteY5-362" fmla="*/ 1308153 h 1751029"/>
              <a:gd name="connsiteX6-363" fmla="*/ 0 w 2205243"/>
              <a:gd name="connsiteY6-364" fmla="*/ 421889 h 1751029"/>
              <a:gd name="connsiteX0-365" fmla="*/ 0 w 2205243"/>
              <a:gd name="connsiteY0-366" fmla="*/ 421889 h 1807298"/>
              <a:gd name="connsiteX1-367" fmla="*/ 759656 w 2205243"/>
              <a:gd name="connsiteY1-368" fmla="*/ 140535 h 1807298"/>
              <a:gd name="connsiteX2-369" fmla="*/ 1547445 w 2205243"/>
              <a:gd name="connsiteY2-370" fmla="*/ 351551 h 1807298"/>
              <a:gd name="connsiteX3-371" fmla="*/ 1702191 w 2205243"/>
              <a:gd name="connsiteY3-372" fmla="*/ 1265951 h 1807298"/>
              <a:gd name="connsiteX4-373" fmla="*/ 942535 w 2205243"/>
              <a:gd name="connsiteY4-374" fmla="*/ 1631710 h 1807298"/>
              <a:gd name="connsiteX5-375" fmla="*/ 28136 w 2205243"/>
              <a:gd name="connsiteY5-376" fmla="*/ 1308153 h 1807298"/>
              <a:gd name="connsiteX6-377" fmla="*/ 0 w 2205243"/>
              <a:gd name="connsiteY6-378" fmla="*/ 421889 h 1807298"/>
              <a:gd name="connsiteX0-379" fmla="*/ 237702 w 2442945"/>
              <a:gd name="connsiteY0-380" fmla="*/ 421889 h 1807298"/>
              <a:gd name="connsiteX1-381" fmla="*/ 997358 w 2442945"/>
              <a:gd name="connsiteY1-382" fmla="*/ 140535 h 1807298"/>
              <a:gd name="connsiteX2-383" fmla="*/ 1785147 w 2442945"/>
              <a:gd name="connsiteY2-384" fmla="*/ 351551 h 1807298"/>
              <a:gd name="connsiteX3-385" fmla="*/ 1939893 w 2442945"/>
              <a:gd name="connsiteY3-386" fmla="*/ 1265951 h 1807298"/>
              <a:gd name="connsiteX4-387" fmla="*/ 1180237 w 2442945"/>
              <a:gd name="connsiteY4-388" fmla="*/ 1631710 h 1807298"/>
              <a:gd name="connsiteX5-389" fmla="*/ 265838 w 2442945"/>
              <a:gd name="connsiteY5-390" fmla="*/ 1308153 h 1807298"/>
              <a:gd name="connsiteX6-391" fmla="*/ 237702 w 2442945"/>
              <a:gd name="connsiteY6-392" fmla="*/ 421889 h 1807298"/>
              <a:gd name="connsiteX0-393" fmla="*/ 342317 w 2547560"/>
              <a:gd name="connsiteY0-394" fmla="*/ 421889 h 1807298"/>
              <a:gd name="connsiteX1-395" fmla="*/ 1101973 w 2547560"/>
              <a:gd name="connsiteY1-396" fmla="*/ 140535 h 1807298"/>
              <a:gd name="connsiteX2-397" fmla="*/ 1889762 w 2547560"/>
              <a:gd name="connsiteY2-398" fmla="*/ 351551 h 1807298"/>
              <a:gd name="connsiteX3-399" fmla="*/ 2044508 w 2547560"/>
              <a:gd name="connsiteY3-400" fmla="*/ 1265951 h 1807298"/>
              <a:gd name="connsiteX4-401" fmla="*/ 1284852 w 2547560"/>
              <a:gd name="connsiteY4-402" fmla="*/ 1631710 h 1807298"/>
              <a:gd name="connsiteX5-403" fmla="*/ 370453 w 2547560"/>
              <a:gd name="connsiteY5-404" fmla="*/ 1308153 h 1807298"/>
              <a:gd name="connsiteX6-405" fmla="*/ 342317 w 2547560"/>
              <a:gd name="connsiteY6-406" fmla="*/ 421889 h 180729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2547560" h="1807298">
                <a:moveTo>
                  <a:pt x="342317" y="421889"/>
                </a:moveTo>
                <a:cubicBezTo>
                  <a:pt x="487684" y="98331"/>
                  <a:pt x="914404" y="27994"/>
                  <a:pt x="1101973" y="140535"/>
                </a:cubicBezTo>
                <a:cubicBezTo>
                  <a:pt x="1477110" y="-197089"/>
                  <a:pt x="1950723" y="154603"/>
                  <a:pt x="1889762" y="351551"/>
                </a:cubicBezTo>
                <a:cubicBezTo>
                  <a:pt x="2841676" y="32683"/>
                  <a:pt x="2640040" y="1401939"/>
                  <a:pt x="2044508" y="1265951"/>
                </a:cubicBezTo>
                <a:cubicBezTo>
                  <a:pt x="1946034" y="1711428"/>
                  <a:pt x="1552139" y="1791144"/>
                  <a:pt x="1284852" y="1631710"/>
                </a:cubicBezTo>
                <a:cubicBezTo>
                  <a:pt x="740902" y="1997469"/>
                  <a:pt x="492373" y="1744249"/>
                  <a:pt x="370453" y="1308153"/>
                </a:cubicBezTo>
                <a:cubicBezTo>
                  <a:pt x="-215701" y="1139341"/>
                  <a:pt x="-14064" y="661039"/>
                  <a:pt x="342317" y="421889"/>
                </a:cubicBezTo>
                <a:close/>
              </a:path>
            </a:pathLst>
          </a:custGeom>
          <a:solidFill>
            <a:srgbClr val="F1FA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957918" y="74603"/>
            <a:ext cx="357982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4400" b="1" dirty="0">
                <a:solidFill>
                  <a:schemeClr val="accent4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rPr>
              <a:t>地球日的由来</a:t>
            </a:r>
          </a:p>
        </p:txBody>
      </p:sp>
      <p:sp>
        <p:nvSpPr>
          <p:cNvPr id="18" name="矩形 17"/>
          <p:cNvSpPr/>
          <p:nvPr/>
        </p:nvSpPr>
        <p:spPr>
          <a:xfrm>
            <a:off x="293858" y="1465377"/>
            <a:ext cx="650049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6000" kern="100" dirty="0">
                <a:solidFill>
                  <a:schemeClr val="tx2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  <a:cs typeface="Times New Roman" panose="02020603050405020304" pitchFamily="18" charset="0"/>
              </a:rPr>
              <a:t>2018</a:t>
            </a:r>
            <a:r>
              <a:rPr lang="zh-CN" altLang="en-US" sz="6000" kern="100" dirty="0">
                <a:solidFill>
                  <a:schemeClr val="tx2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  <a:cs typeface="Times New Roman" panose="02020603050405020304" pitchFamily="18" charset="0"/>
              </a:rPr>
              <a:t>年</a:t>
            </a:r>
            <a:r>
              <a:rPr lang="en-US" altLang="zh-CN" sz="6000" kern="100" dirty="0">
                <a:solidFill>
                  <a:schemeClr val="tx2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  <a:cs typeface="Times New Roman" panose="02020603050405020304" pitchFamily="18" charset="0"/>
              </a:rPr>
              <a:t>4</a:t>
            </a:r>
            <a:r>
              <a:rPr lang="zh-CN" altLang="zh-CN" sz="6000" kern="100" dirty="0">
                <a:solidFill>
                  <a:schemeClr val="tx2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  <a:cs typeface="Times New Roman" panose="02020603050405020304" pitchFamily="18" charset="0"/>
              </a:rPr>
              <a:t>月</a:t>
            </a:r>
            <a:r>
              <a:rPr lang="en-US" altLang="zh-CN" sz="6000" kern="100" dirty="0">
                <a:solidFill>
                  <a:schemeClr val="tx2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  <a:cs typeface="Times New Roman" panose="02020603050405020304" pitchFamily="18" charset="0"/>
              </a:rPr>
              <a:t>22</a:t>
            </a:r>
            <a:r>
              <a:rPr lang="zh-CN" altLang="zh-CN" sz="6000" kern="100" dirty="0">
                <a:solidFill>
                  <a:schemeClr val="tx2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  <a:cs typeface="Times New Roman" panose="02020603050405020304" pitchFamily="18" charset="0"/>
              </a:rPr>
              <a:t>日</a:t>
            </a:r>
            <a:r>
              <a:rPr lang="zh-CN" altLang="en-US" sz="6000" kern="100" dirty="0">
                <a:solidFill>
                  <a:schemeClr val="tx2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  <a:cs typeface="Times New Roman" panose="02020603050405020304" pitchFamily="18" charset="0"/>
              </a:rPr>
              <a:t>是</a:t>
            </a:r>
            <a:r>
              <a:rPr lang="zh-CN" altLang="en-US" sz="6000" dirty="0">
                <a:solidFill>
                  <a:schemeClr val="tx2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rPr>
              <a:t>第</a:t>
            </a:r>
          </a:p>
        </p:txBody>
      </p:sp>
      <p:sp>
        <p:nvSpPr>
          <p:cNvPr id="22" name="矩形 21"/>
          <p:cNvSpPr/>
          <p:nvPr/>
        </p:nvSpPr>
        <p:spPr>
          <a:xfrm>
            <a:off x="329925" y="1583934"/>
            <a:ext cx="5477782" cy="53860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4400" kern="100" dirty="0">
                <a:solidFill>
                  <a:schemeClr val="accent4"/>
                </a:solidFill>
                <a:latin typeface="Algerian" panose="04020705040A02060702" pitchFamily="82" charset="0"/>
                <a:ea typeface="宋体" panose="02010600030101010101" pitchFamily="2" charset="-122"/>
                <a:cs typeface="Times New Roman" panose="02020603050405020304" pitchFamily="18" charset="0"/>
              </a:rPr>
              <a:t>4</a:t>
            </a:r>
            <a:r>
              <a:rPr lang="en-US" altLang="zh-CN" sz="34400" kern="100" dirty="0">
                <a:solidFill>
                  <a:schemeClr val="accent2"/>
                </a:solidFill>
                <a:latin typeface="Algerian" panose="04020705040A02060702" pitchFamily="82" charset="0"/>
                <a:ea typeface="宋体" panose="02010600030101010101" pitchFamily="2" charset="-122"/>
                <a:cs typeface="Times New Roman" panose="02020603050405020304" pitchFamily="18" charset="0"/>
              </a:rPr>
              <a:t>3</a:t>
            </a:r>
            <a:endParaRPr lang="zh-CN" altLang="en-US" sz="6600" dirty="0">
              <a:solidFill>
                <a:schemeClr val="accent2"/>
              </a:solidFill>
              <a:latin typeface="Algerian" panose="04020705040A02060702" pitchFamily="82" charset="0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5843774" y="4881208"/>
            <a:ext cx="639253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zh-CN" altLang="zh-CN" sz="6600" b="0" i="0" u="none" strike="noStrike" kern="1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方正卡通简体" panose="03000509000000000000" pitchFamily="65" charset="-122"/>
                <a:ea typeface="方正卡通简体" panose="03000509000000000000" pitchFamily="65" charset="-122"/>
                <a:cs typeface="Times New Roman" panose="02020603050405020304" pitchFamily="18" charset="0"/>
              </a:rPr>
              <a:t>个世界地球日</a:t>
            </a:r>
            <a:r>
              <a:rPr kumimoji="0" lang="zh-CN" altLang="en-US" sz="6600" b="0" i="0" u="none" strike="noStrike" kern="1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方正卡通简体" panose="03000509000000000000" pitchFamily="65" charset="-122"/>
                <a:ea typeface="方正卡通简体" panose="03000509000000000000" pitchFamily="65" charset="-122"/>
                <a:cs typeface="Times New Roman" panose="02020603050405020304" pitchFamily="18" charset="0"/>
              </a:rPr>
              <a:t>喔。</a:t>
            </a:r>
            <a:endParaRPr lang="zh-CN" altLang="en-US" dirty="0">
              <a:solidFill>
                <a:schemeClr val="tx2"/>
              </a:solidFill>
              <a:latin typeface="方正卡通简体" panose="03000509000000000000" pitchFamily="65" charset="-122"/>
              <a:ea typeface="方正卡通简体" panose="03000509000000000000" pitchFamily="65" charset="-122"/>
            </a:endParaRPr>
          </a:p>
        </p:txBody>
      </p:sp>
      <p:grpSp>
        <p:nvGrpSpPr>
          <p:cNvPr id="24" name="world map"/>
          <p:cNvGrpSpPr/>
          <p:nvPr/>
        </p:nvGrpSpPr>
        <p:grpSpPr>
          <a:xfrm>
            <a:off x="7098140" y="1798532"/>
            <a:ext cx="4956324" cy="2454954"/>
            <a:chOff x="3175" y="644525"/>
            <a:chExt cx="9140826" cy="5575300"/>
          </a:xfrm>
          <a:solidFill>
            <a:schemeClr val="accent1"/>
          </a:solidFill>
        </p:grpSpPr>
        <p:sp>
          <p:nvSpPr>
            <p:cNvPr id="25" name="world map piece"/>
            <p:cNvSpPr/>
            <p:nvPr/>
          </p:nvSpPr>
          <p:spPr bwMode="auto">
            <a:xfrm>
              <a:off x="1876425" y="3625850"/>
              <a:ext cx="254000" cy="139700"/>
            </a:xfrm>
            <a:custGeom>
              <a:avLst/>
              <a:gdLst>
                <a:gd name="T0" fmla="*/ 71 w 91"/>
                <a:gd name="T1" fmla="*/ 17 h 50"/>
                <a:gd name="T2" fmla="*/ 60 w 91"/>
                <a:gd name="T3" fmla="*/ 12 h 50"/>
                <a:gd name="T4" fmla="*/ 40 w 91"/>
                <a:gd name="T5" fmla="*/ 4 h 50"/>
                <a:gd name="T6" fmla="*/ 31 w 91"/>
                <a:gd name="T7" fmla="*/ 2 h 50"/>
                <a:gd name="T8" fmla="*/ 25 w 91"/>
                <a:gd name="T9" fmla="*/ 1 h 50"/>
                <a:gd name="T10" fmla="*/ 14 w 91"/>
                <a:gd name="T11" fmla="*/ 0 h 50"/>
                <a:gd name="T12" fmla="*/ 4 w 91"/>
                <a:gd name="T13" fmla="*/ 3 h 50"/>
                <a:gd name="T14" fmla="*/ 4 w 91"/>
                <a:gd name="T15" fmla="*/ 17 h 50"/>
                <a:gd name="T16" fmla="*/ 4 w 91"/>
                <a:gd name="T17" fmla="*/ 18 h 50"/>
                <a:gd name="T18" fmla="*/ 6 w 91"/>
                <a:gd name="T19" fmla="*/ 18 h 50"/>
                <a:gd name="T20" fmla="*/ 20 w 91"/>
                <a:gd name="T21" fmla="*/ 23 h 50"/>
                <a:gd name="T22" fmla="*/ 23 w 91"/>
                <a:gd name="T23" fmla="*/ 23 h 50"/>
                <a:gd name="T24" fmla="*/ 23 w 91"/>
                <a:gd name="T25" fmla="*/ 23 h 50"/>
                <a:gd name="T26" fmla="*/ 28 w 91"/>
                <a:gd name="T27" fmla="*/ 23 h 50"/>
                <a:gd name="T28" fmla="*/ 40 w 91"/>
                <a:gd name="T29" fmla="*/ 23 h 50"/>
                <a:gd name="T30" fmla="*/ 42 w 91"/>
                <a:gd name="T31" fmla="*/ 26 h 50"/>
                <a:gd name="T32" fmla="*/ 49 w 91"/>
                <a:gd name="T33" fmla="*/ 35 h 50"/>
                <a:gd name="T34" fmla="*/ 54 w 91"/>
                <a:gd name="T35" fmla="*/ 40 h 50"/>
                <a:gd name="T36" fmla="*/ 69 w 91"/>
                <a:gd name="T37" fmla="*/ 50 h 50"/>
                <a:gd name="T38" fmla="*/ 79 w 91"/>
                <a:gd name="T39" fmla="*/ 50 h 50"/>
                <a:gd name="T40" fmla="*/ 90 w 91"/>
                <a:gd name="T41" fmla="*/ 43 h 50"/>
                <a:gd name="T42" fmla="*/ 79 w 91"/>
                <a:gd name="T43" fmla="*/ 21 h 50"/>
                <a:gd name="T44" fmla="*/ 71 w 91"/>
                <a:gd name="T45" fmla="*/ 1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1" h="50">
                  <a:moveTo>
                    <a:pt x="71" y="17"/>
                  </a:moveTo>
                  <a:cubicBezTo>
                    <a:pt x="67" y="17"/>
                    <a:pt x="64" y="15"/>
                    <a:pt x="60" y="12"/>
                  </a:cubicBezTo>
                  <a:cubicBezTo>
                    <a:pt x="53" y="7"/>
                    <a:pt x="48" y="5"/>
                    <a:pt x="40" y="4"/>
                  </a:cubicBezTo>
                  <a:cubicBezTo>
                    <a:pt x="35" y="4"/>
                    <a:pt x="34" y="3"/>
                    <a:pt x="31" y="2"/>
                  </a:cubicBezTo>
                  <a:cubicBezTo>
                    <a:pt x="30" y="2"/>
                    <a:pt x="28" y="1"/>
                    <a:pt x="25" y="1"/>
                  </a:cubicBezTo>
                  <a:cubicBezTo>
                    <a:pt x="21" y="1"/>
                    <a:pt x="17" y="0"/>
                    <a:pt x="14" y="0"/>
                  </a:cubicBezTo>
                  <a:cubicBezTo>
                    <a:pt x="7" y="0"/>
                    <a:pt x="5" y="1"/>
                    <a:pt x="4" y="3"/>
                  </a:cubicBezTo>
                  <a:cubicBezTo>
                    <a:pt x="3" y="5"/>
                    <a:pt x="0" y="10"/>
                    <a:pt x="4" y="17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15" y="21"/>
                    <a:pt x="20" y="23"/>
                  </a:cubicBezTo>
                  <a:cubicBezTo>
                    <a:pt x="20" y="23"/>
                    <a:pt x="21" y="23"/>
                    <a:pt x="23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5" y="23"/>
                    <a:pt x="26" y="23"/>
                    <a:pt x="28" y="23"/>
                  </a:cubicBezTo>
                  <a:cubicBezTo>
                    <a:pt x="32" y="23"/>
                    <a:pt x="37" y="23"/>
                    <a:pt x="40" y="23"/>
                  </a:cubicBezTo>
                  <a:cubicBezTo>
                    <a:pt x="42" y="23"/>
                    <a:pt x="42" y="23"/>
                    <a:pt x="42" y="26"/>
                  </a:cubicBezTo>
                  <a:cubicBezTo>
                    <a:pt x="43" y="28"/>
                    <a:pt x="45" y="32"/>
                    <a:pt x="49" y="35"/>
                  </a:cubicBezTo>
                  <a:cubicBezTo>
                    <a:pt x="52" y="37"/>
                    <a:pt x="53" y="39"/>
                    <a:pt x="54" y="40"/>
                  </a:cubicBezTo>
                  <a:cubicBezTo>
                    <a:pt x="58" y="44"/>
                    <a:pt x="61" y="49"/>
                    <a:pt x="69" y="50"/>
                  </a:cubicBezTo>
                  <a:cubicBezTo>
                    <a:pt x="73" y="50"/>
                    <a:pt x="76" y="50"/>
                    <a:pt x="79" y="50"/>
                  </a:cubicBezTo>
                  <a:cubicBezTo>
                    <a:pt x="81" y="50"/>
                    <a:pt x="89" y="50"/>
                    <a:pt x="90" y="43"/>
                  </a:cubicBezTo>
                  <a:cubicBezTo>
                    <a:pt x="91" y="35"/>
                    <a:pt x="87" y="25"/>
                    <a:pt x="79" y="21"/>
                  </a:cubicBezTo>
                  <a:cubicBezTo>
                    <a:pt x="75" y="19"/>
                    <a:pt x="74" y="18"/>
                    <a:pt x="71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endParaRPr>
            </a:p>
          </p:txBody>
        </p:sp>
        <p:sp>
          <p:nvSpPr>
            <p:cNvPr id="26" name="world map piece"/>
            <p:cNvSpPr/>
            <p:nvPr/>
          </p:nvSpPr>
          <p:spPr bwMode="auto">
            <a:xfrm>
              <a:off x="2168525" y="3727450"/>
              <a:ext cx="142875" cy="82550"/>
            </a:xfrm>
            <a:custGeom>
              <a:avLst/>
              <a:gdLst>
                <a:gd name="T0" fmla="*/ 40 w 51"/>
                <a:gd name="T1" fmla="*/ 8 h 30"/>
                <a:gd name="T2" fmla="*/ 39 w 51"/>
                <a:gd name="T3" fmla="*/ 8 h 30"/>
                <a:gd name="T4" fmla="*/ 32 w 51"/>
                <a:gd name="T5" fmla="*/ 4 h 30"/>
                <a:gd name="T6" fmla="*/ 24 w 51"/>
                <a:gd name="T7" fmla="*/ 1 h 30"/>
                <a:gd name="T8" fmla="*/ 21 w 51"/>
                <a:gd name="T9" fmla="*/ 1 h 30"/>
                <a:gd name="T10" fmla="*/ 14 w 51"/>
                <a:gd name="T11" fmla="*/ 0 h 30"/>
                <a:gd name="T12" fmla="*/ 8 w 51"/>
                <a:gd name="T13" fmla="*/ 2 h 30"/>
                <a:gd name="T14" fmla="*/ 7 w 51"/>
                <a:gd name="T15" fmla="*/ 3 h 30"/>
                <a:gd name="T16" fmla="*/ 2 w 51"/>
                <a:gd name="T17" fmla="*/ 20 h 30"/>
                <a:gd name="T18" fmla="*/ 21 w 51"/>
                <a:gd name="T19" fmla="*/ 30 h 30"/>
                <a:gd name="T20" fmla="*/ 28 w 51"/>
                <a:gd name="T21" fmla="*/ 30 h 30"/>
                <a:gd name="T22" fmla="*/ 47 w 51"/>
                <a:gd name="T23" fmla="*/ 24 h 30"/>
                <a:gd name="T24" fmla="*/ 51 w 51"/>
                <a:gd name="T25" fmla="*/ 18 h 30"/>
                <a:gd name="T26" fmla="*/ 40 w 51"/>
                <a:gd name="T27" fmla="*/ 8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1" h="30">
                  <a:moveTo>
                    <a:pt x="40" y="8"/>
                  </a:moveTo>
                  <a:cubicBezTo>
                    <a:pt x="39" y="8"/>
                    <a:pt x="39" y="8"/>
                    <a:pt x="39" y="8"/>
                  </a:cubicBezTo>
                  <a:cubicBezTo>
                    <a:pt x="36" y="7"/>
                    <a:pt x="34" y="5"/>
                    <a:pt x="32" y="4"/>
                  </a:cubicBezTo>
                  <a:cubicBezTo>
                    <a:pt x="29" y="3"/>
                    <a:pt x="27" y="1"/>
                    <a:pt x="24" y="1"/>
                  </a:cubicBezTo>
                  <a:cubicBezTo>
                    <a:pt x="24" y="1"/>
                    <a:pt x="22" y="1"/>
                    <a:pt x="21" y="1"/>
                  </a:cubicBezTo>
                  <a:cubicBezTo>
                    <a:pt x="18" y="0"/>
                    <a:pt x="16" y="0"/>
                    <a:pt x="14" y="0"/>
                  </a:cubicBezTo>
                  <a:cubicBezTo>
                    <a:pt x="11" y="0"/>
                    <a:pt x="9" y="1"/>
                    <a:pt x="8" y="2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2" y="11"/>
                    <a:pt x="0" y="16"/>
                    <a:pt x="2" y="20"/>
                  </a:cubicBezTo>
                  <a:cubicBezTo>
                    <a:pt x="4" y="26"/>
                    <a:pt x="12" y="28"/>
                    <a:pt x="21" y="30"/>
                  </a:cubicBezTo>
                  <a:cubicBezTo>
                    <a:pt x="23" y="30"/>
                    <a:pt x="25" y="30"/>
                    <a:pt x="28" y="30"/>
                  </a:cubicBezTo>
                  <a:cubicBezTo>
                    <a:pt x="35" y="30"/>
                    <a:pt x="41" y="29"/>
                    <a:pt x="47" y="24"/>
                  </a:cubicBezTo>
                  <a:cubicBezTo>
                    <a:pt x="50" y="22"/>
                    <a:pt x="51" y="19"/>
                    <a:pt x="51" y="18"/>
                  </a:cubicBezTo>
                  <a:cubicBezTo>
                    <a:pt x="50" y="14"/>
                    <a:pt x="46" y="12"/>
                    <a:pt x="40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endParaRPr>
            </a:p>
          </p:txBody>
        </p:sp>
        <p:sp>
          <p:nvSpPr>
            <p:cNvPr id="27" name="world map piece"/>
            <p:cNvSpPr/>
            <p:nvPr/>
          </p:nvSpPr>
          <p:spPr bwMode="auto">
            <a:xfrm>
              <a:off x="1720850" y="911225"/>
              <a:ext cx="242888" cy="139700"/>
            </a:xfrm>
            <a:custGeom>
              <a:avLst/>
              <a:gdLst>
                <a:gd name="T0" fmla="*/ 21 w 87"/>
                <a:gd name="T1" fmla="*/ 49 h 50"/>
                <a:gd name="T2" fmla="*/ 22 w 87"/>
                <a:gd name="T3" fmla="*/ 49 h 50"/>
                <a:gd name="T4" fmla="*/ 22 w 87"/>
                <a:gd name="T5" fmla="*/ 50 h 50"/>
                <a:gd name="T6" fmla="*/ 24 w 87"/>
                <a:gd name="T7" fmla="*/ 50 h 50"/>
                <a:gd name="T8" fmla="*/ 35 w 87"/>
                <a:gd name="T9" fmla="*/ 42 h 50"/>
                <a:gd name="T10" fmla="*/ 39 w 87"/>
                <a:gd name="T11" fmla="*/ 38 h 50"/>
                <a:gd name="T12" fmla="*/ 49 w 87"/>
                <a:gd name="T13" fmla="*/ 40 h 50"/>
                <a:gd name="T14" fmla="*/ 61 w 87"/>
                <a:gd name="T15" fmla="*/ 43 h 50"/>
                <a:gd name="T16" fmla="*/ 63 w 87"/>
                <a:gd name="T17" fmla="*/ 44 h 50"/>
                <a:gd name="T18" fmla="*/ 68 w 87"/>
                <a:gd name="T19" fmla="*/ 44 h 50"/>
                <a:gd name="T20" fmla="*/ 76 w 87"/>
                <a:gd name="T21" fmla="*/ 39 h 50"/>
                <a:gd name="T22" fmla="*/ 79 w 87"/>
                <a:gd name="T23" fmla="*/ 37 h 50"/>
                <a:gd name="T24" fmla="*/ 84 w 87"/>
                <a:gd name="T25" fmla="*/ 11 h 50"/>
                <a:gd name="T26" fmla="*/ 73 w 87"/>
                <a:gd name="T27" fmla="*/ 3 h 50"/>
                <a:gd name="T28" fmla="*/ 71 w 87"/>
                <a:gd name="T29" fmla="*/ 2 h 50"/>
                <a:gd name="T30" fmla="*/ 52 w 87"/>
                <a:gd name="T31" fmla="*/ 0 h 50"/>
                <a:gd name="T32" fmla="*/ 36 w 87"/>
                <a:gd name="T33" fmla="*/ 6 h 50"/>
                <a:gd name="T34" fmla="*/ 27 w 87"/>
                <a:gd name="T35" fmla="*/ 7 h 50"/>
                <a:gd name="T36" fmla="*/ 12 w 87"/>
                <a:gd name="T37" fmla="*/ 13 h 50"/>
                <a:gd name="T38" fmla="*/ 8 w 87"/>
                <a:gd name="T39" fmla="*/ 20 h 50"/>
                <a:gd name="T40" fmla="*/ 2 w 87"/>
                <a:gd name="T41" fmla="*/ 33 h 50"/>
                <a:gd name="T42" fmla="*/ 21 w 87"/>
                <a:gd name="T43" fmla="*/ 49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7" h="50">
                  <a:moveTo>
                    <a:pt x="21" y="49"/>
                  </a:moveTo>
                  <a:cubicBezTo>
                    <a:pt x="22" y="49"/>
                    <a:pt x="22" y="49"/>
                    <a:pt x="22" y="49"/>
                  </a:cubicBezTo>
                  <a:cubicBezTo>
                    <a:pt x="22" y="50"/>
                    <a:pt x="22" y="50"/>
                    <a:pt x="22" y="50"/>
                  </a:cubicBezTo>
                  <a:cubicBezTo>
                    <a:pt x="22" y="50"/>
                    <a:pt x="23" y="50"/>
                    <a:pt x="24" y="50"/>
                  </a:cubicBezTo>
                  <a:cubicBezTo>
                    <a:pt x="31" y="50"/>
                    <a:pt x="33" y="45"/>
                    <a:pt x="35" y="42"/>
                  </a:cubicBezTo>
                  <a:cubicBezTo>
                    <a:pt x="37" y="38"/>
                    <a:pt x="38" y="38"/>
                    <a:pt x="39" y="38"/>
                  </a:cubicBezTo>
                  <a:cubicBezTo>
                    <a:pt x="44" y="38"/>
                    <a:pt x="46" y="38"/>
                    <a:pt x="49" y="40"/>
                  </a:cubicBezTo>
                  <a:cubicBezTo>
                    <a:pt x="53" y="42"/>
                    <a:pt x="56" y="43"/>
                    <a:pt x="61" y="43"/>
                  </a:cubicBezTo>
                  <a:cubicBezTo>
                    <a:pt x="63" y="44"/>
                    <a:pt x="63" y="44"/>
                    <a:pt x="63" y="44"/>
                  </a:cubicBezTo>
                  <a:cubicBezTo>
                    <a:pt x="65" y="44"/>
                    <a:pt x="66" y="44"/>
                    <a:pt x="68" y="44"/>
                  </a:cubicBezTo>
                  <a:cubicBezTo>
                    <a:pt x="72" y="44"/>
                    <a:pt x="73" y="43"/>
                    <a:pt x="76" y="39"/>
                  </a:cubicBezTo>
                  <a:cubicBezTo>
                    <a:pt x="76" y="38"/>
                    <a:pt x="77" y="38"/>
                    <a:pt x="79" y="37"/>
                  </a:cubicBezTo>
                  <a:cubicBezTo>
                    <a:pt x="85" y="29"/>
                    <a:pt x="87" y="19"/>
                    <a:pt x="84" y="11"/>
                  </a:cubicBezTo>
                  <a:cubicBezTo>
                    <a:pt x="82" y="6"/>
                    <a:pt x="78" y="3"/>
                    <a:pt x="73" y="3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65" y="1"/>
                    <a:pt x="58" y="0"/>
                    <a:pt x="52" y="0"/>
                  </a:cubicBezTo>
                  <a:cubicBezTo>
                    <a:pt x="44" y="0"/>
                    <a:pt x="38" y="2"/>
                    <a:pt x="36" y="6"/>
                  </a:cubicBezTo>
                  <a:cubicBezTo>
                    <a:pt x="34" y="7"/>
                    <a:pt x="31" y="7"/>
                    <a:pt x="27" y="7"/>
                  </a:cubicBezTo>
                  <a:cubicBezTo>
                    <a:pt x="22" y="8"/>
                    <a:pt x="16" y="8"/>
                    <a:pt x="12" y="13"/>
                  </a:cubicBezTo>
                  <a:cubicBezTo>
                    <a:pt x="11" y="16"/>
                    <a:pt x="10" y="18"/>
                    <a:pt x="8" y="20"/>
                  </a:cubicBezTo>
                  <a:cubicBezTo>
                    <a:pt x="4" y="24"/>
                    <a:pt x="0" y="27"/>
                    <a:pt x="2" y="33"/>
                  </a:cubicBezTo>
                  <a:cubicBezTo>
                    <a:pt x="4" y="41"/>
                    <a:pt x="18" y="48"/>
                    <a:pt x="21" y="4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endParaRPr>
            </a:p>
          </p:txBody>
        </p:sp>
        <p:sp>
          <p:nvSpPr>
            <p:cNvPr id="28" name="world map piece"/>
            <p:cNvSpPr/>
            <p:nvPr/>
          </p:nvSpPr>
          <p:spPr bwMode="auto">
            <a:xfrm>
              <a:off x="2008188" y="852488"/>
              <a:ext cx="158750" cy="147638"/>
            </a:xfrm>
            <a:custGeom>
              <a:avLst/>
              <a:gdLst>
                <a:gd name="T0" fmla="*/ 16 w 57"/>
                <a:gd name="T1" fmla="*/ 53 h 53"/>
                <a:gd name="T2" fmla="*/ 32 w 57"/>
                <a:gd name="T3" fmla="*/ 48 h 53"/>
                <a:gd name="T4" fmla="*/ 39 w 57"/>
                <a:gd name="T5" fmla="*/ 34 h 53"/>
                <a:gd name="T6" fmla="*/ 42 w 57"/>
                <a:gd name="T7" fmla="*/ 26 h 53"/>
                <a:gd name="T8" fmla="*/ 49 w 57"/>
                <a:gd name="T9" fmla="*/ 21 h 53"/>
                <a:gd name="T10" fmla="*/ 53 w 57"/>
                <a:gd name="T11" fmla="*/ 6 h 53"/>
                <a:gd name="T12" fmla="*/ 44 w 57"/>
                <a:gd name="T13" fmla="*/ 0 h 53"/>
                <a:gd name="T14" fmla="*/ 16 w 57"/>
                <a:gd name="T15" fmla="*/ 15 h 53"/>
                <a:gd name="T16" fmla="*/ 6 w 57"/>
                <a:gd name="T17" fmla="*/ 47 h 53"/>
                <a:gd name="T18" fmla="*/ 16 w 57"/>
                <a:gd name="T19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7" h="53">
                  <a:moveTo>
                    <a:pt x="16" y="53"/>
                  </a:moveTo>
                  <a:cubicBezTo>
                    <a:pt x="20" y="53"/>
                    <a:pt x="25" y="51"/>
                    <a:pt x="32" y="48"/>
                  </a:cubicBezTo>
                  <a:cubicBezTo>
                    <a:pt x="39" y="44"/>
                    <a:pt x="39" y="39"/>
                    <a:pt x="39" y="34"/>
                  </a:cubicBezTo>
                  <a:cubicBezTo>
                    <a:pt x="40" y="32"/>
                    <a:pt x="40" y="29"/>
                    <a:pt x="42" y="26"/>
                  </a:cubicBezTo>
                  <a:cubicBezTo>
                    <a:pt x="44" y="24"/>
                    <a:pt x="46" y="22"/>
                    <a:pt x="49" y="21"/>
                  </a:cubicBezTo>
                  <a:cubicBezTo>
                    <a:pt x="52" y="18"/>
                    <a:pt x="57" y="15"/>
                    <a:pt x="53" y="6"/>
                  </a:cubicBezTo>
                  <a:cubicBezTo>
                    <a:pt x="51" y="2"/>
                    <a:pt x="48" y="0"/>
                    <a:pt x="44" y="0"/>
                  </a:cubicBezTo>
                  <a:cubicBezTo>
                    <a:pt x="37" y="0"/>
                    <a:pt x="28" y="6"/>
                    <a:pt x="16" y="15"/>
                  </a:cubicBezTo>
                  <a:cubicBezTo>
                    <a:pt x="0" y="28"/>
                    <a:pt x="0" y="36"/>
                    <a:pt x="6" y="47"/>
                  </a:cubicBezTo>
                  <a:cubicBezTo>
                    <a:pt x="8" y="52"/>
                    <a:pt x="11" y="53"/>
                    <a:pt x="16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endParaRPr>
            </a:p>
          </p:txBody>
        </p:sp>
        <p:sp>
          <p:nvSpPr>
            <p:cNvPr id="29" name="world map piece"/>
            <p:cNvSpPr/>
            <p:nvPr/>
          </p:nvSpPr>
          <p:spPr bwMode="auto">
            <a:xfrm>
              <a:off x="2222500" y="815975"/>
              <a:ext cx="207963" cy="254000"/>
            </a:xfrm>
            <a:custGeom>
              <a:avLst/>
              <a:gdLst>
                <a:gd name="T0" fmla="*/ 3 w 75"/>
                <a:gd name="T1" fmla="*/ 44 h 91"/>
                <a:gd name="T2" fmla="*/ 5 w 75"/>
                <a:gd name="T3" fmla="*/ 50 h 91"/>
                <a:gd name="T4" fmla="*/ 5 w 75"/>
                <a:gd name="T5" fmla="*/ 52 h 91"/>
                <a:gd name="T6" fmla="*/ 5 w 75"/>
                <a:gd name="T7" fmla="*/ 57 h 91"/>
                <a:gd name="T8" fmla="*/ 6 w 75"/>
                <a:gd name="T9" fmla="*/ 60 h 91"/>
                <a:gd name="T10" fmla="*/ 16 w 75"/>
                <a:gd name="T11" fmla="*/ 64 h 91"/>
                <a:gd name="T12" fmla="*/ 18 w 75"/>
                <a:gd name="T13" fmla="*/ 65 h 91"/>
                <a:gd name="T14" fmla="*/ 23 w 75"/>
                <a:gd name="T15" fmla="*/ 66 h 91"/>
                <a:gd name="T16" fmla="*/ 28 w 75"/>
                <a:gd name="T17" fmla="*/ 68 h 91"/>
                <a:gd name="T18" fmla="*/ 31 w 75"/>
                <a:gd name="T19" fmla="*/ 68 h 91"/>
                <a:gd name="T20" fmla="*/ 35 w 75"/>
                <a:gd name="T21" fmla="*/ 70 h 91"/>
                <a:gd name="T22" fmla="*/ 40 w 75"/>
                <a:gd name="T23" fmla="*/ 77 h 91"/>
                <a:gd name="T24" fmla="*/ 43 w 75"/>
                <a:gd name="T25" fmla="*/ 83 h 91"/>
                <a:gd name="T26" fmla="*/ 54 w 75"/>
                <a:gd name="T27" fmla="*/ 91 h 91"/>
                <a:gd name="T28" fmla="*/ 70 w 75"/>
                <a:gd name="T29" fmla="*/ 74 h 91"/>
                <a:gd name="T30" fmla="*/ 59 w 75"/>
                <a:gd name="T31" fmla="*/ 46 h 91"/>
                <a:gd name="T32" fmla="*/ 54 w 75"/>
                <a:gd name="T33" fmla="*/ 34 h 91"/>
                <a:gd name="T34" fmla="*/ 47 w 75"/>
                <a:gd name="T35" fmla="*/ 22 h 91"/>
                <a:gd name="T36" fmla="*/ 41 w 75"/>
                <a:gd name="T37" fmla="*/ 15 h 91"/>
                <a:gd name="T38" fmla="*/ 24 w 75"/>
                <a:gd name="T39" fmla="*/ 0 h 91"/>
                <a:gd name="T40" fmla="*/ 17 w 75"/>
                <a:gd name="T41" fmla="*/ 3 h 91"/>
                <a:gd name="T42" fmla="*/ 2 w 75"/>
                <a:gd name="T43" fmla="*/ 42 h 91"/>
                <a:gd name="T44" fmla="*/ 3 w 75"/>
                <a:gd name="T45" fmla="*/ 44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5" h="91">
                  <a:moveTo>
                    <a:pt x="3" y="44"/>
                  </a:moveTo>
                  <a:cubicBezTo>
                    <a:pt x="4" y="46"/>
                    <a:pt x="4" y="48"/>
                    <a:pt x="5" y="50"/>
                  </a:cubicBezTo>
                  <a:cubicBezTo>
                    <a:pt x="5" y="50"/>
                    <a:pt x="5" y="51"/>
                    <a:pt x="5" y="52"/>
                  </a:cubicBezTo>
                  <a:cubicBezTo>
                    <a:pt x="5" y="54"/>
                    <a:pt x="5" y="56"/>
                    <a:pt x="5" y="57"/>
                  </a:cubicBezTo>
                  <a:cubicBezTo>
                    <a:pt x="5" y="58"/>
                    <a:pt x="5" y="59"/>
                    <a:pt x="6" y="60"/>
                  </a:cubicBezTo>
                  <a:cubicBezTo>
                    <a:pt x="7" y="61"/>
                    <a:pt x="10" y="62"/>
                    <a:pt x="16" y="64"/>
                  </a:cubicBezTo>
                  <a:cubicBezTo>
                    <a:pt x="17" y="64"/>
                    <a:pt x="17" y="64"/>
                    <a:pt x="18" y="65"/>
                  </a:cubicBezTo>
                  <a:cubicBezTo>
                    <a:pt x="21" y="66"/>
                    <a:pt x="22" y="66"/>
                    <a:pt x="23" y="66"/>
                  </a:cubicBezTo>
                  <a:cubicBezTo>
                    <a:pt x="25" y="66"/>
                    <a:pt x="26" y="67"/>
                    <a:pt x="28" y="68"/>
                  </a:cubicBezTo>
                  <a:cubicBezTo>
                    <a:pt x="29" y="68"/>
                    <a:pt x="30" y="68"/>
                    <a:pt x="31" y="68"/>
                  </a:cubicBezTo>
                  <a:cubicBezTo>
                    <a:pt x="32" y="69"/>
                    <a:pt x="34" y="69"/>
                    <a:pt x="35" y="70"/>
                  </a:cubicBezTo>
                  <a:cubicBezTo>
                    <a:pt x="37" y="72"/>
                    <a:pt x="38" y="75"/>
                    <a:pt x="40" y="77"/>
                  </a:cubicBezTo>
                  <a:cubicBezTo>
                    <a:pt x="41" y="79"/>
                    <a:pt x="42" y="81"/>
                    <a:pt x="43" y="83"/>
                  </a:cubicBezTo>
                  <a:cubicBezTo>
                    <a:pt x="46" y="88"/>
                    <a:pt x="49" y="91"/>
                    <a:pt x="54" y="91"/>
                  </a:cubicBezTo>
                  <a:cubicBezTo>
                    <a:pt x="61" y="91"/>
                    <a:pt x="67" y="80"/>
                    <a:pt x="70" y="74"/>
                  </a:cubicBezTo>
                  <a:cubicBezTo>
                    <a:pt x="75" y="63"/>
                    <a:pt x="66" y="54"/>
                    <a:pt x="59" y="46"/>
                  </a:cubicBezTo>
                  <a:cubicBezTo>
                    <a:pt x="55" y="43"/>
                    <a:pt x="54" y="38"/>
                    <a:pt x="54" y="34"/>
                  </a:cubicBezTo>
                  <a:cubicBezTo>
                    <a:pt x="53" y="29"/>
                    <a:pt x="52" y="24"/>
                    <a:pt x="47" y="22"/>
                  </a:cubicBezTo>
                  <a:cubicBezTo>
                    <a:pt x="46" y="21"/>
                    <a:pt x="43" y="18"/>
                    <a:pt x="41" y="15"/>
                  </a:cubicBezTo>
                  <a:cubicBezTo>
                    <a:pt x="36" y="8"/>
                    <a:pt x="31" y="0"/>
                    <a:pt x="24" y="0"/>
                  </a:cubicBezTo>
                  <a:cubicBezTo>
                    <a:pt x="21" y="0"/>
                    <a:pt x="19" y="1"/>
                    <a:pt x="17" y="3"/>
                  </a:cubicBezTo>
                  <a:cubicBezTo>
                    <a:pt x="14" y="7"/>
                    <a:pt x="0" y="34"/>
                    <a:pt x="2" y="42"/>
                  </a:cubicBezTo>
                  <a:lnTo>
                    <a:pt x="3" y="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endParaRPr>
            </a:p>
          </p:txBody>
        </p:sp>
        <p:sp>
          <p:nvSpPr>
            <p:cNvPr id="30" name="world map piece"/>
            <p:cNvSpPr/>
            <p:nvPr/>
          </p:nvSpPr>
          <p:spPr bwMode="auto">
            <a:xfrm>
              <a:off x="1819275" y="1044575"/>
              <a:ext cx="282575" cy="169863"/>
            </a:xfrm>
            <a:custGeom>
              <a:avLst/>
              <a:gdLst>
                <a:gd name="T0" fmla="*/ 47 w 102"/>
                <a:gd name="T1" fmla="*/ 11 h 61"/>
                <a:gd name="T2" fmla="*/ 38 w 102"/>
                <a:gd name="T3" fmla="*/ 2 h 61"/>
                <a:gd name="T4" fmla="*/ 36 w 102"/>
                <a:gd name="T5" fmla="*/ 2 h 61"/>
                <a:gd name="T6" fmla="*/ 5 w 102"/>
                <a:gd name="T7" fmla="*/ 20 h 61"/>
                <a:gd name="T8" fmla="*/ 3 w 102"/>
                <a:gd name="T9" fmla="*/ 39 h 61"/>
                <a:gd name="T10" fmla="*/ 4 w 102"/>
                <a:gd name="T11" fmla="*/ 47 h 61"/>
                <a:gd name="T12" fmla="*/ 7 w 102"/>
                <a:gd name="T13" fmla="*/ 55 h 61"/>
                <a:gd name="T14" fmla="*/ 18 w 102"/>
                <a:gd name="T15" fmla="*/ 58 h 61"/>
                <a:gd name="T16" fmla="*/ 39 w 102"/>
                <a:gd name="T17" fmla="*/ 55 h 61"/>
                <a:gd name="T18" fmla="*/ 48 w 102"/>
                <a:gd name="T19" fmla="*/ 54 h 61"/>
                <a:gd name="T20" fmla="*/ 58 w 102"/>
                <a:gd name="T21" fmla="*/ 53 h 61"/>
                <a:gd name="T22" fmla="*/ 65 w 102"/>
                <a:gd name="T23" fmla="*/ 55 h 61"/>
                <a:gd name="T24" fmla="*/ 74 w 102"/>
                <a:gd name="T25" fmla="*/ 60 h 61"/>
                <a:gd name="T26" fmla="*/ 79 w 102"/>
                <a:gd name="T27" fmla="*/ 61 h 61"/>
                <a:gd name="T28" fmla="*/ 100 w 102"/>
                <a:gd name="T29" fmla="*/ 36 h 61"/>
                <a:gd name="T30" fmla="*/ 100 w 102"/>
                <a:gd name="T31" fmla="*/ 21 h 61"/>
                <a:gd name="T32" fmla="*/ 99 w 102"/>
                <a:gd name="T33" fmla="*/ 17 h 61"/>
                <a:gd name="T34" fmla="*/ 101 w 102"/>
                <a:gd name="T35" fmla="*/ 8 h 61"/>
                <a:gd name="T36" fmla="*/ 86 w 102"/>
                <a:gd name="T37" fmla="*/ 0 h 61"/>
                <a:gd name="T38" fmla="*/ 74 w 102"/>
                <a:gd name="T39" fmla="*/ 2 h 61"/>
                <a:gd name="T40" fmla="*/ 58 w 102"/>
                <a:gd name="T41" fmla="*/ 17 h 61"/>
                <a:gd name="T42" fmla="*/ 58 w 102"/>
                <a:gd name="T43" fmla="*/ 18 h 61"/>
                <a:gd name="T44" fmla="*/ 55 w 102"/>
                <a:gd name="T45" fmla="*/ 18 h 61"/>
                <a:gd name="T46" fmla="*/ 47 w 102"/>
                <a:gd name="T47" fmla="*/ 1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02" h="61">
                  <a:moveTo>
                    <a:pt x="47" y="11"/>
                  </a:moveTo>
                  <a:cubicBezTo>
                    <a:pt x="46" y="7"/>
                    <a:pt x="44" y="2"/>
                    <a:pt x="38" y="2"/>
                  </a:cubicBezTo>
                  <a:cubicBezTo>
                    <a:pt x="38" y="2"/>
                    <a:pt x="37" y="2"/>
                    <a:pt x="36" y="2"/>
                  </a:cubicBezTo>
                  <a:cubicBezTo>
                    <a:pt x="28" y="2"/>
                    <a:pt x="13" y="7"/>
                    <a:pt x="5" y="20"/>
                  </a:cubicBezTo>
                  <a:cubicBezTo>
                    <a:pt x="0" y="28"/>
                    <a:pt x="2" y="33"/>
                    <a:pt x="3" y="39"/>
                  </a:cubicBezTo>
                  <a:cubicBezTo>
                    <a:pt x="4" y="41"/>
                    <a:pt x="5" y="44"/>
                    <a:pt x="4" y="47"/>
                  </a:cubicBezTo>
                  <a:cubicBezTo>
                    <a:pt x="4" y="50"/>
                    <a:pt x="5" y="52"/>
                    <a:pt x="7" y="55"/>
                  </a:cubicBezTo>
                  <a:cubicBezTo>
                    <a:pt x="9" y="57"/>
                    <a:pt x="14" y="58"/>
                    <a:pt x="18" y="58"/>
                  </a:cubicBezTo>
                  <a:cubicBezTo>
                    <a:pt x="24" y="58"/>
                    <a:pt x="30" y="56"/>
                    <a:pt x="39" y="55"/>
                  </a:cubicBezTo>
                  <a:cubicBezTo>
                    <a:pt x="42" y="55"/>
                    <a:pt x="45" y="55"/>
                    <a:pt x="48" y="54"/>
                  </a:cubicBezTo>
                  <a:cubicBezTo>
                    <a:pt x="52" y="54"/>
                    <a:pt x="57" y="53"/>
                    <a:pt x="58" y="53"/>
                  </a:cubicBezTo>
                  <a:cubicBezTo>
                    <a:pt x="63" y="53"/>
                    <a:pt x="63" y="54"/>
                    <a:pt x="65" y="55"/>
                  </a:cubicBezTo>
                  <a:cubicBezTo>
                    <a:pt x="67" y="56"/>
                    <a:pt x="68" y="58"/>
                    <a:pt x="74" y="60"/>
                  </a:cubicBezTo>
                  <a:cubicBezTo>
                    <a:pt x="75" y="60"/>
                    <a:pt x="77" y="61"/>
                    <a:pt x="79" y="61"/>
                  </a:cubicBezTo>
                  <a:cubicBezTo>
                    <a:pt x="87" y="61"/>
                    <a:pt x="95" y="53"/>
                    <a:pt x="100" y="36"/>
                  </a:cubicBezTo>
                  <a:cubicBezTo>
                    <a:pt x="102" y="30"/>
                    <a:pt x="101" y="24"/>
                    <a:pt x="100" y="21"/>
                  </a:cubicBezTo>
                  <a:cubicBezTo>
                    <a:pt x="99" y="19"/>
                    <a:pt x="98" y="17"/>
                    <a:pt x="99" y="17"/>
                  </a:cubicBezTo>
                  <a:cubicBezTo>
                    <a:pt x="101" y="14"/>
                    <a:pt x="102" y="12"/>
                    <a:pt x="101" y="8"/>
                  </a:cubicBezTo>
                  <a:cubicBezTo>
                    <a:pt x="101" y="4"/>
                    <a:pt x="96" y="0"/>
                    <a:pt x="86" y="0"/>
                  </a:cubicBezTo>
                  <a:cubicBezTo>
                    <a:pt x="82" y="0"/>
                    <a:pt x="78" y="1"/>
                    <a:pt x="74" y="2"/>
                  </a:cubicBezTo>
                  <a:cubicBezTo>
                    <a:pt x="61" y="6"/>
                    <a:pt x="59" y="12"/>
                    <a:pt x="58" y="17"/>
                  </a:cubicBezTo>
                  <a:cubicBezTo>
                    <a:pt x="58" y="17"/>
                    <a:pt x="58" y="17"/>
                    <a:pt x="58" y="18"/>
                  </a:cubicBezTo>
                  <a:cubicBezTo>
                    <a:pt x="58" y="18"/>
                    <a:pt x="57" y="18"/>
                    <a:pt x="55" y="18"/>
                  </a:cubicBezTo>
                  <a:cubicBezTo>
                    <a:pt x="51" y="17"/>
                    <a:pt x="49" y="15"/>
                    <a:pt x="47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endParaRPr>
            </a:p>
          </p:txBody>
        </p:sp>
        <p:sp>
          <p:nvSpPr>
            <p:cNvPr id="31" name="world map piece"/>
            <p:cNvSpPr/>
            <p:nvPr/>
          </p:nvSpPr>
          <p:spPr bwMode="auto">
            <a:xfrm>
              <a:off x="2127250" y="977900"/>
              <a:ext cx="119063" cy="77788"/>
            </a:xfrm>
            <a:custGeom>
              <a:avLst/>
              <a:gdLst>
                <a:gd name="T0" fmla="*/ 1 w 43"/>
                <a:gd name="T1" fmla="*/ 9 h 28"/>
                <a:gd name="T2" fmla="*/ 4 w 43"/>
                <a:gd name="T3" fmla="*/ 23 h 28"/>
                <a:gd name="T4" fmla="*/ 16 w 43"/>
                <a:gd name="T5" fmla="*/ 28 h 28"/>
                <a:gd name="T6" fmla="*/ 25 w 43"/>
                <a:gd name="T7" fmla="*/ 25 h 28"/>
                <a:gd name="T8" fmla="*/ 29 w 43"/>
                <a:gd name="T9" fmla="*/ 24 h 28"/>
                <a:gd name="T10" fmla="*/ 41 w 43"/>
                <a:gd name="T11" fmla="*/ 15 h 28"/>
                <a:gd name="T12" fmla="*/ 42 w 43"/>
                <a:gd name="T13" fmla="*/ 8 h 28"/>
                <a:gd name="T14" fmla="*/ 21 w 43"/>
                <a:gd name="T15" fmla="*/ 0 h 28"/>
                <a:gd name="T16" fmla="*/ 6 w 43"/>
                <a:gd name="T17" fmla="*/ 3 h 28"/>
                <a:gd name="T18" fmla="*/ 1 w 43"/>
                <a:gd name="T19" fmla="*/ 9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28">
                  <a:moveTo>
                    <a:pt x="1" y="9"/>
                  </a:moveTo>
                  <a:cubicBezTo>
                    <a:pt x="0" y="14"/>
                    <a:pt x="1" y="19"/>
                    <a:pt x="4" y="23"/>
                  </a:cubicBezTo>
                  <a:cubicBezTo>
                    <a:pt x="6" y="26"/>
                    <a:pt x="11" y="28"/>
                    <a:pt x="16" y="28"/>
                  </a:cubicBezTo>
                  <a:cubicBezTo>
                    <a:pt x="19" y="28"/>
                    <a:pt x="23" y="27"/>
                    <a:pt x="25" y="25"/>
                  </a:cubicBezTo>
                  <a:cubicBezTo>
                    <a:pt x="27" y="25"/>
                    <a:pt x="28" y="25"/>
                    <a:pt x="29" y="24"/>
                  </a:cubicBezTo>
                  <a:cubicBezTo>
                    <a:pt x="33" y="23"/>
                    <a:pt x="37" y="22"/>
                    <a:pt x="41" y="15"/>
                  </a:cubicBezTo>
                  <a:cubicBezTo>
                    <a:pt x="43" y="13"/>
                    <a:pt x="43" y="9"/>
                    <a:pt x="42" y="8"/>
                  </a:cubicBezTo>
                  <a:cubicBezTo>
                    <a:pt x="39" y="2"/>
                    <a:pt x="28" y="0"/>
                    <a:pt x="21" y="0"/>
                  </a:cubicBezTo>
                  <a:cubicBezTo>
                    <a:pt x="15" y="0"/>
                    <a:pt x="10" y="1"/>
                    <a:pt x="6" y="3"/>
                  </a:cubicBezTo>
                  <a:cubicBezTo>
                    <a:pt x="4" y="3"/>
                    <a:pt x="1" y="6"/>
                    <a:pt x="1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endParaRPr>
            </a:p>
          </p:txBody>
        </p:sp>
        <p:sp>
          <p:nvSpPr>
            <p:cNvPr id="32" name="world map piece"/>
            <p:cNvSpPr/>
            <p:nvPr/>
          </p:nvSpPr>
          <p:spPr bwMode="auto">
            <a:xfrm>
              <a:off x="2141538" y="1092200"/>
              <a:ext cx="122238" cy="158750"/>
            </a:xfrm>
            <a:custGeom>
              <a:avLst/>
              <a:gdLst>
                <a:gd name="T0" fmla="*/ 36 w 44"/>
                <a:gd name="T1" fmla="*/ 47 h 57"/>
                <a:gd name="T2" fmla="*/ 39 w 44"/>
                <a:gd name="T3" fmla="*/ 22 h 57"/>
                <a:gd name="T4" fmla="*/ 38 w 44"/>
                <a:gd name="T5" fmla="*/ 13 h 57"/>
                <a:gd name="T6" fmla="*/ 38 w 44"/>
                <a:gd name="T7" fmla="*/ 11 h 57"/>
                <a:gd name="T8" fmla="*/ 35 w 44"/>
                <a:gd name="T9" fmla="*/ 1 h 57"/>
                <a:gd name="T10" fmla="*/ 29 w 44"/>
                <a:gd name="T11" fmla="*/ 0 h 57"/>
                <a:gd name="T12" fmla="*/ 18 w 44"/>
                <a:gd name="T13" fmla="*/ 4 h 57"/>
                <a:gd name="T14" fmla="*/ 12 w 44"/>
                <a:gd name="T15" fmla="*/ 6 h 57"/>
                <a:gd name="T16" fmla="*/ 11 w 44"/>
                <a:gd name="T17" fmla="*/ 7 h 57"/>
                <a:gd name="T18" fmla="*/ 1 w 44"/>
                <a:gd name="T19" fmla="*/ 12 h 57"/>
                <a:gd name="T20" fmla="*/ 0 w 44"/>
                <a:gd name="T21" fmla="*/ 16 h 57"/>
                <a:gd name="T22" fmla="*/ 0 w 44"/>
                <a:gd name="T23" fmla="*/ 22 h 57"/>
                <a:gd name="T24" fmla="*/ 0 w 44"/>
                <a:gd name="T25" fmla="*/ 27 h 57"/>
                <a:gd name="T26" fmla="*/ 4 w 44"/>
                <a:gd name="T27" fmla="*/ 54 h 57"/>
                <a:gd name="T28" fmla="*/ 11 w 44"/>
                <a:gd name="T29" fmla="*/ 57 h 57"/>
                <a:gd name="T30" fmla="*/ 36 w 44"/>
                <a:gd name="T31" fmla="*/ 4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" h="57">
                  <a:moveTo>
                    <a:pt x="36" y="47"/>
                  </a:moveTo>
                  <a:cubicBezTo>
                    <a:pt x="44" y="40"/>
                    <a:pt x="41" y="30"/>
                    <a:pt x="39" y="22"/>
                  </a:cubicBezTo>
                  <a:cubicBezTo>
                    <a:pt x="39" y="18"/>
                    <a:pt x="38" y="16"/>
                    <a:pt x="38" y="13"/>
                  </a:cubicBezTo>
                  <a:cubicBezTo>
                    <a:pt x="38" y="12"/>
                    <a:pt x="38" y="11"/>
                    <a:pt x="38" y="11"/>
                  </a:cubicBezTo>
                  <a:cubicBezTo>
                    <a:pt x="38" y="6"/>
                    <a:pt x="38" y="3"/>
                    <a:pt x="35" y="1"/>
                  </a:cubicBezTo>
                  <a:cubicBezTo>
                    <a:pt x="34" y="0"/>
                    <a:pt x="32" y="0"/>
                    <a:pt x="29" y="0"/>
                  </a:cubicBezTo>
                  <a:cubicBezTo>
                    <a:pt x="25" y="0"/>
                    <a:pt x="22" y="2"/>
                    <a:pt x="18" y="4"/>
                  </a:cubicBezTo>
                  <a:cubicBezTo>
                    <a:pt x="16" y="5"/>
                    <a:pt x="14" y="6"/>
                    <a:pt x="12" y="6"/>
                  </a:cubicBezTo>
                  <a:cubicBezTo>
                    <a:pt x="12" y="7"/>
                    <a:pt x="11" y="7"/>
                    <a:pt x="11" y="7"/>
                  </a:cubicBezTo>
                  <a:cubicBezTo>
                    <a:pt x="7" y="8"/>
                    <a:pt x="3" y="9"/>
                    <a:pt x="1" y="12"/>
                  </a:cubicBezTo>
                  <a:cubicBezTo>
                    <a:pt x="1" y="13"/>
                    <a:pt x="0" y="15"/>
                    <a:pt x="0" y="16"/>
                  </a:cubicBezTo>
                  <a:cubicBezTo>
                    <a:pt x="0" y="18"/>
                    <a:pt x="0" y="20"/>
                    <a:pt x="0" y="22"/>
                  </a:cubicBezTo>
                  <a:cubicBezTo>
                    <a:pt x="0" y="24"/>
                    <a:pt x="0" y="26"/>
                    <a:pt x="0" y="27"/>
                  </a:cubicBezTo>
                  <a:cubicBezTo>
                    <a:pt x="0" y="29"/>
                    <a:pt x="0" y="48"/>
                    <a:pt x="4" y="54"/>
                  </a:cubicBezTo>
                  <a:cubicBezTo>
                    <a:pt x="5" y="55"/>
                    <a:pt x="7" y="57"/>
                    <a:pt x="11" y="57"/>
                  </a:cubicBezTo>
                  <a:cubicBezTo>
                    <a:pt x="18" y="57"/>
                    <a:pt x="29" y="52"/>
                    <a:pt x="36" y="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endParaRPr>
            </a:p>
          </p:txBody>
        </p:sp>
        <p:sp>
          <p:nvSpPr>
            <p:cNvPr id="33" name="world map piece"/>
            <p:cNvSpPr/>
            <p:nvPr/>
          </p:nvSpPr>
          <p:spPr bwMode="auto">
            <a:xfrm>
              <a:off x="2022475" y="1298575"/>
              <a:ext cx="138113" cy="203200"/>
            </a:xfrm>
            <a:custGeom>
              <a:avLst/>
              <a:gdLst>
                <a:gd name="T0" fmla="*/ 40 w 50"/>
                <a:gd name="T1" fmla="*/ 0 h 73"/>
                <a:gd name="T2" fmla="*/ 21 w 50"/>
                <a:gd name="T3" fmla="*/ 12 h 73"/>
                <a:gd name="T4" fmla="*/ 17 w 50"/>
                <a:gd name="T5" fmla="*/ 19 h 73"/>
                <a:gd name="T6" fmla="*/ 10 w 50"/>
                <a:gd name="T7" fmla="*/ 24 h 73"/>
                <a:gd name="T8" fmla="*/ 7 w 50"/>
                <a:gd name="T9" fmla="*/ 24 h 73"/>
                <a:gd name="T10" fmla="*/ 6 w 50"/>
                <a:gd name="T11" fmla="*/ 26 h 73"/>
                <a:gd name="T12" fmla="*/ 6 w 50"/>
                <a:gd name="T13" fmla="*/ 62 h 73"/>
                <a:gd name="T14" fmla="*/ 15 w 50"/>
                <a:gd name="T15" fmla="*/ 73 h 73"/>
                <a:gd name="T16" fmla="*/ 20 w 50"/>
                <a:gd name="T17" fmla="*/ 70 h 73"/>
                <a:gd name="T18" fmla="*/ 29 w 50"/>
                <a:gd name="T19" fmla="*/ 64 h 73"/>
                <a:gd name="T20" fmla="*/ 48 w 50"/>
                <a:gd name="T21" fmla="*/ 46 h 73"/>
                <a:gd name="T22" fmla="*/ 48 w 50"/>
                <a:gd name="T23" fmla="*/ 5 h 73"/>
                <a:gd name="T24" fmla="*/ 40 w 50"/>
                <a:gd name="T25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0" h="73">
                  <a:moveTo>
                    <a:pt x="40" y="0"/>
                  </a:moveTo>
                  <a:cubicBezTo>
                    <a:pt x="34" y="0"/>
                    <a:pt x="26" y="4"/>
                    <a:pt x="21" y="12"/>
                  </a:cubicBezTo>
                  <a:cubicBezTo>
                    <a:pt x="19" y="15"/>
                    <a:pt x="18" y="18"/>
                    <a:pt x="17" y="19"/>
                  </a:cubicBezTo>
                  <a:cubicBezTo>
                    <a:pt x="16" y="24"/>
                    <a:pt x="16" y="24"/>
                    <a:pt x="10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6" y="27"/>
                    <a:pt x="0" y="45"/>
                    <a:pt x="6" y="62"/>
                  </a:cubicBezTo>
                  <a:cubicBezTo>
                    <a:pt x="9" y="69"/>
                    <a:pt x="11" y="73"/>
                    <a:pt x="15" y="73"/>
                  </a:cubicBezTo>
                  <a:cubicBezTo>
                    <a:pt x="17" y="73"/>
                    <a:pt x="18" y="72"/>
                    <a:pt x="20" y="70"/>
                  </a:cubicBezTo>
                  <a:cubicBezTo>
                    <a:pt x="22" y="68"/>
                    <a:pt x="24" y="66"/>
                    <a:pt x="29" y="64"/>
                  </a:cubicBezTo>
                  <a:cubicBezTo>
                    <a:pt x="43" y="60"/>
                    <a:pt x="46" y="57"/>
                    <a:pt x="48" y="46"/>
                  </a:cubicBezTo>
                  <a:cubicBezTo>
                    <a:pt x="50" y="37"/>
                    <a:pt x="50" y="12"/>
                    <a:pt x="48" y="5"/>
                  </a:cubicBezTo>
                  <a:cubicBezTo>
                    <a:pt x="47" y="2"/>
                    <a:pt x="44" y="0"/>
                    <a:pt x="4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endParaRPr>
            </a:p>
          </p:txBody>
        </p:sp>
        <p:sp>
          <p:nvSpPr>
            <p:cNvPr id="34" name="world map piece"/>
            <p:cNvSpPr/>
            <p:nvPr/>
          </p:nvSpPr>
          <p:spPr bwMode="auto">
            <a:xfrm>
              <a:off x="2163763" y="1317625"/>
              <a:ext cx="133350" cy="155575"/>
            </a:xfrm>
            <a:custGeom>
              <a:avLst/>
              <a:gdLst>
                <a:gd name="T0" fmla="*/ 10 w 48"/>
                <a:gd name="T1" fmla="*/ 54 h 56"/>
                <a:gd name="T2" fmla="*/ 15 w 48"/>
                <a:gd name="T3" fmla="*/ 56 h 56"/>
                <a:gd name="T4" fmla="*/ 26 w 48"/>
                <a:gd name="T5" fmla="*/ 46 h 56"/>
                <a:gd name="T6" fmla="*/ 37 w 48"/>
                <a:gd name="T7" fmla="*/ 32 h 56"/>
                <a:gd name="T8" fmla="*/ 47 w 48"/>
                <a:gd name="T9" fmla="*/ 18 h 56"/>
                <a:gd name="T10" fmla="*/ 31 w 48"/>
                <a:gd name="T11" fmla="*/ 4 h 56"/>
                <a:gd name="T12" fmla="*/ 22 w 48"/>
                <a:gd name="T13" fmla="*/ 0 h 56"/>
                <a:gd name="T14" fmla="*/ 12 w 48"/>
                <a:gd name="T15" fmla="*/ 8 h 56"/>
                <a:gd name="T16" fmla="*/ 9 w 48"/>
                <a:gd name="T17" fmla="*/ 13 h 56"/>
                <a:gd name="T18" fmla="*/ 7 w 48"/>
                <a:gd name="T19" fmla="*/ 14 h 56"/>
                <a:gd name="T20" fmla="*/ 7 w 48"/>
                <a:gd name="T21" fmla="*/ 28 h 56"/>
                <a:gd name="T22" fmla="*/ 10 w 48"/>
                <a:gd name="T23" fmla="*/ 54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8" h="56">
                  <a:moveTo>
                    <a:pt x="10" y="54"/>
                  </a:moveTo>
                  <a:cubicBezTo>
                    <a:pt x="12" y="55"/>
                    <a:pt x="14" y="56"/>
                    <a:pt x="15" y="56"/>
                  </a:cubicBezTo>
                  <a:cubicBezTo>
                    <a:pt x="20" y="56"/>
                    <a:pt x="23" y="52"/>
                    <a:pt x="26" y="46"/>
                  </a:cubicBezTo>
                  <a:cubicBezTo>
                    <a:pt x="28" y="42"/>
                    <a:pt x="31" y="36"/>
                    <a:pt x="37" y="32"/>
                  </a:cubicBezTo>
                  <a:cubicBezTo>
                    <a:pt x="42" y="29"/>
                    <a:pt x="48" y="25"/>
                    <a:pt x="47" y="18"/>
                  </a:cubicBezTo>
                  <a:cubicBezTo>
                    <a:pt x="47" y="12"/>
                    <a:pt x="41" y="8"/>
                    <a:pt x="31" y="4"/>
                  </a:cubicBezTo>
                  <a:cubicBezTo>
                    <a:pt x="27" y="1"/>
                    <a:pt x="25" y="0"/>
                    <a:pt x="22" y="0"/>
                  </a:cubicBezTo>
                  <a:cubicBezTo>
                    <a:pt x="16" y="0"/>
                    <a:pt x="14" y="5"/>
                    <a:pt x="12" y="8"/>
                  </a:cubicBezTo>
                  <a:cubicBezTo>
                    <a:pt x="10" y="10"/>
                    <a:pt x="10" y="11"/>
                    <a:pt x="9" y="13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7" y="28"/>
                    <a:pt x="7" y="28"/>
                    <a:pt x="7" y="28"/>
                  </a:cubicBezTo>
                  <a:cubicBezTo>
                    <a:pt x="5" y="32"/>
                    <a:pt x="0" y="45"/>
                    <a:pt x="10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endParaRPr>
            </a:p>
          </p:txBody>
        </p:sp>
        <p:sp>
          <p:nvSpPr>
            <p:cNvPr id="35" name="world map piece"/>
            <p:cNvSpPr/>
            <p:nvPr/>
          </p:nvSpPr>
          <p:spPr bwMode="auto">
            <a:xfrm>
              <a:off x="2311400" y="1106488"/>
              <a:ext cx="288925" cy="266700"/>
            </a:xfrm>
            <a:custGeom>
              <a:avLst/>
              <a:gdLst>
                <a:gd name="T0" fmla="*/ 11 w 104"/>
                <a:gd name="T1" fmla="*/ 48 h 96"/>
                <a:gd name="T2" fmla="*/ 13 w 104"/>
                <a:gd name="T3" fmla="*/ 55 h 96"/>
                <a:gd name="T4" fmla="*/ 16 w 104"/>
                <a:gd name="T5" fmla="*/ 80 h 96"/>
                <a:gd name="T6" fmla="*/ 33 w 104"/>
                <a:gd name="T7" fmla="*/ 94 h 96"/>
                <a:gd name="T8" fmla="*/ 38 w 104"/>
                <a:gd name="T9" fmla="*/ 94 h 96"/>
                <a:gd name="T10" fmla="*/ 43 w 104"/>
                <a:gd name="T11" fmla="*/ 94 h 96"/>
                <a:gd name="T12" fmla="*/ 51 w 104"/>
                <a:gd name="T13" fmla="*/ 95 h 96"/>
                <a:gd name="T14" fmla="*/ 62 w 104"/>
                <a:gd name="T15" fmla="*/ 96 h 96"/>
                <a:gd name="T16" fmla="*/ 101 w 104"/>
                <a:gd name="T17" fmla="*/ 74 h 96"/>
                <a:gd name="T18" fmla="*/ 103 w 104"/>
                <a:gd name="T19" fmla="*/ 60 h 96"/>
                <a:gd name="T20" fmla="*/ 86 w 104"/>
                <a:gd name="T21" fmla="*/ 55 h 96"/>
                <a:gd name="T22" fmla="*/ 79 w 104"/>
                <a:gd name="T23" fmla="*/ 55 h 96"/>
                <a:gd name="T24" fmla="*/ 67 w 104"/>
                <a:gd name="T25" fmla="*/ 55 h 96"/>
                <a:gd name="T26" fmla="*/ 38 w 104"/>
                <a:gd name="T27" fmla="*/ 44 h 96"/>
                <a:gd name="T28" fmla="*/ 33 w 104"/>
                <a:gd name="T29" fmla="*/ 30 h 96"/>
                <a:gd name="T30" fmla="*/ 30 w 104"/>
                <a:gd name="T31" fmla="*/ 13 h 96"/>
                <a:gd name="T32" fmla="*/ 13 w 104"/>
                <a:gd name="T33" fmla="*/ 1 h 96"/>
                <a:gd name="T34" fmla="*/ 2 w 104"/>
                <a:gd name="T35" fmla="*/ 7 h 96"/>
                <a:gd name="T36" fmla="*/ 0 w 104"/>
                <a:gd name="T37" fmla="*/ 14 h 96"/>
                <a:gd name="T38" fmla="*/ 10 w 104"/>
                <a:gd name="T39" fmla="*/ 27 h 96"/>
                <a:gd name="T40" fmla="*/ 11 w 104"/>
                <a:gd name="T41" fmla="*/ 37 h 96"/>
                <a:gd name="T42" fmla="*/ 11 w 104"/>
                <a:gd name="T43" fmla="*/ 4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4" h="96">
                  <a:moveTo>
                    <a:pt x="11" y="48"/>
                  </a:moveTo>
                  <a:cubicBezTo>
                    <a:pt x="11" y="50"/>
                    <a:pt x="12" y="53"/>
                    <a:pt x="13" y="55"/>
                  </a:cubicBezTo>
                  <a:cubicBezTo>
                    <a:pt x="14" y="61"/>
                    <a:pt x="16" y="68"/>
                    <a:pt x="16" y="80"/>
                  </a:cubicBezTo>
                  <a:cubicBezTo>
                    <a:pt x="16" y="94"/>
                    <a:pt x="28" y="94"/>
                    <a:pt x="33" y="94"/>
                  </a:cubicBezTo>
                  <a:cubicBezTo>
                    <a:pt x="35" y="94"/>
                    <a:pt x="37" y="94"/>
                    <a:pt x="38" y="94"/>
                  </a:cubicBezTo>
                  <a:cubicBezTo>
                    <a:pt x="40" y="94"/>
                    <a:pt x="42" y="94"/>
                    <a:pt x="43" y="94"/>
                  </a:cubicBezTo>
                  <a:cubicBezTo>
                    <a:pt x="47" y="94"/>
                    <a:pt x="49" y="94"/>
                    <a:pt x="51" y="95"/>
                  </a:cubicBezTo>
                  <a:cubicBezTo>
                    <a:pt x="54" y="96"/>
                    <a:pt x="59" y="96"/>
                    <a:pt x="62" y="96"/>
                  </a:cubicBezTo>
                  <a:cubicBezTo>
                    <a:pt x="72" y="96"/>
                    <a:pt x="90" y="93"/>
                    <a:pt x="101" y="74"/>
                  </a:cubicBezTo>
                  <a:cubicBezTo>
                    <a:pt x="103" y="68"/>
                    <a:pt x="104" y="63"/>
                    <a:pt x="103" y="60"/>
                  </a:cubicBezTo>
                  <a:cubicBezTo>
                    <a:pt x="99" y="55"/>
                    <a:pt x="92" y="55"/>
                    <a:pt x="86" y="55"/>
                  </a:cubicBezTo>
                  <a:cubicBezTo>
                    <a:pt x="84" y="55"/>
                    <a:pt x="81" y="55"/>
                    <a:pt x="79" y="55"/>
                  </a:cubicBezTo>
                  <a:cubicBezTo>
                    <a:pt x="75" y="55"/>
                    <a:pt x="71" y="55"/>
                    <a:pt x="67" y="55"/>
                  </a:cubicBezTo>
                  <a:cubicBezTo>
                    <a:pt x="52" y="53"/>
                    <a:pt x="47" y="51"/>
                    <a:pt x="38" y="44"/>
                  </a:cubicBezTo>
                  <a:cubicBezTo>
                    <a:pt x="34" y="41"/>
                    <a:pt x="34" y="37"/>
                    <a:pt x="33" y="30"/>
                  </a:cubicBezTo>
                  <a:cubicBezTo>
                    <a:pt x="33" y="25"/>
                    <a:pt x="33" y="19"/>
                    <a:pt x="30" y="13"/>
                  </a:cubicBezTo>
                  <a:cubicBezTo>
                    <a:pt x="26" y="5"/>
                    <a:pt x="20" y="0"/>
                    <a:pt x="13" y="1"/>
                  </a:cubicBezTo>
                  <a:cubicBezTo>
                    <a:pt x="9" y="1"/>
                    <a:pt x="5" y="4"/>
                    <a:pt x="2" y="7"/>
                  </a:cubicBezTo>
                  <a:cubicBezTo>
                    <a:pt x="0" y="9"/>
                    <a:pt x="0" y="11"/>
                    <a:pt x="0" y="14"/>
                  </a:cubicBezTo>
                  <a:cubicBezTo>
                    <a:pt x="0" y="21"/>
                    <a:pt x="4" y="25"/>
                    <a:pt x="10" y="27"/>
                  </a:cubicBezTo>
                  <a:cubicBezTo>
                    <a:pt x="12" y="27"/>
                    <a:pt x="12" y="28"/>
                    <a:pt x="11" y="37"/>
                  </a:cubicBezTo>
                  <a:cubicBezTo>
                    <a:pt x="11" y="40"/>
                    <a:pt x="11" y="44"/>
                    <a:pt x="11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endParaRPr>
            </a:p>
          </p:txBody>
        </p:sp>
        <p:sp>
          <p:nvSpPr>
            <p:cNvPr id="36" name="world map piece"/>
            <p:cNvSpPr/>
            <p:nvPr/>
          </p:nvSpPr>
          <p:spPr bwMode="auto">
            <a:xfrm>
              <a:off x="2222500" y="1389063"/>
              <a:ext cx="574675" cy="774700"/>
            </a:xfrm>
            <a:custGeom>
              <a:avLst/>
              <a:gdLst>
                <a:gd name="T0" fmla="*/ 177 w 207"/>
                <a:gd name="T1" fmla="*/ 218 h 278"/>
                <a:gd name="T2" fmla="*/ 184 w 207"/>
                <a:gd name="T3" fmla="*/ 225 h 278"/>
                <a:gd name="T4" fmla="*/ 184 w 207"/>
                <a:gd name="T5" fmla="*/ 225 h 278"/>
                <a:gd name="T6" fmla="*/ 199 w 207"/>
                <a:gd name="T7" fmla="*/ 204 h 278"/>
                <a:gd name="T8" fmla="*/ 200 w 207"/>
                <a:gd name="T9" fmla="*/ 200 h 278"/>
                <a:gd name="T10" fmla="*/ 188 w 207"/>
                <a:gd name="T11" fmla="*/ 166 h 278"/>
                <a:gd name="T12" fmla="*/ 180 w 207"/>
                <a:gd name="T13" fmla="*/ 159 h 278"/>
                <a:gd name="T14" fmla="*/ 180 w 207"/>
                <a:gd name="T15" fmla="*/ 141 h 278"/>
                <a:gd name="T16" fmla="*/ 180 w 207"/>
                <a:gd name="T17" fmla="*/ 111 h 278"/>
                <a:gd name="T18" fmla="*/ 134 w 207"/>
                <a:gd name="T19" fmla="*/ 59 h 278"/>
                <a:gd name="T20" fmla="*/ 131 w 207"/>
                <a:gd name="T21" fmla="*/ 50 h 278"/>
                <a:gd name="T22" fmla="*/ 130 w 207"/>
                <a:gd name="T23" fmla="*/ 25 h 278"/>
                <a:gd name="T24" fmla="*/ 118 w 207"/>
                <a:gd name="T25" fmla="*/ 16 h 278"/>
                <a:gd name="T26" fmla="*/ 105 w 207"/>
                <a:gd name="T27" fmla="*/ 20 h 278"/>
                <a:gd name="T28" fmla="*/ 91 w 207"/>
                <a:gd name="T29" fmla="*/ 24 h 278"/>
                <a:gd name="T30" fmla="*/ 85 w 207"/>
                <a:gd name="T31" fmla="*/ 23 h 278"/>
                <a:gd name="T32" fmla="*/ 75 w 207"/>
                <a:gd name="T33" fmla="*/ 12 h 278"/>
                <a:gd name="T34" fmla="*/ 63 w 207"/>
                <a:gd name="T35" fmla="*/ 0 h 278"/>
                <a:gd name="T36" fmla="*/ 59 w 207"/>
                <a:gd name="T37" fmla="*/ 0 h 278"/>
                <a:gd name="T38" fmla="*/ 33 w 207"/>
                <a:gd name="T39" fmla="*/ 15 h 278"/>
                <a:gd name="T40" fmla="*/ 22 w 207"/>
                <a:gd name="T41" fmla="*/ 23 h 278"/>
                <a:gd name="T42" fmla="*/ 19 w 207"/>
                <a:gd name="T43" fmla="*/ 23 h 278"/>
                <a:gd name="T44" fmla="*/ 19 w 207"/>
                <a:gd name="T45" fmla="*/ 35 h 278"/>
                <a:gd name="T46" fmla="*/ 1 w 207"/>
                <a:gd name="T47" fmla="*/ 61 h 278"/>
                <a:gd name="T48" fmla="*/ 22 w 207"/>
                <a:gd name="T49" fmla="*/ 83 h 278"/>
                <a:gd name="T50" fmla="*/ 30 w 207"/>
                <a:gd name="T51" fmla="*/ 84 h 278"/>
                <a:gd name="T52" fmla="*/ 33 w 207"/>
                <a:gd name="T53" fmla="*/ 84 h 278"/>
                <a:gd name="T54" fmla="*/ 50 w 207"/>
                <a:gd name="T55" fmla="*/ 90 h 278"/>
                <a:gd name="T56" fmla="*/ 84 w 207"/>
                <a:gd name="T57" fmla="*/ 104 h 278"/>
                <a:gd name="T58" fmla="*/ 98 w 207"/>
                <a:gd name="T59" fmla="*/ 119 h 278"/>
                <a:gd name="T60" fmla="*/ 119 w 207"/>
                <a:gd name="T61" fmla="*/ 148 h 278"/>
                <a:gd name="T62" fmla="*/ 130 w 207"/>
                <a:gd name="T63" fmla="*/ 157 h 278"/>
                <a:gd name="T64" fmla="*/ 138 w 207"/>
                <a:gd name="T65" fmla="*/ 170 h 278"/>
                <a:gd name="T66" fmla="*/ 123 w 207"/>
                <a:gd name="T67" fmla="*/ 177 h 278"/>
                <a:gd name="T68" fmla="*/ 102 w 207"/>
                <a:gd name="T69" fmla="*/ 190 h 278"/>
                <a:gd name="T70" fmla="*/ 90 w 207"/>
                <a:gd name="T71" fmla="*/ 200 h 278"/>
                <a:gd name="T72" fmla="*/ 77 w 207"/>
                <a:gd name="T73" fmla="*/ 204 h 278"/>
                <a:gd name="T74" fmla="*/ 58 w 207"/>
                <a:gd name="T75" fmla="*/ 219 h 278"/>
                <a:gd name="T76" fmla="*/ 57 w 207"/>
                <a:gd name="T77" fmla="*/ 227 h 278"/>
                <a:gd name="T78" fmla="*/ 70 w 207"/>
                <a:gd name="T79" fmla="*/ 232 h 278"/>
                <a:gd name="T80" fmla="*/ 77 w 207"/>
                <a:gd name="T81" fmla="*/ 231 h 278"/>
                <a:gd name="T82" fmla="*/ 85 w 207"/>
                <a:gd name="T83" fmla="*/ 231 h 278"/>
                <a:gd name="T84" fmla="*/ 97 w 207"/>
                <a:gd name="T85" fmla="*/ 234 h 278"/>
                <a:gd name="T86" fmla="*/ 108 w 207"/>
                <a:gd name="T87" fmla="*/ 248 h 278"/>
                <a:gd name="T88" fmla="*/ 121 w 207"/>
                <a:gd name="T89" fmla="*/ 268 h 278"/>
                <a:gd name="T90" fmla="*/ 133 w 207"/>
                <a:gd name="T91" fmla="*/ 278 h 278"/>
                <a:gd name="T92" fmla="*/ 133 w 207"/>
                <a:gd name="T93" fmla="*/ 278 h 278"/>
                <a:gd name="T94" fmla="*/ 141 w 207"/>
                <a:gd name="T95" fmla="*/ 265 h 278"/>
                <a:gd name="T96" fmla="*/ 142 w 207"/>
                <a:gd name="T97" fmla="*/ 257 h 278"/>
                <a:gd name="T98" fmla="*/ 153 w 207"/>
                <a:gd name="T99" fmla="*/ 251 h 278"/>
                <a:gd name="T100" fmla="*/ 173 w 207"/>
                <a:gd name="T101" fmla="*/ 246 h 278"/>
                <a:gd name="T102" fmla="*/ 171 w 207"/>
                <a:gd name="T103" fmla="*/ 217 h 278"/>
                <a:gd name="T104" fmla="*/ 163 w 207"/>
                <a:gd name="T105" fmla="*/ 199 h 278"/>
                <a:gd name="T106" fmla="*/ 164 w 207"/>
                <a:gd name="T107" fmla="*/ 197 h 278"/>
                <a:gd name="T108" fmla="*/ 177 w 207"/>
                <a:gd name="T109" fmla="*/ 218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07" h="278">
                  <a:moveTo>
                    <a:pt x="177" y="218"/>
                  </a:moveTo>
                  <a:cubicBezTo>
                    <a:pt x="178" y="220"/>
                    <a:pt x="179" y="225"/>
                    <a:pt x="184" y="225"/>
                  </a:cubicBezTo>
                  <a:cubicBezTo>
                    <a:pt x="184" y="225"/>
                    <a:pt x="184" y="225"/>
                    <a:pt x="184" y="225"/>
                  </a:cubicBezTo>
                  <a:cubicBezTo>
                    <a:pt x="189" y="225"/>
                    <a:pt x="192" y="219"/>
                    <a:pt x="199" y="204"/>
                  </a:cubicBezTo>
                  <a:cubicBezTo>
                    <a:pt x="200" y="200"/>
                    <a:pt x="200" y="200"/>
                    <a:pt x="200" y="200"/>
                  </a:cubicBezTo>
                  <a:cubicBezTo>
                    <a:pt x="207" y="186"/>
                    <a:pt x="196" y="175"/>
                    <a:pt x="188" y="166"/>
                  </a:cubicBezTo>
                  <a:cubicBezTo>
                    <a:pt x="184" y="164"/>
                    <a:pt x="182" y="161"/>
                    <a:pt x="180" y="159"/>
                  </a:cubicBezTo>
                  <a:cubicBezTo>
                    <a:pt x="177" y="154"/>
                    <a:pt x="179" y="148"/>
                    <a:pt x="180" y="141"/>
                  </a:cubicBezTo>
                  <a:cubicBezTo>
                    <a:pt x="182" y="132"/>
                    <a:pt x="184" y="122"/>
                    <a:pt x="180" y="111"/>
                  </a:cubicBezTo>
                  <a:cubicBezTo>
                    <a:pt x="173" y="90"/>
                    <a:pt x="146" y="67"/>
                    <a:pt x="134" y="59"/>
                  </a:cubicBezTo>
                  <a:cubicBezTo>
                    <a:pt x="130" y="56"/>
                    <a:pt x="130" y="55"/>
                    <a:pt x="131" y="50"/>
                  </a:cubicBezTo>
                  <a:cubicBezTo>
                    <a:pt x="133" y="44"/>
                    <a:pt x="135" y="36"/>
                    <a:pt x="130" y="25"/>
                  </a:cubicBezTo>
                  <a:cubicBezTo>
                    <a:pt x="127" y="19"/>
                    <a:pt x="123" y="16"/>
                    <a:pt x="118" y="16"/>
                  </a:cubicBezTo>
                  <a:cubicBezTo>
                    <a:pt x="113" y="16"/>
                    <a:pt x="109" y="18"/>
                    <a:pt x="105" y="20"/>
                  </a:cubicBezTo>
                  <a:cubicBezTo>
                    <a:pt x="100" y="23"/>
                    <a:pt x="96" y="24"/>
                    <a:pt x="91" y="24"/>
                  </a:cubicBezTo>
                  <a:cubicBezTo>
                    <a:pt x="89" y="24"/>
                    <a:pt x="87" y="24"/>
                    <a:pt x="85" y="23"/>
                  </a:cubicBezTo>
                  <a:cubicBezTo>
                    <a:pt x="77" y="20"/>
                    <a:pt x="76" y="17"/>
                    <a:pt x="75" y="12"/>
                  </a:cubicBezTo>
                  <a:cubicBezTo>
                    <a:pt x="74" y="7"/>
                    <a:pt x="72" y="2"/>
                    <a:pt x="63" y="0"/>
                  </a:cubicBezTo>
                  <a:cubicBezTo>
                    <a:pt x="62" y="0"/>
                    <a:pt x="60" y="0"/>
                    <a:pt x="59" y="0"/>
                  </a:cubicBezTo>
                  <a:cubicBezTo>
                    <a:pt x="49" y="0"/>
                    <a:pt x="41" y="7"/>
                    <a:pt x="33" y="15"/>
                  </a:cubicBezTo>
                  <a:cubicBezTo>
                    <a:pt x="30" y="18"/>
                    <a:pt x="25" y="23"/>
                    <a:pt x="22" y="23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19" y="35"/>
                    <a:pt x="19" y="35"/>
                    <a:pt x="19" y="35"/>
                  </a:cubicBezTo>
                  <a:cubicBezTo>
                    <a:pt x="15" y="38"/>
                    <a:pt x="2" y="49"/>
                    <a:pt x="1" y="61"/>
                  </a:cubicBezTo>
                  <a:cubicBezTo>
                    <a:pt x="0" y="78"/>
                    <a:pt x="7" y="82"/>
                    <a:pt x="22" y="83"/>
                  </a:cubicBezTo>
                  <a:cubicBezTo>
                    <a:pt x="25" y="84"/>
                    <a:pt x="27" y="84"/>
                    <a:pt x="30" y="84"/>
                  </a:cubicBezTo>
                  <a:cubicBezTo>
                    <a:pt x="31" y="84"/>
                    <a:pt x="32" y="84"/>
                    <a:pt x="33" y="84"/>
                  </a:cubicBezTo>
                  <a:cubicBezTo>
                    <a:pt x="39" y="83"/>
                    <a:pt x="43" y="83"/>
                    <a:pt x="50" y="90"/>
                  </a:cubicBezTo>
                  <a:cubicBezTo>
                    <a:pt x="62" y="102"/>
                    <a:pt x="66" y="104"/>
                    <a:pt x="84" y="104"/>
                  </a:cubicBezTo>
                  <a:cubicBezTo>
                    <a:pt x="98" y="104"/>
                    <a:pt x="98" y="106"/>
                    <a:pt x="98" y="119"/>
                  </a:cubicBezTo>
                  <a:cubicBezTo>
                    <a:pt x="98" y="132"/>
                    <a:pt x="108" y="138"/>
                    <a:pt x="119" y="148"/>
                  </a:cubicBezTo>
                  <a:cubicBezTo>
                    <a:pt x="123" y="150"/>
                    <a:pt x="126" y="154"/>
                    <a:pt x="130" y="157"/>
                  </a:cubicBezTo>
                  <a:cubicBezTo>
                    <a:pt x="136" y="162"/>
                    <a:pt x="139" y="166"/>
                    <a:pt x="138" y="170"/>
                  </a:cubicBezTo>
                  <a:cubicBezTo>
                    <a:pt x="137" y="172"/>
                    <a:pt x="132" y="175"/>
                    <a:pt x="123" y="177"/>
                  </a:cubicBezTo>
                  <a:cubicBezTo>
                    <a:pt x="112" y="179"/>
                    <a:pt x="107" y="185"/>
                    <a:pt x="102" y="190"/>
                  </a:cubicBezTo>
                  <a:cubicBezTo>
                    <a:pt x="98" y="194"/>
                    <a:pt x="95" y="197"/>
                    <a:pt x="90" y="200"/>
                  </a:cubicBezTo>
                  <a:cubicBezTo>
                    <a:pt x="85" y="202"/>
                    <a:pt x="81" y="203"/>
                    <a:pt x="77" y="204"/>
                  </a:cubicBezTo>
                  <a:cubicBezTo>
                    <a:pt x="70" y="206"/>
                    <a:pt x="63" y="208"/>
                    <a:pt x="58" y="219"/>
                  </a:cubicBezTo>
                  <a:cubicBezTo>
                    <a:pt x="56" y="222"/>
                    <a:pt x="55" y="225"/>
                    <a:pt x="57" y="227"/>
                  </a:cubicBezTo>
                  <a:cubicBezTo>
                    <a:pt x="59" y="231"/>
                    <a:pt x="65" y="232"/>
                    <a:pt x="70" y="232"/>
                  </a:cubicBezTo>
                  <a:cubicBezTo>
                    <a:pt x="73" y="232"/>
                    <a:pt x="75" y="231"/>
                    <a:pt x="77" y="231"/>
                  </a:cubicBezTo>
                  <a:cubicBezTo>
                    <a:pt x="80" y="231"/>
                    <a:pt x="82" y="231"/>
                    <a:pt x="85" y="231"/>
                  </a:cubicBezTo>
                  <a:cubicBezTo>
                    <a:pt x="88" y="231"/>
                    <a:pt x="94" y="231"/>
                    <a:pt x="97" y="234"/>
                  </a:cubicBezTo>
                  <a:cubicBezTo>
                    <a:pt x="103" y="237"/>
                    <a:pt x="105" y="242"/>
                    <a:pt x="108" y="248"/>
                  </a:cubicBezTo>
                  <a:cubicBezTo>
                    <a:pt x="111" y="253"/>
                    <a:pt x="114" y="260"/>
                    <a:pt x="121" y="268"/>
                  </a:cubicBezTo>
                  <a:cubicBezTo>
                    <a:pt x="126" y="275"/>
                    <a:pt x="130" y="278"/>
                    <a:pt x="133" y="278"/>
                  </a:cubicBezTo>
                  <a:cubicBezTo>
                    <a:pt x="133" y="278"/>
                    <a:pt x="133" y="278"/>
                    <a:pt x="133" y="278"/>
                  </a:cubicBezTo>
                  <a:cubicBezTo>
                    <a:pt x="139" y="278"/>
                    <a:pt x="140" y="272"/>
                    <a:pt x="141" y="265"/>
                  </a:cubicBezTo>
                  <a:cubicBezTo>
                    <a:pt x="141" y="262"/>
                    <a:pt x="141" y="260"/>
                    <a:pt x="142" y="257"/>
                  </a:cubicBezTo>
                  <a:cubicBezTo>
                    <a:pt x="143" y="252"/>
                    <a:pt x="146" y="252"/>
                    <a:pt x="153" y="251"/>
                  </a:cubicBezTo>
                  <a:cubicBezTo>
                    <a:pt x="159" y="251"/>
                    <a:pt x="166" y="251"/>
                    <a:pt x="173" y="246"/>
                  </a:cubicBezTo>
                  <a:cubicBezTo>
                    <a:pt x="184" y="239"/>
                    <a:pt x="177" y="226"/>
                    <a:pt x="171" y="217"/>
                  </a:cubicBezTo>
                  <a:cubicBezTo>
                    <a:pt x="167" y="210"/>
                    <a:pt x="163" y="203"/>
                    <a:pt x="163" y="199"/>
                  </a:cubicBezTo>
                  <a:cubicBezTo>
                    <a:pt x="164" y="198"/>
                    <a:pt x="164" y="197"/>
                    <a:pt x="164" y="197"/>
                  </a:cubicBezTo>
                  <a:cubicBezTo>
                    <a:pt x="168" y="198"/>
                    <a:pt x="175" y="208"/>
                    <a:pt x="177" y="2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endParaRPr>
            </a:p>
          </p:txBody>
        </p:sp>
        <p:sp>
          <p:nvSpPr>
            <p:cNvPr id="37" name="world map piece"/>
            <p:cNvSpPr/>
            <p:nvPr/>
          </p:nvSpPr>
          <p:spPr bwMode="auto">
            <a:xfrm>
              <a:off x="3668713" y="1985963"/>
              <a:ext cx="271463" cy="193675"/>
            </a:xfrm>
            <a:custGeom>
              <a:avLst/>
              <a:gdLst>
                <a:gd name="T0" fmla="*/ 40 w 98"/>
                <a:gd name="T1" fmla="*/ 70 h 70"/>
                <a:gd name="T2" fmla="*/ 61 w 98"/>
                <a:gd name="T3" fmla="*/ 66 h 70"/>
                <a:gd name="T4" fmla="*/ 71 w 98"/>
                <a:gd name="T5" fmla="*/ 53 h 70"/>
                <a:gd name="T6" fmla="*/ 72 w 98"/>
                <a:gd name="T7" fmla="*/ 51 h 70"/>
                <a:gd name="T8" fmla="*/ 81 w 98"/>
                <a:gd name="T9" fmla="*/ 48 h 70"/>
                <a:gd name="T10" fmla="*/ 93 w 98"/>
                <a:gd name="T11" fmla="*/ 44 h 70"/>
                <a:gd name="T12" fmla="*/ 87 w 98"/>
                <a:gd name="T13" fmla="*/ 5 h 70"/>
                <a:gd name="T14" fmla="*/ 77 w 98"/>
                <a:gd name="T15" fmla="*/ 1 h 70"/>
                <a:gd name="T16" fmla="*/ 67 w 98"/>
                <a:gd name="T17" fmla="*/ 4 h 70"/>
                <a:gd name="T18" fmla="*/ 63 w 98"/>
                <a:gd name="T19" fmla="*/ 5 h 70"/>
                <a:gd name="T20" fmla="*/ 55 w 98"/>
                <a:gd name="T21" fmla="*/ 10 h 70"/>
                <a:gd name="T22" fmla="*/ 54 w 98"/>
                <a:gd name="T23" fmla="*/ 12 h 70"/>
                <a:gd name="T24" fmla="*/ 38 w 98"/>
                <a:gd name="T25" fmla="*/ 12 h 70"/>
                <a:gd name="T26" fmla="*/ 37 w 98"/>
                <a:gd name="T27" fmla="*/ 11 h 70"/>
                <a:gd name="T28" fmla="*/ 33 w 98"/>
                <a:gd name="T29" fmla="*/ 9 h 70"/>
                <a:gd name="T30" fmla="*/ 28 w 98"/>
                <a:gd name="T31" fmla="*/ 5 h 70"/>
                <a:gd name="T32" fmla="*/ 10 w 98"/>
                <a:gd name="T33" fmla="*/ 6 h 70"/>
                <a:gd name="T34" fmla="*/ 3 w 98"/>
                <a:gd name="T35" fmla="*/ 26 h 70"/>
                <a:gd name="T36" fmla="*/ 2 w 98"/>
                <a:gd name="T37" fmla="*/ 33 h 70"/>
                <a:gd name="T38" fmla="*/ 6 w 98"/>
                <a:gd name="T39" fmla="*/ 51 h 70"/>
                <a:gd name="T40" fmla="*/ 9 w 98"/>
                <a:gd name="T41" fmla="*/ 57 h 70"/>
                <a:gd name="T42" fmla="*/ 16 w 98"/>
                <a:gd name="T43" fmla="*/ 63 h 70"/>
                <a:gd name="T44" fmla="*/ 19 w 98"/>
                <a:gd name="T45" fmla="*/ 63 h 70"/>
                <a:gd name="T46" fmla="*/ 22 w 98"/>
                <a:gd name="T47" fmla="*/ 63 h 70"/>
                <a:gd name="T48" fmla="*/ 25 w 98"/>
                <a:gd name="T49" fmla="*/ 65 h 70"/>
                <a:gd name="T50" fmla="*/ 33 w 98"/>
                <a:gd name="T51" fmla="*/ 70 h 70"/>
                <a:gd name="T52" fmla="*/ 40 w 98"/>
                <a:gd name="T53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8" h="70">
                  <a:moveTo>
                    <a:pt x="40" y="70"/>
                  </a:moveTo>
                  <a:cubicBezTo>
                    <a:pt x="47" y="70"/>
                    <a:pt x="57" y="68"/>
                    <a:pt x="61" y="66"/>
                  </a:cubicBezTo>
                  <a:cubicBezTo>
                    <a:pt x="67" y="64"/>
                    <a:pt x="70" y="58"/>
                    <a:pt x="71" y="53"/>
                  </a:cubicBezTo>
                  <a:cubicBezTo>
                    <a:pt x="71" y="52"/>
                    <a:pt x="71" y="52"/>
                    <a:pt x="72" y="51"/>
                  </a:cubicBezTo>
                  <a:cubicBezTo>
                    <a:pt x="73" y="50"/>
                    <a:pt x="77" y="49"/>
                    <a:pt x="81" y="48"/>
                  </a:cubicBezTo>
                  <a:cubicBezTo>
                    <a:pt x="86" y="48"/>
                    <a:pt x="91" y="47"/>
                    <a:pt x="93" y="44"/>
                  </a:cubicBezTo>
                  <a:cubicBezTo>
                    <a:pt x="98" y="38"/>
                    <a:pt x="94" y="13"/>
                    <a:pt x="87" y="5"/>
                  </a:cubicBezTo>
                  <a:cubicBezTo>
                    <a:pt x="85" y="3"/>
                    <a:pt x="82" y="1"/>
                    <a:pt x="77" y="1"/>
                  </a:cubicBezTo>
                  <a:cubicBezTo>
                    <a:pt x="74" y="1"/>
                    <a:pt x="71" y="2"/>
                    <a:pt x="67" y="4"/>
                  </a:cubicBezTo>
                  <a:cubicBezTo>
                    <a:pt x="66" y="4"/>
                    <a:pt x="64" y="5"/>
                    <a:pt x="63" y="5"/>
                  </a:cubicBezTo>
                  <a:cubicBezTo>
                    <a:pt x="58" y="5"/>
                    <a:pt x="56" y="8"/>
                    <a:pt x="55" y="10"/>
                  </a:cubicBezTo>
                  <a:cubicBezTo>
                    <a:pt x="55" y="11"/>
                    <a:pt x="55" y="11"/>
                    <a:pt x="54" y="12"/>
                  </a:cubicBezTo>
                  <a:cubicBezTo>
                    <a:pt x="50" y="13"/>
                    <a:pt x="44" y="13"/>
                    <a:pt x="38" y="12"/>
                  </a:cubicBezTo>
                  <a:cubicBezTo>
                    <a:pt x="37" y="11"/>
                    <a:pt x="37" y="11"/>
                    <a:pt x="37" y="11"/>
                  </a:cubicBezTo>
                  <a:cubicBezTo>
                    <a:pt x="34" y="11"/>
                    <a:pt x="33" y="10"/>
                    <a:pt x="33" y="9"/>
                  </a:cubicBezTo>
                  <a:cubicBezTo>
                    <a:pt x="32" y="7"/>
                    <a:pt x="30" y="6"/>
                    <a:pt x="28" y="5"/>
                  </a:cubicBezTo>
                  <a:cubicBezTo>
                    <a:pt x="21" y="0"/>
                    <a:pt x="14" y="1"/>
                    <a:pt x="10" y="6"/>
                  </a:cubicBezTo>
                  <a:cubicBezTo>
                    <a:pt x="6" y="10"/>
                    <a:pt x="5" y="19"/>
                    <a:pt x="3" y="26"/>
                  </a:cubicBezTo>
                  <a:cubicBezTo>
                    <a:pt x="3" y="29"/>
                    <a:pt x="2" y="32"/>
                    <a:pt x="2" y="33"/>
                  </a:cubicBezTo>
                  <a:cubicBezTo>
                    <a:pt x="0" y="40"/>
                    <a:pt x="3" y="46"/>
                    <a:pt x="6" y="51"/>
                  </a:cubicBezTo>
                  <a:cubicBezTo>
                    <a:pt x="7" y="54"/>
                    <a:pt x="8" y="55"/>
                    <a:pt x="9" y="57"/>
                  </a:cubicBezTo>
                  <a:cubicBezTo>
                    <a:pt x="10" y="61"/>
                    <a:pt x="12" y="63"/>
                    <a:pt x="16" y="63"/>
                  </a:cubicBezTo>
                  <a:cubicBezTo>
                    <a:pt x="17" y="63"/>
                    <a:pt x="18" y="63"/>
                    <a:pt x="19" y="63"/>
                  </a:cubicBezTo>
                  <a:cubicBezTo>
                    <a:pt x="20" y="62"/>
                    <a:pt x="22" y="62"/>
                    <a:pt x="22" y="63"/>
                  </a:cubicBezTo>
                  <a:cubicBezTo>
                    <a:pt x="23" y="64"/>
                    <a:pt x="24" y="64"/>
                    <a:pt x="25" y="65"/>
                  </a:cubicBezTo>
                  <a:cubicBezTo>
                    <a:pt x="28" y="66"/>
                    <a:pt x="29" y="68"/>
                    <a:pt x="33" y="70"/>
                  </a:cubicBezTo>
                  <a:cubicBezTo>
                    <a:pt x="35" y="70"/>
                    <a:pt x="38" y="70"/>
                    <a:pt x="40" y="7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endParaRPr>
            </a:p>
          </p:txBody>
        </p:sp>
        <p:sp>
          <p:nvSpPr>
            <p:cNvPr id="38" name="world map piece"/>
            <p:cNvSpPr/>
            <p:nvPr/>
          </p:nvSpPr>
          <p:spPr bwMode="auto">
            <a:xfrm>
              <a:off x="4408488" y="1108075"/>
              <a:ext cx="360363" cy="301625"/>
            </a:xfrm>
            <a:custGeom>
              <a:avLst/>
              <a:gdLst>
                <a:gd name="T0" fmla="*/ 11 w 130"/>
                <a:gd name="T1" fmla="*/ 51 h 108"/>
                <a:gd name="T2" fmla="*/ 39 w 130"/>
                <a:gd name="T3" fmla="*/ 71 h 108"/>
                <a:gd name="T4" fmla="*/ 39 w 130"/>
                <a:gd name="T5" fmla="*/ 78 h 108"/>
                <a:gd name="T6" fmla="*/ 42 w 130"/>
                <a:gd name="T7" fmla="*/ 106 h 108"/>
                <a:gd name="T8" fmla="*/ 49 w 130"/>
                <a:gd name="T9" fmla="*/ 108 h 108"/>
                <a:gd name="T10" fmla="*/ 49 w 130"/>
                <a:gd name="T11" fmla="*/ 108 h 108"/>
                <a:gd name="T12" fmla="*/ 55 w 130"/>
                <a:gd name="T13" fmla="*/ 108 h 108"/>
                <a:gd name="T14" fmla="*/ 72 w 130"/>
                <a:gd name="T15" fmla="*/ 86 h 108"/>
                <a:gd name="T16" fmla="*/ 77 w 130"/>
                <a:gd name="T17" fmla="*/ 73 h 108"/>
                <a:gd name="T18" fmla="*/ 81 w 130"/>
                <a:gd name="T19" fmla="*/ 70 h 108"/>
                <a:gd name="T20" fmla="*/ 85 w 130"/>
                <a:gd name="T21" fmla="*/ 73 h 108"/>
                <a:gd name="T22" fmla="*/ 104 w 130"/>
                <a:gd name="T23" fmla="*/ 82 h 108"/>
                <a:gd name="T24" fmla="*/ 105 w 130"/>
                <a:gd name="T25" fmla="*/ 82 h 108"/>
                <a:gd name="T26" fmla="*/ 129 w 130"/>
                <a:gd name="T27" fmla="*/ 65 h 108"/>
                <a:gd name="T28" fmla="*/ 113 w 130"/>
                <a:gd name="T29" fmla="*/ 44 h 108"/>
                <a:gd name="T30" fmla="*/ 100 w 130"/>
                <a:gd name="T31" fmla="*/ 40 h 108"/>
                <a:gd name="T32" fmla="*/ 68 w 130"/>
                <a:gd name="T33" fmla="*/ 21 h 108"/>
                <a:gd name="T34" fmla="*/ 66 w 130"/>
                <a:gd name="T35" fmla="*/ 14 h 108"/>
                <a:gd name="T36" fmla="*/ 56 w 130"/>
                <a:gd name="T37" fmla="*/ 0 h 108"/>
                <a:gd name="T38" fmla="*/ 45 w 130"/>
                <a:gd name="T39" fmla="*/ 5 h 108"/>
                <a:gd name="T40" fmla="*/ 11 w 130"/>
                <a:gd name="T41" fmla="*/ 19 h 108"/>
                <a:gd name="T42" fmla="*/ 11 w 130"/>
                <a:gd name="T43" fmla="*/ 19 h 108"/>
                <a:gd name="T44" fmla="*/ 11 w 130"/>
                <a:gd name="T45" fmla="*/ 20 h 108"/>
                <a:gd name="T46" fmla="*/ 1 w 130"/>
                <a:gd name="T47" fmla="*/ 39 h 108"/>
                <a:gd name="T48" fmla="*/ 11 w 130"/>
                <a:gd name="T49" fmla="*/ 51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0" h="108">
                  <a:moveTo>
                    <a:pt x="11" y="51"/>
                  </a:moveTo>
                  <a:cubicBezTo>
                    <a:pt x="25" y="54"/>
                    <a:pt x="39" y="63"/>
                    <a:pt x="39" y="71"/>
                  </a:cubicBezTo>
                  <a:cubicBezTo>
                    <a:pt x="39" y="73"/>
                    <a:pt x="39" y="75"/>
                    <a:pt x="39" y="78"/>
                  </a:cubicBezTo>
                  <a:cubicBezTo>
                    <a:pt x="38" y="88"/>
                    <a:pt x="37" y="100"/>
                    <a:pt x="42" y="106"/>
                  </a:cubicBezTo>
                  <a:cubicBezTo>
                    <a:pt x="44" y="108"/>
                    <a:pt x="46" y="108"/>
                    <a:pt x="49" y="108"/>
                  </a:cubicBezTo>
                  <a:cubicBezTo>
                    <a:pt x="49" y="108"/>
                    <a:pt x="49" y="108"/>
                    <a:pt x="49" y="108"/>
                  </a:cubicBezTo>
                  <a:cubicBezTo>
                    <a:pt x="51" y="108"/>
                    <a:pt x="53" y="108"/>
                    <a:pt x="55" y="108"/>
                  </a:cubicBezTo>
                  <a:cubicBezTo>
                    <a:pt x="68" y="103"/>
                    <a:pt x="71" y="95"/>
                    <a:pt x="72" y="86"/>
                  </a:cubicBezTo>
                  <a:cubicBezTo>
                    <a:pt x="73" y="82"/>
                    <a:pt x="75" y="78"/>
                    <a:pt x="77" y="73"/>
                  </a:cubicBezTo>
                  <a:cubicBezTo>
                    <a:pt x="80" y="70"/>
                    <a:pt x="81" y="70"/>
                    <a:pt x="81" y="70"/>
                  </a:cubicBezTo>
                  <a:cubicBezTo>
                    <a:pt x="82" y="70"/>
                    <a:pt x="83" y="71"/>
                    <a:pt x="85" y="73"/>
                  </a:cubicBezTo>
                  <a:cubicBezTo>
                    <a:pt x="89" y="76"/>
                    <a:pt x="95" y="82"/>
                    <a:pt x="104" y="82"/>
                  </a:cubicBezTo>
                  <a:cubicBezTo>
                    <a:pt x="105" y="82"/>
                    <a:pt x="105" y="82"/>
                    <a:pt x="105" y="82"/>
                  </a:cubicBezTo>
                  <a:cubicBezTo>
                    <a:pt x="116" y="82"/>
                    <a:pt x="126" y="75"/>
                    <a:pt x="129" y="65"/>
                  </a:cubicBezTo>
                  <a:cubicBezTo>
                    <a:pt x="129" y="61"/>
                    <a:pt x="130" y="51"/>
                    <a:pt x="113" y="44"/>
                  </a:cubicBezTo>
                  <a:cubicBezTo>
                    <a:pt x="109" y="43"/>
                    <a:pt x="104" y="41"/>
                    <a:pt x="100" y="40"/>
                  </a:cubicBezTo>
                  <a:cubicBezTo>
                    <a:pt x="83" y="33"/>
                    <a:pt x="71" y="28"/>
                    <a:pt x="68" y="21"/>
                  </a:cubicBezTo>
                  <a:cubicBezTo>
                    <a:pt x="67" y="19"/>
                    <a:pt x="66" y="16"/>
                    <a:pt x="66" y="14"/>
                  </a:cubicBezTo>
                  <a:cubicBezTo>
                    <a:pt x="65" y="8"/>
                    <a:pt x="63" y="0"/>
                    <a:pt x="56" y="0"/>
                  </a:cubicBezTo>
                  <a:cubicBezTo>
                    <a:pt x="53" y="0"/>
                    <a:pt x="49" y="1"/>
                    <a:pt x="45" y="5"/>
                  </a:cubicBezTo>
                  <a:cubicBezTo>
                    <a:pt x="30" y="16"/>
                    <a:pt x="12" y="19"/>
                    <a:pt x="11" y="19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4" y="24"/>
                    <a:pt x="0" y="32"/>
                    <a:pt x="1" y="39"/>
                  </a:cubicBezTo>
                  <a:cubicBezTo>
                    <a:pt x="1" y="43"/>
                    <a:pt x="3" y="48"/>
                    <a:pt x="11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endParaRPr>
            </a:p>
          </p:txBody>
        </p:sp>
        <p:sp>
          <p:nvSpPr>
            <p:cNvPr id="39" name="world map piece"/>
            <p:cNvSpPr/>
            <p:nvPr/>
          </p:nvSpPr>
          <p:spPr bwMode="auto">
            <a:xfrm>
              <a:off x="4591050" y="1081088"/>
              <a:ext cx="153988" cy="100013"/>
            </a:xfrm>
            <a:custGeom>
              <a:avLst/>
              <a:gdLst>
                <a:gd name="T0" fmla="*/ 27 w 55"/>
                <a:gd name="T1" fmla="*/ 36 h 36"/>
                <a:gd name="T2" fmla="*/ 53 w 55"/>
                <a:gd name="T3" fmla="*/ 23 h 36"/>
                <a:gd name="T4" fmla="*/ 48 w 55"/>
                <a:gd name="T5" fmla="*/ 4 h 36"/>
                <a:gd name="T6" fmla="*/ 32 w 55"/>
                <a:gd name="T7" fmla="*/ 0 h 36"/>
                <a:gd name="T8" fmla="*/ 8 w 55"/>
                <a:gd name="T9" fmla="*/ 4 h 36"/>
                <a:gd name="T10" fmla="*/ 6 w 55"/>
                <a:gd name="T11" fmla="*/ 4 h 36"/>
                <a:gd name="T12" fmla="*/ 5 w 55"/>
                <a:gd name="T13" fmla="*/ 6 h 36"/>
                <a:gd name="T14" fmla="*/ 6 w 55"/>
                <a:gd name="T15" fmla="*/ 27 h 36"/>
                <a:gd name="T16" fmla="*/ 27 w 55"/>
                <a:gd name="T1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5" h="36">
                  <a:moveTo>
                    <a:pt x="27" y="36"/>
                  </a:moveTo>
                  <a:cubicBezTo>
                    <a:pt x="45" y="36"/>
                    <a:pt x="51" y="28"/>
                    <a:pt x="53" y="23"/>
                  </a:cubicBezTo>
                  <a:cubicBezTo>
                    <a:pt x="55" y="16"/>
                    <a:pt x="52" y="9"/>
                    <a:pt x="48" y="4"/>
                  </a:cubicBezTo>
                  <a:cubicBezTo>
                    <a:pt x="44" y="2"/>
                    <a:pt x="39" y="0"/>
                    <a:pt x="32" y="0"/>
                  </a:cubicBezTo>
                  <a:cubicBezTo>
                    <a:pt x="25" y="0"/>
                    <a:pt x="16" y="2"/>
                    <a:pt x="8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7"/>
                    <a:pt x="0" y="19"/>
                    <a:pt x="6" y="27"/>
                  </a:cubicBezTo>
                  <a:cubicBezTo>
                    <a:pt x="11" y="33"/>
                    <a:pt x="17" y="36"/>
                    <a:pt x="27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endParaRPr>
            </a:p>
          </p:txBody>
        </p:sp>
        <p:sp>
          <p:nvSpPr>
            <p:cNvPr id="40" name="world map piece"/>
            <p:cNvSpPr/>
            <p:nvPr/>
          </p:nvSpPr>
          <p:spPr bwMode="auto">
            <a:xfrm>
              <a:off x="7712075" y="3536950"/>
              <a:ext cx="74613" cy="109538"/>
            </a:xfrm>
            <a:custGeom>
              <a:avLst/>
              <a:gdLst>
                <a:gd name="T0" fmla="*/ 8 w 27"/>
                <a:gd name="T1" fmla="*/ 2 h 39"/>
                <a:gd name="T2" fmla="*/ 0 w 27"/>
                <a:gd name="T3" fmla="*/ 26 h 39"/>
                <a:gd name="T4" fmla="*/ 0 w 27"/>
                <a:gd name="T5" fmla="*/ 28 h 39"/>
                <a:gd name="T6" fmla="*/ 0 w 27"/>
                <a:gd name="T7" fmla="*/ 28 h 39"/>
                <a:gd name="T8" fmla="*/ 0 w 27"/>
                <a:gd name="T9" fmla="*/ 29 h 39"/>
                <a:gd name="T10" fmla="*/ 12 w 27"/>
                <a:gd name="T11" fmla="*/ 39 h 39"/>
                <a:gd name="T12" fmla="*/ 14 w 27"/>
                <a:gd name="T13" fmla="*/ 38 h 39"/>
                <a:gd name="T14" fmla="*/ 27 w 27"/>
                <a:gd name="T15" fmla="*/ 17 h 39"/>
                <a:gd name="T16" fmla="*/ 8 w 27"/>
                <a:gd name="T17" fmla="*/ 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39">
                  <a:moveTo>
                    <a:pt x="8" y="2"/>
                  </a:moveTo>
                  <a:cubicBezTo>
                    <a:pt x="0" y="4"/>
                    <a:pt x="0" y="17"/>
                    <a:pt x="0" y="26"/>
                  </a:cubicBezTo>
                  <a:cubicBezTo>
                    <a:pt x="0" y="27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1" y="30"/>
                    <a:pt x="4" y="39"/>
                    <a:pt x="12" y="39"/>
                  </a:cubicBezTo>
                  <a:cubicBezTo>
                    <a:pt x="12" y="39"/>
                    <a:pt x="13" y="38"/>
                    <a:pt x="14" y="38"/>
                  </a:cubicBezTo>
                  <a:cubicBezTo>
                    <a:pt x="23" y="35"/>
                    <a:pt x="27" y="24"/>
                    <a:pt x="27" y="17"/>
                  </a:cubicBezTo>
                  <a:cubicBezTo>
                    <a:pt x="27" y="8"/>
                    <a:pt x="18" y="0"/>
                    <a:pt x="8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endParaRPr>
            </a:p>
          </p:txBody>
        </p:sp>
        <p:sp>
          <p:nvSpPr>
            <p:cNvPr id="41" name="world map piece"/>
            <p:cNvSpPr/>
            <p:nvPr/>
          </p:nvSpPr>
          <p:spPr bwMode="auto">
            <a:xfrm>
              <a:off x="7723188" y="3760788"/>
              <a:ext cx="130175" cy="166688"/>
            </a:xfrm>
            <a:custGeom>
              <a:avLst/>
              <a:gdLst>
                <a:gd name="T0" fmla="*/ 32 w 47"/>
                <a:gd name="T1" fmla="*/ 13 h 60"/>
                <a:gd name="T2" fmla="*/ 23 w 47"/>
                <a:gd name="T3" fmla="*/ 0 h 60"/>
                <a:gd name="T4" fmla="*/ 14 w 47"/>
                <a:gd name="T5" fmla="*/ 2 h 60"/>
                <a:gd name="T6" fmla="*/ 8 w 47"/>
                <a:gd name="T7" fmla="*/ 3 h 60"/>
                <a:gd name="T8" fmla="*/ 3 w 47"/>
                <a:gd name="T9" fmla="*/ 7 h 60"/>
                <a:gd name="T10" fmla="*/ 4 w 47"/>
                <a:gd name="T11" fmla="*/ 25 h 60"/>
                <a:gd name="T12" fmla="*/ 6 w 47"/>
                <a:gd name="T13" fmla="*/ 33 h 60"/>
                <a:gd name="T14" fmla="*/ 6 w 47"/>
                <a:gd name="T15" fmla="*/ 33 h 60"/>
                <a:gd name="T16" fmla="*/ 6 w 47"/>
                <a:gd name="T17" fmla="*/ 33 h 60"/>
                <a:gd name="T18" fmla="*/ 19 w 47"/>
                <a:gd name="T19" fmla="*/ 57 h 60"/>
                <a:gd name="T20" fmla="*/ 26 w 47"/>
                <a:gd name="T21" fmla="*/ 59 h 60"/>
                <a:gd name="T22" fmla="*/ 32 w 47"/>
                <a:gd name="T23" fmla="*/ 60 h 60"/>
                <a:gd name="T24" fmla="*/ 41 w 47"/>
                <a:gd name="T25" fmla="*/ 57 h 60"/>
                <a:gd name="T26" fmla="*/ 46 w 47"/>
                <a:gd name="T27" fmla="*/ 51 h 60"/>
                <a:gd name="T28" fmla="*/ 39 w 47"/>
                <a:gd name="T29" fmla="*/ 44 h 60"/>
                <a:gd name="T30" fmla="*/ 30 w 47"/>
                <a:gd name="T31" fmla="*/ 40 h 60"/>
                <a:gd name="T32" fmla="*/ 30 w 47"/>
                <a:gd name="T33" fmla="*/ 28 h 60"/>
                <a:gd name="T34" fmla="*/ 32 w 47"/>
                <a:gd name="T35" fmla="*/ 13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7" h="60">
                  <a:moveTo>
                    <a:pt x="32" y="13"/>
                  </a:moveTo>
                  <a:cubicBezTo>
                    <a:pt x="32" y="2"/>
                    <a:pt x="27" y="0"/>
                    <a:pt x="23" y="0"/>
                  </a:cubicBezTo>
                  <a:cubicBezTo>
                    <a:pt x="20" y="0"/>
                    <a:pt x="17" y="1"/>
                    <a:pt x="14" y="2"/>
                  </a:cubicBezTo>
                  <a:cubicBezTo>
                    <a:pt x="12" y="2"/>
                    <a:pt x="10" y="3"/>
                    <a:pt x="8" y="3"/>
                  </a:cubicBezTo>
                  <a:cubicBezTo>
                    <a:pt x="5" y="4"/>
                    <a:pt x="3" y="6"/>
                    <a:pt x="3" y="7"/>
                  </a:cubicBezTo>
                  <a:cubicBezTo>
                    <a:pt x="0" y="13"/>
                    <a:pt x="3" y="19"/>
                    <a:pt x="4" y="25"/>
                  </a:cubicBezTo>
                  <a:cubicBezTo>
                    <a:pt x="5" y="28"/>
                    <a:pt x="6" y="31"/>
                    <a:pt x="6" y="33"/>
                  </a:cubicBezTo>
                  <a:cubicBezTo>
                    <a:pt x="6" y="33"/>
                    <a:pt x="6" y="33"/>
                    <a:pt x="6" y="33"/>
                  </a:cubicBezTo>
                  <a:cubicBezTo>
                    <a:pt x="6" y="33"/>
                    <a:pt x="6" y="33"/>
                    <a:pt x="6" y="33"/>
                  </a:cubicBezTo>
                  <a:cubicBezTo>
                    <a:pt x="6" y="37"/>
                    <a:pt x="8" y="57"/>
                    <a:pt x="19" y="57"/>
                  </a:cubicBezTo>
                  <a:cubicBezTo>
                    <a:pt x="22" y="57"/>
                    <a:pt x="24" y="58"/>
                    <a:pt x="26" y="59"/>
                  </a:cubicBezTo>
                  <a:cubicBezTo>
                    <a:pt x="28" y="59"/>
                    <a:pt x="30" y="60"/>
                    <a:pt x="32" y="60"/>
                  </a:cubicBezTo>
                  <a:cubicBezTo>
                    <a:pt x="35" y="60"/>
                    <a:pt x="38" y="59"/>
                    <a:pt x="41" y="57"/>
                  </a:cubicBezTo>
                  <a:cubicBezTo>
                    <a:pt x="44" y="56"/>
                    <a:pt x="47" y="54"/>
                    <a:pt x="46" y="51"/>
                  </a:cubicBezTo>
                  <a:cubicBezTo>
                    <a:pt x="46" y="47"/>
                    <a:pt x="43" y="45"/>
                    <a:pt x="39" y="44"/>
                  </a:cubicBezTo>
                  <a:cubicBezTo>
                    <a:pt x="36" y="42"/>
                    <a:pt x="34" y="41"/>
                    <a:pt x="30" y="40"/>
                  </a:cubicBezTo>
                  <a:cubicBezTo>
                    <a:pt x="27" y="37"/>
                    <a:pt x="28" y="35"/>
                    <a:pt x="30" y="28"/>
                  </a:cubicBezTo>
                  <a:cubicBezTo>
                    <a:pt x="31" y="24"/>
                    <a:pt x="32" y="18"/>
                    <a:pt x="32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endParaRPr>
            </a:p>
          </p:txBody>
        </p:sp>
        <p:sp>
          <p:nvSpPr>
            <p:cNvPr id="42" name="world map piece"/>
            <p:cNvSpPr/>
            <p:nvPr/>
          </p:nvSpPr>
          <p:spPr bwMode="auto">
            <a:xfrm>
              <a:off x="6554788" y="4071938"/>
              <a:ext cx="107950" cy="88900"/>
            </a:xfrm>
            <a:custGeom>
              <a:avLst/>
              <a:gdLst>
                <a:gd name="T0" fmla="*/ 37 w 39"/>
                <a:gd name="T1" fmla="*/ 17 h 32"/>
                <a:gd name="T2" fmla="*/ 32 w 39"/>
                <a:gd name="T3" fmla="*/ 5 h 32"/>
                <a:gd name="T4" fmla="*/ 22 w 39"/>
                <a:gd name="T5" fmla="*/ 0 h 32"/>
                <a:gd name="T6" fmla="*/ 6 w 39"/>
                <a:gd name="T7" fmla="*/ 4 h 32"/>
                <a:gd name="T8" fmla="*/ 5 w 39"/>
                <a:gd name="T9" fmla="*/ 4 h 32"/>
                <a:gd name="T10" fmla="*/ 5 w 39"/>
                <a:gd name="T11" fmla="*/ 7 h 32"/>
                <a:gd name="T12" fmla="*/ 4 w 39"/>
                <a:gd name="T13" fmla="*/ 9 h 32"/>
                <a:gd name="T14" fmla="*/ 13 w 39"/>
                <a:gd name="T15" fmla="*/ 28 h 32"/>
                <a:gd name="T16" fmla="*/ 31 w 39"/>
                <a:gd name="T17" fmla="*/ 32 h 32"/>
                <a:gd name="T18" fmla="*/ 38 w 39"/>
                <a:gd name="T19" fmla="*/ 30 h 32"/>
                <a:gd name="T20" fmla="*/ 38 w 39"/>
                <a:gd name="T21" fmla="*/ 24 h 32"/>
                <a:gd name="T22" fmla="*/ 37 w 39"/>
                <a:gd name="T23" fmla="*/ 1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9" h="32">
                  <a:moveTo>
                    <a:pt x="37" y="17"/>
                  </a:moveTo>
                  <a:cubicBezTo>
                    <a:pt x="36" y="14"/>
                    <a:pt x="35" y="10"/>
                    <a:pt x="32" y="5"/>
                  </a:cubicBezTo>
                  <a:cubicBezTo>
                    <a:pt x="32" y="3"/>
                    <a:pt x="28" y="0"/>
                    <a:pt x="22" y="0"/>
                  </a:cubicBezTo>
                  <a:cubicBezTo>
                    <a:pt x="16" y="0"/>
                    <a:pt x="7" y="4"/>
                    <a:pt x="6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8"/>
                    <a:pt x="4" y="9"/>
                  </a:cubicBezTo>
                  <a:cubicBezTo>
                    <a:pt x="3" y="13"/>
                    <a:pt x="0" y="23"/>
                    <a:pt x="13" y="28"/>
                  </a:cubicBezTo>
                  <a:cubicBezTo>
                    <a:pt x="17" y="30"/>
                    <a:pt x="26" y="32"/>
                    <a:pt x="31" y="32"/>
                  </a:cubicBezTo>
                  <a:cubicBezTo>
                    <a:pt x="34" y="32"/>
                    <a:pt x="37" y="31"/>
                    <a:pt x="38" y="30"/>
                  </a:cubicBezTo>
                  <a:cubicBezTo>
                    <a:pt x="39" y="29"/>
                    <a:pt x="39" y="26"/>
                    <a:pt x="38" y="24"/>
                  </a:cubicBezTo>
                  <a:cubicBezTo>
                    <a:pt x="37" y="21"/>
                    <a:pt x="37" y="19"/>
                    <a:pt x="37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endParaRPr>
            </a:p>
          </p:txBody>
        </p:sp>
        <p:sp>
          <p:nvSpPr>
            <p:cNvPr id="43" name="world map piece"/>
            <p:cNvSpPr/>
            <p:nvPr/>
          </p:nvSpPr>
          <p:spPr bwMode="auto">
            <a:xfrm>
              <a:off x="7423150" y="4132263"/>
              <a:ext cx="300038" cy="342900"/>
            </a:xfrm>
            <a:custGeom>
              <a:avLst/>
              <a:gdLst>
                <a:gd name="T0" fmla="*/ 98 w 108"/>
                <a:gd name="T1" fmla="*/ 0 h 123"/>
                <a:gd name="T2" fmla="*/ 83 w 108"/>
                <a:gd name="T3" fmla="*/ 6 h 123"/>
                <a:gd name="T4" fmla="*/ 77 w 108"/>
                <a:gd name="T5" fmla="*/ 9 h 123"/>
                <a:gd name="T6" fmla="*/ 63 w 108"/>
                <a:gd name="T7" fmla="*/ 22 h 123"/>
                <a:gd name="T8" fmla="*/ 57 w 108"/>
                <a:gd name="T9" fmla="*/ 30 h 123"/>
                <a:gd name="T10" fmla="*/ 49 w 108"/>
                <a:gd name="T11" fmla="*/ 36 h 123"/>
                <a:gd name="T12" fmla="*/ 37 w 108"/>
                <a:gd name="T13" fmla="*/ 52 h 123"/>
                <a:gd name="T14" fmla="*/ 30 w 108"/>
                <a:gd name="T15" fmla="*/ 56 h 123"/>
                <a:gd name="T16" fmla="*/ 26 w 108"/>
                <a:gd name="T17" fmla="*/ 56 h 123"/>
                <a:gd name="T18" fmla="*/ 17 w 108"/>
                <a:gd name="T19" fmla="*/ 56 h 123"/>
                <a:gd name="T20" fmla="*/ 12 w 108"/>
                <a:gd name="T21" fmla="*/ 58 h 123"/>
                <a:gd name="T22" fmla="*/ 4 w 108"/>
                <a:gd name="T23" fmla="*/ 71 h 123"/>
                <a:gd name="T24" fmla="*/ 2 w 108"/>
                <a:gd name="T25" fmla="*/ 75 h 123"/>
                <a:gd name="T26" fmla="*/ 13 w 108"/>
                <a:gd name="T27" fmla="*/ 98 h 123"/>
                <a:gd name="T28" fmla="*/ 15 w 108"/>
                <a:gd name="T29" fmla="*/ 101 h 123"/>
                <a:gd name="T30" fmla="*/ 32 w 108"/>
                <a:gd name="T31" fmla="*/ 112 h 123"/>
                <a:gd name="T32" fmla="*/ 51 w 108"/>
                <a:gd name="T33" fmla="*/ 118 h 123"/>
                <a:gd name="T34" fmla="*/ 68 w 108"/>
                <a:gd name="T35" fmla="*/ 123 h 123"/>
                <a:gd name="T36" fmla="*/ 74 w 108"/>
                <a:gd name="T37" fmla="*/ 116 h 123"/>
                <a:gd name="T38" fmla="*/ 78 w 108"/>
                <a:gd name="T39" fmla="*/ 106 h 123"/>
                <a:gd name="T40" fmla="*/ 86 w 108"/>
                <a:gd name="T41" fmla="*/ 95 h 123"/>
                <a:gd name="T42" fmla="*/ 96 w 108"/>
                <a:gd name="T43" fmla="*/ 80 h 123"/>
                <a:gd name="T44" fmla="*/ 102 w 108"/>
                <a:gd name="T45" fmla="*/ 56 h 123"/>
                <a:gd name="T46" fmla="*/ 96 w 108"/>
                <a:gd name="T47" fmla="*/ 45 h 123"/>
                <a:gd name="T48" fmla="*/ 100 w 108"/>
                <a:gd name="T49" fmla="*/ 29 h 123"/>
                <a:gd name="T50" fmla="*/ 105 w 108"/>
                <a:gd name="T51" fmla="*/ 12 h 123"/>
                <a:gd name="T52" fmla="*/ 98 w 108"/>
                <a:gd name="T5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08" h="123">
                  <a:moveTo>
                    <a:pt x="98" y="0"/>
                  </a:moveTo>
                  <a:cubicBezTo>
                    <a:pt x="94" y="0"/>
                    <a:pt x="89" y="3"/>
                    <a:pt x="83" y="6"/>
                  </a:cubicBezTo>
                  <a:cubicBezTo>
                    <a:pt x="81" y="7"/>
                    <a:pt x="79" y="8"/>
                    <a:pt x="77" y="9"/>
                  </a:cubicBezTo>
                  <a:cubicBezTo>
                    <a:pt x="68" y="14"/>
                    <a:pt x="66" y="17"/>
                    <a:pt x="63" y="22"/>
                  </a:cubicBezTo>
                  <a:cubicBezTo>
                    <a:pt x="62" y="24"/>
                    <a:pt x="60" y="27"/>
                    <a:pt x="57" y="30"/>
                  </a:cubicBezTo>
                  <a:cubicBezTo>
                    <a:pt x="53" y="33"/>
                    <a:pt x="51" y="35"/>
                    <a:pt x="49" y="36"/>
                  </a:cubicBezTo>
                  <a:cubicBezTo>
                    <a:pt x="45" y="40"/>
                    <a:pt x="40" y="42"/>
                    <a:pt x="37" y="52"/>
                  </a:cubicBezTo>
                  <a:cubicBezTo>
                    <a:pt x="36" y="56"/>
                    <a:pt x="34" y="56"/>
                    <a:pt x="30" y="56"/>
                  </a:cubicBezTo>
                  <a:cubicBezTo>
                    <a:pt x="29" y="56"/>
                    <a:pt x="28" y="56"/>
                    <a:pt x="26" y="56"/>
                  </a:cubicBezTo>
                  <a:cubicBezTo>
                    <a:pt x="23" y="56"/>
                    <a:pt x="19" y="56"/>
                    <a:pt x="17" y="56"/>
                  </a:cubicBezTo>
                  <a:cubicBezTo>
                    <a:pt x="15" y="57"/>
                    <a:pt x="13" y="58"/>
                    <a:pt x="12" y="58"/>
                  </a:cubicBezTo>
                  <a:cubicBezTo>
                    <a:pt x="8" y="62"/>
                    <a:pt x="6" y="67"/>
                    <a:pt x="4" y="71"/>
                  </a:cubicBezTo>
                  <a:cubicBezTo>
                    <a:pt x="3" y="73"/>
                    <a:pt x="3" y="74"/>
                    <a:pt x="2" y="75"/>
                  </a:cubicBezTo>
                  <a:cubicBezTo>
                    <a:pt x="0" y="83"/>
                    <a:pt x="3" y="87"/>
                    <a:pt x="13" y="98"/>
                  </a:cubicBezTo>
                  <a:cubicBezTo>
                    <a:pt x="15" y="101"/>
                    <a:pt x="15" y="101"/>
                    <a:pt x="15" y="101"/>
                  </a:cubicBezTo>
                  <a:cubicBezTo>
                    <a:pt x="22" y="110"/>
                    <a:pt x="24" y="111"/>
                    <a:pt x="32" y="112"/>
                  </a:cubicBezTo>
                  <a:cubicBezTo>
                    <a:pt x="35" y="113"/>
                    <a:pt x="41" y="114"/>
                    <a:pt x="51" y="118"/>
                  </a:cubicBezTo>
                  <a:cubicBezTo>
                    <a:pt x="62" y="121"/>
                    <a:pt x="65" y="123"/>
                    <a:pt x="68" y="123"/>
                  </a:cubicBezTo>
                  <a:cubicBezTo>
                    <a:pt x="73" y="123"/>
                    <a:pt x="74" y="118"/>
                    <a:pt x="74" y="116"/>
                  </a:cubicBezTo>
                  <a:cubicBezTo>
                    <a:pt x="75" y="113"/>
                    <a:pt x="76" y="110"/>
                    <a:pt x="78" y="106"/>
                  </a:cubicBezTo>
                  <a:cubicBezTo>
                    <a:pt x="84" y="100"/>
                    <a:pt x="85" y="97"/>
                    <a:pt x="86" y="95"/>
                  </a:cubicBezTo>
                  <a:cubicBezTo>
                    <a:pt x="87" y="91"/>
                    <a:pt x="88" y="89"/>
                    <a:pt x="96" y="80"/>
                  </a:cubicBezTo>
                  <a:cubicBezTo>
                    <a:pt x="108" y="69"/>
                    <a:pt x="107" y="63"/>
                    <a:pt x="102" y="56"/>
                  </a:cubicBezTo>
                  <a:cubicBezTo>
                    <a:pt x="100" y="52"/>
                    <a:pt x="98" y="49"/>
                    <a:pt x="96" y="45"/>
                  </a:cubicBezTo>
                  <a:cubicBezTo>
                    <a:pt x="94" y="37"/>
                    <a:pt x="96" y="34"/>
                    <a:pt x="100" y="29"/>
                  </a:cubicBezTo>
                  <a:cubicBezTo>
                    <a:pt x="103" y="25"/>
                    <a:pt x="105" y="20"/>
                    <a:pt x="105" y="12"/>
                  </a:cubicBezTo>
                  <a:cubicBezTo>
                    <a:pt x="105" y="2"/>
                    <a:pt x="100" y="0"/>
                    <a:pt x="9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endParaRPr>
            </a:p>
          </p:txBody>
        </p:sp>
        <p:sp>
          <p:nvSpPr>
            <p:cNvPr id="44" name="world map piece"/>
            <p:cNvSpPr/>
            <p:nvPr/>
          </p:nvSpPr>
          <p:spPr bwMode="auto">
            <a:xfrm>
              <a:off x="7704138" y="4297363"/>
              <a:ext cx="171450" cy="192088"/>
            </a:xfrm>
            <a:custGeom>
              <a:avLst/>
              <a:gdLst>
                <a:gd name="T0" fmla="*/ 58 w 62"/>
                <a:gd name="T1" fmla="*/ 10 h 69"/>
                <a:gd name="T2" fmla="*/ 60 w 62"/>
                <a:gd name="T3" fmla="*/ 4 h 69"/>
                <a:gd name="T4" fmla="*/ 55 w 62"/>
                <a:gd name="T5" fmla="*/ 0 h 69"/>
                <a:gd name="T6" fmla="*/ 12 w 62"/>
                <a:gd name="T7" fmla="*/ 15 h 69"/>
                <a:gd name="T8" fmla="*/ 4 w 62"/>
                <a:gd name="T9" fmla="*/ 33 h 69"/>
                <a:gd name="T10" fmla="*/ 5 w 62"/>
                <a:gd name="T11" fmla="*/ 40 h 69"/>
                <a:gd name="T12" fmla="*/ 5 w 62"/>
                <a:gd name="T13" fmla="*/ 40 h 69"/>
                <a:gd name="T14" fmla="*/ 5 w 62"/>
                <a:gd name="T15" fmla="*/ 41 h 69"/>
                <a:gd name="T16" fmla="*/ 21 w 62"/>
                <a:gd name="T17" fmla="*/ 63 h 69"/>
                <a:gd name="T18" fmla="*/ 37 w 62"/>
                <a:gd name="T19" fmla="*/ 69 h 69"/>
                <a:gd name="T20" fmla="*/ 49 w 62"/>
                <a:gd name="T21" fmla="*/ 56 h 69"/>
                <a:gd name="T22" fmla="*/ 50 w 62"/>
                <a:gd name="T23" fmla="*/ 53 h 69"/>
                <a:gd name="T24" fmla="*/ 38 w 62"/>
                <a:gd name="T25" fmla="*/ 26 h 69"/>
                <a:gd name="T26" fmla="*/ 36 w 62"/>
                <a:gd name="T27" fmla="*/ 25 h 69"/>
                <a:gd name="T28" fmla="*/ 44 w 62"/>
                <a:gd name="T29" fmla="*/ 20 h 69"/>
                <a:gd name="T30" fmla="*/ 58 w 62"/>
                <a:gd name="T31" fmla="*/ 1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2" h="69">
                  <a:moveTo>
                    <a:pt x="58" y="10"/>
                  </a:moveTo>
                  <a:cubicBezTo>
                    <a:pt x="59" y="10"/>
                    <a:pt x="62" y="7"/>
                    <a:pt x="60" y="4"/>
                  </a:cubicBezTo>
                  <a:cubicBezTo>
                    <a:pt x="60" y="2"/>
                    <a:pt x="58" y="0"/>
                    <a:pt x="55" y="0"/>
                  </a:cubicBezTo>
                  <a:cubicBezTo>
                    <a:pt x="47" y="0"/>
                    <a:pt x="24" y="8"/>
                    <a:pt x="12" y="15"/>
                  </a:cubicBezTo>
                  <a:cubicBezTo>
                    <a:pt x="0" y="23"/>
                    <a:pt x="0" y="27"/>
                    <a:pt x="4" y="33"/>
                  </a:cubicBezTo>
                  <a:cubicBezTo>
                    <a:pt x="4" y="36"/>
                    <a:pt x="5" y="37"/>
                    <a:pt x="5" y="40"/>
                  </a:cubicBezTo>
                  <a:cubicBezTo>
                    <a:pt x="5" y="40"/>
                    <a:pt x="5" y="40"/>
                    <a:pt x="5" y="40"/>
                  </a:cubicBezTo>
                  <a:cubicBezTo>
                    <a:pt x="5" y="41"/>
                    <a:pt x="5" y="41"/>
                    <a:pt x="5" y="41"/>
                  </a:cubicBezTo>
                  <a:cubicBezTo>
                    <a:pt x="5" y="41"/>
                    <a:pt x="7" y="55"/>
                    <a:pt x="21" y="63"/>
                  </a:cubicBezTo>
                  <a:cubicBezTo>
                    <a:pt x="28" y="66"/>
                    <a:pt x="33" y="69"/>
                    <a:pt x="37" y="69"/>
                  </a:cubicBezTo>
                  <a:cubicBezTo>
                    <a:pt x="45" y="69"/>
                    <a:pt x="48" y="61"/>
                    <a:pt x="49" y="56"/>
                  </a:cubicBezTo>
                  <a:cubicBezTo>
                    <a:pt x="50" y="53"/>
                    <a:pt x="50" y="53"/>
                    <a:pt x="50" y="53"/>
                  </a:cubicBezTo>
                  <a:cubicBezTo>
                    <a:pt x="53" y="41"/>
                    <a:pt x="56" y="32"/>
                    <a:pt x="38" y="26"/>
                  </a:cubicBezTo>
                  <a:cubicBezTo>
                    <a:pt x="37" y="26"/>
                    <a:pt x="36" y="25"/>
                    <a:pt x="36" y="25"/>
                  </a:cubicBezTo>
                  <a:cubicBezTo>
                    <a:pt x="37" y="23"/>
                    <a:pt x="41" y="21"/>
                    <a:pt x="44" y="20"/>
                  </a:cubicBezTo>
                  <a:cubicBezTo>
                    <a:pt x="48" y="17"/>
                    <a:pt x="54" y="14"/>
                    <a:pt x="58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endParaRPr>
            </a:p>
          </p:txBody>
        </p:sp>
        <p:sp>
          <p:nvSpPr>
            <p:cNvPr id="45" name="world map piece"/>
            <p:cNvSpPr/>
            <p:nvPr/>
          </p:nvSpPr>
          <p:spPr bwMode="auto">
            <a:xfrm>
              <a:off x="7772400" y="3976688"/>
              <a:ext cx="206375" cy="198438"/>
            </a:xfrm>
            <a:custGeom>
              <a:avLst/>
              <a:gdLst>
                <a:gd name="T0" fmla="*/ 48 w 74"/>
                <a:gd name="T1" fmla="*/ 66 h 71"/>
                <a:gd name="T2" fmla="*/ 62 w 74"/>
                <a:gd name="T3" fmla="*/ 71 h 71"/>
                <a:gd name="T4" fmla="*/ 72 w 74"/>
                <a:gd name="T5" fmla="*/ 60 h 71"/>
                <a:gd name="T6" fmla="*/ 68 w 74"/>
                <a:gd name="T7" fmla="*/ 42 h 71"/>
                <a:gd name="T8" fmla="*/ 50 w 74"/>
                <a:gd name="T9" fmla="*/ 34 h 71"/>
                <a:gd name="T10" fmla="*/ 44 w 74"/>
                <a:gd name="T11" fmla="*/ 38 h 71"/>
                <a:gd name="T12" fmla="*/ 43 w 74"/>
                <a:gd name="T13" fmla="*/ 38 h 71"/>
                <a:gd name="T14" fmla="*/ 42 w 74"/>
                <a:gd name="T15" fmla="*/ 32 h 71"/>
                <a:gd name="T16" fmla="*/ 41 w 74"/>
                <a:gd name="T17" fmla="*/ 24 h 71"/>
                <a:gd name="T18" fmla="*/ 27 w 74"/>
                <a:gd name="T19" fmla="*/ 6 h 71"/>
                <a:gd name="T20" fmla="*/ 18 w 74"/>
                <a:gd name="T21" fmla="*/ 2 h 71"/>
                <a:gd name="T22" fmla="*/ 12 w 74"/>
                <a:gd name="T23" fmla="*/ 0 h 71"/>
                <a:gd name="T24" fmla="*/ 3 w 74"/>
                <a:gd name="T25" fmla="*/ 8 h 71"/>
                <a:gd name="T26" fmla="*/ 1 w 74"/>
                <a:gd name="T27" fmla="*/ 17 h 71"/>
                <a:gd name="T28" fmla="*/ 7 w 74"/>
                <a:gd name="T29" fmla="*/ 22 h 71"/>
                <a:gd name="T30" fmla="*/ 11 w 74"/>
                <a:gd name="T31" fmla="*/ 24 h 71"/>
                <a:gd name="T32" fmla="*/ 12 w 74"/>
                <a:gd name="T33" fmla="*/ 30 h 71"/>
                <a:gd name="T34" fmla="*/ 24 w 74"/>
                <a:gd name="T35" fmla="*/ 49 h 71"/>
                <a:gd name="T36" fmla="*/ 27 w 74"/>
                <a:gd name="T37" fmla="*/ 50 h 71"/>
                <a:gd name="T38" fmla="*/ 27 w 74"/>
                <a:gd name="T39" fmla="*/ 51 h 71"/>
                <a:gd name="T40" fmla="*/ 39 w 74"/>
                <a:gd name="T41" fmla="*/ 63 h 71"/>
                <a:gd name="T42" fmla="*/ 48 w 74"/>
                <a:gd name="T43" fmla="*/ 66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4" h="71">
                  <a:moveTo>
                    <a:pt x="48" y="66"/>
                  </a:moveTo>
                  <a:cubicBezTo>
                    <a:pt x="54" y="69"/>
                    <a:pt x="58" y="71"/>
                    <a:pt x="62" y="71"/>
                  </a:cubicBezTo>
                  <a:cubicBezTo>
                    <a:pt x="70" y="71"/>
                    <a:pt x="72" y="64"/>
                    <a:pt x="72" y="60"/>
                  </a:cubicBezTo>
                  <a:cubicBezTo>
                    <a:pt x="74" y="54"/>
                    <a:pt x="72" y="48"/>
                    <a:pt x="68" y="42"/>
                  </a:cubicBezTo>
                  <a:cubicBezTo>
                    <a:pt x="63" y="35"/>
                    <a:pt x="55" y="32"/>
                    <a:pt x="50" y="34"/>
                  </a:cubicBezTo>
                  <a:cubicBezTo>
                    <a:pt x="47" y="35"/>
                    <a:pt x="45" y="37"/>
                    <a:pt x="44" y="38"/>
                  </a:cubicBezTo>
                  <a:cubicBezTo>
                    <a:pt x="43" y="38"/>
                    <a:pt x="43" y="38"/>
                    <a:pt x="43" y="38"/>
                  </a:cubicBezTo>
                  <a:cubicBezTo>
                    <a:pt x="43" y="37"/>
                    <a:pt x="42" y="35"/>
                    <a:pt x="42" y="32"/>
                  </a:cubicBezTo>
                  <a:cubicBezTo>
                    <a:pt x="41" y="28"/>
                    <a:pt x="41" y="27"/>
                    <a:pt x="41" y="24"/>
                  </a:cubicBezTo>
                  <a:cubicBezTo>
                    <a:pt x="39" y="15"/>
                    <a:pt x="39" y="11"/>
                    <a:pt x="27" y="6"/>
                  </a:cubicBezTo>
                  <a:cubicBezTo>
                    <a:pt x="23" y="5"/>
                    <a:pt x="20" y="4"/>
                    <a:pt x="18" y="2"/>
                  </a:cubicBezTo>
                  <a:cubicBezTo>
                    <a:pt x="17" y="0"/>
                    <a:pt x="14" y="0"/>
                    <a:pt x="12" y="0"/>
                  </a:cubicBezTo>
                  <a:cubicBezTo>
                    <a:pt x="8" y="0"/>
                    <a:pt x="7" y="3"/>
                    <a:pt x="3" y="8"/>
                  </a:cubicBezTo>
                  <a:cubicBezTo>
                    <a:pt x="1" y="11"/>
                    <a:pt x="0" y="15"/>
                    <a:pt x="1" y="17"/>
                  </a:cubicBezTo>
                  <a:cubicBezTo>
                    <a:pt x="2" y="20"/>
                    <a:pt x="5" y="21"/>
                    <a:pt x="7" y="22"/>
                  </a:cubicBezTo>
                  <a:cubicBezTo>
                    <a:pt x="9" y="22"/>
                    <a:pt x="11" y="22"/>
                    <a:pt x="11" y="24"/>
                  </a:cubicBezTo>
                  <a:cubicBezTo>
                    <a:pt x="12" y="26"/>
                    <a:pt x="12" y="28"/>
                    <a:pt x="12" y="30"/>
                  </a:cubicBezTo>
                  <a:cubicBezTo>
                    <a:pt x="13" y="37"/>
                    <a:pt x="14" y="43"/>
                    <a:pt x="24" y="49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8" y="51"/>
                    <a:pt x="27" y="51"/>
                    <a:pt x="27" y="51"/>
                  </a:cubicBezTo>
                  <a:cubicBezTo>
                    <a:pt x="27" y="56"/>
                    <a:pt x="30" y="60"/>
                    <a:pt x="39" y="63"/>
                  </a:cubicBezTo>
                  <a:cubicBezTo>
                    <a:pt x="43" y="64"/>
                    <a:pt x="45" y="65"/>
                    <a:pt x="48" y="6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endParaRPr>
            </a:p>
          </p:txBody>
        </p:sp>
        <p:sp>
          <p:nvSpPr>
            <p:cNvPr id="46" name="world map piece"/>
            <p:cNvSpPr/>
            <p:nvPr/>
          </p:nvSpPr>
          <p:spPr bwMode="auto">
            <a:xfrm>
              <a:off x="7861300" y="3946525"/>
              <a:ext cx="95250" cy="73025"/>
            </a:xfrm>
            <a:custGeom>
              <a:avLst/>
              <a:gdLst>
                <a:gd name="T0" fmla="*/ 16 w 34"/>
                <a:gd name="T1" fmla="*/ 26 h 26"/>
                <a:gd name="T2" fmla="*/ 21 w 34"/>
                <a:gd name="T3" fmla="*/ 24 h 26"/>
                <a:gd name="T4" fmla="*/ 28 w 34"/>
                <a:gd name="T5" fmla="*/ 22 h 26"/>
                <a:gd name="T6" fmla="*/ 34 w 34"/>
                <a:gd name="T7" fmla="*/ 16 h 26"/>
                <a:gd name="T8" fmla="*/ 8 w 34"/>
                <a:gd name="T9" fmla="*/ 0 h 26"/>
                <a:gd name="T10" fmla="*/ 7 w 34"/>
                <a:gd name="T11" fmla="*/ 0 h 26"/>
                <a:gd name="T12" fmla="*/ 7 w 34"/>
                <a:gd name="T13" fmla="*/ 1 h 26"/>
                <a:gd name="T14" fmla="*/ 0 w 34"/>
                <a:gd name="T15" fmla="*/ 11 h 26"/>
                <a:gd name="T16" fmla="*/ 7 w 34"/>
                <a:gd name="T17" fmla="*/ 22 h 26"/>
                <a:gd name="T18" fmla="*/ 16 w 34"/>
                <a:gd name="T19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" h="26">
                  <a:moveTo>
                    <a:pt x="16" y="26"/>
                  </a:moveTo>
                  <a:cubicBezTo>
                    <a:pt x="18" y="26"/>
                    <a:pt x="19" y="25"/>
                    <a:pt x="21" y="24"/>
                  </a:cubicBezTo>
                  <a:cubicBezTo>
                    <a:pt x="22" y="23"/>
                    <a:pt x="23" y="22"/>
                    <a:pt x="28" y="22"/>
                  </a:cubicBezTo>
                  <a:cubicBezTo>
                    <a:pt x="34" y="22"/>
                    <a:pt x="34" y="17"/>
                    <a:pt x="34" y="16"/>
                  </a:cubicBezTo>
                  <a:cubicBezTo>
                    <a:pt x="34" y="9"/>
                    <a:pt x="17" y="0"/>
                    <a:pt x="8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6" y="1"/>
                    <a:pt x="0" y="5"/>
                    <a:pt x="0" y="11"/>
                  </a:cubicBezTo>
                  <a:cubicBezTo>
                    <a:pt x="0" y="15"/>
                    <a:pt x="2" y="18"/>
                    <a:pt x="7" y="22"/>
                  </a:cubicBezTo>
                  <a:cubicBezTo>
                    <a:pt x="12" y="25"/>
                    <a:pt x="14" y="26"/>
                    <a:pt x="16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endParaRPr>
            </a:p>
          </p:txBody>
        </p:sp>
        <p:sp>
          <p:nvSpPr>
            <p:cNvPr id="47" name="world map piece"/>
            <p:cNvSpPr/>
            <p:nvPr/>
          </p:nvSpPr>
          <p:spPr bwMode="auto">
            <a:xfrm>
              <a:off x="8096250" y="4324350"/>
              <a:ext cx="569913" cy="342900"/>
            </a:xfrm>
            <a:custGeom>
              <a:avLst/>
              <a:gdLst>
                <a:gd name="T0" fmla="*/ 10 w 205"/>
                <a:gd name="T1" fmla="*/ 54 h 123"/>
                <a:gd name="T2" fmla="*/ 31 w 205"/>
                <a:gd name="T3" fmla="*/ 63 h 123"/>
                <a:gd name="T4" fmla="*/ 50 w 205"/>
                <a:gd name="T5" fmla="*/ 65 h 123"/>
                <a:gd name="T6" fmla="*/ 54 w 205"/>
                <a:gd name="T7" fmla="*/ 65 h 123"/>
                <a:gd name="T8" fmla="*/ 72 w 205"/>
                <a:gd name="T9" fmla="*/ 76 h 123"/>
                <a:gd name="T10" fmla="*/ 73 w 205"/>
                <a:gd name="T11" fmla="*/ 80 h 123"/>
                <a:gd name="T12" fmla="*/ 86 w 205"/>
                <a:gd name="T13" fmla="*/ 99 h 123"/>
                <a:gd name="T14" fmla="*/ 96 w 205"/>
                <a:gd name="T15" fmla="*/ 106 h 123"/>
                <a:gd name="T16" fmla="*/ 110 w 205"/>
                <a:gd name="T17" fmla="*/ 114 h 123"/>
                <a:gd name="T18" fmla="*/ 121 w 205"/>
                <a:gd name="T19" fmla="*/ 109 h 123"/>
                <a:gd name="T20" fmla="*/ 127 w 205"/>
                <a:gd name="T21" fmla="*/ 107 h 123"/>
                <a:gd name="T22" fmla="*/ 138 w 205"/>
                <a:gd name="T23" fmla="*/ 92 h 123"/>
                <a:gd name="T24" fmla="*/ 140 w 205"/>
                <a:gd name="T25" fmla="*/ 89 h 123"/>
                <a:gd name="T26" fmla="*/ 143 w 205"/>
                <a:gd name="T27" fmla="*/ 89 h 123"/>
                <a:gd name="T28" fmla="*/ 150 w 205"/>
                <a:gd name="T29" fmla="*/ 100 h 123"/>
                <a:gd name="T30" fmla="*/ 153 w 205"/>
                <a:gd name="T31" fmla="*/ 110 h 123"/>
                <a:gd name="T32" fmla="*/ 175 w 205"/>
                <a:gd name="T33" fmla="*/ 123 h 123"/>
                <a:gd name="T34" fmla="*/ 196 w 205"/>
                <a:gd name="T35" fmla="*/ 119 h 123"/>
                <a:gd name="T36" fmla="*/ 205 w 205"/>
                <a:gd name="T37" fmla="*/ 113 h 123"/>
                <a:gd name="T38" fmla="*/ 192 w 205"/>
                <a:gd name="T39" fmla="*/ 103 h 123"/>
                <a:gd name="T40" fmla="*/ 177 w 205"/>
                <a:gd name="T41" fmla="*/ 95 h 123"/>
                <a:gd name="T42" fmla="*/ 163 w 205"/>
                <a:gd name="T43" fmla="*/ 75 h 123"/>
                <a:gd name="T44" fmla="*/ 159 w 205"/>
                <a:gd name="T45" fmla="*/ 65 h 123"/>
                <a:gd name="T46" fmla="*/ 129 w 205"/>
                <a:gd name="T47" fmla="*/ 42 h 123"/>
                <a:gd name="T48" fmla="*/ 125 w 205"/>
                <a:gd name="T49" fmla="*/ 40 h 123"/>
                <a:gd name="T50" fmla="*/ 106 w 205"/>
                <a:gd name="T51" fmla="*/ 32 h 123"/>
                <a:gd name="T52" fmla="*/ 71 w 205"/>
                <a:gd name="T53" fmla="*/ 20 h 123"/>
                <a:gd name="T54" fmla="*/ 58 w 205"/>
                <a:gd name="T55" fmla="*/ 17 h 123"/>
                <a:gd name="T56" fmla="*/ 48 w 205"/>
                <a:gd name="T57" fmla="*/ 21 h 123"/>
                <a:gd name="T58" fmla="*/ 35 w 205"/>
                <a:gd name="T59" fmla="*/ 27 h 123"/>
                <a:gd name="T60" fmla="*/ 28 w 205"/>
                <a:gd name="T61" fmla="*/ 27 h 123"/>
                <a:gd name="T62" fmla="*/ 29 w 205"/>
                <a:gd name="T63" fmla="*/ 23 h 123"/>
                <a:gd name="T64" fmla="*/ 28 w 205"/>
                <a:gd name="T65" fmla="*/ 9 h 123"/>
                <a:gd name="T66" fmla="*/ 10 w 205"/>
                <a:gd name="T67" fmla="*/ 0 h 123"/>
                <a:gd name="T68" fmla="*/ 8 w 205"/>
                <a:gd name="T69" fmla="*/ 0 h 123"/>
                <a:gd name="T70" fmla="*/ 6 w 205"/>
                <a:gd name="T71" fmla="*/ 1 h 123"/>
                <a:gd name="T72" fmla="*/ 5 w 205"/>
                <a:gd name="T73" fmla="*/ 3 h 123"/>
                <a:gd name="T74" fmla="*/ 5 w 205"/>
                <a:gd name="T75" fmla="*/ 32 h 123"/>
                <a:gd name="T76" fmla="*/ 8 w 205"/>
                <a:gd name="T77" fmla="*/ 40 h 123"/>
                <a:gd name="T78" fmla="*/ 10 w 205"/>
                <a:gd name="T79" fmla="*/ 54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05" h="123">
                  <a:moveTo>
                    <a:pt x="10" y="54"/>
                  </a:moveTo>
                  <a:cubicBezTo>
                    <a:pt x="14" y="62"/>
                    <a:pt x="21" y="63"/>
                    <a:pt x="31" y="63"/>
                  </a:cubicBezTo>
                  <a:cubicBezTo>
                    <a:pt x="36" y="64"/>
                    <a:pt x="43" y="64"/>
                    <a:pt x="50" y="65"/>
                  </a:cubicBezTo>
                  <a:cubicBezTo>
                    <a:pt x="54" y="65"/>
                    <a:pt x="54" y="65"/>
                    <a:pt x="54" y="65"/>
                  </a:cubicBezTo>
                  <a:cubicBezTo>
                    <a:pt x="70" y="69"/>
                    <a:pt x="70" y="69"/>
                    <a:pt x="72" y="76"/>
                  </a:cubicBezTo>
                  <a:cubicBezTo>
                    <a:pt x="72" y="76"/>
                    <a:pt x="73" y="78"/>
                    <a:pt x="73" y="80"/>
                  </a:cubicBezTo>
                  <a:cubicBezTo>
                    <a:pt x="75" y="92"/>
                    <a:pt x="80" y="94"/>
                    <a:pt x="86" y="99"/>
                  </a:cubicBezTo>
                  <a:cubicBezTo>
                    <a:pt x="89" y="101"/>
                    <a:pt x="92" y="103"/>
                    <a:pt x="96" y="106"/>
                  </a:cubicBezTo>
                  <a:cubicBezTo>
                    <a:pt x="102" y="111"/>
                    <a:pt x="106" y="114"/>
                    <a:pt x="110" y="114"/>
                  </a:cubicBezTo>
                  <a:cubicBezTo>
                    <a:pt x="113" y="114"/>
                    <a:pt x="116" y="113"/>
                    <a:pt x="121" y="109"/>
                  </a:cubicBezTo>
                  <a:cubicBezTo>
                    <a:pt x="123" y="108"/>
                    <a:pt x="124" y="108"/>
                    <a:pt x="127" y="107"/>
                  </a:cubicBezTo>
                  <a:cubicBezTo>
                    <a:pt x="136" y="101"/>
                    <a:pt x="137" y="97"/>
                    <a:pt x="138" y="92"/>
                  </a:cubicBezTo>
                  <a:cubicBezTo>
                    <a:pt x="138" y="91"/>
                    <a:pt x="138" y="90"/>
                    <a:pt x="140" y="89"/>
                  </a:cubicBezTo>
                  <a:cubicBezTo>
                    <a:pt x="141" y="89"/>
                    <a:pt x="142" y="89"/>
                    <a:pt x="143" y="89"/>
                  </a:cubicBezTo>
                  <a:cubicBezTo>
                    <a:pt x="146" y="89"/>
                    <a:pt x="147" y="92"/>
                    <a:pt x="150" y="100"/>
                  </a:cubicBezTo>
                  <a:cubicBezTo>
                    <a:pt x="151" y="103"/>
                    <a:pt x="151" y="107"/>
                    <a:pt x="153" y="110"/>
                  </a:cubicBezTo>
                  <a:cubicBezTo>
                    <a:pt x="156" y="116"/>
                    <a:pt x="162" y="123"/>
                    <a:pt x="175" y="123"/>
                  </a:cubicBezTo>
                  <a:cubicBezTo>
                    <a:pt x="181" y="123"/>
                    <a:pt x="188" y="122"/>
                    <a:pt x="196" y="119"/>
                  </a:cubicBezTo>
                  <a:cubicBezTo>
                    <a:pt x="199" y="119"/>
                    <a:pt x="204" y="117"/>
                    <a:pt x="205" y="113"/>
                  </a:cubicBezTo>
                  <a:cubicBezTo>
                    <a:pt x="205" y="108"/>
                    <a:pt x="200" y="107"/>
                    <a:pt x="192" y="103"/>
                  </a:cubicBezTo>
                  <a:cubicBezTo>
                    <a:pt x="187" y="101"/>
                    <a:pt x="182" y="98"/>
                    <a:pt x="177" y="95"/>
                  </a:cubicBezTo>
                  <a:cubicBezTo>
                    <a:pt x="167" y="89"/>
                    <a:pt x="166" y="83"/>
                    <a:pt x="163" y="75"/>
                  </a:cubicBezTo>
                  <a:cubicBezTo>
                    <a:pt x="162" y="72"/>
                    <a:pt x="161" y="69"/>
                    <a:pt x="159" y="65"/>
                  </a:cubicBezTo>
                  <a:cubicBezTo>
                    <a:pt x="153" y="50"/>
                    <a:pt x="144" y="47"/>
                    <a:pt x="129" y="42"/>
                  </a:cubicBezTo>
                  <a:cubicBezTo>
                    <a:pt x="125" y="40"/>
                    <a:pt x="125" y="40"/>
                    <a:pt x="125" y="40"/>
                  </a:cubicBezTo>
                  <a:cubicBezTo>
                    <a:pt x="119" y="38"/>
                    <a:pt x="113" y="35"/>
                    <a:pt x="106" y="32"/>
                  </a:cubicBezTo>
                  <a:cubicBezTo>
                    <a:pt x="96" y="28"/>
                    <a:pt x="86" y="24"/>
                    <a:pt x="71" y="20"/>
                  </a:cubicBezTo>
                  <a:cubicBezTo>
                    <a:pt x="65" y="18"/>
                    <a:pt x="61" y="17"/>
                    <a:pt x="58" y="17"/>
                  </a:cubicBezTo>
                  <a:cubicBezTo>
                    <a:pt x="53" y="17"/>
                    <a:pt x="50" y="19"/>
                    <a:pt x="48" y="21"/>
                  </a:cubicBezTo>
                  <a:cubicBezTo>
                    <a:pt x="44" y="23"/>
                    <a:pt x="42" y="25"/>
                    <a:pt x="35" y="27"/>
                  </a:cubicBezTo>
                  <a:cubicBezTo>
                    <a:pt x="32" y="27"/>
                    <a:pt x="29" y="27"/>
                    <a:pt x="28" y="27"/>
                  </a:cubicBezTo>
                  <a:cubicBezTo>
                    <a:pt x="28" y="27"/>
                    <a:pt x="29" y="25"/>
                    <a:pt x="29" y="23"/>
                  </a:cubicBezTo>
                  <a:cubicBezTo>
                    <a:pt x="30" y="19"/>
                    <a:pt x="31" y="14"/>
                    <a:pt x="28" y="9"/>
                  </a:cubicBezTo>
                  <a:cubicBezTo>
                    <a:pt x="22" y="1"/>
                    <a:pt x="14" y="0"/>
                    <a:pt x="10" y="0"/>
                  </a:cubicBezTo>
                  <a:cubicBezTo>
                    <a:pt x="9" y="0"/>
                    <a:pt x="8" y="0"/>
                    <a:pt x="8" y="0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5"/>
                    <a:pt x="0" y="22"/>
                    <a:pt x="5" y="32"/>
                  </a:cubicBezTo>
                  <a:cubicBezTo>
                    <a:pt x="8" y="35"/>
                    <a:pt x="8" y="37"/>
                    <a:pt x="8" y="40"/>
                  </a:cubicBezTo>
                  <a:cubicBezTo>
                    <a:pt x="7" y="43"/>
                    <a:pt x="7" y="47"/>
                    <a:pt x="10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endParaRPr>
            </a:p>
          </p:txBody>
        </p:sp>
        <p:sp>
          <p:nvSpPr>
            <p:cNvPr id="48" name="world map piece"/>
            <p:cNvSpPr/>
            <p:nvPr/>
          </p:nvSpPr>
          <p:spPr bwMode="auto">
            <a:xfrm>
              <a:off x="7489825" y="4700588"/>
              <a:ext cx="1189038" cy="995363"/>
            </a:xfrm>
            <a:custGeom>
              <a:avLst/>
              <a:gdLst>
                <a:gd name="T0" fmla="*/ 391 w 428"/>
                <a:gd name="T1" fmla="*/ 119 h 358"/>
                <a:gd name="T2" fmla="*/ 375 w 428"/>
                <a:gd name="T3" fmla="*/ 90 h 358"/>
                <a:gd name="T4" fmla="*/ 347 w 428"/>
                <a:gd name="T5" fmla="*/ 65 h 358"/>
                <a:gd name="T6" fmla="*/ 343 w 428"/>
                <a:gd name="T7" fmla="*/ 65 h 358"/>
                <a:gd name="T8" fmla="*/ 339 w 428"/>
                <a:gd name="T9" fmla="*/ 65 h 358"/>
                <a:gd name="T10" fmla="*/ 322 w 428"/>
                <a:gd name="T11" fmla="*/ 64 h 358"/>
                <a:gd name="T12" fmla="*/ 300 w 428"/>
                <a:gd name="T13" fmla="*/ 59 h 358"/>
                <a:gd name="T14" fmla="*/ 284 w 428"/>
                <a:gd name="T15" fmla="*/ 56 h 358"/>
                <a:gd name="T16" fmla="*/ 271 w 428"/>
                <a:gd name="T17" fmla="*/ 40 h 358"/>
                <a:gd name="T18" fmla="*/ 270 w 428"/>
                <a:gd name="T19" fmla="*/ 18 h 358"/>
                <a:gd name="T20" fmla="*/ 255 w 428"/>
                <a:gd name="T21" fmla="*/ 0 h 358"/>
                <a:gd name="T22" fmla="*/ 246 w 428"/>
                <a:gd name="T23" fmla="*/ 1 h 358"/>
                <a:gd name="T24" fmla="*/ 230 w 428"/>
                <a:gd name="T25" fmla="*/ 3 h 358"/>
                <a:gd name="T26" fmla="*/ 225 w 428"/>
                <a:gd name="T27" fmla="*/ 3 h 358"/>
                <a:gd name="T28" fmla="*/ 195 w 428"/>
                <a:gd name="T29" fmla="*/ 22 h 358"/>
                <a:gd name="T30" fmla="*/ 188 w 428"/>
                <a:gd name="T31" fmla="*/ 37 h 358"/>
                <a:gd name="T32" fmla="*/ 182 w 428"/>
                <a:gd name="T33" fmla="*/ 44 h 358"/>
                <a:gd name="T34" fmla="*/ 179 w 428"/>
                <a:gd name="T35" fmla="*/ 41 h 358"/>
                <a:gd name="T36" fmla="*/ 163 w 428"/>
                <a:gd name="T37" fmla="*/ 29 h 358"/>
                <a:gd name="T38" fmla="*/ 152 w 428"/>
                <a:gd name="T39" fmla="*/ 26 h 358"/>
                <a:gd name="T40" fmla="*/ 136 w 428"/>
                <a:gd name="T41" fmla="*/ 39 h 358"/>
                <a:gd name="T42" fmla="*/ 120 w 428"/>
                <a:gd name="T43" fmla="*/ 61 h 358"/>
                <a:gd name="T44" fmla="*/ 105 w 428"/>
                <a:gd name="T45" fmla="*/ 78 h 358"/>
                <a:gd name="T46" fmla="*/ 81 w 428"/>
                <a:gd name="T47" fmla="*/ 96 h 358"/>
                <a:gd name="T48" fmla="*/ 57 w 428"/>
                <a:gd name="T49" fmla="*/ 104 h 358"/>
                <a:gd name="T50" fmla="*/ 28 w 428"/>
                <a:gd name="T51" fmla="*/ 113 h 358"/>
                <a:gd name="T52" fmla="*/ 27 w 428"/>
                <a:gd name="T53" fmla="*/ 113 h 358"/>
                <a:gd name="T54" fmla="*/ 27 w 428"/>
                <a:gd name="T55" fmla="*/ 114 h 358"/>
                <a:gd name="T56" fmla="*/ 5 w 428"/>
                <a:gd name="T57" fmla="*/ 155 h 358"/>
                <a:gd name="T58" fmla="*/ 4 w 428"/>
                <a:gd name="T59" fmla="*/ 179 h 358"/>
                <a:gd name="T60" fmla="*/ 6 w 428"/>
                <a:gd name="T61" fmla="*/ 191 h 358"/>
                <a:gd name="T62" fmla="*/ 10 w 428"/>
                <a:gd name="T63" fmla="*/ 213 h 358"/>
                <a:gd name="T64" fmla="*/ 14 w 428"/>
                <a:gd name="T65" fmla="*/ 230 h 358"/>
                <a:gd name="T66" fmla="*/ 11 w 428"/>
                <a:gd name="T67" fmla="*/ 240 h 358"/>
                <a:gd name="T68" fmla="*/ 6 w 428"/>
                <a:gd name="T69" fmla="*/ 261 h 358"/>
                <a:gd name="T70" fmla="*/ 21 w 428"/>
                <a:gd name="T71" fmla="*/ 281 h 358"/>
                <a:gd name="T72" fmla="*/ 38 w 428"/>
                <a:gd name="T73" fmla="*/ 277 h 358"/>
                <a:gd name="T74" fmla="*/ 71 w 428"/>
                <a:gd name="T75" fmla="*/ 271 h 358"/>
                <a:gd name="T76" fmla="*/ 78 w 428"/>
                <a:gd name="T77" fmla="*/ 271 h 358"/>
                <a:gd name="T78" fmla="*/ 115 w 428"/>
                <a:gd name="T79" fmla="*/ 257 h 358"/>
                <a:gd name="T80" fmla="*/ 136 w 428"/>
                <a:gd name="T81" fmla="*/ 245 h 358"/>
                <a:gd name="T82" fmla="*/ 154 w 428"/>
                <a:gd name="T83" fmla="*/ 239 h 358"/>
                <a:gd name="T84" fmla="*/ 162 w 428"/>
                <a:gd name="T85" fmla="*/ 243 h 358"/>
                <a:gd name="T86" fmla="*/ 179 w 428"/>
                <a:gd name="T87" fmla="*/ 252 h 358"/>
                <a:gd name="T88" fmla="*/ 201 w 428"/>
                <a:gd name="T89" fmla="*/ 263 h 358"/>
                <a:gd name="T90" fmla="*/ 216 w 428"/>
                <a:gd name="T91" fmla="*/ 269 h 358"/>
                <a:gd name="T92" fmla="*/ 220 w 428"/>
                <a:gd name="T93" fmla="*/ 270 h 358"/>
                <a:gd name="T94" fmla="*/ 235 w 428"/>
                <a:gd name="T95" fmla="*/ 288 h 358"/>
                <a:gd name="T96" fmla="*/ 278 w 428"/>
                <a:gd name="T97" fmla="*/ 346 h 358"/>
                <a:gd name="T98" fmla="*/ 305 w 428"/>
                <a:gd name="T99" fmla="*/ 358 h 358"/>
                <a:gd name="T100" fmla="*/ 327 w 428"/>
                <a:gd name="T101" fmla="*/ 349 h 358"/>
                <a:gd name="T102" fmla="*/ 347 w 428"/>
                <a:gd name="T103" fmla="*/ 339 h 358"/>
                <a:gd name="T104" fmla="*/ 376 w 428"/>
                <a:gd name="T105" fmla="*/ 305 h 358"/>
                <a:gd name="T106" fmla="*/ 385 w 428"/>
                <a:gd name="T107" fmla="*/ 281 h 358"/>
                <a:gd name="T108" fmla="*/ 402 w 428"/>
                <a:gd name="T109" fmla="*/ 252 h 358"/>
                <a:gd name="T110" fmla="*/ 422 w 428"/>
                <a:gd name="T111" fmla="*/ 212 h 358"/>
                <a:gd name="T112" fmla="*/ 407 w 428"/>
                <a:gd name="T113" fmla="*/ 142 h 358"/>
                <a:gd name="T114" fmla="*/ 391 w 428"/>
                <a:gd name="T115" fmla="*/ 119 h 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28" h="358">
                  <a:moveTo>
                    <a:pt x="391" y="119"/>
                  </a:moveTo>
                  <a:cubicBezTo>
                    <a:pt x="385" y="112"/>
                    <a:pt x="381" y="108"/>
                    <a:pt x="375" y="90"/>
                  </a:cubicBezTo>
                  <a:cubicBezTo>
                    <a:pt x="368" y="68"/>
                    <a:pt x="361" y="65"/>
                    <a:pt x="347" y="65"/>
                  </a:cubicBezTo>
                  <a:cubicBezTo>
                    <a:pt x="346" y="65"/>
                    <a:pt x="345" y="65"/>
                    <a:pt x="343" y="65"/>
                  </a:cubicBezTo>
                  <a:cubicBezTo>
                    <a:pt x="342" y="65"/>
                    <a:pt x="341" y="65"/>
                    <a:pt x="339" y="65"/>
                  </a:cubicBezTo>
                  <a:cubicBezTo>
                    <a:pt x="335" y="65"/>
                    <a:pt x="329" y="65"/>
                    <a:pt x="322" y="64"/>
                  </a:cubicBezTo>
                  <a:cubicBezTo>
                    <a:pt x="307" y="61"/>
                    <a:pt x="303" y="60"/>
                    <a:pt x="300" y="59"/>
                  </a:cubicBezTo>
                  <a:cubicBezTo>
                    <a:pt x="297" y="58"/>
                    <a:pt x="294" y="57"/>
                    <a:pt x="284" y="56"/>
                  </a:cubicBezTo>
                  <a:cubicBezTo>
                    <a:pt x="272" y="55"/>
                    <a:pt x="272" y="52"/>
                    <a:pt x="271" y="40"/>
                  </a:cubicBezTo>
                  <a:cubicBezTo>
                    <a:pt x="271" y="34"/>
                    <a:pt x="271" y="27"/>
                    <a:pt x="270" y="18"/>
                  </a:cubicBezTo>
                  <a:cubicBezTo>
                    <a:pt x="268" y="7"/>
                    <a:pt x="265" y="0"/>
                    <a:pt x="255" y="0"/>
                  </a:cubicBezTo>
                  <a:cubicBezTo>
                    <a:pt x="252" y="0"/>
                    <a:pt x="250" y="0"/>
                    <a:pt x="246" y="1"/>
                  </a:cubicBezTo>
                  <a:cubicBezTo>
                    <a:pt x="241" y="2"/>
                    <a:pt x="236" y="3"/>
                    <a:pt x="230" y="3"/>
                  </a:cubicBezTo>
                  <a:cubicBezTo>
                    <a:pt x="228" y="3"/>
                    <a:pt x="227" y="3"/>
                    <a:pt x="225" y="3"/>
                  </a:cubicBezTo>
                  <a:cubicBezTo>
                    <a:pt x="203" y="0"/>
                    <a:pt x="199" y="10"/>
                    <a:pt x="195" y="22"/>
                  </a:cubicBezTo>
                  <a:cubicBezTo>
                    <a:pt x="193" y="26"/>
                    <a:pt x="190" y="31"/>
                    <a:pt x="188" y="37"/>
                  </a:cubicBezTo>
                  <a:cubicBezTo>
                    <a:pt x="184" y="44"/>
                    <a:pt x="182" y="44"/>
                    <a:pt x="182" y="44"/>
                  </a:cubicBezTo>
                  <a:cubicBezTo>
                    <a:pt x="181" y="44"/>
                    <a:pt x="179" y="43"/>
                    <a:pt x="179" y="41"/>
                  </a:cubicBezTo>
                  <a:cubicBezTo>
                    <a:pt x="175" y="38"/>
                    <a:pt x="171" y="33"/>
                    <a:pt x="163" y="29"/>
                  </a:cubicBezTo>
                  <a:cubicBezTo>
                    <a:pt x="158" y="28"/>
                    <a:pt x="155" y="26"/>
                    <a:pt x="152" y="26"/>
                  </a:cubicBezTo>
                  <a:cubicBezTo>
                    <a:pt x="145" y="26"/>
                    <a:pt x="141" y="32"/>
                    <a:pt x="136" y="39"/>
                  </a:cubicBezTo>
                  <a:cubicBezTo>
                    <a:pt x="132" y="45"/>
                    <a:pt x="128" y="53"/>
                    <a:pt x="120" y="61"/>
                  </a:cubicBezTo>
                  <a:cubicBezTo>
                    <a:pt x="113" y="69"/>
                    <a:pt x="109" y="74"/>
                    <a:pt x="105" y="78"/>
                  </a:cubicBezTo>
                  <a:cubicBezTo>
                    <a:pt x="99" y="86"/>
                    <a:pt x="97" y="88"/>
                    <a:pt x="81" y="96"/>
                  </a:cubicBezTo>
                  <a:cubicBezTo>
                    <a:pt x="70" y="102"/>
                    <a:pt x="65" y="103"/>
                    <a:pt x="57" y="104"/>
                  </a:cubicBezTo>
                  <a:cubicBezTo>
                    <a:pt x="51" y="105"/>
                    <a:pt x="43" y="107"/>
                    <a:pt x="28" y="113"/>
                  </a:cubicBezTo>
                  <a:cubicBezTo>
                    <a:pt x="27" y="113"/>
                    <a:pt x="27" y="113"/>
                    <a:pt x="27" y="113"/>
                  </a:cubicBezTo>
                  <a:cubicBezTo>
                    <a:pt x="27" y="114"/>
                    <a:pt x="27" y="114"/>
                    <a:pt x="27" y="114"/>
                  </a:cubicBezTo>
                  <a:cubicBezTo>
                    <a:pt x="27" y="114"/>
                    <a:pt x="13" y="130"/>
                    <a:pt x="5" y="155"/>
                  </a:cubicBezTo>
                  <a:cubicBezTo>
                    <a:pt x="0" y="169"/>
                    <a:pt x="0" y="174"/>
                    <a:pt x="4" y="179"/>
                  </a:cubicBezTo>
                  <a:cubicBezTo>
                    <a:pt x="5" y="180"/>
                    <a:pt x="7" y="183"/>
                    <a:pt x="6" y="191"/>
                  </a:cubicBezTo>
                  <a:cubicBezTo>
                    <a:pt x="5" y="201"/>
                    <a:pt x="7" y="207"/>
                    <a:pt x="10" y="213"/>
                  </a:cubicBezTo>
                  <a:cubicBezTo>
                    <a:pt x="12" y="218"/>
                    <a:pt x="14" y="223"/>
                    <a:pt x="14" y="230"/>
                  </a:cubicBezTo>
                  <a:cubicBezTo>
                    <a:pt x="14" y="233"/>
                    <a:pt x="12" y="236"/>
                    <a:pt x="11" y="240"/>
                  </a:cubicBezTo>
                  <a:cubicBezTo>
                    <a:pt x="9" y="246"/>
                    <a:pt x="5" y="253"/>
                    <a:pt x="6" y="261"/>
                  </a:cubicBezTo>
                  <a:cubicBezTo>
                    <a:pt x="6" y="270"/>
                    <a:pt x="9" y="281"/>
                    <a:pt x="21" y="281"/>
                  </a:cubicBezTo>
                  <a:cubicBezTo>
                    <a:pt x="26" y="281"/>
                    <a:pt x="32" y="279"/>
                    <a:pt x="38" y="277"/>
                  </a:cubicBezTo>
                  <a:cubicBezTo>
                    <a:pt x="48" y="273"/>
                    <a:pt x="59" y="270"/>
                    <a:pt x="71" y="271"/>
                  </a:cubicBezTo>
                  <a:cubicBezTo>
                    <a:pt x="74" y="271"/>
                    <a:pt x="76" y="271"/>
                    <a:pt x="78" y="271"/>
                  </a:cubicBezTo>
                  <a:cubicBezTo>
                    <a:pt x="97" y="271"/>
                    <a:pt x="105" y="265"/>
                    <a:pt x="115" y="257"/>
                  </a:cubicBezTo>
                  <a:cubicBezTo>
                    <a:pt x="121" y="254"/>
                    <a:pt x="127" y="250"/>
                    <a:pt x="136" y="245"/>
                  </a:cubicBezTo>
                  <a:cubicBezTo>
                    <a:pt x="146" y="240"/>
                    <a:pt x="151" y="239"/>
                    <a:pt x="154" y="239"/>
                  </a:cubicBezTo>
                  <a:cubicBezTo>
                    <a:pt x="157" y="239"/>
                    <a:pt x="158" y="239"/>
                    <a:pt x="162" y="243"/>
                  </a:cubicBezTo>
                  <a:cubicBezTo>
                    <a:pt x="166" y="245"/>
                    <a:pt x="171" y="249"/>
                    <a:pt x="179" y="252"/>
                  </a:cubicBezTo>
                  <a:cubicBezTo>
                    <a:pt x="192" y="258"/>
                    <a:pt x="197" y="261"/>
                    <a:pt x="201" y="263"/>
                  </a:cubicBezTo>
                  <a:cubicBezTo>
                    <a:pt x="204" y="266"/>
                    <a:pt x="206" y="266"/>
                    <a:pt x="216" y="269"/>
                  </a:cubicBezTo>
                  <a:cubicBezTo>
                    <a:pt x="220" y="270"/>
                    <a:pt x="220" y="270"/>
                    <a:pt x="220" y="270"/>
                  </a:cubicBezTo>
                  <a:cubicBezTo>
                    <a:pt x="233" y="273"/>
                    <a:pt x="233" y="273"/>
                    <a:pt x="235" y="288"/>
                  </a:cubicBezTo>
                  <a:cubicBezTo>
                    <a:pt x="237" y="305"/>
                    <a:pt x="245" y="321"/>
                    <a:pt x="278" y="346"/>
                  </a:cubicBezTo>
                  <a:cubicBezTo>
                    <a:pt x="288" y="354"/>
                    <a:pt x="297" y="358"/>
                    <a:pt x="305" y="358"/>
                  </a:cubicBezTo>
                  <a:cubicBezTo>
                    <a:pt x="313" y="358"/>
                    <a:pt x="320" y="354"/>
                    <a:pt x="327" y="349"/>
                  </a:cubicBezTo>
                  <a:cubicBezTo>
                    <a:pt x="333" y="346"/>
                    <a:pt x="340" y="342"/>
                    <a:pt x="347" y="339"/>
                  </a:cubicBezTo>
                  <a:cubicBezTo>
                    <a:pt x="369" y="332"/>
                    <a:pt x="372" y="321"/>
                    <a:pt x="376" y="305"/>
                  </a:cubicBezTo>
                  <a:cubicBezTo>
                    <a:pt x="378" y="299"/>
                    <a:pt x="380" y="290"/>
                    <a:pt x="385" y="281"/>
                  </a:cubicBezTo>
                  <a:cubicBezTo>
                    <a:pt x="390" y="269"/>
                    <a:pt x="396" y="261"/>
                    <a:pt x="402" y="252"/>
                  </a:cubicBezTo>
                  <a:cubicBezTo>
                    <a:pt x="411" y="241"/>
                    <a:pt x="419" y="230"/>
                    <a:pt x="422" y="212"/>
                  </a:cubicBezTo>
                  <a:cubicBezTo>
                    <a:pt x="428" y="180"/>
                    <a:pt x="422" y="169"/>
                    <a:pt x="407" y="142"/>
                  </a:cubicBezTo>
                  <a:cubicBezTo>
                    <a:pt x="400" y="129"/>
                    <a:pt x="395" y="123"/>
                    <a:pt x="391" y="1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endParaRPr>
            </a:p>
          </p:txBody>
        </p:sp>
        <p:sp>
          <p:nvSpPr>
            <p:cNvPr id="49" name="world map piece"/>
            <p:cNvSpPr/>
            <p:nvPr/>
          </p:nvSpPr>
          <p:spPr bwMode="auto">
            <a:xfrm>
              <a:off x="8251825" y="5788025"/>
              <a:ext cx="149225" cy="139700"/>
            </a:xfrm>
            <a:custGeom>
              <a:avLst/>
              <a:gdLst>
                <a:gd name="T0" fmla="*/ 26 w 54"/>
                <a:gd name="T1" fmla="*/ 1 h 50"/>
                <a:gd name="T2" fmla="*/ 19 w 54"/>
                <a:gd name="T3" fmla="*/ 0 h 50"/>
                <a:gd name="T4" fmla="*/ 3 w 54"/>
                <a:gd name="T5" fmla="*/ 26 h 50"/>
                <a:gd name="T6" fmla="*/ 18 w 54"/>
                <a:gd name="T7" fmla="*/ 47 h 50"/>
                <a:gd name="T8" fmla="*/ 29 w 54"/>
                <a:gd name="T9" fmla="*/ 50 h 50"/>
                <a:gd name="T10" fmla="*/ 47 w 54"/>
                <a:gd name="T11" fmla="*/ 34 h 50"/>
                <a:gd name="T12" fmla="*/ 51 w 54"/>
                <a:gd name="T13" fmla="*/ 28 h 50"/>
                <a:gd name="T14" fmla="*/ 52 w 54"/>
                <a:gd name="T15" fmla="*/ 17 h 50"/>
                <a:gd name="T16" fmla="*/ 26 w 54"/>
                <a:gd name="T17" fmla="*/ 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4" h="50">
                  <a:moveTo>
                    <a:pt x="26" y="1"/>
                  </a:moveTo>
                  <a:cubicBezTo>
                    <a:pt x="23" y="0"/>
                    <a:pt x="20" y="0"/>
                    <a:pt x="19" y="0"/>
                  </a:cubicBezTo>
                  <a:cubicBezTo>
                    <a:pt x="8" y="0"/>
                    <a:pt x="7" y="9"/>
                    <a:pt x="3" y="26"/>
                  </a:cubicBezTo>
                  <a:cubicBezTo>
                    <a:pt x="2" y="27"/>
                    <a:pt x="0" y="38"/>
                    <a:pt x="18" y="47"/>
                  </a:cubicBezTo>
                  <a:cubicBezTo>
                    <a:pt x="22" y="49"/>
                    <a:pt x="25" y="50"/>
                    <a:pt x="29" y="50"/>
                  </a:cubicBezTo>
                  <a:cubicBezTo>
                    <a:pt x="38" y="50"/>
                    <a:pt x="42" y="43"/>
                    <a:pt x="47" y="34"/>
                  </a:cubicBezTo>
                  <a:cubicBezTo>
                    <a:pt x="48" y="33"/>
                    <a:pt x="49" y="30"/>
                    <a:pt x="51" y="28"/>
                  </a:cubicBezTo>
                  <a:cubicBezTo>
                    <a:pt x="53" y="24"/>
                    <a:pt x="54" y="20"/>
                    <a:pt x="52" y="17"/>
                  </a:cubicBezTo>
                  <a:cubicBezTo>
                    <a:pt x="49" y="8"/>
                    <a:pt x="37" y="5"/>
                    <a:pt x="26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endParaRPr>
            </a:p>
          </p:txBody>
        </p:sp>
        <p:sp>
          <p:nvSpPr>
            <p:cNvPr id="50" name="world map piece"/>
            <p:cNvSpPr/>
            <p:nvPr/>
          </p:nvSpPr>
          <p:spPr bwMode="auto">
            <a:xfrm>
              <a:off x="5478463" y="4714875"/>
              <a:ext cx="255588" cy="406400"/>
            </a:xfrm>
            <a:custGeom>
              <a:avLst/>
              <a:gdLst>
                <a:gd name="T0" fmla="*/ 61 w 92"/>
                <a:gd name="T1" fmla="*/ 6 h 146"/>
                <a:gd name="T2" fmla="*/ 55 w 92"/>
                <a:gd name="T3" fmla="*/ 17 h 146"/>
                <a:gd name="T4" fmla="*/ 38 w 92"/>
                <a:gd name="T5" fmla="*/ 35 h 146"/>
                <a:gd name="T6" fmla="*/ 31 w 92"/>
                <a:gd name="T7" fmla="*/ 37 h 146"/>
                <a:gd name="T8" fmla="*/ 15 w 92"/>
                <a:gd name="T9" fmla="*/ 53 h 146"/>
                <a:gd name="T10" fmla="*/ 12 w 92"/>
                <a:gd name="T11" fmla="*/ 66 h 146"/>
                <a:gd name="T12" fmla="*/ 5 w 92"/>
                <a:gd name="T13" fmla="*/ 88 h 146"/>
                <a:gd name="T14" fmla="*/ 3 w 92"/>
                <a:gd name="T15" fmla="*/ 92 h 146"/>
                <a:gd name="T16" fmla="*/ 4 w 92"/>
                <a:gd name="T17" fmla="*/ 129 h 146"/>
                <a:gd name="T18" fmla="*/ 28 w 92"/>
                <a:gd name="T19" fmla="*/ 145 h 146"/>
                <a:gd name="T20" fmla="*/ 28 w 92"/>
                <a:gd name="T21" fmla="*/ 145 h 146"/>
                <a:gd name="T22" fmla="*/ 35 w 92"/>
                <a:gd name="T23" fmla="*/ 146 h 146"/>
                <a:gd name="T24" fmla="*/ 48 w 92"/>
                <a:gd name="T25" fmla="*/ 135 h 146"/>
                <a:gd name="T26" fmla="*/ 55 w 92"/>
                <a:gd name="T27" fmla="*/ 123 h 146"/>
                <a:gd name="T28" fmla="*/ 57 w 92"/>
                <a:gd name="T29" fmla="*/ 120 h 146"/>
                <a:gd name="T30" fmla="*/ 74 w 92"/>
                <a:gd name="T31" fmla="*/ 71 h 146"/>
                <a:gd name="T32" fmla="*/ 82 w 92"/>
                <a:gd name="T33" fmla="*/ 40 h 146"/>
                <a:gd name="T34" fmla="*/ 88 w 92"/>
                <a:gd name="T35" fmla="*/ 28 h 146"/>
                <a:gd name="T36" fmla="*/ 88 w 92"/>
                <a:gd name="T37" fmla="*/ 7 h 146"/>
                <a:gd name="T38" fmla="*/ 61 w 92"/>
                <a:gd name="T39" fmla="*/ 6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2" h="146">
                  <a:moveTo>
                    <a:pt x="61" y="6"/>
                  </a:moveTo>
                  <a:cubicBezTo>
                    <a:pt x="58" y="9"/>
                    <a:pt x="56" y="12"/>
                    <a:pt x="55" y="17"/>
                  </a:cubicBezTo>
                  <a:cubicBezTo>
                    <a:pt x="51" y="23"/>
                    <a:pt x="49" y="30"/>
                    <a:pt x="38" y="35"/>
                  </a:cubicBezTo>
                  <a:cubicBezTo>
                    <a:pt x="36" y="36"/>
                    <a:pt x="34" y="37"/>
                    <a:pt x="31" y="37"/>
                  </a:cubicBezTo>
                  <a:cubicBezTo>
                    <a:pt x="25" y="39"/>
                    <a:pt x="19" y="39"/>
                    <a:pt x="15" y="53"/>
                  </a:cubicBezTo>
                  <a:cubicBezTo>
                    <a:pt x="13" y="57"/>
                    <a:pt x="12" y="62"/>
                    <a:pt x="12" y="66"/>
                  </a:cubicBezTo>
                  <a:cubicBezTo>
                    <a:pt x="9" y="74"/>
                    <a:pt x="7" y="82"/>
                    <a:pt x="5" y="88"/>
                  </a:cubicBezTo>
                  <a:cubicBezTo>
                    <a:pt x="4" y="90"/>
                    <a:pt x="4" y="91"/>
                    <a:pt x="3" y="92"/>
                  </a:cubicBezTo>
                  <a:cubicBezTo>
                    <a:pt x="0" y="103"/>
                    <a:pt x="0" y="115"/>
                    <a:pt x="4" y="129"/>
                  </a:cubicBezTo>
                  <a:cubicBezTo>
                    <a:pt x="7" y="140"/>
                    <a:pt x="18" y="142"/>
                    <a:pt x="28" y="145"/>
                  </a:cubicBezTo>
                  <a:cubicBezTo>
                    <a:pt x="28" y="145"/>
                    <a:pt x="28" y="145"/>
                    <a:pt x="28" y="145"/>
                  </a:cubicBezTo>
                  <a:cubicBezTo>
                    <a:pt x="31" y="146"/>
                    <a:pt x="34" y="146"/>
                    <a:pt x="35" y="146"/>
                  </a:cubicBezTo>
                  <a:cubicBezTo>
                    <a:pt x="43" y="146"/>
                    <a:pt x="45" y="141"/>
                    <a:pt x="48" y="135"/>
                  </a:cubicBezTo>
                  <a:cubicBezTo>
                    <a:pt x="50" y="131"/>
                    <a:pt x="51" y="128"/>
                    <a:pt x="55" y="123"/>
                  </a:cubicBezTo>
                  <a:cubicBezTo>
                    <a:pt x="57" y="120"/>
                    <a:pt x="57" y="120"/>
                    <a:pt x="57" y="120"/>
                  </a:cubicBezTo>
                  <a:cubicBezTo>
                    <a:pt x="66" y="106"/>
                    <a:pt x="68" y="102"/>
                    <a:pt x="74" y="71"/>
                  </a:cubicBezTo>
                  <a:cubicBezTo>
                    <a:pt x="78" y="49"/>
                    <a:pt x="80" y="45"/>
                    <a:pt x="82" y="40"/>
                  </a:cubicBezTo>
                  <a:cubicBezTo>
                    <a:pt x="84" y="38"/>
                    <a:pt x="86" y="34"/>
                    <a:pt x="88" y="28"/>
                  </a:cubicBezTo>
                  <a:cubicBezTo>
                    <a:pt x="92" y="20"/>
                    <a:pt x="92" y="12"/>
                    <a:pt x="88" y="7"/>
                  </a:cubicBezTo>
                  <a:cubicBezTo>
                    <a:pt x="83" y="0"/>
                    <a:pt x="73" y="0"/>
                    <a:pt x="61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endParaRPr>
            </a:p>
          </p:txBody>
        </p:sp>
        <p:sp>
          <p:nvSpPr>
            <p:cNvPr id="51" name="world map piece"/>
            <p:cNvSpPr/>
            <p:nvPr/>
          </p:nvSpPr>
          <p:spPr bwMode="auto">
            <a:xfrm>
              <a:off x="1431925" y="1106488"/>
              <a:ext cx="255588" cy="258763"/>
            </a:xfrm>
            <a:custGeom>
              <a:avLst/>
              <a:gdLst>
                <a:gd name="T0" fmla="*/ 14 w 92"/>
                <a:gd name="T1" fmla="*/ 93 h 93"/>
                <a:gd name="T2" fmla="*/ 14 w 92"/>
                <a:gd name="T3" fmla="*/ 93 h 93"/>
                <a:gd name="T4" fmla="*/ 16 w 92"/>
                <a:gd name="T5" fmla="*/ 93 h 93"/>
                <a:gd name="T6" fmla="*/ 24 w 92"/>
                <a:gd name="T7" fmla="*/ 92 h 93"/>
                <a:gd name="T8" fmla="*/ 48 w 92"/>
                <a:gd name="T9" fmla="*/ 82 h 93"/>
                <a:gd name="T10" fmla="*/ 56 w 92"/>
                <a:gd name="T11" fmla="*/ 76 h 93"/>
                <a:gd name="T12" fmla="*/ 57 w 92"/>
                <a:gd name="T13" fmla="*/ 76 h 93"/>
                <a:gd name="T14" fmla="*/ 80 w 92"/>
                <a:gd name="T15" fmla="*/ 53 h 93"/>
                <a:gd name="T16" fmla="*/ 92 w 92"/>
                <a:gd name="T17" fmla="*/ 22 h 93"/>
                <a:gd name="T18" fmla="*/ 91 w 92"/>
                <a:gd name="T19" fmla="*/ 22 h 93"/>
                <a:gd name="T20" fmla="*/ 91 w 92"/>
                <a:gd name="T21" fmla="*/ 21 h 93"/>
                <a:gd name="T22" fmla="*/ 84 w 92"/>
                <a:gd name="T23" fmla="*/ 6 h 93"/>
                <a:gd name="T24" fmla="*/ 66 w 92"/>
                <a:gd name="T25" fmla="*/ 0 h 93"/>
                <a:gd name="T26" fmla="*/ 51 w 92"/>
                <a:gd name="T27" fmla="*/ 6 h 93"/>
                <a:gd name="T28" fmla="*/ 39 w 92"/>
                <a:gd name="T29" fmla="*/ 14 h 93"/>
                <a:gd name="T30" fmla="*/ 7 w 92"/>
                <a:gd name="T31" fmla="*/ 55 h 93"/>
                <a:gd name="T32" fmla="*/ 7 w 92"/>
                <a:gd name="T33" fmla="*/ 56 h 93"/>
                <a:gd name="T34" fmla="*/ 4 w 92"/>
                <a:gd name="T35" fmla="*/ 87 h 93"/>
                <a:gd name="T36" fmla="*/ 14 w 92"/>
                <a:gd name="T37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2" h="93">
                  <a:moveTo>
                    <a:pt x="14" y="93"/>
                  </a:moveTo>
                  <a:cubicBezTo>
                    <a:pt x="14" y="93"/>
                    <a:pt x="14" y="93"/>
                    <a:pt x="14" y="93"/>
                  </a:cubicBezTo>
                  <a:cubicBezTo>
                    <a:pt x="14" y="93"/>
                    <a:pt x="15" y="93"/>
                    <a:pt x="16" y="93"/>
                  </a:cubicBezTo>
                  <a:cubicBezTo>
                    <a:pt x="19" y="92"/>
                    <a:pt x="22" y="92"/>
                    <a:pt x="24" y="92"/>
                  </a:cubicBezTo>
                  <a:cubicBezTo>
                    <a:pt x="34" y="91"/>
                    <a:pt x="43" y="90"/>
                    <a:pt x="48" y="82"/>
                  </a:cubicBezTo>
                  <a:cubicBezTo>
                    <a:pt x="51" y="77"/>
                    <a:pt x="54" y="76"/>
                    <a:pt x="56" y="76"/>
                  </a:cubicBezTo>
                  <a:cubicBezTo>
                    <a:pt x="57" y="76"/>
                    <a:pt x="57" y="76"/>
                    <a:pt x="57" y="76"/>
                  </a:cubicBezTo>
                  <a:cubicBezTo>
                    <a:pt x="80" y="53"/>
                    <a:pt x="80" y="53"/>
                    <a:pt x="80" y="53"/>
                  </a:cubicBezTo>
                  <a:cubicBezTo>
                    <a:pt x="92" y="22"/>
                    <a:pt x="92" y="22"/>
                    <a:pt x="92" y="22"/>
                  </a:cubicBezTo>
                  <a:cubicBezTo>
                    <a:pt x="91" y="22"/>
                    <a:pt x="91" y="22"/>
                    <a:pt x="91" y="22"/>
                  </a:cubicBezTo>
                  <a:cubicBezTo>
                    <a:pt x="91" y="21"/>
                    <a:pt x="91" y="21"/>
                    <a:pt x="91" y="21"/>
                  </a:cubicBezTo>
                  <a:cubicBezTo>
                    <a:pt x="91" y="17"/>
                    <a:pt x="92" y="11"/>
                    <a:pt x="84" y="6"/>
                  </a:cubicBezTo>
                  <a:cubicBezTo>
                    <a:pt x="76" y="1"/>
                    <a:pt x="71" y="0"/>
                    <a:pt x="66" y="0"/>
                  </a:cubicBezTo>
                  <a:cubicBezTo>
                    <a:pt x="61" y="0"/>
                    <a:pt x="56" y="2"/>
                    <a:pt x="51" y="6"/>
                  </a:cubicBezTo>
                  <a:cubicBezTo>
                    <a:pt x="48" y="9"/>
                    <a:pt x="44" y="11"/>
                    <a:pt x="39" y="14"/>
                  </a:cubicBezTo>
                  <a:cubicBezTo>
                    <a:pt x="17" y="26"/>
                    <a:pt x="13" y="37"/>
                    <a:pt x="7" y="55"/>
                  </a:cubicBezTo>
                  <a:cubicBezTo>
                    <a:pt x="7" y="56"/>
                    <a:pt x="7" y="56"/>
                    <a:pt x="7" y="56"/>
                  </a:cubicBezTo>
                  <a:cubicBezTo>
                    <a:pt x="1" y="72"/>
                    <a:pt x="0" y="82"/>
                    <a:pt x="4" y="87"/>
                  </a:cubicBezTo>
                  <a:cubicBezTo>
                    <a:pt x="6" y="90"/>
                    <a:pt x="8" y="93"/>
                    <a:pt x="14" y="9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endParaRPr>
            </a:p>
          </p:txBody>
        </p:sp>
        <p:sp>
          <p:nvSpPr>
            <p:cNvPr id="52" name="world map piece"/>
            <p:cNvSpPr/>
            <p:nvPr/>
          </p:nvSpPr>
          <p:spPr bwMode="auto">
            <a:xfrm>
              <a:off x="1590675" y="1166813"/>
              <a:ext cx="439738" cy="498475"/>
            </a:xfrm>
            <a:custGeom>
              <a:avLst/>
              <a:gdLst>
                <a:gd name="T0" fmla="*/ 16 w 158"/>
                <a:gd name="T1" fmla="*/ 49 h 179"/>
                <a:gd name="T2" fmla="*/ 18 w 158"/>
                <a:gd name="T3" fmla="*/ 48 h 179"/>
                <a:gd name="T4" fmla="*/ 18 w 158"/>
                <a:gd name="T5" fmla="*/ 51 h 179"/>
                <a:gd name="T6" fmla="*/ 18 w 158"/>
                <a:gd name="T7" fmla="*/ 51 h 179"/>
                <a:gd name="T8" fmla="*/ 18 w 158"/>
                <a:gd name="T9" fmla="*/ 51 h 179"/>
                <a:gd name="T10" fmla="*/ 19 w 158"/>
                <a:gd name="T11" fmla="*/ 54 h 179"/>
                <a:gd name="T12" fmla="*/ 19 w 158"/>
                <a:gd name="T13" fmla="*/ 54 h 179"/>
                <a:gd name="T14" fmla="*/ 19 w 158"/>
                <a:gd name="T15" fmla="*/ 54 h 179"/>
                <a:gd name="T16" fmla="*/ 20 w 158"/>
                <a:gd name="T17" fmla="*/ 55 h 179"/>
                <a:gd name="T18" fmla="*/ 20 w 158"/>
                <a:gd name="T19" fmla="*/ 67 h 179"/>
                <a:gd name="T20" fmla="*/ 11 w 158"/>
                <a:gd name="T21" fmla="*/ 82 h 179"/>
                <a:gd name="T22" fmla="*/ 3 w 158"/>
                <a:gd name="T23" fmla="*/ 98 h 179"/>
                <a:gd name="T24" fmla="*/ 15 w 158"/>
                <a:gd name="T25" fmla="*/ 138 h 179"/>
                <a:gd name="T26" fmla="*/ 25 w 158"/>
                <a:gd name="T27" fmla="*/ 149 h 179"/>
                <a:gd name="T28" fmla="*/ 61 w 158"/>
                <a:gd name="T29" fmla="*/ 178 h 179"/>
                <a:gd name="T30" fmla="*/ 64 w 158"/>
                <a:gd name="T31" fmla="*/ 179 h 179"/>
                <a:gd name="T32" fmla="*/ 64 w 158"/>
                <a:gd name="T33" fmla="*/ 179 h 179"/>
                <a:gd name="T34" fmla="*/ 113 w 158"/>
                <a:gd name="T35" fmla="*/ 155 h 179"/>
                <a:gd name="T36" fmla="*/ 125 w 158"/>
                <a:gd name="T37" fmla="*/ 125 h 179"/>
                <a:gd name="T38" fmla="*/ 123 w 158"/>
                <a:gd name="T39" fmla="*/ 110 h 179"/>
                <a:gd name="T40" fmla="*/ 133 w 158"/>
                <a:gd name="T41" fmla="*/ 70 h 179"/>
                <a:gd name="T42" fmla="*/ 137 w 158"/>
                <a:gd name="T43" fmla="*/ 66 h 179"/>
                <a:gd name="T44" fmla="*/ 156 w 158"/>
                <a:gd name="T45" fmla="*/ 37 h 179"/>
                <a:gd name="T46" fmla="*/ 142 w 158"/>
                <a:gd name="T47" fmla="*/ 28 h 179"/>
                <a:gd name="T48" fmla="*/ 121 w 158"/>
                <a:gd name="T49" fmla="*/ 34 h 179"/>
                <a:gd name="T50" fmla="*/ 108 w 158"/>
                <a:gd name="T51" fmla="*/ 44 h 179"/>
                <a:gd name="T52" fmla="*/ 97 w 158"/>
                <a:gd name="T53" fmla="*/ 46 h 179"/>
                <a:gd name="T54" fmla="*/ 92 w 158"/>
                <a:gd name="T55" fmla="*/ 39 h 179"/>
                <a:gd name="T56" fmla="*/ 90 w 158"/>
                <a:gd name="T57" fmla="*/ 32 h 179"/>
                <a:gd name="T58" fmla="*/ 74 w 158"/>
                <a:gd name="T59" fmla="*/ 16 h 179"/>
                <a:gd name="T60" fmla="*/ 69 w 158"/>
                <a:gd name="T61" fmla="*/ 12 h 179"/>
                <a:gd name="T62" fmla="*/ 68 w 158"/>
                <a:gd name="T63" fmla="*/ 11 h 179"/>
                <a:gd name="T64" fmla="*/ 65 w 158"/>
                <a:gd name="T65" fmla="*/ 4 h 179"/>
                <a:gd name="T66" fmla="*/ 57 w 158"/>
                <a:gd name="T67" fmla="*/ 0 h 179"/>
                <a:gd name="T68" fmla="*/ 21 w 158"/>
                <a:gd name="T69" fmla="*/ 40 h 179"/>
                <a:gd name="T70" fmla="*/ 16 w 158"/>
                <a:gd name="T71" fmla="*/ 4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58" h="179">
                  <a:moveTo>
                    <a:pt x="16" y="49"/>
                  </a:moveTo>
                  <a:cubicBezTo>
                    <a:pt x="16" y="49"/>
                    <a:pt x="17" y="48"/>
                    <a:pt x="18" y="48"/>
                  </a:cubicBezTo>
                  <a:cubicBezTo>
                    <a:pt x="18" y="51"/>
                    <a:pt x="18" y="51"/>
                    <a:pt x="18" y="51"/>
                  </a:cubicBezTo>
                  <a:cubicBezTo>
                    <a:pt x="18" y="51"/>
                    <a:pt x="18" y="51"/>
                    <a:pt x="18" y="51"/>
                  </a:cubicBezTo>
                  <a:cubicBezTo>
                    <a:pt x="18" y="51"/>
                    <a:pt x="18" y="51"/>
                    <a:pt x="18" y="51"/>
                  </a:cubicBezTo>
                  <a:cubicBezTo>
                    <a:pt x="19" y="54"/>
                    <a:pt x="19" y="54"/>
                    <a:pt x="19" y="54"/>
                  </a:cubicBezTo>
                  <a:cubicBezTo>
                    <a:pt x="19" y="54"/>
                    <a:pt x="19" y="54"/>
                    <a:pt x="19" y="54"/>
                  </a:cubicBezTo>
                  <a:cubicBezTo>
                    <a:pt x="19" y="54"/>
                    <a:pt x="19" y="54"/>
                    <a:pt x="19" y="54"/>
                  </a:cubicBezTo>
                  <a:cubicBezTo>
                    <a:pt x="20" y="54"/>
                    <a:pt x="20" y="54"/>
                    <a:pt x="20" y="55"/>
                  </a:cubicBezTo>
                  <a:cubicBezTo>
                    <a:pt x="21" y="57"/>
                    <a:pt x="22" y="60"/>
                    <a:pt x="20" y="67"/>
                  </a:cubicBezTo>
                  <a:cubicBezTo>
                    <a:pt x="18" y="75"/>
                    <a:pt x="15" y="78"/>
                    <a:pt x="11" y="82"/>
                  </a:cubicBezTo>
                  <a:cubicBezTo>
                    <a:pt x="7" y="86"/>
                    <a:pt x="4" y="90"/>
                    <a:pt x="3" y="98"/>
                  </a:cubicBezTo>
                  <a:cubicBezTo>
                    <a:pt x="0" y="115"/>
                    <a:pt x="4" y="129"/>
                    <a:pt x="15" y="138"/>
                  </a:cubicBezTo>
                  <a:cubicBezTo>
                    <a:pt x="17" y="141"/>
                    <a:pt x="20" y="145"/>
                    <a:pt x="25" y="149"/>
                  </a:cubicBezTo>
                  <a:cubicBezTo>
                    <a:pt x="36" y="162"/>
                    <a:pt x="47" y="176"/>
                    <a:pt x="61" y="178"/>
                  </a:cubicBezTo>
                  <a:cubicBezTo>
                    <a:pt x="62" y="179"/>
                    <a:pt x="64" y="179"/>
                    <a:pt x="64" y="179"/>
                  </a:cubicBezTo>
                  <a:cubicBezTo>
                    <a:pt x="64" y="179"/>
                    <a:pt x="64" y="179"/>
                    <a:pt x="64" y="179"/>
                  </a:cubicBezTo>
                  <a:cubicBezTo>
                    <a:pt x="83" y="179"/>
                    <a:pt x="105" y="162"/>
                    <a:pt x="113" y="155"/>
                  </a:cubicBezTo>
                  <a:cubicBezTo>
                    <a:pt x="129" y="141"/>
                    <a:pt x="129" y="137"/>
                    <a:pt x="125" y="125"/>
                  </a:cubicBezTo>
                  <a:cubicBezTo>
                    <a:pt x="124" y="120"/>
                    <a:pt x="123" y="116"/>
                    <a:pt x="123" y="110"/>
                  </a:cubicBezTo>
                  <a:cubicBezTo>
                    <a:pt x="119" y="86"/>
                    <a:pt x="121" y="82"/>
                    <a:pt x="133" y="70"/>
                  </a:cubicBezTo>
                  <a:cubicBezTo>
                    <a:pt x="134" y="69"/>
                    <a:pt x="135" y="68"/>
                    <a:pt x="137" y="66"/>
                  </a:cubicBezTo>
                  <a:cubicBezTo>
                    <a:pt x="147" y="56"/>
                    <a:pt x="158" y="45"/>
                    <a:pt x="156" y="37"/>
                  </a:cubicBezTo>
                  <a:cubicBezTo>
                    <a:pt x="154" y="33"/>
                    <a:pt x="150" y="30"/>
                    <a:pt x="142" y="28"/>
                  </a:cubicBezTo>
                  <a:cubicBezTo>
                    <a:pt x="128" y="27"/>
                    <a:pt x="124" y="29"/>
                    <a:pt x="121" y="34"/>
                  </a:cubicBezTo>
                  <a:cubicBezTo>
                    <a:pt x="118" y="37"/>
                    <a:pt x="117" y="40"/>
                    <a:pt x="108" y="44"/>
                  </a:cubicBezTo>
                  <a:cubicBezTo>
                    <a:pt x="103" y="45"/>
                    <a:pt x="100" y="46"/>
                    <a:pt x="97" y="46"/>
                  </a:cubicBezTo>
                  <a:cubicBezTo>
                    <a:pt x="95" y="46"/>
                    <a:pt x="94" y="45"/>
                    <a:pt x="92" y="39"/>
                  </a:cubicBezTo>
                  <a:cubicBezTo>
                    <a:pt x="92" y="37"/>
                    <a:pt x="91" y="34"/>
                    <a:pt x="90" y="32"/>
                  </a:cubicBezTo>
                  <a:cubicBezTo>
                    <a:pt x="86" y="24"/>
                    <a:pt x="80" y="20"/>
                    <a:pt x="74" y="16"/>
                  </a:cubicBezTo>
                  <a:cubicBezTo>
                    <a:pt x="72" y="15"/>
                    <a:pt x="69" y="13"/>
                    <a:pt x="69" y="12"/>
                  </a:cubicBezTo>
                  <a:cubicBezTo>
                    <a:pt x="68" y="11"/>
                    <a:pt x="68" y="11"/>
                    <a:pt x="68" y="11"/>
                  </a:cubicBezTo>
                  <a:cubicBezTo>
                    <a:pt x="68" y="9"/>
                    <a:pt x="68" y="7"/>
                    <a:pt x="65" y="4"/>
                  </a:cubicBezTo>
                  <a:cubicBezTo>
                    <a:pt x="63" y="1"/>
                    <a:pt x="60" y="0"/>
                    <a:pt x="57" y="0"/>
                  </a:cubicBezTo>
                  <a:cubicBezTo>
                    <a:pt x="45" y="0"/>
                    <a:pt x="33" y="20"/>
                    <a:pt x="21" y="40"/>
                  </a:cubicBezTo>
                  <a:cubicBezTo>
                    <a:pt x="20" y="44"/>
                    <a:pt x="17" y="48"/>
                    <a:pt x="16" y="4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endParaRPr>
            </a:p>
          </p:txBody>
        </p:sp>
        <p:sp>
          <p:nvSpPr>
            <p:cNvPr id="53" name="world map piece"/>
            <p:cNvSpPr/>
            <p:nvPr/>
          </p:nvSpPr>
          <p:spPr bwMode="auto">
            <a:xfrm>
              <a:off x="3175" y="1095375"/>
              <a:ext cx="3267075" cy="5124450"/>
            </a:xfrm>
            <a:custGeom>
              <a:avLst/>
              <a:gdLst>
                <a:gd name="T0" fmla="*/ 1017 w 1175"/>
                <a:gd name="T1" fmla="*/ 1177 h 1842"/>
                <a:gd name="T2" fmla="*/ 932 w 1175"/>
                <a:gd name="T3" fmla="*/ 1091 h 1842"/>
                <a:gd name="T4" fmla="*/ 787 w 1175"/>
                <a:gd name="T5" fmla="*/ 1036 h 1842"/>
                <a:gd name="T6" fmla="*/ 683 w 1175"/>
                <a:gd name="T7" fmla="*/ 1053 h 1842"/>
                <a:gd name="T8" fmla="*/ 625 w 1175"/>
                <a:gd name="T9" fmla="*/ 990 h 1842"/>
                <a:gd name="T10" fmla="*/ 601 w 1175"/>
                <a:gd name="T11" fmla="*/ 950 h 1842"/>
                <a:gd name="T12" fmla="*/ 537 w 1175"/>
                <a:gd name="T13" fmla="*/ 873 h 1842"/>
                <a:gd name="T14" fmla="*/ 668 w 1175"/>
                <a:gd name="T15" fmla="*/ 825 h 1842"/>
                <a:gd name="T16" fmla="*/ 716 w 1175"/>
                <a:gd name="T17" fmla="*/ 853 h 1842"/>
                <a:gd name="T18" fmla="*/ 818 w 1175"/>
                <a:gd name="T19" fmla="*/ 699 h 1842"/>
                <a:gd name="T20" fmla="*/ 897 w 1175"/>
                <a:gd name="T21" fmla="*/ 656 h 1842"/>
                <a:gd name="T22" fmla="*/ 950 w 1175"/>
                <a:gd name="T23" fmla="*/ 625 h 1842"/>
                <a:gd name="T24" fmla="*/ 898 w 1175"/>
                <a:gd name="T25" fmla="*/ 602 h 1842"/>
                <a:gd name="T26" fmla="*/ 957 w 1175"/>
                <a:gd name="T27" fmla="*/ 573 h 1842"/>
                <a:gd name="T28" fmla="*/ 961 w 1175"/>
                <a:gd name="T29" fmla="*/ 469 h 1842"/>
                <a:gd name="T30" fmla="*/ 904 w 1175"/>
                <a:gd name="T31" fmla="*/ 419 h 1842"/>
                <a:gd name="T32" fmla="*/ 834 w 1175"/>
                <a:gd name="T33" fmla="*/ 355 h 1842"/>
                <a:gd name="T34" fmla="*/ 815 w 1175"/>
                <a:gd name="T35" fmla="*/ 475 h 1842"/>
                <a:gd name="T36" fmla="*/ 763 w 1175"/>
                <a:gd name="T37" fmla="*/ 509 h 1842"/>
                <a:gd name="T38" fmla="*/ 687 w 1175"/>
                <a:gd name="T39" fmla="*/ 442 h 1842"/>
                <a:gd name="T40" fmla="*/ 761 w 1175"/>
                <a:gd name="T41" fmla="*/ 313 h 1842"/>
                <a:gd name="T42" fmla="*/ 813 w 1175"/>
                <a:gd name="T43" fmla="*/ 295 h 1842"/>
                <a:gd name="T44" fmla="*/ 851 w 1175"/>
                <a:gd name="T45" fmla="*/ 205 h 1842"/>
                <a:gd name="T46" fmla="*/ 804 w 1175"/>
                <a:gd name="T47" fmla="*/ 241 h 1842"/>
                <a:gd name="T48" fmla="*/ 736 w 1175"/>
                <a:gd name="T49" fmla="*/ 162 h 1842"/>
                <a:gd name="T50" fmla="*/ 716 w 1175"/>
                <a:gd name="T51" fmla="*/ 173 h 1842"/>
                <a:gd name="T52" fmla="*/ 677 w 1175"/>
                <a:gd name="T53" fmla="*/ 220 h 1842"/>
                <a:gd name="T54" fmla="*/ 566 w 1175"/>
                <a:gd name="T55" fmla="*/ 209 h 1842"/>
                <a:gd name="T56" fmla="*/ 495 w 1175"/>
                <a:gd name="T57" fmla="*/ 128 h 1842"/>
                <a:gd name="T58" fmla="*/ 398 w 1175"/>
                <a:gd name="T59" fmla="*/ 116 h 1842"/>
                <a:gd name="T60" fmla="*/ 260 w 1175"/>
                <a:gd name="T61" fmla="*/ 0 h 1842"/>
                <a:gd name="T62" fmla="*/ 142 w 1175"/>
                <a:gd name="T63" fmla="*/ 83 h 1842"/>
                <a:gd name="T64" fmla="*/ 139 w 1175"/>
                <a:gd name="T65" fmla="*/ 107 h 1842"/>
                <a:gd name="T66" fmla="*/ 74 w 1175"/>
                <a:gd name="T67" fmla="*/ 150 h 1842"/>
                <a:gd name="T68" fmla="*/ 88 w 1175"/>
                <a:gd name="T69" fmla="*/ 192 h 1842"/>
                <a:gd name="T70" fmla="*/ 31 w 1175"/>
                <a:gd name="T71" fmla="*/ 260 h 1842"/>
                <a:gd name="T72" fmla="*/ 48 w 1175"/>
                <a:gd name="T73" fmla="*/ 290 h 1842"/>
                <a:gd name="T74" fmla="*/ 0 w 1175"/>
                <a:gd name="T75" fmla="*/ 370 h 1842"/>
                <a:gd name="T76" fmla="*/ 108 w 1175"/>
                <a:gd name="T77" fmla="*/ 326 h 1842"/>
                <a:gd name="T78" fmla="*/ 141 w 1175"/>
                <a:gd name="T79" fmla="*/ 287 h 1842"/>
                <a:gd name="T80" fmla="*/ 195 w 1175"/>
                <a:gd name="T81" fmla="*/ 284 h 1842"/>
                <a:gd name="T82" fmla="*/ 285 w 1175"/>
                <a:gd name="T83" fmla="*/ 355 h 1842"/>
                <a:gd name="T84" fmla="*/ 325 w 1175"/>
                <a:gd name="T85" fmla="*/ 525 h 1842"/>
                <a:gd name="T86" fmla="*/ 315 w 1175"/>
                <a:gd name="T87" fmla="*/ 564 h 1842"/>
                <a:gd name="T88" fmla="*/ 325 w 1175"/>
                <a:gd name="T89" fmla="*/ 774 h 1842"/>
                <a:gd name="T90" fmla="*/ 379 w 1175"/>
                <a:gd name="T91" fmla="*/ 901 h 1842"/>
                <a:gd name="T92" fmla="*/ 373 w 1175"/>
                <a:gd name="T93" fmla="*/ 827 h 1842"/>
                <a:gd name="T94" fmla="*/ 408 w 1175"/>
                <a:gd name="T95" fmla="*/ 876 h 1842"/>
                <a:gd name="T96" fmla="*/ 452 w 1175"/>
                <a:gd name="T97" fmla="*/ 958 h 1842"/>
                <a:gd name="T98" fmla="*/ 587 w 1175"/>
                <a:gd name="T99" fmla="*/ 1017 h 1842"/>
                <a:gd name="T100" fmla="*/ 681 w 1175"/>
                <a:gd name="T101" fmla="*/ 1081 h 1842"/>
                <a:gd name="T102" fmla="*/ 719 w 1175"/>
                <a:gd name="T103" fmla="*/ 1148 h 1842"/>
                <a:gd name="T104" fmla="*/ 690 w 1175"/>
                <a:gd name="T105" fmla="*/ 1234 h 1842"/>
                <a:gd name="T106" fmla="*/ 789 w 1175"/>
                <a:gd name="T107" fmla="*/ 1353 h 1842"/>
                <a:gd name="T108" fmla="*/ 808 w 1175"/>
                <a:gd name="T109" fmla="*/ 1628 h 1842"/>
                <a:gd name="T110" fmla="*/ 826 w 1175"/>
                <a:gd name="T111" fmla="*/ 1774 h 1842"/>
                <a:gd name="T112" fmla="*/ 917 w 1175"/>
                <a:gd name="T113" fmla="*/ 1838 h 1842"/>
                <a:gd name="T114" fmla="*/ 882 w 1175"/>
                <a:gd name="T115" fmla="*/ 1769 h 1842"/>
                <a:gd name="T116" fmla="*/ 898 w 1175"/>
                <a:gd name="T117" fmla="*/ 1645 h 1842"/>
                <a:gd name="T118" fmla="*/ 939 w 1175"/>
                <a:gd name="T119" fmla="*/ 1525 h 1842"/>
                <a:gd name="T120" fmla="*/ 998 w 1175"/>
                <a:gd name="T121" fmla="*/ 1525 h 1842"/>
                <a:gd name="T122" fmla="*/ 1129 w 1175"/>
                <a:gd name="T123" fmla="*/ 1354 h 18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75" h="1842">
                  <a:moveTo>
                    <a:pt x="1136" y="1199"/>
                  </a:moveTo>
                  <a:cubicBezTo>
                    <a:pt x="1128" y="1195"/>
                    <a:pt x="1109" y="1192"/>
                    <a:pt x="1081" y="1189"/>
                  </a:cubicBezTo>
                  <a:cubicBezTo>
                    <a:pt x="1073" y="1188"/>
                    <a:pt x="1070" y="1187"/>
                    <a:pt x="1066" y="1185"/>
                  </a:cubicBezTo>
                  <a:cubicBezTo>
                    <a:pt x="1063" y="1182"/>
                    <a:pt x="1058" y="1180"/>
                    <a:pt x="1046" y="1178"/>
                  </a:cubicBezTo>
                  <a:cubicBezTo>
                    <a:pt x="1042" y="1177"/>
                    <a:pt x="1038" y="1177"/>
                    <a:pt x="1033" y="1177"/>
                  </a:cubicBezTo>
                  <a:cubicBezTo>
                    <a:pt x="1030" y="1177"/>
                    <a:pt x="1026" y="1177"/>
                    <a:pt x="1023" y="1177"/>
                  </a:cubicBezTo>
                  <a:cubicBezTo>
                    <a:pt x="1021" y="1177"/>
                    <a:pt x="1019" y="1177"/>
                    <a:pt x="1017" y="1177"/>
                  </a:cubicBezTo>
                  <a:cubicBezTo>
                    <a:pt x="1012" y="1177"/>
                    <a:pt x="1012" y="1177"/>
                    <a:pt x="1011" y="1174"/>
                  </a:cubicBezTo>
                  <a:cubicBezTo>
                    <a:pt x="1011" y="1172"/>
                    <a:pt x="1011" y="1168"/>
                    <a:pt x="1011" y="1164"/>
                  </a:cubicBezTo>
                  <a:cubicBezTo>
                    <a:pt x="1011" y="1150"/>
                    <a:pt x="1011" y="1128"/>
                    <a:pt x="998" y="1116"/>
                  </a:cubicBezTo>
                  <a:cubicBezTo>
                    <a:pt x="982" y="1101"/>
                    <a:pt x="971" y="1097"/>
                    <a:pt x="951" y="1097"/>
                  </a:cubicBezTo>
                  <a:cubicBezTo>
                    <a:pt x="949" y="1097"/>
                    <a:pt x="949" y="1097"/>
                    <a:pt x="947" y="1097"/>
                  </a:cubicBezTo>
                  <a:cubicBezTo>
                    <a:pt x="944" y="1097"/>
                    <a:pt x="944" y="1097"/>
                    <a:pt x="944" y="1097"/>
                  </a:cubicBezTo>
                  <a:cubicBezTo>
                    <a:pt x="939" y="1097"/>
                    <a:pt x="939" y="1097"/>
                    <a:pt x="932" y="1091"/>
                  </a:cubicBezTo>
                  <a:cubicBezTo>
                    <a:pt x="930" y="1089"/>
                    <a:pt x="927" y="1086"/>
                    <a:pt x="922" y="1083"/>
                  </a:cubicBezTo>
                  <a:cubicBezTo>
                    <a:pt x="905" y="1068"/>
                    <a:pt x="888" y="1058"/>
                    <a:pt x="873" y="1055"/>
                  </a:cubicBezTo>
                  <a:cubicBezTo>
                    <a:pt x="867" y="1053"/>
                    <a:pt x="862" y="1052"/>
                    <a:pt x="856" y="1049"/>
                  </a:cubicBezTo>
                  <a:cubicBezTo>
                    <a:pt x="848" y="1045"/>
                    <a:pt x="839" y="1041"/>
                    <a:pt x="824" y="1039"/>
                  </a:cubicBezTo>
                  <a:cubicBezTo>
                    <a:pt x="817" y="1038"/>
                    <a:pt x="812" y="1037"/>
                    <a:pt x="807" y="1037"/>
                  </a:cubicBezTo>
                  <a:cubicBezTo>
                    <a:pt x="802" y="1037"/>
                    <a:pt x="797" y="1037"/>
                    <a:pt x="792" y="1036"/>
                  </a:cubicBezTo>
                  <a:cubicBezTo>
                    <a:pt x="791" y="1036"/>
                    <a:pt x="789" y="1036"/>
                    <a:pt x="787" y="1036"/>
                  </a:cubicBezTo>
                  <a:cubicBezTo>
                    <a:pt x="780" y="1036"/>
                    <a:pt x="773" y="1037"/>
                    <a:pt x="765" y="1040"/>
                  </a:cubicBezTo>
                  <a:cubicBezTo>
                    <a:pt x="764" y="1041"/>
                    <a:pt x="761" y="1041"/>
                    <a:pt x="759" y="1041"/>
                  </a:cubicBezTo>
                  <a:cubicBezTo>
                    <a:pt x="750" y="1044"/>
                    <a:pt x="749" y="1046"/>
                    <a:pt x="746" y="1050"/>
                  </a:cubicBezTo>
                  <a:cubicBezTo>
                    <a:pt x="745" y="1052"/>
                    <a:pt x="743" y="1053"/>
                    <a:pt x="741" y="1056"/>
                  </a:cubicBezTo>
                  <a:cubicBezTo>
                    <a:pt x="733" y="1065"/>
                    <a:pt x="730" y="1067"/>
                    <a:pt x="712" y="1063"/>
                  </a:cubicBezTo>
                  <a:cubicBezTo>
                    <a:pt x="707" y="1062"/>
                    <a:pt x="705" y="1061"/>
                    <a:pt x="703" y="1059"/>
                  </a:cubicBezTo>
                  <a:cubicBezTo>
                    <a:pt x="700" y="1057"/>
                    <a:pt x="696" y="1054"/>
                    <a:pt x="683" y="1053"/>
                  </a:cubicBezTo>
                  <a:cubicBezTo>
                    <a:pt x="667" y="1052"/>
                    <a:pt x="664" y="1044"/>
                    <a:pt x="664" y="1032"/>
                  </a:cubicBezTo>
                  <a:cubicBezTo>
                    <a:pt x="664" y="1029"/>
                    <a:pt x="665" y="1025"/>
                    <a:pt x="666" y="1022"/>
                  </a:cubicBezTo>
                  <a:cubicBezTo>
                    <a:pt x="667" y="1012"/>
                    <a:pt x="670" y="999"/>
                    <a:pt x="659" y="995"/>
                  </a:cubicBezTo>
                  <a:cubicBezTo>
                    <a:pt x="656" y="993"/>
                    <a:pt x="652" y="993"/>
                    <a:pt x="647" y="993"/>
                  </a:cubicBezTo>
                  <a:cubicBezTo>
                    <a:pt x="645" y="993"/>
                    <a:pt x="643" y="993"/>
                    <a:pt x="641" y="993"/>
                  </a:cubicBezTo>
                  <a:cubicBezTo>
                    <a:pt x="640" y="993"/>
                    <a:pt x="637" y="993"/>
                    <a:pt x="635" y="993"/>
                  </a:cubicBezTo>
                  <a:cubicBezTo>
                    <a:pt x="629" y="993"/>
                    <a:pt x="627" y="992"/>
                    <a:pt x="625" y="990"/>
                  </a:cubicBezTo>
                  <a:cubicBezTo>
                    <a:pt x="618" y="981"/>
                    <a:pt x="618" y="979"/>
                    <a:pt x="624" y="971"/>
                  </a:cubicBezTo>
                  <a:cubicBezTo>
                    <a:pt x="634" y="960"/>
                    <a:pt x="639" y="954"/>
                    <a:pt x="637" y="941"/>
                  </a:cubicBezTo>
                  <a:cubicBezTo>
                    <a:pt x="635" y="933"/>
                    <a:pt x="635" y="931"/>
                    <a:pt x="629" y="930"/>
                  </a:cubicBezTo>
                  <a:cubicBezTo>
                    <a:pt x="627" y="930"/>
                    <a:pt x="625" y="929"/>
                    <a:pt x="622" y="928"/>
                  </a:cubicBezTo>
                  <a:cubicBezTo>
                    <a:pt x="621" y="928"/>
                    <a:pt x="620" y="928"/>
                    <a:pt x="619" y="928"/>
                  </a:cubicBezTo>
                  <a:cubicBezTo>
                    <a:pt x="614" y="928"/>
                    <a:pt x="613" y="933"/>
                    <a:pt x="610" y="937"/>
                  </a:cubicBezTo>
                  <a:cubicBezTo>
                    <a:pt x="608" y="941"/>
                    <a:pt x="606" y="946"/>
                    <a:pt x="601" y="950"/>
                  </a:cubicBezTo>
                  <a:cubicBezTo>
                    <a:pt x="597" y="953"/>
                    <a:pt x="594" y="954"/>
                    <a:pt x="592" y="956"/>
                  </a:cubicBezTo>
                  <a:cubicBezTo>
                    <a:pt x="589" y="960"/>
                    <a:pt x="588" y="961"/>
                    <a:pt x="579" y="961"/>
                  </a:cubicBezTo>
                  <a:cubicBezTo>
                    <a:pt x="576" y="961"/>
                    <a:pt x="574" y="960"/>
                    <a:pt x="570" y="960"/>
                  </a:cubicBezTo>
                  <a:cubicBezTo>
                    <a:pt x="542" y="959"/>
                    <a:pt x="537" y="949"/>
                    <a:pt x="537" y="939"/>
                  </a:cubicBezTo>
                  <a:cubicBezTo>
                    <a:pt x="536" y="935"/>
                    <a:pt x="535" y="931"/>
                    <a:pt x="533" y="926"/>
                  </a:cubicBezTo>
                  <a:cubicBezTo>
                    <a:pt x="531" y="915"/>
                    <a:pt x="527" y="903"/>
                    <a:pt x="533" y="887"/>
                  </a:cubicBezTo>
                  <a:cubicBezTo>
                    <a:pt x="535" y="882"/>
                    <a:pt x="536" y="877"/>
                    <a:pt x="537" y="873"/>
                  </a:cubicBezTo>
                  <a:cubicBezTo>
                    <a:pt x="542" y="857"/>
                    <a:pt x="545" y="846"/>
                    <a:pt x="559" y="842"/>
                  </a:cubicBezTo>
                  <a:cubicBezTo>
                    <a:pt x="577" y="836"/>
                    <a:pt x="585" y="836"/>
                    <a:pt x="601" y="836"/>
                  </a:cubicBezTo>
                  <a:cubicBezTo>
                    <a:pt x="607" y="836"/>
                    <a:pt x="611" y="836"/>
                    <a:pt x="615" y="837"/>
                  </a:cubicBezTo>
                  <a:cubicBezTo>
                    <a:pt x="619" y="838"/>
                    <a:pt x="623" y="838"/>
                    <a:pt x="627" y="838"/>
                  </a:cubicBezTo>
                  <a:cubicBezTo>
                    <a:pt x="632" y="838"/>
                    <a:pt x="637" y="837"/>
                    <a:pt x="643" y="835"/>
                  </a:cubicBezTo>
                  <a:cubicBezTo>
                    <a:pt x="651" y="834"/>
                    <a:pt x="656" y="830"/>
                    <a:pt x="661" y="828"/>
                  </a:cubicBezTo>
                  <a:cubicBezTo>
                    <a:pt x="664" y="826"/>
                    <a:pt x="666" y="825"/>
                    <a:pt x="668" y="825"/>
                  </a:cubicBezTo>
                  <a:cubicBezTo>
                    <a:pt x="668" y="825"/>
                    <a:pt x="669" y="825"/>
                    <a:pt x="671" y="826"/>
                  </a:cubicBezTo>
                  <a:cubicBezTo>
                    <a:pt x="672" y="826"/>
                    <a:pt x="673" y="827"/>
                    <a:pt x="673" y="828"/>
                  </a:cubicBezTo>
                  <a:cubicBezTo>
                    <a:pt x="680" y="831"/>
                    <a:pt x="684" y="834"/>
                    <a:pt x="685" y="846"/>
                  </a:cubicBezTo>
                  <a:cubicBezTo>
                    <a:pt x="687" y="862"/>
                    <a:pt x="689" y="876"/>
                    <a:pt x="696" y="883"/>
                  </a:cubicBezTo>
                  <a:cubicBezTo>
                    <a:pt x="705" y="889"/>
                    <a:pt x="712" y="889"/>
                    <a:pt x="716" y="885"/>
                  </a:cubicBezTo>
                  <a:cubicBezTo>
                    <a:pt x="719" y="882"/>
                    <a:pt x="720" y="878"/>
                    <a:pt x="720" y="871"/>
                  </a:cubicBezTo>
                  <a:cubicBezTo>
                    <a:pt x="719" y="864"/>
                    <a:pt x="717" y="858"/>
                    <a:pt x="716" y="853"/>
                  </a:cubicBezTo>
                  <a:cubicBezTo>
                    <a:pt x="713" y="846"/>
                    <a:pt x="711" y="840"/>
                    <a:pt x="711" y="830"/>
                  </a:cubicBezTo>
                  <a:cubicBezTo>
                    <a:pt x="712" y="825"/>
                    <a:pt x="711" y="821"/>
                    <a:pt x="711" y="818"/>
                  </a:cubicBezTo>
                  <a:cubicBezTo>
                    <a:pt x="711" y="805"/>
                    <a:pt x="711" y="798"/>
                    <a:pt x="725" y="795"/>
                  </a:cubicBezTo>
                  <a:cubicBezTo>
                    <a:pt x="747" y="791"/>
                    <a:pt x="759" y="785"/>
                    <a:pt x="766" y="769"/>
                  </a:cubicBezTo>
                  <a:cubicBezTo>
                    <a:pt x="769" y="764"/>
                    <a:pt x="770" y="759"/>
                    <a:pt x="773" y="754"/>
                  </a:cubicBezTo>
                  <a:cubicBezTo>
                    <a:pt x="776" y="745"/>
                    <a:pt x="779" y="737"/>
                    <a:pt x="784" y="728"/>
                  </a:cubicBezTo>
                  <a:cubicBezTo>
                    <a:pt x="792" y="714"/>
                    <a:pt x="797" y="707"/>
                    <a:pt x="818" y="699"/>
                  </a:cubicBezTo>
                  <a:cubicBezTo>
                    <a:pt x="833" y="694"/>
                    <a:pt x="835" y="683"/>
                    <a:pt x="839" y="673"/>
                  </a:cubicBezTo>
                  <a:cubicBezTo>
                    <a:pt x="841" y="667"/>
                    <a:pt x="843" y="661"/>
                    <a:pt x="848" y="655"/>
                  </a:cubicBezTo>
                  <a:cubicBezTo>
                    <a:pt x="859" y="644"/>
                    <a:pt x="871" y="636"/>
                    <a:pt x="877" y="636"/>
                  </a:cubicBezTo>
                  <a:cubicBezTo>
                    <a:pt x="879" y="636"/>
                    <a:pt x="879" y="636"/>
                    <a:pt x="879" y="637"/>
                  </a:cubicBezTo>
                  <a:cubicBezTo>
                    <a:pt x="880" y="638"/>
                    <a:pt x="879" y="640"/>
                    <a:pt x="879" y="643"/>
                  </a:cubicBezTo>
                  <a:cubicBezTo>
                    <a:pt x="879" y="647"/>
                    <a:pt x="879" y="651"/>
                    <a:pt x="882" y="654"/>
                  </a:cubicBezTo>
                  <a:cubicBezTo>
                    <a:pt x="884" y="657"/>
                    <a:pt x="890" y="657"/>
                    <a:pt x="897" y="656"/>
                  </a:cubicBezTo>
                  <a:cubicBezTo>
                    <a:pt x="902" y="655"/>
                    <a:pt x="905" y="654"/>
                    <a:pt x="906" y="654"/>
                  </a:cubicBezTo>
                  <a:cubicBezTo>
                    <a:pt x="907" y="655"/>
                    <a:pt x="907" y="655"/>
                    <a:pt x="908" y="655"/>
                  </a:cubicBezTo>
                  <a:cubicBezTo>
                    <a:pt x="910" y="655"/>
                    <a:pt x="910" y="655"/>
                    <a:pt x="919" y="650"/>
                  </a:cubicBezTo>
                  <a:cubicBezTo>
                    <a:pt x="925" y="648"/>
                    <a:pt x="932" y="646"/>
                    <a:pt x="938" y="645"/>
                  </a:cubicBezTo>
                  <a:cubicBezTo>
                    <a:pt x="946" y="644"/>
                    <a:pt x="952" y="642"/>
                    <a:pt x="954" y="638"/>
                  </a:cubicBezTo>
                  <a:cubicBezTo>
                    <a:pt x="955" y="635"/>
                    <a:pt x="955" y="633"/>
                    <a:pt x="953" y="629"/>
                  </a:cubicBezTo>
                  <a:cubicBezTo>
                    <a:pt x="952" y="628"/>
                    <a:pt x="951" y="627"/>
                    <a:pt x="950" y="625"/>
                  </a:cubicBezTo>
                  <a:cubicBezTo>
                    <a:pt x="948" y="621"/>
                    <a:pt x="946" y="618"/>
                    <a:pt x="939" y="618"/>
                  </a:cubicBezTo>
                  <a:cubicBezTo>
                    <a:pt x="937" y="618"/>
                    <a:pt x="934" y="618"/>
                    <a:pt x="930" y="618"/>
                  </a:cubicBezTo>
                  <a:cubicBezTo>
                    <a:pt x="928" y="618"/>
                    <a:pt x="928" y="618"/>
                    <a:pt x="928" y="618"/>
                  </a:cubicBezTo>
                  <a:cubicBezTo>
                    <a:pt x="924" y="618"/>
                    <a:pt x="920" y="619"/>
                    <a:pt x="917" y="619"/>
                  </a:cubicBezTo>
                  <a:cubicBezTo>
                    <a:pt x="911" y="619"/>
                    <a:pt x="908" y="618"/>
                    <a:pt x="906" y="617"/>
                  </a:cubicBezTo>
                  <a:cubicBezTo>
                    <a:pt x="905" y="616"/>
                    <a:pt x="903" y="615"/>
                    <a:pt x="903" y="610"/>
                  </a:cubicBezTo>
                  <a:cubicBezTo>
                    <a:pt x="903" y="607"/>
                    <a:pt x="903" y="602"/>
                    <a:pt x="898" y="602"/>
                  </a:cubicBezTo>
                  <a:cubicBezTo>
                    <a:pt x="897" y="602"/>
                    <a:pt x="897" y="602"/>
                    <a:pt x="896" y="602"/>
                  </a:cubicBezTo>
                  <a:cubicBezTo>
                    <a:pt x="896" y="602"/>
                    <a:pt x="896" y="602"/>
                    <a:pt x="895" y="602"/>
                  </a:cubicBezTo>
                  <a:cubicBezTo>
                    <a:pt x="895" y="602"/>
                    <a:pt x="893" y="600"/>
                    <a:pt x="891" y="595"/>
                  </a:cubicBezTo>
                  <a:cubicBezTo>
                    <a:pt x="888" y="585"/>
                    <a:pt x="887" y="579"/>
                    <a:pt x="890" y="575"/>
                  </a:cubicBezTo>
                  <a:cubicBezTo>
                    <a:pt x="892" y="572"/>
                    <a:pt x="898" y="570"/>
                    <a:pt x="907" y="570"/>
                  </a:cubicBezTo>
                  <a:cubicBezTo>
                    <a:pt x="915" y="570"/>
                    <a:pt x="924" y="571"/>
                    <a:pt x="933" y="571"/>
                  </a:cubicBezTo>
                  <a:cubicBezTo>
                    <a:pt x="942" y="572"/>
                    <a:pt x="950" y="573"/>
                    <a:pt x="957" y="573"/>
                  </a:cubicBezTo>
                  <a:cubicBezTo>
                    <a:pt x="965" y="573"/>
                    <a:pt x="974" y="572"/>
                    <a:pt x="977" y="566"/>
                  </a:cubicBezTo>
                  <a:cubicBezTo>
                    <a:pt x="979" y="563"/>
                    <a:pt x="981" y="563"/>
                    <a:pt x="983" y="562"/>
                  </a:cubicBezTo>
                  <a:cubicBezTo>
                    <a:pt x="986" y="560"/>
                    <a:pt x="990" y="559"/>
                    <a:pt x="995" y="553"/>
                  </a:cubicBezTo>
                  <a:cubicBezTo>
                    <a:pt x="996" y="551"/>
                    <a:pt x="997" y="549"/>
                    <a:pt x="998" y="548"/>
                  </a:cubicBezTo>
                  <a:cubicBezTo>
                    <a:pt x="1005" y="538"/>
                    <a:pt x="1009" y="532"/>
                    <a:pt x="991" y="514"/>
                  </a:cubicBezTo>
                  <a:cubicBezTo>
                    <a:pt x="987" y="509"/>
                    <a:pt x="983" y="507"/>
                    <a:pt x="981" y="504"/>
                  </a:cubicBezTo>
                  <a:cubicBezTo>
                    <a:pt x="969" y="493"/>
                    <a:pt x="964" y="488"/>
                    <a:pt x="961" y="469"/>
                  </a:cubicBezTo>
                  <a:cubicBezTo>
                    <a:pt x="960" y="454"/>
                    <a:pt x="960" y="443"/>
                    <a:pt x="960" y="433"/>
                  </a:cubicBezTo>
                  <a:cubicBezTo>
                    <a:pt x="960" y="428"/>
                    <a:pt x="960" y="422"/>
                    <a:pt x="960" y="417"/>
                  </a:cubicBezTo>
                  <a:cubicBezTo>
                    <a:pt x="958" y="408"/>
                    <a:pt x="954" y="398"/>
                    <a:pt x="946" y="398"/>
                  </a:cubicBezTo>
                  <a:cubicBezTo>
                    <a:pt x="942" y="398"/>
                    <a:pt x="939" y="401"/>
                    <a:pt x="935" y="407"/>
                  </a:cubicBezTo>
                  <a:cubicBezTo>
                    <a:pt x="934" y="410"/>
                    <a:pt x="934" y="410"/>
                    <a:pt x="934" y="410"/>
                  </a:cubicBezTo>
                  <a:cubicBezTo>
                    <a:pt x="927" y="426"/>
                    <a:pt x="922" y="433"/>
                    <a:pt x="913" y="430"/>
                  </a:cubicBezTo>
                  <a:cubicBezTo>
                    <a:pt x="906" y="428"/>
                    <a:pt x="906" y="427"/>
                    <a:pt x="904" y="419"/>
                  </a:cubicBezTo>
                  <a:cubicBezTo>
                    <a:pt x="903" y="416"/>
                    <a:pt x="902" y="412"/>
                    <a:pt x="901" y="408"/>
                  </a:cubicBezTo>
                  <a:cubicBezTo>
                    <a:pt x="900" y="402"/>
                    <a:pt x="900" y="398"/>
                    <a:pt x="900" y="395"/>
                  </a:cubicBezTo>
                  <a:cubicBezTo>
                    <a:pt x="900" y="389"/>
                    <a:pt x="900" y="384"/>
                    <a:pt x="892" y="378"/>
                  </a:cubicBezTo>
                  <a:cubicBezTo>
                    <a:pt x="884" y="371"/>
                    <a:pt x="879" y="370"/>
                    <a:pt x="873" y="369"/>
                  </a:cubicBezTo>
                  <a:cubicBezTo>
                    <a:pt x="869" y="369"/>
                    <a:pt x="865" y="368"/>
                    <a:pt x="860" y="367"/>
                  </a:cubicBezTo>
                  <a:cubicBezTo>
                    <a:pt x="855" y="365"/>
                    <a:pt x="851" y="363"/>
                    <a:pt x="846" y="360"/>
                  </a:cubicBezTo>
                  <a:cubicBezTo>
                    <a:pt x="841" y="357"/>
                    <a:pt x="837" y="355"/>
                    <a:pt x="834" y="355"/>
                  </a:cubicBezTo>
                  <a:cubicBezTo>
                    <a:pt x="832" y="355"/>
                    <a:pt x="828" y="356"/>
                    <a:pt x="826" y="361"/>
                  </a:cubicBezTo>
                  <a:cubicBezTo>
                    <a:pt x="825" y="367"/>
                    <a:pt x="826" y="370"/>
                    <a:pt x="827" y="374"/>
                  </a:cubicBezTo>
                  <a:cubicBezTo>
                    <a:pt x="829" y="379"/>
                    <a:pt x="831" y="384"/>
                    <a:pt x="830" y="396"/>
                  </a:cubicBezTo>
                  <a:cubicBezTo>
                    <a:pt x="830" y="406"/>
                    <a:pt x="827" y="409"/>
                    <a:pt x="825" y="412"/>
                  </a:cubicBezTo>
                  <a:cubicBezTo>
                    <a:pt x="820" y="416"/>
                    <a:pt x="817" y="420"/>
                    <a:pt x="817" y="435"/>
                  </a:cubicBezTo>
                  <a:cubicBezTo>
                    <a:pt x="817" y="445"/>
                    <a:pt x="819" y="453"/>
                    <a:pt x="819" y="458"/>
                  </a:cubicBezTo>
                  <a:cubicBezTo>
                    <a:pt x="821" y="467"/>
                    <a:pt x="822" y="470"/>
                    <a:pt x="815" y="475"/>
                  </a:cubicBezTo>
                  <a:cubicBezTo>
                    <a:pt x="799" y="485"/>
                    <a:pt x="787" y="512"/>
                    <a:pt x="785" y="520"/>
                  </a:cubicBezTo>
                  <a:cubicBezTo>
                    <a:pt x="783" y="522"/>
                    <a:pt x="783" y="526"/>
                    <a:pt x="782" y="529"/>
                  </a:cubicBezTo>
                  <a:cubicBezTo>
                    <a:pt x="781" y="534"/>
                    <a:pt x="779" y="542"/>
                    <a:pt x="776" y="542"/>
                  </a:cubicBezTo>
                  <a:cubicBezTo>
                    <a:pt x="776" y="542"/>
                    <a:pt x="775" y="542"/>
                    <a:pt x="775" y="542"/>
                  </a:cubicBezTo>
                  <a:cubicBezTo>
                    <a:pt x="765" y="539"/>
                    <a:pt x="756" y="532"/>
                    <a:pt x="754" y="526"/>
                  </a:cubicBezTo>
                  <a:cubicBezTo>
                    <a:pt x="754" y="523"/>
                    <a:pt x="754" y="520"/>
                    <a:pt x="756" y="518"/>
                  </a:cubicBezTo>
                  <a:cubicBezTo>
                    <a:pt x="759" y="515"/>
                    <a:pt x="761" y="513"/>
                    <a:pt x="763" y="509"/>
                  </a:cubicBezTo>
                  <a:cubicBezTo>
                    <a:pt x="770" y="502"/>
                    <a:pt x="776" y="495"/>
                    <a:pt x="775" y="488"/>
                  </a:cubicBezTo>
                  <a:cubicBezTo>
                    <a:pt x="774" y="486"/>
                    <a:pt x="771" y="483"/>
                    <a:pt x="768" y="482"/>
                  </a:cubicBezTo>
                  <a:cubicBezTo>
                    <a:pt x="760" y="480"/>
                    <a:pt x="755" y="477"/>
                    <a:pt x="748" y="471"/>
                  </a:cubicBezTo>
                  <a:cubicBezTo>
                    <a:pt x="742" y="468"/>
                    <a:pt x="735" y="464"/>
                    <a:pt x="726" y="460"/>
                  </a:cubicBezTo>
                  <a:cubicBezTo>
                    <a:pt x="716" y="455"/>
                    <a:pt x="711" y="455"/>
                    <a:pt x="708" y="455"/>
                  </a:cubicBezTo>
                  <a:cubicBezTo>
                    <a:pt x="705" y="454"/>
                    <a:pt x="703" y="454"/>
                    <a:pt x="697" y="449"/>
                  </a:cubicBezTo>
                  <a:cubicBezTo>
                    <a:pt x="693" y="445"/>
                    <a:pt x="689" y="444"/>
                    <a:pt x="687" y="442"/>
                  </a:cubicBezTo>
                  <a:cubicBezTo>
                    <a:pt x="681" y="439"/>
                    <a:pt x="679" y="438"/>
                    <a:pt x="679" y="421"/>
                  </a:cubicBezTo>
                  <a:cubicBezTo>
                    <a:pt x="679" y="414"/>
                    <a:pt x="678" y="409"/>
                    <a:pt x="678" y="405"/>
                  </a:cubicBezTo>
                  <a:cubicBezTo>
                    <a:pt x="678" y="390"/>
                    <a:pt x="677" y="385"/>
                    <a:pt x="691" y="371"/>
                  </a:cubicBezTo>
                  <a:cubicBezTo>
                    <a:pt x="698" y="364"/>
                    <a:pt x="705" y="357"/>
                    <a:pt x="711" y="349"/>
                  </a:cubicBezTo>
                  <a:cubicBezTo>
                    <a:pt x="721" y="336"/>
                    <a:pt x="732" y="324"/>
                    <a:pt x="739" y="322"/>
                  </a:cubicBezTo>
                  <a:cubicBezTo>
                    <a:pt x="745" y="320"/>
                    <a:pt x="749" y="318"/>
                    <a:pt x="754" y="316"/>
                  </a:cubicBezTo>
                  <a:cubicBezTo>
                    <a:pt x="756" y="314"/>
                    <a:pt x="759" y="313"/>
                    <a:pt x="761" y="313"/>
                  </a:cubicBezTo>
                  <a:cubicBezTo>
                    <a:pt x="762" y="313"/>
                    <a:pt x="763" y="313"/>
                    <a:pt x="765" y="317"/>
                  </a:cubicBezTo>
                  <a:cubicBezTo>
                    <a:pt x="774" y="335"/>
                    <a:pt x="785" y="336"/>
                    <a:pt x="789" y="336"/>
                  </a:cubicBezTo>
                  <a:cubicBezTo>
                    <a:pt x="791" y="336"/>
                    <a:pt x="792" y="337"/>
                    <a:pt x="795" y="337"/>
                  </a:cubicBezTo>
                  <a:cubicBezTo>
                    <a:pt x="797" y="338"/>
                    <a:pt x="802" y="339"/>
                    <a:pt x="804" y="339"/>
                  </a:cubicBezTo>
                  <a:cubicBezTo>
                    <a:pt x="811" y="339"/>
                    <a:pt x="815" y="335"/>
                    <a:pt x="815" y="328"/>
                  </a:cubicBezTo>
                  <a:cubicBezTo>
                    <a:pt x="815" y="324"/>
                    <a:pt x="816" y="320"/>
                    <a:pt x="817" y="317"/>
                  </a:cubicBezTo>
                  <a:cubicBezTo>
                    <a:pt x="819" y="309"/>
                    <a:pt x="820" y="302"/>
                    <a:pt x="813" y="295"/>
                  </a:cubicBezTo>
                  <a:cubicBezTo>
                    <a:pt x="809" y="292"/>
                    <a:pt x="806" y="290"/>
                    <a:pt x="803" y="288"/>
                  </a:cubicBezTo>
                  <a:cubicBezTo>
                    <a:pt x="801" y="287"/>
                    <a:pt x="797" y="286"/>
                    <a:pt x="797" y="284"/>
                  </a:cubicBezTo>
                  <a:cubicBezTo>
                    <a:pt x="797" y="284"/>
                    <a:pt x="797" y="283"/>
                    <a:pt x="800" y="281"/>
                  </a:cubicBezTo>
                  <a:cubicBezTo>
                    <a:pt x="805" y="276"/>
                    <a:pt x="811" y="274"/>
                    <a:pt x="818" y="273"/>
                  </a:cubicBezTo>
                  <a:cubicBezTo>
                    <a:pt x="822" y="272"/>
                    <a:pt x="826" y="271"/>
                    <a:pt x="830" y="270"/>
                  </a:cubicBezTo>
                  <a:cubicBezTo>
                    <a:pt x="839" y="264"/>
                    <a:pt x="842" y="257"/>
                    <a:pt x="849" y="240"/>
                  </a:cubicBezTo>
                  <a:cubicBezTo>
                    <a:pt x="854" y="227"/>
                    <a:pt x="855" y="214"/>
                    <a:pt x="851" y="205"/>
                  </a:cubicBezTo>
                  <a:cubicBezTo>
                    <a:pt x="849" y="200"/>
                    <a:pt x="846" y="198"/>
                    <a:pt x="842" y="197"/>
                  </a:cubicBezTo>
                  <a:cubicBezTo>
                    <a:pt x="841" y="196"/>
                    <a:pt x="840" y="196"/>
                    <a:pt x="838" y="196"/>
                  </a:cubicBezTo>
                  <a:cubicBezTo>
                    <a:pt x="832" y="196"/>
                    <a:pt x="831" y="201"/>
                    <a:pt x="830" y="205"/>
                  </a:cubicBezTo>
                  <a:cubicBezTo>
                    <a:pt x="830" y="209"/>
                    <a:pt x="829" y="213"/>
                    <a:pt x="825" y="217"/>
                  </a:cubicBezTo>
                  <a:cubicBezTo>
                    <a:pt x="824" y="221"/>
                    <a:pt x="821" y="223"/>
                    <a:pt x="819" y="227"/>
                  </a:cubicBezTo>
                  <a:cubicBezTo>
                    <a:pt x="815" y="233"/>
                    <a:pt x="811" y="242"/>
                    <a:pt x="807" y="242"/>
                  </a:cubicBezTo>
                  <a:cubicBezTo>
                    <a:pt x="806" y="242"/>
                    <a:pt x="805" y="241"/>
                    <a:pt x="804" y="241"/>
                  </a:cubicBezTo>
                  <a:cubicBezTo>
                    <a:pt x="798" y="238"/>
                    <a:pt x="796" y="233"/>
                    <a:pt x="794" y="229"/>
                  </a:cubicBezTo>
                  <a:cubicBezTo>
                    <a:pt x="792" y="224"/>
                    <a:pt x="789" y="220"/>
                    <a:pt x="784" y="218"/>
                  </a:cubicBezTo>
                  <a:cubicBezTo>
                    <a:pt x="778" y="216"/>
                    <a:pt x="776" y="206"/>
                    <a:pt x="778" y="187"/>
                  </a:cubicBezTo>
                  <a:cubicBezTo>
                    <a:pt x="778" y="184"/>
                    <a:pt x="779" y="181"/>
                    <a:pt x="779" y="178"/>
                  </a:cubicBezTo>
                  <a:cubicBezTo>
                    <a:pt x="781" y="166"/>
                    <a:pt x="781" y="155"/>
                    <a:pt x="776" y="149"/>
                  </a:cubicBezTo>
                  <a:cubicBezTo>
                    <a:pt x="774" y="146"/>
                    <a:pt x="770" y="145"/>
                    <a:pt x="766" y="145"/>
                  </a:cubicBezTo>
                  <a:cubicBezTo>
                    <a:pt x="751" y="145"/>
                    <a:pt x="738" y="151"/>
                    <a:pt x="736" y="162"/>
                  </a:cubicBezTo>
                  <a:cubicBezTo>
                    <a:pt x="732" y="172"/>
                    <a:pt x="738" y="180"/>
                    <a:pt x="742" y="187"/>
                  </a:cubicBezTo>
                  <a:cubicBezTo>
                    <a:pt x="746" y="193"/>
                    <a:pt x="749" y="198"/>
                    <a:pt x="747" y="204"/>
                  </a:cubicBezTo>
                  <a:cubicBezTo>
                    <a:pt x="744" y="212"/>
                    <a:pt x="740" y="225"/>
                    <a:pt x="736" y="225"/>
                  </a:cubicBezTo>
                  <a:cubicBezTo>
                    <a:pt x="735" y="225"/>
                    <a:pt x="734" y="224"/>
                    <a:pt x="733" y="223"/>
                  </a:cubicBezTo>
                  <a:cubicBezTo>
                    <a:pt x="724" y="216"/>
                    <a:pt x="723" y="197"/>
                    <a:pt x="726" y="192"/>
                  </a:cubicBezTo>
                  <a:cubicBezTo>
                    <a:pt x="727" y="188"/>
                    <a:pt x="727" y="182"/>
                    <a:pt x="724" y="178"/>
                  </a:cubicBezTo>
                  <a:cubicBezTo>
                    <a:pt x="721" y="175"/>
                    <a:pt x="719" y="173"/>
                    <a:pt x="716" y="173"/>
                  </a:cubicBezTo>
                  <a:cubicBezTo>
                    <a:pt x="715" y="173"/>
                    <a:pt x="711" y="173"/>
                    <a:pt x="710" y="179"/>
                  </a:cubicBezTo>
                  <a:cubicBezTo>
                    <a:pt x="709" y="184"/>
                    <a:pt x="708" y="187"/>
                    <a:pt x="707" y="190"/>
                  </a:cubicBezTo>
                  <a:cubicBezTo>
                    <a:pt x="706" y="195"/>
                    <a:pt x="706" y="200"/>
                    <a:pt x="701" y="212"/>
                  </a:cubicBezTo>
                  <a:cubicBezTo>
                    <a:pt x="700" y="216"/>
                    <a:pt x="699" y="221"/>
                    <a:pt x="699" y="223"/>
                  </a:cubicBezTo>
                  <a:cubicBezTo>
                    <a:pt x="699" y="225"/>
                    <a:pt x="698" y="226"/>
                    <a:pt x="698" y="227"/>
                  </a:cubicBezTo>
                  <a:cubicBezTo>
                    <a:pt x="698" y="227"/>
                    <a:pt x="698" y="227"/>
                    <a:pt x="698" y="227"/>
                  </a:cubicBezTo>
                  <a:cubicBezTo>
                    <a:pt x="695" y="227"/>
                    <a:pt x="688" y="224"/>
                    <a:pt x="677" y="220"/>
                  </a:cubicBezTo>
                  <a:cubicBezTo>
                    <a:pt x="666" y="215"/>
                    <a:pt x="640" y="211"/>
                    <a:pt x="624" y="211"/>
                  </a:cubicBezTo>
                  <a:cubicBezTo>
                    <a:pt x="614" y="211"/>
                    <a:pt x="612" y="212"/>
                    <a:pt x="610" y="214"/>
                  </a:cubicBezTo>
                  <a:cubicBezTo>
                    <a:pt x="607" y="216"/>
                    <a:pt x="606" y="216"/>
                    <a:pt x="603" y="216"/>
                  </a:cubicBezTo>
                  <a:cubicBezTo>
                    <a:pt x="600" y="216"/>
                    <a:pt x="596" y="215"/>
                    <a:pt x="589" y="211"/>
                  </a:cubicBezTo>
                  <a:cubicBezTo>
                    <a:pt x="586" y="210"/>
                    <a:pt x="581" y="208"/>
                    <a:pt x="576" y="208"/>
                  </a:cubicBezTo>
                  <a:cubicBezTo>
                    <a:pt x="575" y="208"/>
                    <a:pt x="573" y="209"/>
                    <a:pt x="571" y="209"/>
                  </a:cubicBezTo>
                  <a:cubicBezTo>
                    <a:pt x="569" y="209"/>
                    <a:pt x="566" y="209"/>
                    <a:pt x="566" y="209"/>
                  </a:cubicBezTo>
                  <a:cubicBezTo>
                    <a:pt x="566" y="208"/>
                    <a:pt x="565" y="207"/>
                    <a:pt x="565" y="202"/>
                  </a:cubicBezTo>
                  <a:cubicBezTo>
                    <a:pt x="567" y="180"/>
                    <a:pt x="558" y="170"/>
                    <a:pt x="547" y="157"/>
                  </a:cubicBezTo>
                  <a:cubicBezTo>
                    <a:pt x="544" y="154"/>
                    <a:pt x="542" y="152"/>
                    <a:pt x="541" y="150"/>
                  </a:cubicBezTo>
                  <a:cubicBezTo>
                    <a:pt x="534" y="141"/>
                    <a:pt x="530" y="136"/>
                    <a:pt x="518" y="136"/>
                  </a:cubicBezTo>
                  <a:cubicBezTo>
                    <a:pt x="517" y="136"/>
                    <a:pt x="515" y="136"/>
                    <a:pt x="515" y="136"/>
                  </a:cubicBezTo>
                  <a:cubicBezTo>
                    <a:pt x="513" y="136"/>
                    <a:pt x="512" y="136"/>
                    <a:pt x="511" y="136"/>
                  </a:cubicBezTo>
                  <a:cubicBezTo>
                    <a:pt x="501" y="136"/>
                    <a:pt x="498" y="135"/>
                    <a:pt x="495" y="128"/>
                  </a:cubicBezTo>
                  <a:cubicBezTo>
                    <a:pt x="492" y="114"/>
                    <a:pt x="487" y="106"/>
                    <a:pt x="470" y="106"/>
                  </a:cubicBezTo>
                  <a:cubicBezTo>
                    <a:pt x="466" y="106"/>
                    <a:pt x="462" y="105"/>
                    <a:pt x="459" y="104"/>
                  </a:cubicBezTo>
                  <a:cubicBezTo>
                    <a:pt x="455" y="103"/>
                    <a:pt x="452" y="102"/>
                    <a:pt x="449" y="102"/>
                  </a:cubicBezTo>
                  <a:cubicBezTo>
                    <a:pt x="441" y="102"/>
                    <a:pt x="435" y="106"/>
                    <a:pt x="429" y="113"/>
                  </a:cubicBezTo>
                  <a:cubicBezTo>
                    <a:pt x="422" y="124"/>
                    <a:pt x="414" y="129"/>
                    <a:pt x="409" y="129"/>
                  </a:cubicBezTo>
                  <a:cubicBezTo>
                    <a:pt x="407" y="129"/>
                    <a:pt x="406" y="128"/>
                    <a:pt x="404" y="126"/>
                  </a:cubicBezTo>
                  <a:cubicBezTo>
                    <a:pt x="401" y="124"/>
                    <a:pt x="400" y="120"/>
                    <a:pt x="398" y="116"/>
                  </a:cubicBezTo>
                  <a:cubicBezTo>
                    <a:pt x="395" y="109"/>
                    <a:pt x="390" y="101"/>
                    <a:pt x="381" y="91"/>
                  </a:cubicBezTo>
                  <a:cubicBezTo>
                    <a:pt x="370" y="78"/>
                    <a:pt x="359" y="72"/>
                    <a:pt x="344" y="64"/>
                  </a:cubicBezTo>
                  <a:cubicBezTo>
                    <a:pt x="340" y="61"/>
                    <a:pt x="335" y="58"/>
                    <a:pt x="329" y="54"/>
                  </a:cubicBezTo>
                  <a:cubicBezTo>
                    <a:pt x="309" y="42"/>
                    <a:pt x="295" y="30"/>
                    <a:pt x="286" y="21"/>
                  </a:cubicBezTo>
                  <a:cubicBezTo>
                    <a:pt x="284" y="20"/>
                    <a:pt x="282" y="18"/>
                    <a:pt x="281" y="16"/>
                  </a:cubicBezTo>
                  <a:cubicBezTo>
                    <a:pt x="278" y="15"/>
                    <a:pt x="276" y="12"/>
                    <a:pt x="275" y="10"/>
                  </a:cubicBezTo>
                  <a:cubicBezTo>
                    <a:pt x="271" y="5"/>
                    <a:pt x="266" y="0"/>
                    <a:pt x="260" y="0"/>
                  </a:cubicBezTo>
                  <a:cubicBezTo>
                    <a:pt x="255" y="0"/>
                    <a:pt x="251" y="2"/>
                    <a:pt x="247" y="6"/>
                  </a:cubicBezTo>
                  <a:cubicBezTo>
                    <a:pt x="240" y="11"/>
                    <a:pt x="234" y="12"/>
                    <a:pt x="227" y="13"/>
                  </a:cubicBezTo>
                  <a:cubicBezTo>
                    <a:pt x="220" y="13"/>
                    <a:pt x="211" y="14"/>
                    <a:pt x="203" y="22"/>
                  </a:cubicBezTo>
                  <a:cubicBezTo>
                    <a:pt x="191" y="34"/>
                    <a:pt x="185" y="35"/>
                    <a:pt x="173" y="37"/>
                  </a:cubicBezTo>
                  <a:cubicBezTo>
                    <a:pt x="170" y="37"/>
                    <a:pt x="168" y="37"/>
                    <a:pt x="164" y="37"/>
                  </a:cubicBezTo>
                  <a:cubicBezTo>
                    <a:pt x="143" y="41"/>
                    <a:pt x="139" y="51"/>
                    <a:pt x="139" y="67"/>
                  </a:cubicBezTo>
                  <a:cubicBezTo>
                    <a:pt x="139" y="75"/>
                    <a:pt x="141" y="79"/>
                    <a:pt x="142" y="83"/>
                  </a:cubicBezTo>
                  <a:cubicBezTo>
                    <a:pt x="144" y="87"/>
                    <a:pt x="146" y="91"/>
                    <a:pt x="146" y="102"/>
                  </a:cubicBezTo>
                  <a:cubicBezTo>
                    <a:pt x="146" y="102"/>
                    <a:pt x="146" y="102"/>
                    <a:pt x="146" y="102"/>
                  </a:cubicBezTo>
                  <a:cubicBezTo>
                    <a:pt x="148" y="103"/>
                    <a:pt x="148" y="103"/>
                    <a:pt x="148" y="103"/>
                  </a:cubicBezTo>
                  <a:cubicBezTo>
                    <a:pt x="149" y="104"/>
                    <a:pt x="151" y="107"/>
                    <a:pt x="152" y="108"/>
                  </a:cubicBezTo>
                  <a:cubicBezTo>
                    <a:pt x="152" y="109"/>
                    <a:pt x="152" y="111"/>
                    <a:pt x="151" y="113"/>
                  </a:cubicBezTo>
                  <a:cubicBezTo>
                    <a:pt x="151" y="114"/>
                    <a:pt x="150" y="114"/>
                    <a:pt x="149" y="114"/>
                  </a:cubicBezTo>
                  <a:cubicBezTo>
                    <a:pt x="146" y="114"/>
                    <a:pt x="142" y="111"/>
                    <a:pt x="139" y="107"/>
                  </a:cubicBezTo>
                  <a:cubicBezTo>
                    <a:pt x="138" y="104"/>
                    <a:pt x="136" y="102"/>
                    <a:pt x="135" y="101"/>
                  </a:cubicBezTo>
                  <a:cubicBezTo>
                    <a:pt x="133" y="98"/>
                    <a:pt x="130" y="97"/>
                    <a:pt x="125" y="97"/>
                  </a:cubicBezTo>
                  <a:cubicBezTo>
                    <a:pt x="121" y="97"/>
                    <a:pt x="115" y="99"/>
                    <a:pt x="109" y="101"/>
                  </a:cubicBezTo>
                  <a:cubicBezTo>
                    <a:pt x="104" y="102"/>
                    <a:pt x="99" y="103"/>
                    <a:pt x="94" y="104"/>
                  </a:cubicBezTo>
                  <a:cubicBezTo>
                    <a:pt x="78" y="106"/>
                    <a:pt x="75" y="118"/>
                    <a:pt x="72" y="132"/>
                  </a:cubicBezTo>
                  <a:cubicBezTo>
                    <a:pt x="71" y="135"/>
                    <a:pt x="71" y="135"/>
                    <a:pt x="71" y="135"/>
                  </a:cubicBezTo>
                  <a:cubicBezTo>
                    <a:pt x="70" y="141"/>
                    <a:pt x="70" y="146"/>
                    <a:pt x="74" y="150"/>
                  </a:cubicBezTo>
                  <a:cubicBezTo>
                    <a:pt x="80" y="158"/>
                    <a:pt x="92" y="161"/>
                    <a:pt x="98" y="162"/>
                  </a:cubicBezTo>
                  <a:cubicBezTo>
                    <a:pt x="101" y="162"/>
                    <a:pt x="103" y="162"/>
                    <a:pt x="105" y="162"/>
                  </a:cubicBezTo>
                  <a:cubicBezTo>
                    <a:pt x="108" y="162"/>
                    <a:pt x="108" y="162"/>
                    <a:pt x="108" y="162"/>
                  </a:cubicBezTo>
                  <a:cubicBezTo>
                    <a:pt x="113" y="162"/>
                    <a:pt x="114" y="162"/>
                    <a:pt x="119" y="167"/>
                  </a:cubicBezTo>
                  <a:cubicBezTo>
                    <a:pt x="124" y="173"/>
                    <a:pt x="124" y="174"/>
                    <a:pt x="110" y="185"/>
                  </a:cubicBezTo>
                  <a:cubicBezTo>
                    <a:pt x="109" y="186"/>
                    <a:pt x="109" y="186"/>
                    <a:pt x="109" y="186"/>
                  </a:cubicBezTo>
                  <a:cubicBezTo>
                    <a:pt x="103" y="192"/>
                    <a:pt x="96" y="192"/>
                    <a:pt x="88" y="192"/>
                  </a:cubicBezTo>
                  <a:cubicBezTo>
                    <a:pt x="82" y="192"/>
                    <a:pt x="82" y="192"/>
                    <a:pt x="82" y="192"/>
                  </a:cubicBezTo>
                  <a:cubicBezTo>
                    <a:pt x="79" y="192"/>
                    <a:pt x="75" y="192"/>
                    <a:pt x="70" y="193"/>
                  </a:cubicBezTo>
                  <a:cubicBezTo>
                    <a:pt x="57" y="194"/>
                    <a:pt x="50" y="202"/>
                    <a:pt x="44" y="209"/>
                  </a:cubicBezTo>
                  <a:cubicBezTo>
                    <a:pt x="42" y="212"/>
                    <a:pt x="39" y="215"/>
                    <a:pt x="36" y="217"/>
                  </a:cubicBezTo>
                  <a:cubicBezTo>
                    <a:pt x="27" y="225"/>
                    <a:pt x="28" y="232"/>
                    <a:pt x="29" y="238"/>
                  </a:cubicBezTo>
                  <a:cubicBezTo>
                    <a:pt x="30" y="242"/>
                    <a:pt x="31" y="245"/>
                    <a:pt x="29" y="249"/>
                  </a:cubicBezTo>
                  <a:cubicBezTo>
                    <a:pt x="29" y="252"/>
                    <a:pt x="28" y="256"/>
                    <a:pt x="31" y="260"/>
                  </a:cubicBezTo>
                  <a:cubicBezTo>
                    <a:pt x="32" y="262"/>
                    <a:pt x="37" y="262"/>
                    <a:pt x="37" y="262"/>
                  </a:cubicBezTo>
                  <a:cubicBezTo>
                    <a:pt x="40" y="262"/>
                    <a:pt x="42" y="262"/>
                    <a:pt x="44" y="261"/>
                  </a:cubicBezTo>
                  <a:cubicBezTo>
                    <a:pt x="47" y="261"/>
                    <a:pt x="49" y="260"/>
                    <a:pt x="51" y="260"/>
                  </a:cubicBezTo>
                  <a:cubicBezTo>
                    <a:pt x="53" y="260"/>
                    <a:pt x="54" y="260"/>
                    <a:pt x="54" y="261"/>
                  </a:cubicBezTo>
                  <a:cubicBezTo>
                    <a:pt x="54" y="263"/>
                    <a:pt x="51" y="268"/>
                    <a:pt x="49" y="272"/>
                  </a:cubicBezTo>
                  <a:cubicBezTo>
                    <a:pt x="48" y="275"/>
                    <a:pt x="48" y="275"/>
                    <a:pt x="48" y="275"/>
                  </a:cubicBezTo>
                  <a:cubicBezTo>
                    <a:pt x="45" y="280"/>
                    <a:pt x="46" y="285"/>
                    <a:pt x="48" y="290"/>
                  </a:cubicBezTo>
                  <a:cubicBezTo>
                    <a:pt x="53" y="297"/>
                    <a:pt x="62" y="302"/>
                    <a:pt x="69" y="302"/>
                  </a:cubicBezTo>
                  <a:cubicBezTo>
                    <a:pt x="71" y="302"/>
                    <a:pt x="73" y="304"/>
                    <a:pt x="74" y="306"/>
                  </a:cubicBezTo>
                  <a:cubicBezTo>
                    <a:pt x="75" y="312"/>
                    <a:pt x="75" y="319"/>
                    <a:pt x="73" y="323"/>
                  </a:cubicBezTo>
                  <a:cubicBezTo>
                    <a:pt x="67" y="329"/>
                    <a:pt x="53" y="338"/>
                    <a:pt x="27" y="352"/>
                  </a:cubicBezTo>
                  <a:cubicBezTo>
                    <a:pt x="17" y="356"/>
                    <a:pt x="12" y="358"/>
                    <a:pt x="9" y="360"/>
                  </a:cubicBezTo>
                  <a:cubicBezTo>
                    <a:pt x="3" y="363"/>
                    <a:pt x="1" y="363"/>
                    <a:pt x="1" y="368"/>
                  </a:cubicBezTo>
                  <a:cubicBezTo>
                    <a:pt x="1" y="368"/>
                    <a:pt x="0" y="369"/>
                    <a:pt x="0" y="370"/>
                  </a:cubicBezTo>
                  <a:cubicBezTo>
                    <a:pt x="0" y="372"/>
                    <a:pt x="1" y="374"/>
                    <a:pt x="2" y="374"/>
                  </a:cubicBezTo>
                  <a:cubicBezTo>
                    <a:pt x="4" y="376"/>
                    <a:pt x="6" y="377"/>
                    <a:pt x="10" y="377"/>
                  </a:cubicBezTo>
                  <a:cubicBezTo>
                    <a:pt x="21" y="377"/>
                    <a:pt x="38" y="373"/>
                    <a:pt x="50" y="367"/>
                  </a:cubicBezTo>
                  <a:cubicBezTo>
                    <a:pt x="67" y="357"/>
                    <a:pt x="76" y="351"/>
                    <a:pt x="83" y="346"/>
                  </a:cubicBezTo>
                  <a:cubicBezTo>
                    <a:pt x="85" y="345"/>
                    <a:pt x="86" y="344"/>
                    <a:pt x="88" y="343"/>
                  </a:cubicBezTo>
                  <a:cubicBezTo>
                    <a:pt x="93" y="340"/>
                    <a:pt x="97" y="336"/>
                    <a:pt x="100" y="333"/>
                  </a:cubicBezTo>
                  <a:cubicBezTo>
                    <a:pt x="103" y="330"/>
                    <a:pt x="104" y="328"/>
                    <a:pt x="108" y="326"/>
                  </a:cubicBezTo>
                  <a:cubicBezTo>
                    <a:pt x="116" y="321"/>
                    <a:pt x="118" y="314"/>
                    <a:pt x="119" y="309"/>
                  </a:cubicBezTo>
                  <a:cubicBezTo>
                    <a:pt x="119" y="308"/>
                    <a:pt x="119" y="308"/>
                    <a:pt x="119" y="307"/>
                  </a:cubicBezTo>
                  <a:cubicBezTo>
                    <a:pt x="119" y="305"/>
                    <a:pt x="119" y="305"/>
                    <a:pt x="119" y="305"/>
                  </a:cubicBezTo>
                  <a:cubicBezTo>
                    <a:pt x="123" y="296"/>
                    <a:pt x="124" y="292"/>
                    <a:pt x="127" y="291"/>
                  </a:cubicBezTo>
                  <a:cubicBezTo>
                    <a:pt x="128" y="290"/>
                    <a:pt x="130" y="289"/>
                    <a:pt x="132" y="288"/>
                  </a:cubicBezTo>
                  <a:cubicBezTo>
                    <a:pt x="134" y="287"/>
                    <a:pt x="138" y="285"/>
                    <a:pt x="140" y="285"/>
                  </a:cubicBezTo>
                  <a:cubicBezTo>
                    <a:pt x="140" y="285"/>
                    <a:pt x="141" y="286"/>
                    <a:pt x="141" y="287"/>
                  </a:cubicBezTo>
                  <a:cubicBezTo>
                    <a:pt x="141" y="292"/>
                    <a:pt x="137" y="296"/>
                    <a:pt x="135" y="298"/>
                  </a:cubicBezTo>
                  <a:cubicBezTo>
                    <a:pt x="133" y="301"/>
                    <a:pt x="130" y="303"/>
                    <a:pt x="132" y="307"/>
                  </a:cubicBezTo>
                  <a:cubicBezTo>
                    <a:pt x="134" y="310"/>
                    <a:pt x="137" y="310"/>
                    <a:pt x="144" y="310"/>
                  </a:cubicBezTo>
                  <a:cubicBezTo>
                    <a:pt x="162" y="310"/>
                    <a:pt x="168" y="308"/>
                    <a:pt x="174" y="304"/>
                  </a:cubicBezTo>
                  <a:cubicBezTo>
                    <a:pt x="176" y="303"/>
                    <a:pt x="176" y="303"/>
                    <a:pt x="176" y="303"/>
                  </a:cubicBezTo>
                  <a:cubicBezTo>
                    <a:pt x="181" y="301"/>
                    <a:pt x="184" y="297"/>
                    <a:pt x="189" y="291"/>
                  </a:cubicBezTo>
                  <a:cubicBezTo>
                    <a:pt x="190" y="288"/>
                    <a:pt x="192" y="286"/>
                    <a:pt x="195" y="284"/>
                  </a:cubicBezTo>
                  <a:cubicBezTo>
                    <a:pt x="196" y="282"/>
                    <a:pt x="197" y="281"/>
                    <a:pt x="198" y="281"/>
                  </a:cubicBezTo>
                  <a:cubicBezTo>
                    <a:pt x="200" y="281"/>
                    <a:pt x="203" y="284"/>
                    <a:pt x="206" y="288"/>
                  </a:cubicBezTo>
                  <a:cubicBezTo>
                    <a:pt x="208" y="289"/>
                    <a:pt x="210" y="291"/>
                    <a:pt x="211" y="292"/>
                  </a:cubicBezTo>
                  <a:cubicBezTo>
                    <a:pt x="216" y="296"/>
                    <a:pt x="220" y="298"/>
                    <a:pt x="223" y="301"/>
                  </a:cubicBezTo>
                  <a:cubicBezTo>
                    <a:pt x="230" y="305"/>
                    <a:pt x="234" y="308"/>
                    <a:pt x="238" y="314"/>
                  </a:cubicBezTo>
                  <a:cubicBezTo>
                    <a:pt x="244" y="323"/>
                    <a:pt x="261" y="339"/>
                    <a:pt x="271" y="341"/>
                  </a:cubicBezTo>
                  <a:cubicBezTo>
                    <a:pt x="278" y="342"/>
                    <a:pt x="282" y="343"/>
                    <a:pt x="285" y="355"/>
                  </a:cubicBezTo>
                  <a:cubicBezTo>
                    <a:pt x="287" y="367"/>
                    <a:pt x="293" y="380"/>
                    <a:pt x="303" y="395"/>
                  </a:cubicBezTo>
                  <a:cubicBezTo>
                    <a:pt x="307" y="401"/>
                    <a:pt x="305" y="411"/>
                    <a:pt x="304" y="420"/>
                  </a:cubicBezTo>
                  <a:cubicBezTo>
                    <a:pt x="303" y="427"/>
                    <a:pt x="302" y="433"/>
                    <a:pt x="303" y="440"/>
                  </a:cubicBezTo>
                  <a:cubicBezTo>
                    <a:pt x="303" y="447"/>
                    <a:pt x="303" y="450"/>
                    <a:pt x="303" y="452"/>
                  </a:cubicBezTo>
                  <a:cubicBezTo>
                    <a:pt x="302" y="456"/>
                    <a:pt x="302" y="458"/>
                    <a:pt x="306" y="465"/>
                  </a:cubicBezTo>
                  <a:cubicBezTo>
                    <a:pt x="313" y="474"/>
                    <a:pt x="318" y="492"/>
                    <a:pt x="314" y="502"/>
                  </a:cubicBezTo>
                  <a:cubicBezTo>
                    <a:pt x="309" y="516"/>
                    <a:pt x="318" y="521"/>
                    <a:pt x="325" y="525"/>
                  </a:cubicBezTo>
                  <a:cubicBezTo>
                    <a:pt x="333" y="527"/>
                    <a:pt x="338" y="534"/>
                    <a:pt x="338" y="541"/>
                  </a:cubicBezTo>
                  <a:cubicBezTo>
                    <a:pt x="338" y="544"/>
                    <a:pt x="339" y="547"/>
                    <a:pt x="339" y="550"/>
                  </a:cubicBezTo>
                  <a:cubicBezTo>
                    <a:pt x="340" y="553"/>
                    <a:pt x="341" y="557"/>
                    <a:pt x="340" y="558"/>
                  </a:cubicBezTo>
                  <a:cubicBezTo>
                    <a:pt x="339" y="558"/>
                    <a:pt x="339" y="558"/>
                    <a:pt x="337" y="558"/>
                  </a:cubicBezTo>
                  <a:cubicBezTo>
                    <a:pt x="336" y="558"/>
                    <a:pt x="332" y="558"/>
                    <a:pt x="328" y="558"/>
                  </a:cubicBezTo>
                  <a:cubicBezTo>
                    <a:pt x="326" y="558"/>
                    <a:pt x="326" y="558"/>
                    <a:pt x="326" y="558"/>
                  </a:cubicBezTo>
                  <a:cubicBezTo>
                    <a:pt x="322" y="559"/>
                    <a:pt x="318" y="560"/>
                    <a:pt x="315" y="564"/>
                  </a:cubicBezTo>
                  <a:cubicBezTo>
                    <a:pt x="313" y="568"/>
                    <a:pt x="312" y="573"/>
                    <a:pt x="314" y="580"/>
                  </a:cubicBezTo>
                  <a:cubicBezTo>
                    <a:pt x="316" y="594"/>
                    <a:pt x="309" y="607"/>
                    <a:pt x="303" y="615"/>
                  </a:cubicBezTo>
                  <a:cubicBezTo>
                    <a:pt x="303" y="617"/>
                    <a:pt x="303" y="617"/>
                    <a:pt x="303" y="617"/>
                  </a:cubicBezTo>
                  <a:cubicBezTo>
                    <a:pt x="298" y="626"/>
                    <a:pt x="289" y="666"/>
                    <a:pt x="296" y="697"/>
                  </a:cubicBezTo>
                  <a:cubicBezTo>
                    <a:pt x="296" y="698"/>
                    <a:pt x="296" y="698"/>
                    <a:pt x="296" y="698"/>
                  </a:cubicBezTo>
                  <a:cubicBezTo>
                    <a:pt x="305" y="741"/>
                    <a:pt x="312" y="769"/>
                    <a:pt x="320" y="772"/>
                  </a:cubicBezTo>
                  <a:cubicBezTo>
                    <a:pt x="322" y="773"/>
                    <a:pt x="324" y="774"/>
                    <a:pt x="325" y="774"/>
                  </a:cubicBezTo>
                  <a:cubicBezTo>
                    <a:pt x="331" y="775"/>
                    <a:pt x="335" y="777"/>
                    <a:pt x="338" y="790"/>
                  </a:cubicBezTo>
                  <a:cubicBezTo>
                    <a:pt x="340" y="797"/>
                    <a:pt x="341" y="803"/>
                    <a:pt x="341" y="810"/>
                  </a:cubicBezTo>
                  <a:cubicBezTo>
                    <a:pt x="342" y="820"/>
                    <a:pt x="343" y="830"/>
                    <a:pt x="348" y="839"/>
                  </a:cubicBezTo>
                  <a:cubicBezTo>
                    <a:pt x="352" y="846"/>
                    <a:pt x="353" y="851"/>
                    <a:pt x="355" y="855"/>
                  </a:cubicBezTo>
                  <a:cubicBezTo>
                    <a:pt x="357" y="860"/>
                    <a:pt x="358" y="865"/>
                    <a:pt x="363" y="873"/>
                  </a:cubicBezTo>
                  <a:cubicBezTo>
                    <a:pt x="365" y="877"/>
                    <a:pt x="365" y="877"/>
                    <a:pt x="365" y="877"/>
                  </a:cubicBezTo>
                  <a:cubicBezTo>
                    <a:pt x="370" y="885"/>
                    <a:pt x="372" y="887"/>
                    <a:pt x="379" y="901"/>
                  </a:cubicBezTo>
                  <a:cubicBezTo>
                    <a:pt x="381" y="907"/>
                    <a:pt x="385" y="910"/>
                    <a:pt x="389" y="910"/>
                  </a:cubicBezTo>
                  <a:cubicBezTo>
                    <a:pt x="396" y="910"/>
                    <a:pt x="401" y="900"/>
                    <a:pt x="401" y="895"/>
                  </a:cubicBezTo>
                  <a:cubicBezTo>
                    <a:pt x="401" y="891"/>
                    <a:pt x="400" y="886"/>
                    <a:pt x="391" y="873"/>
                  </a:cubicBezTo>
                  <a:cubicBezTo>
                    <a:pt x="390" y="870"/>
                    <a:pt x="390" y="870"/>
                    <a:pt x="390" y="870"/>
                  </a:cubicBezTo>
                  <a:cubicBezTo>
                    <a:pt x="385" y="862"/>
                    <a:pt x="383" y="859"/>
                    <a:pt x="379" y="847"/>
                  </a:cubicBezTo>
                  <a:cubicBezTo>
                    <a:pt x="377" y="843"/>
                    <a:pt x="375" y="840"/>
                    <a:pt x="374" y="838"/>
                  </a:cubicBezTo>
                  <a:cubicBezTo>
                    <a:pt x="372" y="834"/>
                    <a:pt x="371" y="833"/>
                    <a:pt x="373" y="827"/>
                  </a:cubicBezTo>
                  <a:cubicBezTo>
                    <a:pt x="374" y="818"/>
                    <a:pt x="374" y="814"/>
                    <a:pt x="376" y="814"/>
                  </a:cubicBezTo>
                  <a:cubicBezTo>
                    <a:pt x="377" y="814"/>
                    <a:pt x="377" y="814"/>
                    <a:pt x="378" y="815"/>
                  </a:cubicBezTo>
                  <a:cubicBezTo>
                    <a:pt x="379" y="815"/>
                    <a:pt x="379" y="817"/>
                    <a:pt x="380" y="821"/>
                  </a:cubicBezTo>
                  <a:cubicBezTo>
                    <a:pt x="382" y="825"/>
                    <a:pt x="383" y="832"/>
                    <a:pt x="387" y="838"/>
                  </a:cubicBezTo>
                  <a:cubicBezTo>
                    <a:pt x="390" y="842"/>
                    <a:pt x="391" y="846"/>
                    <a:pt x="392" y="849"/>
                  </a:cubicBezTo>
                  <a:cubicBezTo>
                    <a:pt x="392" y="854"/>
                    <a:pt x="393" y="858"/>
                    <a:pt x="399" y="864"/>
                  </a:cubicBezTo>
                  <a:cubicBezTo>
                    <a:pt x="403" y="868"/>
                    <a:pt x="407" y="873"/>
                    <a:pt x="408" y="876"/>
                  </a:cubicBezTo>
                  <a:cubicBezTo>
                    <a:pt x="411" y="880"/>
                    <a:pt x="413" y="884"/>
                    <a:pt x="417" y="884"/>
                  </a:cubicBezTo>
                  <a:cubicBezTo>
                    <a:pt x="417" y="885"/>
                    <a:pt x="418" y="885"/>
                    <a:pt x="420" y="885"/>
                  </a:cubicBezTo>
                  <a:cubicBezTo>
                    <a:pt x="423" y="886"/>
                    <a:pt x="427" y="887"/>
                    <a:pt x="429" y="896"/>
                  </a:cubicBezTo>
                  <a:cubicBezTo>
                    <a:pt x="429" y="899"/>
                    <a:pt x="429" y="899"/>
                    <a:pt x="429" y="899"/>
                  </a:cubicBezTo>
                  <a:cubicBezTo>
                    <a:pt x="433" y="911"/>
                    <a:pt x="433" y="914"/>
                    <a:pt x="442" y="932"/>
                  </a:cubicBezTo>
                  <a:cubicBezTo>
                    <a:pt x="446" y="939"/>
                    <a:pt x="446" y="941"/>
                    <a:pt x="445" y="944"/>
                  </a:cubicBezTo>
                  <a:cubicBezTo>
                    <a:pt x="445" y="948"/>
                    <a:pt x="445" y="950"/>
                    <a:pt x="452" y="958"/>
                  </a:cubicBezTo>
                  <a:cubicBezTo>
                    <a:pt x="455" y="961"/>
                    <a:pt x="455" y="961"/>
                    <a:pt x="455" y="961"/>
                  </a:cubicBezTo>
                  <a:cubicBezTo>
                    <a:pt x="466" y="974"/>
                    <a:pt x="471" y="979"/>
                    <a:pt x="487" y="981"/>
                  </a:cubicBezTo>
                  <a:cubicBezTo>
                    <a:pt x="499" y="982"/>
                    <a:pt x="504" y="986"/>
                    <a:pt x="512" y="992"/>
                  </a:cubicBezTo>
                  <a:cubicBezTo>
                    <a:pt x="515" y="993"/>
                    <a:pt x="518" y="996"/>
                    <a:pt x="521" y="998"/>
                  </a:cubicBezTo>
                  <a:cubicBezTo>
                    <a:pt x="532" y="1004"/>
                    <a:pt x="538" y="1005"/>
                    <a:pt x="548" y="1006"/>
                  </a:cubicBezTo>
                  <a:cubicBezTo>
                    <a:pt x="551" y="1006"/>
                    <a:pt x="553" y="1006"/>
                    <a:pt x="557" y="1006"/>
                  </a:cubicBezTo>
                  <a:cubicBezTo>
                    <a:pt x="573" y="1008"/>
                    <a:pt x="581" y="1011"/>
                    <a:pt x="587" y="1017"/>
                  </a:cubicBezTo>
                  <a:cubicBezTo>
                    <a:pt x="589" y="1018"/>
                    <a:pt x="590" y="1020"/>
                    <a:pt x="590" y="1020"/>
                  </a:cubicBezTo>
                  <a:cubicBezTo>
                    <a:pt x="593" y="1025"/>
                    <a:pt x="596" y="1025"/>
                    <a:pt x="609" y="1025"/>
                  </a:cubicBezTo>
                  <a:cubicBezTo>
                    <a:pt x="626" y="1025"/>
                    <a:pt x="628" y="1029"/>
                    <a:pt x="632" y="1037"/>
                  </a:cubicBezTo>
                  <a:cubicBezTo>
                    <a:pt x="637" y="1047"/>
                    <a:pt x="649" y="1058"/>
                    <a:pt x="655" y="1063"/>
                  </a:cubicBezTo>
                  <a:cubicBezTo>
                    <a:pt x="656" y="1064"/>
                    <a:pt x="657" y="1066"/>
                    <a:pt x="659" y="1068"/>
                  </a:cubicBezTo>
                  <a:cubicBezTo>
                    <a:pt x="662" y="1074"/>
                    <a:pt x="665" y="1079"/>
                    <a:pt x="675" y="1081"/>
                  </a:cubicBezTo>
                  <a:cubicBezTo>
                    <a:pt x="678" y="1081"/>
                    <a:pt x="679" y="1081"/>
                    <a:pt x="681" y="1081"/>
                  </a:cubicBezTo>
                  <a:cubicBezTo>
                    <a:pt x="684" y="1081"/>
                    <a:pt x="687" y="1081"/>
                    <a:pt x="689" y="1080"/>
                  </a:cubicBezTo>
                  <a:cubicBezTo>
                    <a:pt x="693" y="1079"/>
                    <a:pt x="696" y="1079"/>
                    <a:pt x="700" y="1081"/>
                  </a:cubicBezTo>
                  <a:cubicBezTo>
                    <a:pt x="705" y="1082"/>
                    <a:pt x="708" y="1082"/>
                    <a:pt x="711" y="1082"/>
                  </a:cubicBezTo>
                  <a:cubicBezTo>
                    <a:pt x="720" y="1083"/>
                    <a:pt x="725" y="1084"/>
                    <a:pt x="727" y="1091"/>
                  </a:cubicBezTo>
                  <a:cubicBezTo>
                    <a:pt x="732" y="1105"/>
                    <a:pt x="729" y="1119"/>
                    <a:pt x="727" y="1128"/>
                  </a:cubicBezTo>
                  <a:cubicBezTo>
                    <a:pt x="727" y="1131"/>
                    <a:pt x="727" y="1131"/>
                    <a:pt x="727" y="1131"/>
                  </a:cubicBezTo>
                  <a:cubicBezTo>
                    <a:pt x="727" y="1138"/>
                    <a:pt x="723" y="1142"/>
                    <a:pt x="719" y="1148"/>
                  </a:cubicBezTo>
                  <a:cubicBezTo>
                    <a:pt x="718" y="1150"/>
                    <a:pt x="716" y="1151"/>
                    <a:pt x="715" y="1154"/>
                  </a:cubicBezTo>
                  <a:cubicBezTo>
                    <a:pt x="713" y="1157"/>
                    <a:pt x="711" y="1159"/>
                    <a:pt x="708" y="1161"/>
                  </a:cubicBezTo>
                  <a:cubicBezTo>
                    <a:pt x="704" y="1166"/>
                    <a:pt x="700" y="1170"/>
                    <a:pt x="698" y="1177"/>
                  </a:cubicBezTo>
                  <a:cubicBezTo>
                    <a:pt x="698" y="1182"/>
                    <a:pt x="698" y="1187"/>
                    <a:pt x="698" y="1190"/>
                  </a:cubicBezTo>
                  <a:cubicBezTo>
                    <a:pt x="699" y="1196"/>
                    <a:pt x="699" y="1201"/>
                    <a:pt x="695" y="1205"/>
                  </a:cubicBezTo>
                  <a:cubicBezTo>
                    <a:pt x="695" y="1205"/>
                    <a:pt x="695" y="1205"/>
                    <a:pt x="695" y="1205"/>
                  </a:cubicBezTo>
                  <a:cubicBezTo>
                    <a:pt x="689" y="1214"/>
                    <a:pt x="680" y="1224"/>
                    <a:pt x="690" y="1234"/>
                  </a:cubicBezTo>
                  <a:cubicBezTo>
                    <a:pt x="693" y="1237"/>
                    <a:pt x="695" y="1238"/>
                    <a:pt x="697" y="1240"/>
                  </a:cubicBezTo>
                  <a:cubicBezTo>
                    <a:pt x="703" y="1244"/>
                    <a:pt x="707" y="1248"/>
                    <a:pt x="711" y="1260"/>
                  </a:cubicBezTo>
                  <a:cubicBezTo>
                    <a:pt x="718" y="1280"/>
                    <a:pt x="724" y="1289"/>
                    <a:pt x="731" y="1298"/>
                  </a:cubicBezTo>
                  <a:cubicBezTo>
                    <a:pt x="733" y="1302"/>
                    <a:pt x="734" y="1306"/>
                    <a:pt x="735" y="1310"/>
                  </a:cubicBezTo>
                  <a:cubicBezTo>
                    <a:pt x="738" y="1318"/>
                    <a:pt x="740" y="1327"/>
                    <a:pt x="750" y="1334"/>
                  </a:cubicBezTo>
                  <a:cubicBezTo>
                    <a:pt x="758" y="1339"/>
                    <a:pt x="765" y="1341"/>
                    <a:pt x="771" y="1345"/>
                  </a:cubicBezTo>
                  <a:cubicBezTo>
                    <a:pt x="778" y="1347"/>
                    <a:pt x="784" y="1349"/>
                    <a:pt x="789" y="1353"/>
                  </a:cubicBezTo>
                  <a:cubicBezTo>
                    <a:pt x="797" y="1358"/>
                    <a:pt x="799" y="1369"/>
                    <a:pt x="802" y="1380"/>
                  </a:cubicBezTo>
                  <a:cubicBezTo>
                    <a:pt x="803" y="1384"/>
                    <a:pt x="804" y="1388"/>
                    <a:pt x="805" y="1392"/>
                  </a:cubicBezTo>
                  <a:cubicBezTo>
                    <a:pt x="809" y="1402"/>
                    <a:pt x="808" y="1418"/>
                    <a:pt x="807" y="1439"/>
                  </a:cubicBezTo>
                  <a:cubicBezTo>
                    <a:pt x="806" y="1446"/>
                    <a:pt x="806" y="1454"/>
                    <a:pt x="805" y="1462"/>
                  </a:cubicBezTo>
                  <a:cubicBezTo>
                    <a:pt x="803" y="1495"/>
                    <a:pt x="803" y="1549"/>
                    <a:pt x="808" y="1567"/>
                  </a:cubicBezTo>
                  <a:cubicBezTo>
                    <a:pt x="809" y="1573"/>
                    <a:pt x="808" y="1584"/>
                    <a:pt x="808" y="1594"/>
                  </a:cubicBezTo>
                  <a:cubicBezTo>
                    <a:pt x="806" y="1606"/>
                    <a:pt x="805" y="1619"/>
                    <a:pt x="808" y="1628"/>
                  </a:cubicBezTo>
                  <a:cubicBezTo>
                    <a:pt x="809" y="1633"/>
                    <a:pt x="810" y="1636"/>
                    <a:pt x="812" y="1638"/>
                  </a:cubicBezTo>
                  <a:cubicBezTo>
                    <a:pt x="815" y="1647"/>
                    <a:pt x="817" y="1651"/>
                    <a:pt x="817" y="1666"/>
                  </a:cubicBezTo>
                  <a:cubicBezTo>
                    <a:pt x="817" y="1675"/>
                    <a:pt x="817" y="1680"/>
                    <a:pt x="818" y="1685"/>
                  </a:cubicBezTo>
                  <a:cubicBezTo>
                    <a:pt x="818" y="1693"/>
                    <a:pt x="819" y="1699"/>
                    <a:pt x="817" y="1709"/>
                  </a:cubicBezTo>
                  <a:cubicBezTo>
                    <a:pt x="814" y="1727"/>
                    <a:pt x="816" y="1736"/>
                    <a:pt x="822" y="1752"/>
                  </a:cubicBezTo>
                  <a:cubicBezTo>
                    <a:pt x="823" y="1757"/>
                    <a:pt x="823" y="1757"/>
                    <a:pt x="823" y="1757"/>
                  </a:cubicBezTo>
                  <a:cubicBezTo>
                    <a:pt x="825" y="1763"/>
                    <a:pt x="825" y="1769"/>
                    <a:pt x="826" y="1774"/>
                  </a:cubicBezTo>
                  <a:cubicBezTo>
                    <a:pt x="827" y="1780"/>
                    <a:pt x="827" y="1786"/>
                    <a:pt x="834" y="1796"/>
                  </a:cubicBezTo>
                  <a:cubicBezTo>
                    <a:pt x="840" y="1807"/>
                    <a:pt x="848" y="1810"/>
                    <a:pt x="855" y="1813"/>
                  </a:cubicBezTo>
                  <a:cubicBezTo>
                    <a:pt x="860" y="1815"/>
                    <a:pt x="864" y="1817"/>
                    <a:pt x="868" y="1820"/>
                  </a:cubicBezTo>
                  <a:cubicBezTo>
                    <a:pt x="871" y="1822"/>
                    <a:pt x="873" y="1824"/>
                    <a:pt x="875" y="1827"/>
                  </a:cubicBezTo>
                  <a:cubicBezTo>
                    <a:pt x="882" y="1834"/>
                    <a:pt x="890" y="1840"/>
                    <a:pt x="904" y="1842"/>
                  </a:cubicBezTo>
                  <a:cubicBezTo>
                    <a:pt x="906" y="1842"/>
                    <a:pt x="906" y="1842"/>
                    <a:pt x="907" y="1842"/>
                  </a:cubicBezTo>
                  <a:cubicBezTo>
                    <a:pt x="909" y="1842"/>
                    <a:pt x="915" y="1842"/>
                    <a:pt x="917" y="1838"/>
                  </a:cubicBezTo>
                  <a:cubicBezTo>
                    <a:pt x="918" y="1833"/>
                    <a:pt x="912" y="1827"/>
                    <a:pt x="908" y="1823"/>
                  </a:cubicBezTo>
                  <a:cubicBezTo>
                    <a:pt x="906" y="1822"/>
                    <a:pt x="906" y="1822"/>
                    <a:pt x="906" y="1822"/>
                  </a:cubicBezTo>
                  <a:cubicBezTo>
                    <a:pt x="905" y="1819"/>
                    <a:pt x="902" y="1818"/>
                    <a:pt x="900" y="1818"/>
                  </a:cubicBezTo>
                  <a:cubicBezTo>
                    <a:pt x="895" y="1815"/>
                    <a:pt x="891" y="1813"/>
                    <a:pt x="886" y="1804"/>
                  </a:cubicBezTo>
                  <a:cubicBezTo>
                    <a:pt x="884" y="1801"/>
                    <a:pt x="884" y="1800"/>
                    <a:pt x="882" y="1797"/>
                  </a:cubicBezTo>
                  <a:cubicBezTo>
                    <a:pt x="875" y="1786"/>
                    <a:pt x="873" y="1780"/>
                    <a:pt x="876" y="1774"/>
                  </a:cubicBezTo>
                  <a:cubicBezTo>
                    <a:pt x="879" y="1771"/>
                    <a:pt x="880" y="1769"/>
                    <a:pt x="882" y="1769"/>
                  </a:cubicBezTo>
                  <a:cubicBezTo>
                    <a:pt x="887" y="1766"/>
                    <a:pt x="890" y="1763"/>
                    <a:pt x="890" y="1752"/>
                  </a:cubicBezTo>
                  <a:cubicBezTo>
                    <a:pt x="890" y="1736"/>
                    <a:pt x="890" y="1725"/>
                    <a:pt x="884" y="1715"/>
                  </a:cubicBezTo>
                  <a:cubicBezTo>
                    <a:pt x="884" y="1713"/>
                    <a:pt x="882" y="1710"/>
                    <a:pt x="880" y="1709"/>
                  </a:cubicBezTo>
                  <a:cubicBezTo>
                    <a:pt x="876" y="1702"/>
                    <a:pt x="874" y="1698"/>
                    <a:pt x="878" y="1693"/>
                  </a:cubicBezTo>
                  <a:cubicBezTo>
                    <a:pt x="879" y="1690"/>
                    <a:pt x="881" y="1688"/>
                    <a:pt x="883" y="1687"/>
                  </a:cubicBezTo>
                  <a:cubicBezTo>
                    <a:pt x="887" y="1682"/>
                    <a:pt x="890" y="1678"/>
                    <a:pt x="895" y="1665"/>
                  </a:cubicBezTo>
                  <a:cubicBezTo>
                    <a:pt x="897" y="1657"/>
                    <a:pt x="897" y="1650"/>
                    <a:pt x="898" y="1645"/>
                  </a:cubicBezTo>
                  <a:cubicBezTo>
                    <a:pt x="899" y="1637"/>
                    <a:pt x="899" y="1633"/>
                    <a:pt x="908" y="1628"/>
                  </a:cubicBezTo>
                  <a:cubicBezTo>
                    <a:pt x="917" y="1622"/>
                    <a:pt x="922" y="1621"/>
                    <a:pt x="927" y="1619"/>
                  </a:cubicBezTo>
                  <a:cubicBezTo>
                    <a:pt x="931" y="1618"/>
                    <a:pt x="935" y="1617"/>
                    <a:pt x="941" y="1614"/>
                  </a:cubicBezTo>
                  <a:cubicBezTo>
                    <a:pt x="954" y="1609"/>
                    <a:pt x="966" y="1590"/>
                    <a:pt x="968" y="1575"/>
                  </a:cubicBezTo>
                  <a:cubicBezTo>
                    <a:pt x="969" y="1568"/>
                    <a:pt x="966" y="1563"/>
                    <a:pt x="961" y="1560"/>
                  </a:cubicBezTo>
                  <a:cubicBezTo>
                    <a:pt x="947" y="1550"/>
                    <a:pt x="939" y="1540"/>
                    <a:pt x="939" y="1530"/>
                  </a:cubicBezTo>
                  <a:cubicBezTo>
                    <a:pt x="939" y="1529"/>
                    <a:pt x="939" y="1527"/>
                    <a:pt x="939" y="1525"/>
                  </a:cubicBezTo>
                  <a:cubicBezTo>
                    <a:pt x="939" y="1516"/>
                    <a:pt x="939" y="1510"/>
                    <a:pt x="944" y="1507"/>
                  </a:cubicBezTo>
                  <a:cubicBezTo>
                    <a:pt x="945" y="1506"/>
                    <a:pt x="947" y="1504"/>
                    <a:pt x="949" y="1503"/>
                  </a:cubicBezTo>
                  <a:cubicBezTo>
                    <a:pt x="953" y="1500"/>
                    <a:pt x="957" y="1497"/>
                    <a:pt x="961" y="1497"/>
                  </a:cubicBezTo>
                  <a:cubicBezTo>
                    <a:pt x="964" y="1497"/>
                    <a:pt x="967" y="1498"/>
                    <a:pt x="970" y="1502"/>
                  </a:cubicBezTo>
                  <a:cubicBezTo>
                    <a:pt x="971" y="1503"/>
                    <a:pt x="973" y="1505"/>
                    <a:pt x="975" y="1507"/>
                  </a:cubicBezTo>
                  <a:cubicBezTo>
                    <a:pt x="984" y="1518"/>
                    <a:pt x="990" y="1525"/>
                    <a:pt x="998" y="1525"/>
                  </a:cubicBezTo>
                  <a:cubicBezTo>
                    <a:pt x="998" y="1525"/>
                    <a:pt x="998" y="1525"/>
                    <a:pt x="998" y="1525"/>
                  </a:cubicBezTo>
                  <a:cubicBezTo>
                    <a:pt x="999" y="1525"/>
                    <a:pt x="1002" y="1524"/>
                    <a:pt x="1004" y="1524"/>
                  </a:cubicBezTo>
                  <a:cubicBezTo>
                    <a:pt x="1014" y="1517"/>
                    <a:pt x="1038" y="1496"/>
                    <a:pt x="1031" y="1470"/>
                  </a:cubicBezTo>
                  <a:cubicBezTo>
                    <a:pt x="1027" y="1454"/>
                    <a:pt x="1036" y="1442"/>
                    <a:pt x="1047" y="1436"/>
                  </a:cubicBezTo>
                  <a:cubicBezTo>
                    <a:pt x="1052" y="1433"/>
                    <a:pt x="1055" y="1431"/>
                    <a:pt x="1059" y="1428"/>
                  </a:cubicBezTo>
                  <a:cubicBezTo>
                    <a:pt x="1067" y="1422"/>
                    <a:pt x="1074" y="1416"/>
                    <a:pt x="1090" y="1413"/>
                  </a:cubicBezTo>
                  <a:cubicBezTo>
                    <a:pt x="1115" y="1409"/>
                    <a:pt x="1126" y="1403"/>
                    <a:pt x="1130" y="1385"/>
                  </a:cubicBezTo>
                  <a:cubicBezTo>
                    <a:pt x="1131" y="1378"/>
                    <a:pt x="1130" y="1366"/>
                    <a:pt x="1129" y="1354"/>
                  </a:cubicBezTo>
                  <a:cubicBezTo>
                    <a:pt x="1127" y="1338"/>
                    <a:pt x="1125" y="1320"/>
                    <a:pt x="1129" y="1313"/>
                  </a:cubicBezTo>
                  <a:cubicBezTo>
                    <a:pt x="1134" y="1305"/>
                    <a:pt x="1138" y="1301"/>
                    <a:pt x="1141" y="1296"/>
                  </a:cubicBezTo>
                  <a:cubicBezTo>
                    <a:pt x="1145" y="1293"/>
                    <a:pt x="1147" y="1289"/>
                    <a:pt x="1150" y="1284"/>
                  </a:cubicBezTo>
                  <a:cubicBezTo>
                    <a:pt x="1152" y="1280"/>
                    <a:pt x="1156" y="1276"/>
                    <a:pt x="1158" y="1272"/>
                  </a:cubicBezTo>
                  <a:cubicBezTo>
                    <a:pt x="1166" y="1261"/>
                    <a:pt x="1173" y="1250"/>
                    <a:pt x="1174" y="1242"/>
                  </a:cubicBezTo>
                  <a:cubicBezTo>
                    <a:pt x="1175" y="1227"/>
                    <a:pt x="1145" y="1204"/>
                    <a:pt x="1136" y="119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endParaRPr>
            </a:p>
          </p:txBody>
        </p:sp>
        <p:sp>
          <p:nvSpPr>
            <p:cNvPr id="54" name="world map piece"/>
            <p:cNvSpPr/>
            <p:nvPr/>
          </p:nvSpPr>
          <p:spPr bwMode="auto">
            <a:xfrm>
              <a:off x="2430463" y="644525"/>
              <a:ext cx="754063" cy="584200"/>
            </a:xfrm>
            <a:custGeom>
              <a:avLst/>
              <a:gdLst>
                <a:gd name="T0" fmla="*/ 25 w 271"/>
                <a:gd name="T1" fmla="*/ 204 h 210"/>
                <a:gd name="T2" fmla="*/ 49 w 271"/>
                <a:gd name="T3" fmla="*/ 205 h 210"/>
                <a:gd name="T4" fmla="*/ 65 w 271"/>
                <a:gd name="T5" fmla="*/ 209 h 210"/>
                <a:gd name="T6" fmla="*/ 73 w 271"/>
                <a:gd name="T7" fmla="*/ 210 h 210"/>
                <a:gd name="T8" fmla="*/ 87 w 271"/>
                <a:gd name="T9" fmla="*/ 204 h 210"/>
                <a:gd name="T10" fmla="*/ 98 w 271"/>
                <a:gd name="T11" fmla="*/ 194 h 210"/>
                <a:gd name="T12" fmla="*/ 105 w 271"/>
                <a:gd name="T13" fmla="*/ 183 h 210"/>
                <a:gd name="T14" fmla="*/ 120 w 271"/>
                <a:gd name="T15" fmla="*/ 173 h 210"/>
                <a:gd name="T16" fmla="*/ 138 w 271"/>
                <a:gd name="T17" fmla="*/ 150 h 210"/>
                <a:gd name="T18" fmla="*/ 149 w 271"/>
                <a:gd name="T19" fmla="*/ 135 h 210"/>
                <a:gd name="T20" fmla="*/ 152 w 271"/>
                <a:gd name="T21" fmla="*/ 135 h 210"/>
                <a:gd name="T22" fmla="*/ 156 w 271"/>
                <a:gd name="T23" fmla="*/ 135 h 210"/>
                <a:gd name="T24" fmla="*/ 165 w 271"/>
                <a:gd name="T25" fmla="*/ 134 h 210"/>
                <a:gd name="T26" fmla="*/ 174 w 271"/>
                <a:gd name="T27" fmla="*/ 125 h 210"/>
                <a:gd name="T28" fmla="*/ 180 w 271"/>
                <a:gd name="T29" fmla="*/ 121 h 210"/>
                <a:gd name="T30" fmla="*/ 200 w 271"/>
                <a:gd name="T31" fmla="*/ 110 h 210"/>
                <a:gd name="T32" fmla="*/ 218 w 271"/>
                <a:gd name="T33" fmla="*/ 101 h 210"/>
                <a:gd name="T34" fmla="*/ 228 w 271"/>
                <a:gd name="T35" fmla="*/ 86 h 210"/>
                <a:gd name="T36" fmla="*/ 234 w 271"/>
                <a:gd name="T37" fmla="*/ 73 h 210"/>
                <a:gd name="T38" fmla="*/ 239 w 271"/>
                <a:gd name="T39" fmla="*/ 68 h 210"/>
                <a:gd name="T40" fmla="*/ 245 w 271"/>
                <a:gd name="T41" fmla="*/ 63 h 210"/>
                <a:gd name="T42" fmla="*/ 249 w 271"/>
                <a:gd name="T43" fmla="*/ 63 h 210"/>
                <a:gd name="T44" fmla="*/ 250 w 271"/>
                <a:gd name="T45" fmla="*/ 63 h 210"/>
                <a:gd name="T46" fmla="*/ 256 w 271"/>
                <a:gd name="T47" fmla="*/ 60 h 210"/>
                <a:gd name="T48" fmla="*/ 256 w 271"/>
                <a:gd name="T49" fmla="*/ 58 h 210"/>
                <a:gd name="T50" fmla="*/ 260 w 271"/>
                <a:gd name="T51" fmla="*/ 57 h 210"/>
                <a:gd name="T52" fmla="*/ 269 w 271"/>
                <a:gd name="T53" fmla="*/ 49 h 210"/>
                <a:gd name="T54" fmla="*/ 267 w 271"/>
                <a:gd name="T55" fmla="*/ 38 h 210"/>
                <a:gd name="T56" fmla="*/ 266 w 271"/>
                <a:gd name="T57" fmla="*/ 36 h 210"/>
                <a:gd name="T58" fmla="*/ 266 w 271"/>
                <a:gd name="T59" fmla="*/ 34 h 210"/>
                <a:gd name="T60" fmla="*/ 261 w 271"/>
                <a:gd name="T61" fmla="*/ 22 h 210"/>
                <a:gd name="T62" fmla="*/ 191 w 271"/>
                <a:gd name="T63" fmla="*/ 0 h 210"/>
                <a:gd name="T64" fmla="*/ 160 w 271"/>
                <a:gd name="T65" fmla="*/ 2 h 210"/>
                <a:gd name="T66" fmla="*/ 141 w 271"/>
                <a:gd name="T67" fmla="*/ 3 h 210"/>
                <a:gd name="T68" fmla="*/ 102 w 271"/>
                <a:gd name="T69" fmla="*/ 13 h 210"/>
                <a:gd name="T70" fmla="*/ 100 w 271"/>
                <a:gd name="T71" fmla="*/ 14 h 210"/>
                <a:gd name="T72" fmla="*/ 89 w 271"/>
                <a:gd name="T73" fmla="*/ 52 h 210"/>
                <a:gd name="T74" fmla="*/ 89 w 271"/>
                <a:gd name="T75" fmla="*/ 57 h 210"/>
                <a:gd name="T76" fmla="*/ 104 w 271"/>
                <a:gd name="T77" fmla="*/ 77 h 210"/>
                <a:gd name="T78" fmla="*/ 109 w 271"/>
                <a:gd name="T79" fmla="*/ 80 h 210"/>
                <a:gd name="T80" fmla="*/ 109 w 271"/>
                <a:gd name="T81" fmla="*/ 82 h 210"/>
                <a:gd name="T82" fmla="*/ 104 w 271"/>
                <a:gd name="T83" fmla="*/ 84 h 210"/>
                <a:gd name="T84" fmla="*/ 94 w 271"/>
                <a:gd name="T85" fmla="*/ 82 h 210"/>
                <a:gd name="T86" fmla="*/ 76 w 271"/>
                <a:gd name="T87" fmla="*/ 52 h 210"/>
                <a:gd name="T88" fmla="*/ 63 w 271"/>
                <a:gd name="T89" fmla="*/ 38 h 210"/>
                <a:gd name="T90" fmla="*/ 38 w 271"/>
                <a:gd name="T91" fmla="*/ 49 h 210"/>
                <a:gd name="T92" fmla="*/ 14 w 271"/>
                <a:gd name="T93" fmla="*/ 80 h 210"/>
                <a:gd name="T94" fmla="*/ 14 w 271"/>
                <a:gd name="T95" fmla="*/ 90 h 210"/>
                <a:gd name="T96" fmla="*/ 33 w 271"/>
                <a:gd name="T97" fmla="*/ 101 h 210"/>
                <a:gd name="T98" fmla="*/ 25 w 271"/>
                <a:gd name="T99" fmla="*/ 107 h 210"/>
                <a:gd name="T100" fmla="*/ 20 w 271"/>
                <a:gd name="T101" fmla="*/ 109 h 210"/>
                <a:gd name="T102" fmla="*/ 6 w 271"/>
                <a:gd name="T103" fmla="*/ 118 h 210"/>
                <a:gd name="T104" fmla="*/ 8 w 271"/>
                <a:gd name="T105" fmla="*/ 135 h 210"/>
                <a:gd name="T106" fmla="*/ 33 w 271"/>
                <a:gd name="T107" fmla="*/ 149 h 210"/>
                <a:gd name="T108" fmla="*/ 38 w 271"/>
                <a:gd name="T109" fmla="*/ 149 h 210"/>
                <a:gd name="T110" fmla="*/ 55 w 271"/>
                <a:gd name="T111" fmla="*/ 152 h 210"/>
                <a:gd name="T112" fmla="*/ 60 w 271"/>
                <a:gd name="T113" fmla="*/ 156 h 210"/>
                <a:gd name="T114" fmla="*/ 38 w 271"/>
                <a:gd name="T115" fmla="*/ 166 h 210"/>
                <a:gd name="T116" fmla="*/ 33 w 271"/>
                <a:gd name="T117" fmla="*/ 168 h 210"/>
                <a:gd name="T118" fmla="*/ 17 w 271"/>
                <a:gd name="T119" fmla="*/ 177 h 210"/>
                <a:gd name="T120" fmla="*/ 6 w 271"/>
                <a:gd name="T121" fmla="*/ 187 h 210"/>
                <a:gd name="T122" fmla="*/ 0 w 271"/>
                <a:gd name="T123" fmla="*/ 198 h 210"/>
                <a:gd name="T124" fmla="*/ 25 w 271"/>
                <a:gd name="T125" fmla="*/ 204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71" h="210">
                  <a:moveTo>
                    <a:pt x="25" y="204"/>
                  </a:moveTo>
                  <a:cubicBezTo>
                    <a:pt x="33" y="204"/>
                    <a:pt x="42" y="204"/>
                    <a:pt x="49" y="205"/>
                  </a:cubicBezTo>
                  <a:cubicBezTo>
                    <a:pt x="57" y="206"/>
                    <a:pt x="61" y="207"/>
                    <a:pt x="65" y="209"/>
                  </a:cubicBezTo>
                  <a:cubicBezTo>
                    <a:pt x="68" y="210"/>
                    <a:pt x="71" y="210"/>
                    <a:pt x="73" y="210"/>
                  </a:cubicBezTo>
                  <a:cubicBezTo>
                    <a:pt x="76" y="210"/>
                    <a:pt x="81" y="209"/>
                    <a:pt x="87" y="204"/>
                  </a:cubicBezTo>
                  <a:cubicBezTo>
                    <a:pt x="97" y="200"/>
                    <a:pt x="98" y="198"/>
                    <a:pt x="98" y="194"/>
                  </a:cubicBezTo>
                  <a:cubicBezTo>
                    <a:pt x="98" y="192"/>
                    <a:pt x="99" y="189"/>
                    <a:pt x="105" y="183"/>
                  </a:cubicBezTo>
                  <a:cubicBezTo>
                    <a:pt x="111" y="177"/>
                    <a:pt x="116" y="175"/>
                    <a:pt x="120" y="173"/>
                  </a:cubicBezTo>
                  <a:cubicBezTo>
                    <a:pt x="128" y="170"/>
                    <a:pt x="136" y="167"/>
                    <a:pt x="138" y="150"/>
                  </a:cubicBezTo>
                  <a:cubicBezTo>
                    <a:pt x="140" y="135"/>
                    <a:pt x="144" y="135"/>
                    <a:pt x="149" y="135"/>
                  </a:cubicBezTo>
                  <a:cubicBezTo>
                    <a:pt x="150" y="135"/>
                    <a:pt x="151" y="135"/>
                    <a:pt x="152" y="135"/>
                  </a:cubicBezTo>
                  <a:cubicBezTo>
                    <a:pt x="153" y="135"/>
                    <a:pt x="154" y="135"/>
                    <a:pt x="156" y="135"/>
                  </a:cubicBezTo>
                  <a:cubicBezTo>
                    <a:pt x="158" y="135"/>
                    <a:pt x="161" y="135"/>
                    <a:pt x="165" y="134"/>
                  </a:cubicBezTo>
                  <a:cubicBezTo>
                    <a:pt x="173" y="133"/>
                    <a:pt x="174" y="129"/>
                    <a:pt x="174" y="125"/>
                  </a:cubicBezTo>
                  <a:cubicBezTo>
                    <a:pt x="174" y="123"/>
                    <a:pt x="174" y="123"/>
                    <a:pt x="180" y="121"/>
                  </a:cubicBezTo>
                  <a:cubicBezTo>
                    <a:pt x="188" y="118"/>
                    <a:pt x="194" y="114"/>
                    <a:pt x="200" y="110"/>
                  </a:cubicBezTo>
                  <a:cubicBezTo>
                    <a:pt x="207" y="106"/>
                    <a:pt x="212" y="102"/>
                    <a:pt x="218" y="101"/>
                  </a:cubicBezTo>
                  <a:cubicBezTo>
                    <a:pt x="227" y="100"/>
                    <a:pt x="228" y="92"/>
                    <a:pt x="228" y="86"/>
                  </a:cubicBezTo>
                  <a:cubicBezTo>
                    <a:pt x="229" y="81"/>
                    <a:pt x="230" y="76"/>
                    <a:pt x="234" y="73"/>
                  </a:cubicBezTo>
                  <a:cubicBezTo>
                    <a:pt x="236" y="72"/>
                    <a:pt x="238" y="70"/>
                    <a:pt x="239" y="68"/>
                  </a:cubicBezTo>
                  <a:cubicBezTo>
                    <a:pt x="242" y="66"/>
                    <a:pt x="244" y="63"/>
                    <a:pt x="245" y="63"/>
                  </a:cubicBezTo>
                  <a:cubicBezTo>
                    <a:pt x="246" y="63"/>
                    <a:pt x="247" y="63"/>
                    <a:pt x="249" y="63"/>
                  </a:cubicBezTo>
                  <a:cubicBezTo>
                    <a:pt x="250" y="63"/>
                    <a:pt x="250" y="63"/>
                    <a:pt x="250" y="63"/>
                  </a:cubicBezTo>
                  <a:cubicBezTo>
                    <a:pt x="252" y="63"/>
                    <a:pt x="254" y="62"/>
                    <a:pt x="256" y="60"/>
                  </a:cubicBezTo>
                  <a:cubicBezTo>
                    <a:pt x="256" y="59"/>
                    <a:pt x="256" y="59"/>
                    <a:pt x="256" y="58"/>
                  </a:cubicBezTo>
                  <a:cubicBezTo>
                    <a:pt x="257" y="58"/>
                    <a:pt x="259" y="58"/>
                    <a:pt x="260" y="57"/>
                  </a:cubicBezTo>
                  <a:cubicBezTo>
                    <a:pt x="263" y="54"/>
                    <a:pt x="267" y="52"/>
                    <a:pt x="269" y="49"/>
                  </a:cubicBezTo>
                  <a:cubicBezTo>
                    <a:pt x="271" y="45"/>
                    <a:pt x="269" y="42"/>
                    <a:pt x="267" y="38"/>
                  </a:cubicBezTo>
                  <a:cubicBezTo>
                    <a:pt x="267" y="37"/>
                    <a:pt x="266" y="36"/>
                    <a:pt x="266" y="36"/>
                  </a:cubicBezTo>
                  <a:cubicBezTo>
                    <a:pt x="266" y="34"/>
                    <a:pt x="266" y="34"/>
                    <a:pt x="266" y="34"/>
                  </a:cubicBezTo>
                  <a:cubicBezTo>
                    <a:pt x="265" y="30"/>
                    <a:pt x="264" y="26"/>
                    <a:pt x="261" y="22"/>
                  </a:cubicBezTo>
                  <a:cubicBezTo>
                    <a:pt x="251" y="7"/>
                    <a:pt x="214" y="0"/>
                    <a:pt x="191" y="0"/>
                  </a:cubicBezTo>
                  <a:cubicBezTo>
                    <a:pt x="177" y="0"/>
                    <a:pt x="169" y="1"/>
                    <a:pt x="160" y="2"/>
                  </a:cubicBezTo>
                  <a:cubicBezTo>
                    <a:pt x="154" y="2"/>
                    <a:pt x="148" y="3"/>
                    <a:pt x="141" y="3"/>
                  </a:cubicBezTo>
                  <a:cubicBezTo>
                    <a:pt x="120" y="4"/>
                    <a:pt x="112" y="8"/>
                    <a:pt x="102" y="13"/>
                  </a:cubicBezTo>
                  <a:cubicBezTo>
                    <a:pt x="100" y="14"/>
                    <a:pt x="100" y="14"/>
                    <a:pt x="100" y="14"/>
                  </a:cubicBezTo>
                  <a:cubicBezTo>
                    <a:pt x="89" y="20"/>
                    <a:pt x="89" y="36"/>
                    <a:pt x="89" y="52"/>
                  </a:cubicBezTo>
                  <a:cubicBezTo>
                    <a:pt x="89" y="53"/>
                    <a:pt x="89" y="55"/>
                    <a:pt x="89" y="57"/>
                  </a:cubicBezTo>
                  <a:cubicBezTo>
                    <a:pt x="89" y="69"/>
                    <a:pt x="98" y="74"/>
                    <a:pt x="104" y="77"/>
                  </a:cubicBezTo>
                  <a:cubicBezTo>
                    <a:pt x="106" y="78"/>
                    <a:pt x="108" y="80"/>
                    <a:pt x="109" y="80"/>
                  </a:cubicBezTo>
                  <a:cubicBezTo>
                    <a:pt x="109" y="80"/>
                    <a:pt x="109" y="81"/>
                    <a:pt x="109" y="82"/>
                  </a:cubicBezTo>
                  <a:cubicBezTo>
                    <a:pt x="109" y="83"/>
                    <a:pt x="107" y="84"/>
                    <a:pt x="104" y="84"/>
                  </a:cubicBezTo>
                  <a:cubicBezTo>
                    <a:pt x="101" y="84"/>
                    <a:pt x="98" y="83"/>
                    <a:pt x="94" y="82"/>
                  </a:cubicBezTo>
                  <a:cubicBezTo>
                    <a:pt x="79" y="78"/>
                    <a:pt x="78" y="69"/>
                    <a:pt x="76" y="52"/>
                  </a:cubicBezTo>
                  <a:cubicBezTo>
                    <a:pt x="76" y="43"/>
                    <a:pt x="71" y="38"/>
                    <a:pt x="63" y="38"/>
                  </a:cubicBezTo>
                  <a:cubicBezTo>
                    <a:pt x="55" y="38"/>
                    <a:pt x="44" y="44"/>
                    <a:pt x="38" y="49"/>
                  </a:cubicBezTo>
                  <a:cubicBezTo>
                    <a:pt x="28" y="56"/>
                    <a:pt x="16" y="68"/>
                    <a:pt x="14" y="80"/>
                  </a:cubicBezTo>
                  <a:cubicBezTo>
                    <a:pt x="13" y="84"/>
                    <a:pt x="13" y="87"/>
                    <a:pt x="14" y="90"/>
                  </a:cubicBezTo>
                  <a:cubicBezTo>
                    <a:pt x="17" y="99"/>
                    <a:pt x="24" y="103"/>
                    <a:pt x="33" y="101"/>
                  </a:cubicBezTo>
                  <a:cubicBezTo>
                    <a:pt x="32" y="104"/>
                    <a:pt x="29" y="106"/>
                    <a:pt x="25" y="107"/>
                  </a:cubicBezTo>
                  <a:cubicBezTo>
                    <a:pt x="23" y="108"/>
                    <a:pt x="22" y="108"/>
                    <a:pt x="20" y="109"/>
                  </a:cubicBezTo>
                  <a:cubicBezTo>
                    <a:pt x="15" y="111"/>
                    <a:pt x="9" y="112"/>
                    <a:pt x="6" y="118"/>
                  </a:cubicBezTo>
                  <a:cubicBezTo>
                    <a:pt x="5" y="122"/>
                    <a:pt x="5" y="128"/>
                    <a:pt x="8" y="135"/>
                  </a:cubicBezTo>
                  <a:cubicBezTo>
                    <a:pt x="13" y="149"/>
                    <a:pt x="25" y="149"/>
                    <a:pt x="33" y="149"/>
                  </a:cubicBezTo>
                  <a:cubicBezTo>
                    <a:pt x="38" y="149"/>
                    <a:pt x="38" y="149"/>
                    <a:pt x="38" y="149"/>
                  </a:cubicBezTo>
                  <a:cubicBezTo>
                    <a:pt x="44" y="149"/>
                    <a:pt x="50" y="149"/>
                    <a:pt x="55" y="152"/>
                  </a:cubicBezTo>
                  <a:cubicBezTo>
                    <a:pt x="60" y="156"/>
                    <a:pt x="60" y="156"/>
                    <a:pt x="60" y="156"/>
                  </a:cubicBezTo>
                  <a:cubicBezTo>
                    <a:pt x="60" y="159"/>
                    <a:pt x="47" y="164"/>
                    <a:pt x="38" y="166"/>
                  </a:cubicBezTo>
                  <a:cubicBezTo>
                    <a:pt x="33" y="168"/>
                    <a:pt x="33" y="168"/>
                    <a:pt x="33" y="168"/>
                  </a:cubicBezTo>
                  <a:cubicBezTo>
                    <a:pt x="22" y="172"/>
                    <a:pt x="21" y="172"/>
                    <a:pt x="17" y="177"/>
                  </a:cubicBezTo>
                  <a:cubicBezTo>
                    <a:pt x="15" y="178"/>
                    <a:pt x="12" y="181"/>
                    <a:pt x="6" y="187"/>
                  </a:cubicBezTo>
                  <a:cubicBezTo>
                    <a:pt x="3" y="189"/>
                    <a:pt x="0" y="194"/>
                    <a:pt x="0" y="198"/>
                  </a:cubicBezTo>
                  <a:cubicBezTo>
                    <a:pt x="3" y="203"/>
                    <a:pt x="11" y="204"/>
                    <a:pt x="25" y="2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endParaRPr>
            </a:p>
          </p:txBody>
        </p:sp>
        <p:sp>
          <p:nvSpPr>
            <p:cNvPr id="55" name="world map piece"/>
            <p:cNvSpPr/>
            <p:nvPr/>
          </p:nvSpPr>
          <p:spPr bwMode="auto">
            <a:xfrm>
              <a:off x="2840038" y="715963"/>
              <a:ext cx="1222375" cy="1555750"/>
            </a:xfrm>
            <a:custGeom>
              <a:avLst/>
              <a:gdLst>
                <a:gd name="T0" fmla="*/ 308 w 440"/>
                <a:gd name="T1" fmla="*/ 396 h 559"/>
                <a:gd name="T2" fmla="*/ 286 w 440"/>
                <a:gd name="T3" fmla="*/ 384 h 559"/>
                <a:gd name="T4" fmla="*/ 299 w 440"/>
                <a:gd name="T5" fmla="*/ 388 h 559"/>
                <a:gd name="T6" fmla="*/ 330 w 440"/>
                <a:gd name="T7" fmla="*/ 389 h 559"/>
                <a:gd name="T8" fmla="*/ 352 w 440"/>
                <a:gd name="T9" fmla="*/ 380 h 559"/>
                <a:gd name="T10" fmla="*/ 335 w 440"/>
                <a:gd name="T11" fmla="*/ 356 h 559"/>
                <a:gd name="T12" fmla="*/ 319 w 440"/>
                <a:gd name="T13" fmla="*/ 340 h 559"/>
                <a:gd name="T14" fmla="*/ 337 w 440"/>
                <a:gd name="T15" fmla="*/ 323 h 559"/>
                <a:gd name="T16" fmla="*/ 352 w 440"/>
                <a:gd name="T17" fmla="*/ 327 h 559"/>
                <a:gd name="T18" fmla="*/ 361 w 440"/>
                <a:gd name="T19" fmla="*/ 306 h 559"/>
                <a:gd name="T20" fmla="*/ 365 w 440"/>
                <a:gd name="T21" fmla="*/ 256 h 559"/>
                <a:gd name="T22" fmla="*/ 355 w 440"/>
                <a:gd name="T23" fmla="*/ 242 h 559"/>
                <a:gd name="T24" fmla="*/ 376 w 440"/>
                <a:gd name="T25" fmla="*/ 239 h 559"/>
                <a:gd name="T26" fmla="*/ 379 w 440"/>
                <a:gd name="T27" fmla="*/ 225 h 559"/>
                <a:gd name="T28" fmla="*/ 380 w 440"/>
                <a:gd name="T29" fmla="*/ 183 h 559"/>
                <a:gd name="T30" fmla="*/ 409 w 440"/>
                <a:gd name="T31" fmla="*/ 140 h 559"/>
                <a:gd name="T32" fmla="*/ 438 w 440"/>
                <a:gd name="T33" fmla="*/ 101 h 559"/>
                <a:gd name="T34" fmla="*/ 416 w 440"/>
                <a:gd name="T35" fmla="*/ 86 h 559"/>
                <a:gd name="T36" fmla="*/ 402 w 440"/>
                <a:gd name="T37" fmla="*/ 94 h 559"/>
                <a:gd name="T38" fmla="*/ 380 w 440"/>
                <a:gd name="T39" fmla="*/ 84 h 559"/>
                <a:gd name="T40" fmla="*/ 369 w 440"/>
                <a:gd name="T41" fmla="*/ 92 h 559"/>
                <a:gd name="T42" fmla="*/ 388 w 440"/>
                <a:gd name="T43" fmla="*/ 62 h 559"/>
                <a:gd name="T44" fmla="*/ 374 w 440"/>
                <a:gd name="T45" fmla="*/ 43 h 559"/>
                <a:gd name="T46" fmla="*/ 309 w 440"/>
                <a:gd name="T47" fmla="*/ 1 h 559"/>
                <a:gd name="T48" fmla="*/ 293 w 440"/>
                <a:gd name="T49" fmla="*/ 9 h 559"/>
                <a:gd name="T50" fmla="*/ 280 w 440"/>
                <a:gd name="T51" fmla="*/ 15 h 559"/>
                <a:gd name="T52" fmla="*/ 233 w 440"/>
                <a:gd name="T53" fmla="*/ 58 h 559"/>
                <a:gd name="T54" fmla="*/ 218 w 440"/>
                <a:gd name="T55" fmla="*/ 44 h 559"/>
                <a:gd name="T56" fmla="*/ 204 w 440"/>
                <a:gd name="T57" fmla="*/ 50 h 559"/>
                <a:gd name="T58" fmla="*/ 188 w 440"/>
                <a:gd name="T59" fmla="*/ 67 h 559"/>
                <a:gd name="T60" fmla="*/ 159 w 440"/>
                <a:gd name="T61" fmla="*/ 39 h 559"/>
                <a:gd name="T62" fmla="*/ 149 w 440"/>
                <a:gd name="T63" fmla="*/ 39 h 559"/>
                <a:gd name="T64" fmla="*/ 141 w 440"/>
                <a:gd name="T65" fmla="*/ 36 h 559"/>
                <a:gd name="T66" fmla="*/ 126 w 440"/>
                <a:gd name="T67" fmla="*/ 35 h 559"/>
                <a:gd name="T68" fmla="*/ 110 w 440"/>
                <a:gd name="T69" fmla="*/ 47 h 559"/>
                <a:gd name="T70" fmla="*/ 119 w 440"/>
                <a:gd name="T71" fmla="*/ 60 h 559"/>
                <a:gd name="T72" fmla="*/ 85 w 440"/>
                <a:gd name="T73" fmla="*/ 81 h 559"/>
                <a:gd name="T74" fmla="*/ 67 w 440"/>
                <a:gd name="T75" fmla="*/ 92 h 559"/>
                <a:gd name="T76" fmla="*/ 76 w 440"/>
                <a:gd name="T77" fmla="*/ 123 h 559"/>
                <a:gd name="T78" fmla="*/ 70 w 440"/>
                <a:gd name="T79" fmla="*/ 124 h 559"/>
                <a:gd name="T80" fmla="*/ 62 w 440"/>
                <a:gd name="T81" fmla="*/ 123 h 559"/>
                <a:gd name="T82" fmla="*/ 11 w 440"/>
                <a:gd name="T83" fmla="*/ 140 h 559"/>
                <a:gd name="T84" fmla="*/ 24 w 440"/>
                <a:gd name="T85" fmla="*/ 168 h 559"/>
                <a:gd name="T86" fmla="*/ 43 w 440"/>
                <a:gd name="T87" fmla="*/ 171 h 559"/>
                <a:gd name="T88" fmla="*/ 21 w 440"/>
                <a:gd name="T89" fmla="*/ 176 h 559"/>
                <a:gd name="T90" fmla="*/ 13 w 440"/>
                <a:gd name="T91" fmla="*/ 217 h 559"/>
                <a:gd name="T92" fmla="*/ 71 w 440"/>
                <a:gd name="T93" fmla="*/ 227 h 559"/>
                <a:gd name="T94" fmla="*/ 79 w 440"/>
                <a:gd name="T95" fmla="*/ 249 h 559"/>
                <a:gd name="T96" fmla="*/ 81 w 440"/>
                <a:gd name="T97" fmla="*/ 325 h 559"/>
                <a:gd name="T98" fmla="*/ 74 w 440"/>
                <a:gd name="T99" fmla="*/ 366 h 559"/>
                <a:gd name="T100" fmla="*/ 94 w 440"/>
                <a:gd name="T101" fmla="*/ 386 h 559"/>
                <a:gd name="T102" fmla="*/ 89 w 440"/>
                <a:gd name="T103" fmla="*/ 409 h 559"/>
                <a:gd name="T104" fmla="*/ 68 w 440"/>
                <a:gd name="T105" fmla="*/ 455 h 559"/>
                <a:gd name="T106" fmla="*/ 81 w 440"/>
                <a:gd name="T107" fmla="*/ 536 h 559"/>
                <a:gd name="T108" fmla="*/ 112 w 440"/>
                <a:gd name="T109" fmla="*/ 557 h 559"/>
                <a:gd name="T110" fmla="*/ 151 w 440"/>
                <a:gd name="T111" fmla="*/ 518 h 559"/>
                <a:gd name="T112" fmla="*/ 201 w 440"/>
                <a:gd name="T113" fmla="*/ 468 h 559"/>
                <a:gd name="T114" fmla="*/ 249 w 440"/>
                <a:gd name="T115" fmla="*/ 445 h 559"/>
                <a:gd name="T116" fmla="*/ 298 w 440"/>
                <a:gd name="T117" fmla="*/ 422 h 559"/>
                <a:gd name="T118" fmla="*/ 326 w 440"/>
                <a:gd name="T119" fmla="*/ 407 h 5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40" h="559">
                  <a:moveTo>
                    <a:pt x="326" y="407"/>
                  </a:moveTo>
                  <a:cubicBezTo>
                    <a:pt x="326" y="402"/>
                    <a:pt x="318" y="400"/>
                    <a:pt x="308" y="396"/>
                  </a:cubicBezTo>
                  <a:cubicBezTo>
                    <a:pt x="299" y="393"/>
                    <a:pt x="290" y="390"/>
                    <a:pt x="288" y="386"/>
                  </a:cubicBezTo>
                  <a:cubicBezTo>
                    <a:pt x="287" y="385"/>
                    <a:pt x="286" y="385"/>
                    <a:pt x="286" y="384"/>
                  </a:cubicBezTo>
                  <a:cubicBezTo>
                    <a:pt x="288" y="385"/>
                    <a:pt x="293" y="385"/>
                    <a:pt x="297" y="387"/>
                  </a:cubicBezTo>
                  <a:cubicBezTo>
                    <a:pt x="299" y="388"/>
                    <a:pt x="299" y="388"/>
                    <a:pt x="299" y="388"/>
                  </a:cubicBezTo>
                  <a:cubicBezTo>
                    <a:pt x="306" y="390"/>
                    <a:pt x="310" y="391"/>
                    <a:pt x="315" y="391"/>
                  </a:cubicBezTo>
                  <a:cubicBezTo>
                    <a:pt x="319" y="391"/>
                    <a:pt x="323" y="390"/>
                    <a:pt x="330" y="389"/>
                  </a:cubicBezTo>
                  <a:cubicBezTo>
                    <a:pt x="332" y="389"/>
                    <a:pt x="335" y="388"/>
                    <a:pt x="337" y="388"/>
                  </a:cubicBezTo>
                  <a:cubicBezTo>
                    <a:pt x="347" y="386"/>
                    <a:pt x="351" y="384"/>
                    <a:pt x="352" y="380"/>
                  </a:cubicBezTo>
                  <a:cubicBezTo>
                    <a:pt x="353" y="375"/>
                    <a:pt x="349" y="371"/>
                    <a:pt x="343" y="365"/>
                  </a:cubicBezTo>
                  <a:cubicBezTo>
                    <a:pt x="341" y="363"/>
                    <a:pt x="337" y="359"/>
                    <a:pt x="335" y="356"/>
                  </a:cubicBezTo>
                  <a:cubicBezTo>
                    <a:pt x="328" y="347"/>
                    <a:pt x="324" y="346"/>
                    <a:pt x="321" y="345"/>
                  </a:cubicBezTo>
                  <a:cubicBezTo>
                    <a:pt x="320" y="344"/>
                    <a:pt x="320" y="344"/>
                    <a:pt x="319" y="340"/>
                  </a:cubicBezTo>
                  <a:cubicBezTo>
                    <a:pt x="318" y="337"/>
                    <a:pt x="319" y="333"/>
                    <a:pt x="321" y="329"/>
                  </a:cubicBezTo>
                  <a:cubicBezTo>
                    <a:pt x="326" y="324"/>
                    <a:pt x="331" y="321"/>
                    <a:pt x="337" y="323"/>
                  </a:cubicBezTo>
                  <a:cubicBezTo>
                    <a:pt x="342" y="324"/>
                    <a:pt x="345" y="325"/>
                    <a:pt x="347" y="325"/>
                  </a:cubicBezTo>
                  <a:cubicBezTo>
                    <a:pt x="348" y="326"/>
                    <a:pt x="350" y="327"/>
                    <a:pt x="352" y="327"/>
                  </a:cubicBezTo>
                  <a:cubicBezTo>
                    <a:pt x="355" y="327"/>
                    <a:pt x="357" y="325"/>
                    <a:pt x="359" y="321"/>
                  </a:cubicBezTo>
                  <a:cubicBezTo>
                    <a:pt x="363" y="318"/>
                    <a:pt x="362" y="312"/>
                    <a:pt x="361" y="306"/>
                  </a:cubicBezTo>
                  <a:cubicBezTo>
                    <a:pt x="360" y="298"/>
                    <a:pt x="359" y="291"/>
                    <a:pt x="367" y="285"/>
                  </a:cubicBezTo>
                  <a:cubicBezTo>
                    <a:pt x="380" y="272"/>
                    <a:pt x="373" y="265"/>
                    <a:pt x="365" y="256"/>
                  </a:cubicBezTo>
                  <a:cubicBezTo>
                    <a:pt x="363" y="254"/>
                    <a:pt x="360" y="250"/>
                    <a:pt x="358" y="247"/>
                  </a:cubicBezTo>
                  <a:cubicBezTo>
                    <a:pt x="356" y="244"/>
                    <a:pt x="355" y="242"/>
                    <a:pt x="355" y="242"/>
                  </a:cubicBezTo>
                  <a:cubicBezTo>
                    <a:pt x="356" y="241"/>
                    <a:pt x="359" y="241"/>
                    <a:pt x="362" y="241"/>
                  </a:cubicBezTo>
                  <a:cubicBezTo>
                    <a:pt x="366" y="241"/>
                    <a:pt x="371" y="240"/>
                    <a:pt x="376" y="239"/>
                  </a:cubicBezTo>
                  <a:cubicBezTo>
                    <a:pt x="380" y="238"/>
                    <a:pt x="385" y="237"/>
                    <a:pt x="385" y="233"/>
                  </a:cubicBezTo>
                  <a:cubicBezTo>
                    <a:pt x="386" y="230"/>
                    <a:pt x="383" y="227"/>
                    <a:pt x="379" y="225"/>
                  </a:cubicBezTo>
                  <a:cubicBezTo>
                    <a:pt x="376" y="224"/>
                    <a:pt x="374" y="222"/>
                    <a:pt x="371" y="221"/>
                  </a:cubicBezTo>
                  <a:cubicBezTo>
                    <a:pt x="366" y="216"/>
                    <a:pt x="373" y="199"/>
                    <a:pt x="380" y="183"/>
                  </a:cubicBezTo>
                  <a:cubicBezTo>
                    <a:pt x="382" y="178"/>
                    <a:pt x="384" y="173"/>
                    <a:pt x="386" y="168"/>
                  </a:cubicBezTo>
                  <a:cubicBezTo>
                    <a:pt x="391" y="154"/>
                    <a:pt x="400" y="148"/>
                    <a:pt x="409" y="140"/>
                  </a:cubicBezTo>
                  <a:cubicBezTo>
                    <a:pt x="417" y="135"/>
                    <a:pt x="424" y="130"/>
                    <a:pt x="432" y="121"/>
                  </a:cubicBezTo>
                  <a:cubicBezTo>
                    <a:pt x="438" y="114"/>
                    <a:pt x="440" y="107"/>
                    <a:pt x="438" y="101"/>
                  </a:cubicBezTo>
                  <a:cubicBezTo>
                    <a:pt x="435" y="93"/>
                    <a:pt x="429" y="88"/>
                    <a:pt x="420" y="86"/>
                  </a:cubicBezTo>
                  <a:cubicBezTo>
                    <a:pt x="418" y="86"/>
                    <a:pt x="417" y="86"/>
                    <a:pt x="416" y="86"/>
                  </a:cubicBezTo>
                  <a:cubicBezTo>
                    <a:pt x="410" y="86"/>
                    <a:pt x="407" y="89"/>
                    <a:pt x="404" y="92"/>
                  </a:cubicBezTo>
                  <a:cubicBezTo>
                    <a:pt x="403" y="93"/>
                    <a:pt x="402" y="94"/>
                    <a:pt x="402" y="94"/>
                  </a:cubicBezTo>
                  <a:cubicBezTo>
                    <a:pt x="401" y="94"/>
                    <a:pt x="399" y="93"/>
                    <a:pt x="396" y="91"/>
                  </a:cubicBezTo>
                  <a:cubicBezTo>
                    <a:pt x="389" y="86"/>
                    <a:pt x="385" y="84"/>
                    <a:pt x="380" y="84"/>
                  </a:cubicBezTo>
                  <a:cubicBezTo>
                    <a:pt x="376" y="84"/>
                    <a:pt x="374" y="86"/>
                    <a:pt x="371" y="89"/>
                  </a:cubicBezTo>
                  <a:cubicBezTo>
                    <a:pt x="370" y="90"/>
                    <a:pt x="369" y="91"/>
                    <a:pt x="369" y="92"/>
                  </a:cubicBezTo>
                  <a:cubicBezTo>
                    <a:pt x="367" y="89"/>
                    <a:pt x="368" y="81"/>
                    <a:pt x="369" y="78"/>
                  </a:cubicBezTo>
                  <a:cubicBezTo>
                    <a:pt x="373" y="77"/>
                    <a:pt x="386" y="70"/>
                    <a:pt x="388" y="62"/>
                  </a:cubicBezTo>
                  <a:cubicBezTo>
                    <a:pt x="388" y="59"/>
                    <a:pt x="388" y="56"/>
                    <a:pt x="383" y="53"/>
                  </a:cubicBezTo>
                  <a:cubicBezTo>
                    <a:pt x="380" y="51"/>
                    <a:pt x="377" y="47"/>
                    <a:pt x="374" y="43"/>
                  </a:cubicBezTo>
                  <a:cubicBezTo>
                    <a:pt x="367" y="34"/>
                    <a:pt x="358" y="23"/>
                    <a:pt x="338" y="11"/>
                  </a:cubicBezTo>
                  <a:cubicBezTo>
                    <a:pt x="322" y="1"/>
                    <a:pt x="317" y="0"/>
                    <a:pt x="309" y="1"/>
                  </a:cubicBezTo>
                  <a:cubicBezTo>
                    <a:pt x="309" y="1"/>
                    <a:pt x="308" y="1"/>
                    <a:pt x="306" y="1"/>
                  </a:cubicBezTo>
                  <a:cubicBezTo>
                    <a:pt x="300" y="1"/>
                    <a:pt x="297" y="5"/>
                    <a:pt x="293" y="9"/>
                  </a:cubicBezTo>
                  <a:cubicBezTo>
                    <a:pt x="290" y="13"/>
                    <a:pt x="288" y="16"/>
                    <a:pt x="283" y="16"/>
                  </a:cubicBezTo>
                  <a:cubicBezTo>
                    <a:pt x="282" y="15"/>
                    <a:pt x="281" y="15"/>
                    <a:pt x="280" y="15"/>
                  </a:cubicBezTo>
                  <a:cubicBezTo>
                    <a:pt x="269" y="15"/>
                    <a:pt x="261" y="21"/>
                    <a:pt x="245" y="34"/>
                  </a:cubicBezTo>
                  <a:cubicBezTo>
                    <a:pt x="233" y="43"/>
                    <a:pt x="233" y="48"/>
                    <a:pt x="233" y="58"/>
                  </a:cubicBezTo>
                  <a:cubicBezTo>
                    <a:pt x="233" y="61"/>
                    <a:pt x="232" y="65"/>
                    <a:pt x="231" y="70"/>
                  </a:cubicBezTo>
                  <a:cubicBezTo>
                    <a:pt x="228" y="64"/>
                    <a:pt x="225" y="54"/>
                    <a:pt x="218" y="44"/>
                  </a:cubicBezTo>
                  <a:cubicBezTo>
                    <a:pt x="217" y="43"/>
                    <a:pt x="215" y="40"/>
                    <a:pt x="212" y="40"/>
                  </a:cubicBezTo>
                  <a:cubicBezTo>
                    <a:pt x="208" y="40"/>
                    <a:pt x="206" y="44"/>
                    <a:pt x="204" y="50"/>
                  </a:cubicBezTo>
                  <a:cubicBezTo>
                    <a:pt x="201" y="58"/>
                    <a:pt x="198" y="69"/>
                    <a:pt x="189" y="70"/>
                  </a:cubicBezTo>
                  <a:cubicBezTo>
                    <a:pt x="189" y="70"/>
                    <a:pt x="188" y="68"/>
                    <a:pt x="188" y="67"/>
                  </a:cubicBezTo>
                  <a:cubicBezTo>
                    <a:pt x="187" y="62"/>
                    <a:pt x="185" y="54"/>
                    <a:pt x="178" y="47"/>
                  </a:cubicBezTo>
                  <a:cubicBezTo>
                    <a:pt x="171" y="40"/>
                    <a:pt x="164" y="39"/>
                    <a:pt x="159" y="39"/>
                  </a:cubicBezTo>
                  <a:cubicBezTo>
                    <a:pt x="157" y="39"/>
                    <a:pt x="156" y="39"/>
                    <a:pt x="154" y="39"/>
                  </a:cubicBezTo>
                  <a:cubicBezTo>
                    <a:pt x="152" y="39"/>
                    <a:pt x="151" y="39"/>
                    <a:pt x="149" y="39"/>
                  </a:cubicBezTo>
                  <a:cubicBezTo>
                    <a:pt x="147" y="39"/>
                    <a:pt x="145" y="39"/>
                    <a:pt x="143" y="38"/>
                  </a:cubicBezTo>
                  <a:cubicBezTo>
                    <a:pt x="142" y="38"/>
                    <a:pt x="141" y="37"/>
                    <a:pt x="141" y="36"/>
                  </a:cubicBezTo>
                  <a:cubicBezTo>
                    <a:pt x="139" y="34"/>
                    <a:pt x="137" y="32"/>
                    <a:pt x="134" y="32"/>
                  </a:cubicBezTo>
                  <a:cubicBezTo>
                    <a:pt x="131" y="32"/>
                    <a:pt x="129" y="32"/>
                    <a:pt x="126" y="35"/>
                  </a:cubicBezTo>
                  <a:cubicBezTo>
                    <a:pt x="125" y="36"/>
                    <a:pt x="123" y="37"/>
                    <a:pt x="120" y="37"/>
                  </a:cubicBezTo>
                  <a:cubicBezTo>
                    <a:pt x="117" y="37"/>
                    <a:pt x="110" y="39"/>
                    <a:pt x="110" y="47"/>
                  </a:cubicBezTo>
                  <a:cubicBezTo>
                    <a:pt x="110" y="54"/>
                    <a:pt x="114" y="57"/>
                    <a:pt x="119" y="59"/>
                  </a:cubicBezTo>
                  <a:cubicBezTo>
                    <a:pt x="119" y="59"/>
                    <a:pt x="119" y="59"/>
                    <a:pt x="119" y="60"/>
                  </a:cubicBezTo>
                  <a:cubicBezTo>
                    <a:pt x="119" y="62"/>
                    <a:pt x="118" y="65"/>
                    <a:pt x="108" y="72"/>
                  </a:cubicBezTo>
                  <a:cubicBezTo>
                    <a:pt x="101" y="77"/>
                    <a:pt x="93" y="79"/>
                    <a:pt x="85" y="81"/>
                  </a:cubicBezTo>
                  <a:cubicBezTo>
                    <a:pt x="83" y="81"/>
                    <a:pt x="81" y="82"/>
                    <a:pt x="78" y="83"/>
                  </a:cubicBezTo>
                  <a:cubicBezTo>
                    <a:pt x="72" y="84"/>
                    <a:pt x="69" y="87"/>
                    <a:pt x="67" y="92"/>
                  </a:cubicBezTo>
                  <a:cubicBezTo>
                    <a:pt x="65" y="98"/>
                    <a:pt x="66" y="106"/>
                    <a:pt x="71" y="113"/>
                  </a:cubicBezTo>
                  <a:cubicBezTo>
                    <a:pt x="76" y="121"/>
                    <a:pt x="76" y="123"/>
                    <a:pt x="76" y="123"/>
                  </a:cubicBezTo>
                  <a:cubicBezTo>
                    <a:pt x="76" y="123"/>
                    <a:pt x="75" y="124"/>
                    <a:pt x="72" y="124"/>
                  </a:cubicBezTo>
                  <a:cubicBezTo>
                    <a:pt x="71" y="124"/>
                    <a:pt x="71" y="124"/>
                    <a:pt x="70" y="124"/>
                  </a:cubicBezTo>
                  <a:cubicBezTo>
                    <a:pt x="68" y="124"/>
                    <a:pt x="67" y="124"/>
                    <a:pt x="66" y="124"/>
                  </a:cubicBezTo>
                  <a:cubicBezTo>
                    <a:pt x="65" y="124"/>
                    <a:pt x="64" y="123"/>
                    <a:pt x="62" y="123"/>
                  </a:cubicBezTo>
                  <a:cubicBezTo>
                    <a:pt x="59" y="122"/>
                    <a:pt x="54" y="121"/>
                    <a:pt x="49" y="121"/>
                  </a:cubicBezTo>
                  <a:cubicBezTo>
                    <a:pt x="34" y="121"/>
                    <a:pt x="22" y="128"/>
                    <a:pt x="11" y="140"/>
                  </a:cubicBezTo>
                  <a:cubicBezTo>
                    <a:pt x="4" y="150"/>
                    <a:pt x="2" y="156"/>
                    <a:pt x="4" y="160"/>
                  </a:cubicBezTo>
                  <a:cubicBezTo>
                    <a:pt x="6" y="166"/>
                    <a:pt x="15" y="167"/>
                    <a:pt x="24" y="168"/>
                  </a:cubicBezTo>
                  <a:cubicBezTo>
                    <a:pt x="29" y="168"/>
                    <a:pt x="35" y="168"/>
                    <a:pt x="39" y="169"/>
                  </a:cubicBezTo>
                  <a:cubicBezTo>
                    <a:pt x="42" y="170"/>
                    <a:pt x="43" y="171"/>
                    <a:pt x="43" y="171"/>
                  </a:cubicBezTo>
                  <a:cubicBezTo>
                    <a:pt x="41" y="173"/>
                    <a:pt x="33" y="176"/>
                    <a:pt x="22" y="176"/>
                  </a:cubicBezTo>
                  <a:cubicBezTo>
                    <a:pt x="22" y="176"/>
                    <a:pt x="21" y="176"/>
                    <a:pt x="21" y="176"/>
                  </a:cubicBezTo>
                  <a:cubicBezTo>
                    <a:pt x="13" y="175"/>
                    <a:pt x="7" y="178"/>
                    <a:pt x="5" y="184"/>
                  </a:cubicBezTo>
                  <a:cubicBezTo>
                    <a:pt x="0" y="193"/>
                    <a:pt x="4" y="206"/>
                    <a:pt x="13" y="217"/>
                  </a:cubicBezTo>
                  <a:cubicBezTo>
                    <a:pt x="18" y="224"/>
                    <a:pt x="27" y="224"/>
                    <a:pt x="39" y="224"/>
                  </a:cubicBezTo>
                  <a:cubicBezTo>
                    <a:pt x="48" y="224"/>
                    <a:pt x="58" y="224"/>
                    <a:pt x="71" y="227"/>
                  </a:cubicBezTo>
                  <a:cubicBezTo>
                    <a:pt x="76" y="227"/>
                    <a:pt x="80" y="229"/>
                    <a:pt x="81" y="232"/>
                  </a:cubicBezTo>
                  <a:cubicBezTo>
                    <a:pt x="84" y="235"/>
                    <a:pt x="81" y="241"/>
                    <a:pt x="79" y="249"/>
                  </a:cubicBezTo>
                  <a:cubicBezTo>
                    <a:pt x="76" y="257"/>
                    <a:pt x="74" y="266"/>
                    <a:pt x="76" y="276"/>
                  </a:cubicBezTo>
                  <a:cubicBezTo>
                    <a:pt x="79" y="293"/>
                    <a:pt x="81" y="309"/>
                    <a:pt x="81" y="325"/>
                  </a:cubicBezTo>
                  <a:cubicBezTo>
                    <a:pt x="81" y="329"/>
                    <a:pt x="79" y="335"/>
                    <a:pt x="77" y="341"/>
                  </a:cubicBezTo>
                  <a:cubicBezTo>
                    <a:pt x="75" y="351"/>
                    <a:pt x="72" y="359"/>
                    <a:pt x="74" y="366"/>
                  </a:cubicBezTo>
                  <a:cubicBezTo>
                    <a:pt x="76" y="373"/>
                    <a:pt x="81" y="376"/>
                    <a:pt x="86" y="379"/>
                  </a:cubicBezTo>
                  <a:cubicBezTo>
                    <a:pt x="89" y="381"/>
                    <a:pt x="92" y="384"/>
                    <a:pt x="94" y="386"/>
                  </a:cubicBezTo>
                  <a:cubicBezTo>
                    <a:pt x="97" y="393"/>
                    <a:pt x="95" y="396"/>
                    <a:pt x="92" y="403"/>
                  </a:cubicBezTo>
                  <a:cubicBezTo>
                    <a:pt x="91" y="405"/>
                    <a:pt x="90" y="406"/>
                    <a:pt x="89" y="409"/>
                  </a:cubicBezTo>
                  <a:cubicBezTo>
                    <a:pt x="85" y="420"/>
                    <a:pt x="82" y="425"/>
                    <a:pt x="79" y="432"/>
                  </a:cubicBezTo>
                  <a:cubicBezTo>
                    <a:pt x="76" y="438"/>
                    <a:pt x="73" y="444"/>
                    <a:pt x="68" y="455"/>
                  </a:cubicBezTo>
                  <a:cubicBezTo>
                    <a:pt x="60" y="476"/>
                    <a:pt x="65" y="493"/>
                    <a:pt x="75" y="517"/>
                  </a:cubicBezTo>
                  <a:cubicBezTo>
                    <a:pt x="77" y="523"/>
                    <a:pt x="79" y="529"/>
                    <a:pt x="81" y="536"/>
                  </a:cubicBezTo>
                  <a:cubicBezTo>
                    <a:pt x="87" y="553"/>
                    <a:pt x="93" y="559"/>
                    <a:pt x="102" y="559"/>
                  </a:cubicBezTo>
                  <a:cubicBezTo>
                    <a:pt x="105" y="559"/>
                    <a:pt x="109" y="558"/>
                    <a:pt x="112" y="557"/>
                  </a:cubicBezTo>
                  <a:cubicBezTo>
                    <a:pt x="116" y="556"/>
                    <a:pt x="120" y="554"/>
                    <a:pt x="126" y="555"/>
                  </a:cubicBezTo>
                  <a:cubicBezTo>
                    <a:pt x="141" y="556"/>
                    <a:pt x="146" y="537"/>
                    <a:pt x="151" y="518"/>
                  </a:cubicBezTo>
                  <a:cubicBezTo>
                    <a:pt x="153" y="507"/>
                    <a:pt x="156" y="496"/>
                    <a:pt x="160" y="488"/>
                  </a:cubicBezTo>
                  <a:cubicBezTo>
                    <a:pt x="168" y="475"/>
                    <a:pt x="182" y="472"/>
                    <a:pt x="201" y="468"/>
                  </a:cubicBezTo>
                  <a:cubicBezTo>
                    <a:pt x="208" y="467"/>
                    <a:pt x="215" y="466"/>
                    <a:pt x="223" y="464"/>
                  </a:cubicBezTo>
                  <a:cubicBezTo>
                    <a:pt x="240" y="460"/>
                    <a:pt x="244" y="452"/>
                    <a:pt x="249" y="445"/>
                  </a:cubicBezTo>
                  <a:cubicBezTo>
                    <a:pt x="252" y="439"/>
                    <a:pt x="255" y="434"/>
                    <a:pt x="267" y="428"/>
                  </a:cubicBezTo>
                  <a:cubicBezTo>
                    <a:pt x="281" y="423"/>
                    <a:pt x="290" y="423"/>
                    <a:pt x="298" y="422"/>
                  </a:cubicBezTo>
                  <a:cubicBezTo>
                    <a:pt x="305" y="422"/>
                    <a:pt x="312" y="422"/>
                    <a:pt x="321" y="416"/>
                  </a:cubicBezTo>
                  <a:cubicBezTo>
                    <a:pt x="323" y="415"/>
                    <a:pt x="327" y="412"/>
                    <a:pt x="326" y="40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endParaRPr>
            </a:p>
          </p:txBody>
        </p:sp>
        <p:sp>
          <p:nvSpPr>
            <p:cNvPr id="56" name="world map piece"/>
            <p:cNvSpPr/>
            <p:nvPr/>
          </p:nvSpPr>
          <p:spPr bwMode="auto">
            <a:xfrm>
              <a:off x="2706688" y="2571750"/>
              <a:ext cx="233363" cy="220663"/>
            </a:xfrm>
            <a:custGeom>
              <a:avLst/>
              <a:gdLst>
                <a:gd name="T0" fmla="*/ 58 w 84"/>
                <a:gd name="T1" fmla="*/ 3 h 79"/>
                <a:gd name="T2" fmla="*/ 54 w 84"/>
                <a:gd name="T3" fmla="*/ 0 h 79"/>
                <a:gd name="T4" fmla="*/ 52 w 84"/>
                <a:gd name="T5" fmla="*/ 0 h 79"/>
                <a:gd name="T6" fmla="*/ 32 w 84"/>
                <a:gd name="T7" fmla="*/ 22 h 79"/>
                <a:gd name="T8" fmla="*/ 30 w 84"/>
                <a:gd name="T9" fmla="*/ 25 h 79"/>
                <a:gd name="T10" fmla="*/ 24 w 84"/>
                <a:gd name="T11" fmla="*/ 33 h 79"/>
                <a:gd name="T12" fmla="*/ 15 w 84"/>
                <a:gd name="T13" fmla="*/ 48 h 79"/>
                <a:gd name="T14" fmla="*/ 10 w 84"/>
                <a:gd name="T15" fmla="*/ 55 h 79"/>
                <a:gd name="T16" fmla="*/ 1 w 84"/>
                <a:gd name="T17" fmla="*/ 68 h 79"/>
                <a:gd name="T18" fmla="*/ 20 w 84"/>
                <a:gd name="T19" fmla="*/ 76 h 79"/>
                <a:gd name="T20" fmla="*/ 22 w 84"/>
                <a:gd name="T21" fmla="*/ 76 h 79"/>
                <a:gd name="T22" fmla="*/ 23 w 84"/>
                <a:gd name="T23" fmla="*/ 76 h 79"/>
                <a:gd name="T24" fmla="*/ 65 w 84"/>
                <a:gd name="T25" fmla="*/ 79 h 79"/>
                <a:gd name="T26" fmla="*/ 67 w 84"/>
                <a:gd name="T27" fmla="*/ 79 h 79"/>
                <a:gd name="T28" fmla="*/ 84 w 84"/>
                <a:gd name="T29" fmla="*/ 52 h 79"/>
                <a:gd name="T30" fmla="*/ 70 w 84"/>
                <a:gd name="T31" fmla="*/ 36 h 79"/>
                <a:gd name="T32" fmla="*/ 63 w 84"/>
                <a:gd name="T33" fmla="*/ 35 h 79"/>
                <a:gd name="T34" fmla="*/ 49 w 84"/>
                <a:gd name="T35" fmla="*/ 25 h 79"/>
                <a:gd name="T36" fmla="*/ 49 w 84"/>
                <a:gd name="T37" fmla="*/ 25 h 79"/>
                <a:gd name="T38" fmla="*/ 53 w 84"/>
                <a:gd name="T39" fmla="*/ 14 h 79"/>
                <a:gd name="T40" fmla="*/ 58 w 84"/>
                <a:gd name="T41" fmla="*/ 3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4" h="79">
                  <a:moveTo>
                    <a:pt x="58" y="3"/>
                  </a:moveTo>
                  <a:cubicBezTo>
                    <a:pt x="57" y="1"/>
                    <a:pt x="55" y="0"/>
                    <a:pt x="54" y="0"/>
                  </a:cubicBezTo>
                  <a:cubicBezTo>
                    <a:pt x="53" y="0"/>
                    <a:pt x="53" y="0"/>
                    <a:pt x="52" y="0"/>
                  </a:cubicBezTo>
                  <a:cubicBezTo>
                    <a:pt x="45" y="0"/>
                    <a:pt x="39" y="8"/>
                    <a:pt x="32" y="22"/>
                  </a:cubicBezTo>
                  <a:cubicBezTo>
                    <a:pt x="30" y="25"/>
                    <a:pt x="30" y="25"/>
                    <a:pt x="30" y="25"/>
                  </a:cubicBezTo>
                  <a:cubicBezTo>
                    <a:pt x="28" y="28"/>
                    <a:pt x="26" y="31"/>
                    <a:pt x="24" y="33"/>
                  </a:cubicBezTo>
                  <a:cubicBezTo>
                    <a:pt x="21" y="37"/>
                    <a:pt x="19" y="40"/>
                    <a:pt x="15" y="48"/>
                  </a:cubicBezTo>
                  <a:cubicBezTo>
                    <a:pt x="15" y="49"/>
                    <a:pt x="11" y="53"/>
                    <a:pt x="10" y="55"/>
                  </a:cubicBezTo>
                  <a:cubicBezTo>
                    <a:pt x="4" y="61"/>
                    <a:pt x="0" y="65"/>
                    <a:pt x="1" y="68"/>
                  </a:cubicBezTo>
                  <a:cubicBezTo>
                    <a:pt x="2" y="75"/>
                    <a:pt x="11" y="76"/>
                    <a:pt x="20" y="76"/>
                  </a:cubicBezTo>
                  <a:cubicBezTo>
                    <a:pt x="21" y="76"/>
                    <a:pt x="21" y="76"/>
                    <a:pt x="22" y="76"/>
                  </a:cubicBezTo>
                  <a:cubicBezTo>
                    <a:pt x="23" y="76"/>
                    <a:pt x="23" y="76"/>
                    <a:pt x="23" y="76"/>
                  </a:cubicBezTo>
                  <a:cubicBezTo>
                    <a:pt x="28" y="76"/>
                    <a:pt x="53" y="77"/>
                    <a:pt x="65" y="79"/>
                  </a:cubicBezTo>
                  <a:cubicBezTo>
                    <a:pt x="66" y="79"/>
                    <a:pt x="67" y="79"/>
                    <a:pt x="67" y="79"/>
                  </a:cubicBezTo>
                  <a:cubicBezTo>
                    <a:pt x="84" y="79"/>
                    <a:pt x="84" y="59"/>
                    <a:pt x="84" y="52"/>
                  </a:cubicBezTo>
                  <a:cubicBezTo>
                    <a:pt x="84" y="38"/>
                    <a:pt x="78" y="37"/>
                    <a:pt x="70" y="36"/>
                  </a:cubicBezTo>
                  <a:cubicBezTo>
                    <a:pt x="68" y="36"/>
                    <a:pt x="65" y="35"/>
                    <a:pt x="63" y="35"/>
                  </a:cubicBezTo>
                  <a:cubicBezTo>
                    <a:pt x="53" y="32"/>
                    <a:pt x="53" y="31"/>
                    <a:pt x="49" y="25"/>
                  </a:cubicBezTo>
                  <a:cubicBezTo>
                    <a:pt x="49" y="25"/>
                    <a:pt x="49" y="25"/>
                    <a:pt x="49" y="25"/>
                  </a:cubicBezTo>
                  <a:cubicBezTo>
                    <a:pt x="48" y="23"/>
                    <a:pt x="52" y="17"/>
                    <a:pt x="53" y="14"/>
                  </a:cubicBezTo>
                  <a:cubicBezTo>
                    <a:pt x="56" y="10"/>
                    <a:pt x="59" y="5"/>
                    <a:pt x="58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endParaRPr>
            </a:p>
          </p:txBody>
        </p:sp>
        <p:sp>
          <p:nvSpPr>
            <p:cNvPr id="57" name="world map piece"/>
            <p:cNvSpPr/>
            <p:nvPr/>
          </p:nvSpPr>
          <p:spPr bwMode="auto">
            <a:xfrm>
              <a:off x="4600575" y="3181350"/>
              <a:ext cx="104775" cy="69850"/>
            </a:xfrm>
            <a:custGeom>
              <a:avLst/>
              <a:gdLst>
                <a:gd name="T0" fmla="*/ 16 w 38"/>
                <a:gd name="T1" fmla="*/ 16 h 25"/>
                <a:gd name="T2" fmla="*/ 19 w 38"/>
                <a:gd name="T3" fmla="*/ 18 h 25"/>
                <a:gd name="T4" fmla="*/ 24 w 38"/>
                <a:gd name="T5" fmla="*/ 21 h 25"/>
                <a:gd name="T6" fmla="*/ 29 w 38"/>
                <a:gd name="T7" fmla="*/ 25 h 25"/>
                <a:gd name="T8" fmla="*/ 35 w 38"/>
                <a:gd name="T9" fmla="*/ 21 h 25"/>
                <a:gd name="T10" fmla="*/ 35 w 38"/>
                <a:gd name="T11" fmla="*/ 20 h 25"/>
                <a:gd name="T12" fmla="*/ 37 w 38"/>
                <a:gd name="T13" fmla="*/ 11 h 25"/>
                <a:gd name="T14" fmla="*/ 36 w 38"/>
                <a:gd name="T15" fmla="*/ 9 h 25"/>
                <a:gd name="T16" fmla="*/ 30 w 38"/>
                <a:gd name="T17" fmla="*/ 1 h 25"/>
                <a:gd name="T18" fmla="*/ 28 w 38"/>
                <a:gd name="T19" fmla="*/ 1 h 25"/>
                <a:gd name="T20" fmla="*/ 23 w 38"/>
                <a:gd name="T21" fmla="*/ 2 h 25"/>
                <a:gd name="T22" fmla="*/ 17 w 38"/>
                <a:gd name="T23" fmla="*/ 1 h 25"/>
                <a:gd name="T24" fmla="*/ 15 w 38"/>
                <a:gd name="T25" fmla="*/ 1 h 25"/>
                <a:gd name="T26" fmla="*/ 8 w 38"/>
                <a:gd name="T27" fmla="*/ 0 h 25"/>
                <a:gd name="T28" fmla="*/ 2 w 38"/>
                <a:gd name="T29" fmla="*/ 2 h 25"/>
                <a:gd name="T30" fmla="*/ 1 w 38"/>
                <a:gd name="T31" fmla="*/ 6 h 25"/>
                <a:gd name="T32" fmla="*/ 16 w 38"/>
                <a:gd name="T33" fmla="*/ 16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8" h="25">
                  <a:moveTo>
                    <a:pt x="16" y="16"/>
                  </a:moveTo>
                  <a:cubicBezTo>
                    <a:pt x="18" y="16"/>
                    <a:pt x="18" y="16"/>
                    <a:pt x="19" y="18"/>
                  </a:cubicBezTo>
                  <a:cubicBezTo>
                    <a:pt x="20" y="18"/>
                    <a:pt x="21" y="20"/>
                    <a:pt x="24" y="21"/>
                  </a:cubicBezTo>
                  <a:cubicBezTo>
                    <a:pt x="26" y="23"/>
                    <a:pt x="28" y="25"/>
                    <a:pt x="29" y="25"/>
                  </a:cubicBezTo>
                  <a:cubicBezTo>
                    <a:pt x="32" y="25"/>
                    <a:pt x="34" y="23"/>
                    <a:pt x="35" y="21"/>
                  </a:cubicBezTo>
                  <a:cubicBezTo>
                    <a:pt x="35" y="21"/>
                    <a:pt x="35" y="21"/>
                    <a:pt x="35" y="20"/>
                  </a:cubicBezTo>
                  <a:cubicBezTo>
                    <a:pt x="38" y="18"/>
                    <a:pt x="37" y="14"/>
                    <a:pt x="37" y="11"/>
                  </a:cubicBezTo>
                  <a:cubicBezTo>
                    <a:pt x="36" y="10"/>
                    <a:pt x="36" y="9"/>
                    <a:pt x="36" y="9"/>
                  </a:cubicBezTo>
                  <a:cubicBezTo>
                    <a:pt x="36" y="2"/>
                    <a:pt x="32" y="1"/>
                    <a:pt x="30" y="1"/>
                  </a:cubicBezTo>
                  <a:cubicBezTo>
                    <a:pt x="29" y="1"/>
                    <a:pt x="29" y="1"/>
                    <a:pt x="28" y="1"/>
                  </a:cubicBezTo>
                  <a:cubicBezTo>
                    <a:pt x="26" y="1"/>
                    <a:pt x="24" y="2"/>
                    <a:pt x="23" y="2"/>
                  </a:cubicBezTo>
                  <a:cubicBezTo>
                    <a:pt x="20" y="2"/>
                    <a:pt x="18" y="1"/>
                    <a:pt x="17" y="1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3" y="1"/>
                    <a:pt x="11" y="0"/>
                    <a:pt x="8" y="0"/>
                  </a:cubicBezTo>
                  <a:cubicBezTo>
                    <a:pt x="6" y="0"/>
                    <a:pt x="4" y="1"/>
                    <a:pt x="2" y="2"/>
                  </a:cubicBezTo>
                  <a:cubicBezTo>
                    <a:pt x="1" y="3"/>
                    <a:pt x="0" y="4"/>
                    <a:pt x="1" y="6"/>
                  </a:cubicBezTo>
                  <a:cubicBezTo>
                    <a:pt x="2" y="11"/>
                    <a:pt x="11" y="15"/>
                    <a:pt x="16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endParaRPr>
            </a:p>
          </p:txBody>
        </p:sp>
        <p:sp>
          <p:nvSpPr>
            <p:cNvPr id="58" name="world map piece"/>
            <p:cNvSpPr/>
            <p:nvPr/>
          </p:nvSpPr>
          <p:spPr bwMode="auto">
            <a:xfrm>
              <a:off x="4483100" y="3000375"/>
              <a:ext cx="60325" cy="80963"/>
            </a:xfrm>
            <a:custGeom>
              <a:avLst/>
              <a:gdLst>
                <a:gd name="T0" fmla="*/ 17 w 22"/>
                <a:gd name="T1" fmla="*/ 0 h 29"/>
                <a:gd name="T2" fmla="*/ 12 w 22"/>
                <a:gd name="T3" fmla="*/ 3 h 29"/>
                <a:gd name="T4" fmla="*/ 10 w 22"/>
                <a:gd name="T5" fmla="*/ 6 h 29"/>
                <a:gd name="T6" fmla="*/ 10 w 22"/>
                <a:gd name="T7" fmla="*/ 6 h 29"/>
                <a:gd name="T8" fmla="*/ 6 w 22"/>
                <a:gd name="T9" fmla="*/ 7 h 29"/>
                <a:gd name="T10" fmla="*/ 0 w 22"/>
                <a:gd name="T11" fmla="*/ 12 h 29"/>
                <a:gd name="T12" fmla="*/ 1 w 22"/>
                <a:gd name="T13" fmla="*/ 17 h 29"/>
                <a:gd name="T14" fmla="*/ 3 w 22"/>
                <a:gd name="T15" fmla="*/ 20 h 29"/>
                <a:gd name="T16" fmla="*/ 6 w 22"/>
                <a:gd name="T17" fmla="*/ 21 h 29"/>
                <a:gd name="T18" fmla="*/ 10 w 22"/>
                <a:gd name="T19" fmla="*/ 27 h 29"/>
                <a:gd name="T20" fmla="*/ 11 w 22"/>
                <a:gd name="T21" fmla="*/ 28 h 29"/>
                <a:gd name="T22" fmla="*/ 14 w 22"/>
                <a:gd name="T23" fmla="*/ 29 h 29"/>
                <a:gd name="T24" fmla="*/ 22 w 22"/>
                <a:gd name="T25" fmla="*/ 21 h 29"/>
                <a:gd name="T26" fmla="*/ 20 w 22"/>
                <a:gd name="T27" fmla="*/ 3 h 29"/>
                <a:gd name="T28" fmla="*/ 17 w 22"/>
                <a:gd name="T2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2" h="29">
                  <a:moveTo>
                    <a:pt x="17" y="0"/>
                  </a:moveTo>
                  <a:cubicBezTo>
                    <a:pt x="14" y="0"/>
                    <a:pt x="13" y="2"/>
                    <a:pt x="12" y="3"/>
                  </a:cubicBezTo>
                  <a:cubicBezTo>
                    <a:pt x="12" y="4"/>
                    <a:pt x="11" y="5"/>
                    <a:pt x="10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9" y="6"/>
                    <a:pt x="7" y="6"/>
                    <a:pt x="6" y="7"/>
                  </a:cubicBezTo>
                  <a:cubicBezTo>
                    <a:pt x="4" y="8"/>
                    <a:pt x="1" y="9"/>
                    <a:pt x="0" y="12"/>
                  </a:cubicBezTo>
                  <a:cubicBezTo>
                    <a:pt x="0" y="14"/>
                    <a:pt x="0" y="15"/>
                    <a:pt x="1" y="17"/>
                  </a:cubicBezTo>
                  <a:cubicBezTo>
                    <a:pt x="1" y="18"/>
                    <a:pt x="3" y="19"/>
                    <a:pt x="3" y="20"/>
                  </a:cubicBezTo>
                  <a:cubicBezTo>
                    <a:pt x="4" y="20"/>
                    <a:pt x="5" y="20"/>
                    <a:pt x="6" y="21"/>
                  </a:cubicBezTo>
                  <a:cubicBezTo>
                    <a:pt x="6" y="25"/>
                    <a:pt x="7" y="26"/>
                    <a:pt x="10" y="27"/>
                  </a:cubicBezTo>
                  <a:cubicBezTo>
                    <a:pt x="10" y="28"/>
                    <a:pt x="11" y="28"/>
                    <a:pt x="11" y="28"/>
                  </a:cubicBezTo>
                  <a:cubicBezTo>
                    <a:pt x="12" y="29"/>
                    <a:pt x="13" y="29"/>
                    <a:pt x="14" y="29"/>
                  </a:cubicBezTo>
                  <a:cubicBezTo>
                    <a:pt x="18" y="29"/>
                    <a:pt x="21" y="24"/>
                    <a:pt x="22" y="21"/>
                  </a:cubicBezTo>
                  <a:cubicBezTo>
                    <a:pt x="22" y="18"/>
                    <a:pt x="22" y="7"/>
                    <a:pt x="20" y="3"/>
                  </a:cubicBezTo>
                  <a:cubicBezTo>
                    <a:pt x="19" y="0"/>
                    <a:pt x="17" y="0"/>
                    <a:pt x="1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endParaRPr>
            </a:p>
          </p:txBody>
        </p:sp>
        <p:sp>
          <p:nvSpPr>
            <p:cNvPr id="59" name="world map piece"/>
            <p:cNvSpPr/>
            <p:nvPr/>
          </p:nvSpPr>
          <p:spPr bwMode="auto">
            <a:xfrm>
              <a:off x="4486275" y="3084513"/>
              <a:ext cx="63500" cy="92075"/>
            </a:xfrm>
            <a:custGeom>
              <a:avLst/>
              <a:gdLst>
                <a:gd name="T0" fmla="*/ 5 w 23"/>
                <a:gd name="T1" fmla="*/ 28 h 33"/>
                <a:gd name="T2" fmla="*/ 10 w 23"/>
                <a:gd name="T3" fmla="*/ 33 h 33"/>
                <a:gd name="T4" fmla="*/ 14 w 23"/>
                <a:gd name="T5" fmla="*/ 31 h 33"/>
                <a:gd name="T6" fmla="*/ 16 w 23"/>
                <a:gd name="T7" fmla="*/ 28 h 33"/>
                <a:gd name="T8" fmla="*/ 18 w 23"/>
                <a:gd name="T9" fmla="*/ 27 h 33"/>
                <a:gd name="T10" fmla="*/ 21 w 23"/>
                <a:gd name="T11" fmla="*/ 24 h 33"/>
                <a:gd name="T12" fmla="*/ 22 w 23"/>
                <a:gd name="T13" fmla="*/ 14 h 33"/>
                <a:gd name="T14" fmla="*/ 21 w 23"/>
                <a:gd name="T15" fmla="*/ 8 h 33"/>
                <a:gd name="T16" fmla="*/ 20 w 23"/>
                <a:gd name="T17" fmla="*/ 2 h 33"/>
                <a:gd name="T18" fmla="*/ 13 w 23"/>
                <a:gd name="T19" fmla="*/ 1 h 33"/>
                <a:gd name="T20" fmla="*/ 11 w 23"/>
                <a:gd name="T21" fmla="*/ 1 h 33"/>
                <a:gd name="T22" fmla="*/ 2 w 23"/>
                <a:gd name="T23" fmla="*/ 8 h 33"/>
                <a:gd name="T24" fmla="*/ 1 w 23"/>
                <a:gd name="T25" fmla="*/ 9 h 33"/>
                <a:gd name="T26" fmla="*/ 1 w 23"/>
                <a:gd name="T27" fmla="*/ 9 h 33"/>
                <a:gd name="T28" fmla="*/ 5 w 23"/>
                <a:gd name="T29" fmla="*/ 21 h 33"/>
                <a:gd name="T30" fmla="*/ 5 w 23"/>
                <a:gd name="T31" fmla="*/ 22 h 33"/>
                <a:gd name="T32" fmla="*/ 5 w 23"/>
                <a:gd name="T33" fmla="*/ 22 h 33"/>
                <a:gd name="T34" fmla="*/ 5 w 23"/>
                <a:gd name="T35" fmla="*/ 28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" h="33">
                  <a:moveTo>
                    <a:pt x="5" y="28"/>
                  </a:moveTo>
                  <a:cubicBezTo>
                    <a:pt x="5" y="29"/>
                    <a:pt x="5" y="33"/>
                    <a:pt x="10" y="33"/>
                  </a:cubicBezTo>
                  <a:cubicBezTo>
                    <a:pt x="11" y="33"/>
                    <a:pt x="13" y="33"/>
                    <a:pt x="14" y="31"/>
                  </a:cubicBezTo>
                  <a:cubicBezTo>
                    <a:pt x="15" y="30"/>
                    <a:pt x="16" y="29"/>
                    <a:pt x="16" y="28"/>
                  </a:cubicBezTo>
                  <a:cubicBezTo>
                    <a:pt x="17" y="28"/>
                    <a:pt x="17" y="28"/>
                    <a:pt x="18" y="27"/>
                  </a:cubicBezTo>
                  <a:cubicBezTo>
                    <a:pt x="19" y="26"/>
                    <a:pt x="20" y="26"/>
                    <a:pt x="21" y="24"/>
                  </a:cubicBezTo>
                  <a:cubicBezTo>
                    <a:pt x="23" y="22"/>
                    <a:pt x="22" y="18"/>
                    <a:pt x="22" y="14"/>
                  </a:cubicBezTo>
                  <a:cubicBezTo>
                    <a:pt x="21" y="12"/>
                    <a:pt x="21" y="11"/>
                    <a:pt x="21" y="8"/>
                  </a:cubicBezTo>
                  <a:cubicBezTo>
                    <a:pt x="21" y="6"/>
                    <a:pt x="21" y="4"/>
                    <a:pt x="20" y="2"/>
                  </a:cubicBezTo>
                  <a:cubicBezTo>
                    <a:pt x="18" y="1"/>
                    <a:pt x="16" y="0"/>
                    <a:pt x="13" y="1"/>
                  </a:cubicBezTo>
                  <a:cubicBezTo>
                    <a:pt x="13" y="1"/>
                    <a:pt x="12" y="1"/>
                    <a:pt x="11" y="1"/>
                  </a:cubicBezTo>
                  <a:cubicBezTo>
                    <a:pt x="6" y="1"/>
                    <a:pt x="5" y="4"/>
                    <a:pt x="2" y="8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10"/>
                    <a:pt x="0" y="17"/>
                    <a:pt x="5" y="21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5" y="23"/>
                    <a:pt x="5" y="25"/>
                    <a:pt x="5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endParaRPr>
            </a:p>
          </p:txBody>
        </p:sp>
        <p:sp>
          <p:nvSpPr>
            <p:cNvPr id="60" name="world map piece"/>
            <p:cNvSpPr/>
            <p:nvPr/>
          </p:nvSpPr>
          <p:spPr bwMode="auto">
            <a:xfrm>
              <a:off x="5889625" y="727075"/>
              <a:ext cx="117475" cy="123825"/>
            </a:xfrm>
            <a:custGeom>
              <a:avLst/>
              <a:gdLst>
                <a:gd name="T0" fmla="*/ 4 w 42"/>
                <a:gd name="T1" fmla="*/ 22 h 44"/>
                <a:gd name="T2" fmla="*/ 5 w 42"/>
                <a:gd name="T3" fmla="*/ 28 h 44"/>
                <a:gd name="T4" fmla="*/ 4 w 42"/>
                <a:gd name="T5" fmla="*/ 33 h 44"/>
                <a:gd name="T6" fmla="*/ 4 w 42"/>
                <a:gd name="T7" fmla="*/ 35 h 44"/>
                <a:gd name="T8" fmla="*/ 5 w 42"/>
                <a:gd name="T9" fmla="*/ 36 h 44"/>
                <a:gd name="T10" fmla="*/ 21 w 42"/>
                <a:gd name="T11" fmla="*/ 44 h 44"/>
                <a:gd name="T12" fmla="*/ 26 w 42"/>
                <a:gd name="T13" fmla="*/ 44 h 44"/>
                <a:gd name="T14" fmla="*/ 32 w 42"/>
                <a:gd name="T15" fmla="*/ 40 h 44"/>
                <a:gd name="T16" fmla="*/ 36 w 42"/>
                <a:gd name="T17" fmla="*/ 36 h 44"/>
                <a:gd name="T18" fmla="*/ 42 w 42"/>
                <a:gd name="T19" fmla="*/ 27 h 44"/>
                <a:gd name="T20" fmla="*/ 36 w 42"/>
                <a:gd name="T21" fmla="*/ 17 h 44"/>
                <a:gd name="T22" fmla="*/ 32 w 42"/>
                <a:gd name="T23" fmla="*/ 11 h 44"/>
                <a:gd name="T24" fmla="*/ 25 w 42"/>
                <a:gd name="T25" fmla="*/ 6 h 44"/>
                <a:gd name="T26" fmla="*/ 21 w 42"/>
                <a:gd name="T27" fmla="*/ 3 h 44"/>
                <a:gd name="T28" fmla="*/ 11 w 42"/>
                <a:gd name="T29" fmla="*/ 0 h 44"/>
                <a:gd name="T30" fmla="*/ 6 w 42"/>
                <a:gd name="T31" fmla="*/ 1 h 44"/>
                <a:gd name="T32" fmla="*/ 3 w 42"/>
                <a:gd name="T33" fmla="*/ 18 h 44"/>
                <a:gd name="T34" fmla="*/ 4 w 42"/>
                <a:gd name="T35" fmla="*/ 2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2" h="44">
                  <a:moveTo>
                    <a:pt x="4" y="22"/>
                  </a:moveTo>
                  <a:cubicBezTo>
                    <a:pt x="5" y="26"/>
                    <a:pt x="5" y="27"/>
                    <a:pt x="5" y="28"/>
                  </a:cubicBezTo>
                  <a:cubicBezTo>
                    <a:pt x="4" y="28"/>
                    <a:pt x="4" y="30"/>
                    <a:pt x="4" y="33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5" y="37"/>
                    <a:pt x="10" y="42"/>
                    <a:pt x="21" y="44"/>
                  </a:cubicBezTo>
                  <a:cubicBezTo>
                    <a:pt x="23" y="44"/>
                    <a:pt x="25" y="44"/>
                    <a:pt x="26" y="44"/>
                  </a:cubicBezTo>
                  <a:cubicBezTo>
                    <a:pt x="29" y="44"/>
                    <a:pt x="31" y="42"/>
                    <a:pt x="32" y="40"/>
                  </a:cubicBezTo>
                  <a:cubicBezTo>
                    <a:pt x="32" y="39"/>
                    <a:pt x="33" y="39"/>
                    <a:pt x="36" y="36"/>
                  </a:cubicBezTo>
                  <a:cubicBezTo>
                    <a:pt x="38" y="33"/>
                    <a:pt x="41" y="31"/>
                    <a:pt x="42" y="27"/>
                  </a:cubicBezTo>
                  <a:cubicBezTo>
                    <a:pt x="42" y="23"/>
                    <a:pt x="39" y="20"/>
                    <a:pt x="36" y="17"/>
                  </a:cubicBezTo>
                  <a:cubicBezTo>
                    <a:pt x="33" y="14"/>
                    <a:pt x="32" y="12"/>
                    <a:pt x="32" y="11"/>
                  </a:cubicBezTo>
                  <a:cubicBezTo>
                    <a:pt x="30" y="8"/>
                    <a:pt x="29" y="6"/>
                    <a:pt x="25" y="6"/>
                  </a:cubicBezTo>
                  <a:cubicBezTo>
                    <a:pt x="23" y="5"/>
                    <a:pt x="22" y="4"/>
                    <a:pt x="21" y="3"/>
                  </a:cubicBezTo>
                  <a:cubicBezTo>
                    <a:pt x="18" y="1"/>
                    <a:pt x="15" y="0"/>
                    <a:pt x="11" y="0"/>
                  </a:cubicBezTo>
                  <a:cubicBezTo>
                    <a:pt x="10" y="0"/>
                    <a:pt x="8" y="1"/>
                    <a:pt x="6" y="1"/>
                  </a:cubicBezTo>
                  <a:cubicBezTo>
                    <a:pt x="0" y="6"/>
                    <a:pt x="1" y="12"/>
                    <a:pt x="3" y="18"/>
                  </a:cubicBezTo>
                  <a:cubicBezTo>
                    <a:pt x="3" y="20"/>
                    <a:pt x="4" y="21"/>
                    <a:pt x="4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endParaRPr>
            </a:p>
          </p:txBody>
        </p:sp>
        <p:sp>
          <p:nvSpPr>
            <p:cNvPr id="61" name="world map piece"/>
            <p:cNvSpPr/>
            <p:nvPr/>
          </p:nvSpPr>
          <p:spPr bwMode="auto">
            <a:xfrm>
              <a:off x="5970588" y="803275"/>
              <a:ext cx="165100" cy="147638"/>
            </a:xfrm>
            <a:custGeom>
              <a:avLst/>
              <a:gdLst>
                <a:gd name="T0" fmla="*/ 7 w 59"/>
                <a:gd name="T1" fmla="*/ 14 h 53"/>
                <a:gd name="T2" fmla="*/ 3 w 59"/>
                <a:gd name="T3" fmla="*/ 24 h 53"/>
                <a:gd name="T4" fmla="*/ 2 w 59"/>
                <a:gd name="T5" fmla="*/ 28 h 53"/>
                <a:gd name="T6" fmla="*/ 0 w 59"/>
                <a:gd name="T7" fmla="*/ 30 h 53"/>
                <a:gd name="T8" fmla="*/ 1 w 59"/>
                <a:gd name="T9" fmla="*/ 32 h 53"/>
                <a:gd name="T10" fmla="*/ 19 w 59"/>
                <a:gd name="T11" fmla="*/ 50 h 53"/>
                <a:gd name="T12" fmla="*/ 29 w 59"/>
                <a:gd name="T13" fmla="*/ 53 h 53"/>
                <a:gd name="T14" fmla="*/ 34 w 59"/>
                <a:gd name="T15" fmla="*/ 52 h 53"/>
                <a:gd name="T16" fmla="*/ 45 w 59"/>
                <a:gd name="T17" fmla="*/ 51 h 53"/>
                <a:gd name="T18" fmla="*/ 57 w 59"/>
                <a:gd name="T19" fmla="*/ 47 h 53"/>
                <a:gd name="T20" fmla="*/ 57 w 59"/>
                <a:gd name="T21" fmla="*/ 36 h 53"/>
                <a:gd name="T22" fmla="*/ 54 w 59"/>
                <a:gd name="T23" fmla="*/ 30 h 53"/>
                <a:gd name="T24" fmla="*/ 49 w 59"/>
                <a:gd name="T25" fmla="*/ 21 h 53"/>
                <a:gd name="T26" fmla="*/ 47 w 59"/>
                <a:gd name="T27" fmla="*/ 14 h 53"/>
                <a:gd name="T28" fmla="*/ 31 w 59"/>
                <a:gd name="T29" fmla="*/ 6 h 53"/>
                <a:gd name="T30" fmla="*/ 25 w 59"/>
                <a:gd name="T31" fmla="*/ 6 h 53"/>
                <a:gd name="T32" fmla="*/ 25 w 59"/>
                <a:gd name="T33" fmla="*/ 4 h 53"/>
                <a:gd name="T34" fmla="*/ 19 w 59"/>
                <a:gd name="T35" fmla="*/ 0 h 53"/>
                <a:gd name="T36" fmla="*/ 10 w 59"/>
                <a:gd name="T37" fmla="*/ 8 h 53"/>
                <a:gd name="T38" fmla="*/ 7 w 59"/>
                <a:gd name="T39" fmla="*/ 14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9" h="53">
                  <a:moveTo>
                    <a:pt x="7" y="14"/>
                  </a:moveTo>
                  <a:cubicBezTo>
                    <a:pt x="3" y="18"/>
                    <a:pt x="3" y="22"/>
                    <a:pt x="3" y="24"/>
                  </a:cubicBezTo>
                  <a:cubicBezTo>
                    <a:pt x="3" y="27"/>
                    <a:pt x="3" y="28"/>
                    <a:pt x="2" y="28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1" y="32"/>
                    <a:pt x="1" y="32"/>
                    <a:pt x="1" y="32"/>
                  </a:cubicBezTo>
                  <a:cubicBezTo>
                    <a:pt x="1" y="33"/>
                    <a:pt x="5" y="46"/>
                    <a:pt x="19" y="50"/>
                  </a:cubicBezTo>
                  <a:cubicBezTo>
                    <a:pt x="23" y="52"/>
                    <a:pt x="26" y="53"/>
                    <a:pt x="29" y="53"/>
                  </a:cubicBezTo>
                  <a:cubicBezTo>
                    <a:pt x="30" y="53"/>
                    <a:pt x="32" y="53"/>
                    <a:pt x="34" y="52"/>
                  </a:cubicBezTo>
                  <a:cubicBezTo>
                    <a:pt x="36" y="51"/>
                    <a:pt x="40" y="51"/>
                    <a:pt x="45" y="51"/>
                  </a:cubicBezTo>
                  <a:cubicBezTo>
                    <a:pt x="51" y="51"/>
                    <a:pt x="55" y="50"/>
                    <a:pt x="57" y="47"/>
                  </a:cubicBezTo>
                  <a:cubicBezTo>
                    <a:pt x="59" y="44"/>
                    <a:pt x="58" y="41"/>
                    <a:pt x="57" y="36"/>
                  </a:cubicBezTo>
                  <a:cubicBezTo>
                    <a:pt x="56" y="34"/>
                    <a:pt x="55" y="33"/>
                    <a:pt x="54" y="30"/>
                  </a:cubicBezTo>
                  <a:cubicBezTo>
                    <a:pt x="53" y="27"/>
                    <a:pt x="52" y="23"/>
                    <a:pt x="49" y="21"/>
                  </a:cubicBezTo>
                  <a:cubicBezTo>
                    <a:pt x="49" y="18"/>
                    <a:pt x="49" y="17"/>
                    <a:pt x="47" y="14"/>
                  </a:cubicBezTo>
                  <a:cubicBezTo>
                    <a:pt x="45" y="11"/>
                    <a:pt x="40" y="8"/>
                    <a:pt x="31" y="6"/>
                  </a:cubicBezTo>
                  <a:cubicBezTo>
                    <a:pt x="29" y="6"/>
                    <a:pt x="27" y="6"/>
                    <a:pt x="25" y="6"/>
                  </a:cubicBezTo>
                  <a:cubicBezTo>
                    <a:pt x="25" y="6"/>
                    <a:pt x="25" y="5"/>
                    <a:pt x="25" y="4"/>
                  </a:cubicBezTo>
                  <a:cubicBezTo>
                    <a:pt x="23" y="1"/>
                    <a:pt x="21" y="0"/>
                    <a:pt x="19" y="0"/>
                  </a:cubicBezTo>
                  <a:cubicBezTo>
                    <a:pt x="14" y="0"/>
                    <a:pt x="13" y="4"/>
                    <a:pt x="10" y="8"/>
                  </a:cubicBezTo>
                  <a:cubicBezTo>
                    <a:pt x="9" y="11"/>
                    <a:pt x="8" y="13"/>
                    <a:pt x="7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endParaRPr>
            </a:p>
          </p:txBody>
        </p:sp>
        <p:sp>
          <p:nvSpPr>
            <p:cNvPr id="62" name="world map piece"/>
            <p:cNvSpPr/>
            <p:nvPr/>
          </p:nvSpPr>
          <p:spPr bwMode="auto">
            <a:xfrm>
              <a:off x="6132513" y="847725"/>
              <a:ext cx="133350" cy="149225"/>
            </a:xfrm>
            <a:custGeom>
              <a:avLst/>
              <a:gdLst>
                <a:gd name="T0" fmla="*/ 10 w 48"/>
                <a:gd name="T1" fmla="*/ 53 h 54"/>
                <a:gd name="T2" fmla="*/ 14 w 48"/>
                <a:gd name="T3" fmla="*/ 54 h 54"/>
                <a:gd name="T4" fmla="*/ 16 w 48"/>
                <a:gd name="T5" fmla="*/ 54 h 54"/>
                <a:gd name="T6" fmla="*/ 19 w 48"/>
                <a:gd name="T7" fmla="*/ 52 h 54"/>
                <a:gd name="T8" fmla="*/ 26 w 48"/>
                <a:gd name="T9" fmla="*/ 48 h 54"/>
                <a:gd name="T10" fmla="*/ 33 w 48"/>
                <a:gd name="T11" fmla="*/ 44 h 54"/>
                <a:gd name="T12" fmla="*/ 47 w 48"/>
                <a:gd name="T13" fmla="*/ 33 h 54"/>
                <a:gd name="T14" fmla="*/ 46 w 48"/>
                <a:gd name="T15" fmla="*/ 24 h 54"/>
                <a:gd name="T16" fmla="*/ 32 w 48"/>
                <a:gd name="T17" fmla="*/ 12 h 54"/>
                <a:gd name="T18" fmla="*/ 27 w 48"/>
                <a:gd name="T19" fmla="*/ 9 h 54"/>
                <a:gd name="T20" fmla="*/ 17 w 48"/>
                <a:gd name="T21" fmla="*/ 0 h 54"/>
                <a:gd name="T22" fmla="*/ 10 w 48"/>
                <a:gd name="T23" fmla="*/ 3 h 54"/>
                <a:gd name="T24" fmla="*/ 6 w 48"/>
                <a:gd name="T25" fmla="*/ 27 h 54"/>
                <a:gd name="T26" fmla="*/ 5 w 48"/>
                <a:gd name="T27" fmla="*/ 34 h 54"/>
                <a:gd name="T28" fmla="*/ 3 w 48"/>
                <a:gd name="T29" fmla="*/ 50 h 54"/>
                <a:gd name="T30" fmla="*/ 10 w 48"/>
                <a:gd name="T31" fmla="*/ 53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8" h="54">
                  <a:moveTo>
                    <a:pt x="10" y="53"/>
                  </a:moveTo>
                  <a:cubicBezTo>
                    <a:pt x="11" y="53"/>
                    <a:pt x="13" y="54"/>
                    <a:pt x="14" y="54"/>
                  </a:cubicBezTo>
                  <a:cubicBezTo>
                    <a:pt x="15" y="54"/>
                    <a:pt x="15" y="54"/>
                    <a:pt x="16" y="54"/>
                  </a:cubicBezTo>
                  <a:cubicBezTo>
                    <a:pt x="17" y="54"/>
                    <a:pt x="18" y="53"/>
                    <a:pt x="19" y="52"/>
                  </a:cubicBezTo>
                  <a:cubicBezTo>
                    <a:pt x="20" y="51"/>
                    <a:pt x="21" y="50"/>
                    <a:pt x="26" y="48"/>
                  </a:cubicBezTo>
                  <a:cubicBezTo>
                    <a:pt x="28" y="46"/>
                    <a:pt x="31" y="45"/>
                    <a:pt x="33" y="44"/>
                  </a:cubicBezTo>
                  <a:cubicBezTo>
                    <a:pt x="40" y="40"/>
                    <a:pt x="46" y="38"/>
                    <a:pt x="47" y="33"/>
                  </a:cubicBezTo>
                  <a:cubicBezTo>
                    <a:pt x="48" y="30"/>
                    <a:pt x="48" y="28"/>
                    <a:pt x="46" y="24"/>
                  </a:cubicBezTo>
                  <a:cubicBezTo>
                    <a:pt x="43" y="18"/>
                    <a:pt x="36" y="15"/>
                    <a:pt x="32" y="12"/>
                  </a:cubicBezTo>
                  <a:cubicBezTo>
                    <a:pt x="31" y="11"/>
                    <a:pt x="28" y="10"/>
                    <a:pt x="27" y="9"/>
                  </a:cubicBezTo>
                  <a:cubicBezTo>
                    <a:pt x="27" y="6"/>
                    <a:pt x="23" y="0"/>
                    <a:pt x="17" y="0"/>
                  </a:cubicBezTo>
                  <a:cubicBezTo>
                    <a:pt x="16" y="0"/>
                    <a:pt x="13" y="1"/>
                    <a:pt x="10" y="3"/>
                  </a:cubicBezTo>
                  <a:cubicBezTo>
                    <a:pt x="5" y="9"/>
                    <a:pt x="6" y="24"/>
                    <a:pt x="6" y="27"/>
                  </a:cubicBezTo>
                  <a:cubicBezTo>
                    <a:pt x="6" y="28"/>
                    <a:pt x="5" y="31"/>
                    <a:pt x="5" y="34"/>
                  </a:cubicBezTo>
                  <a:cubicBezTo>
                    <a:pt x="2" y="39"/>
                    <a:pt x="0" y="45"/>
                    <a:pt x="3" y="50"/>
                  </a:cubicBezTo>
                  <a:cubicBezTo>
                    <a:pt x="4" y="51"/>
                    <a:pt x="5" y="53"/>
                    <a:pt x="10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endParaRPr>
            </a:p>
          </p:txBody>
        </p:sp>
        <p:sp>
          <p:nvSpPr>
            <p:cNvPr id="63" name="world map piece"/>
            <p:cNvSpPr/>
            <p:nvPr/>
          </p:nvSpPr>
          <p:spPr bwMode="auto">
            <a:xfrm>
              <a:off x="7072313" y="804863"/>
              <a:ext cx="196850" cy="157163"/>
            </a:xfrm>
            <a:custGeom>
              <a:avLst/>
              <a:gdLst>
                <a:gd name="T0" fmla="*/ 6 w 71"/>
                <a:gd name="T1" fmla="*/ 29 h 56"/>
                <a:gd name="T2" fmla="*/ 9 w 71"/>
                <a:gd name="T3" fmla="*/ 31 h 56"/>
                <a:gd name="T4" fmla="*/ 9 w 71"/>
                <a:gd name="T5" fmla="*/ 31 h 56"/>
                <a:gd name="T6" fmla="*/ 11 w 71"/>
                <a:gd name="T7" fmla="*/ 38 h 56"/>
                <a:gd name="T8" fmla="*/ 16 w 71"/>
                <a:gd name="T9" fmla="*/ 47 h 56"/>
                <a:gd name="T10" fmla="*/ 22 w 71"/>
                <a:gd name="T11" fmla="*/ 50 h 56"/>
                <a:gd name="T12" fmla="*/ 24 w 71"/>
                <a:gd name="T13" fmla="*/ 52 h 56"/>
                <a:gd name="T14" fmla="*/ 36 w 71"/>
                <a:gd name="T15" fmla="*/ 56 h 56"/>
                <a:gd name="T16" fmla="*/ 47 w 71"/>
                <a:gd name="T17" fmla="*/ 52 h 56"/>
                <a:gd name="T18" fmla="*/ 48 w 71"/>
                <a:gd name="T19" fmla="*/ 47 h 56"/>
                <a:gd name="T20" fmla="*/ 54 w 71"/>
                <a:gd name="T21" fmla="*/ 43 h 56"/>
                <a:gd name="T22" fmla="*/ 63 w 71"/>
                <a:gd name="T23" fmla="*/ 38 h 56"/>
                <a:gd name="T24" fmla="*/ 66 w 71"/>
                <a:gd name="T25" fmla="*/ 38 h 56"/>
                <a:gd name="T26" fmla="*/ 71 w 71"/>
                <a:gd name="T27" fmla="*/ 32 h 56"/>
                <a:gd name="T28" fmla="*/ 64 w 71"/>
                <a:gd name="T29" fmla="*/ 27 h 56"/>
                <a:gd name="T30" fmla="*/ 58 w 71"/>
                <a:gd name="T31" fmla="*/ 24 h 56"/>
                <a:gd name="T32" fmla="*/ 49 w 71"/>
                <a:gd name="T33" fmla="*/ 9 h 56"/>
                <a:gd name="T34" fmla="*/ 49 w 71"/>
                <a:gd name="T35" fmla="*/ 7 h 56"/>
                <a:gd name="T36" fmla="*/ 43 w 71"/>
                <a:gd name="T37" fmla="*/ 0 h 56"/>
                <a:gd name="T38" fmla="*/ 41 w 71"/>
                <a:gd name="T39" fmla="*/ 0 h 56"/>
                <a:gd name="T40" fmla="*/ 37 w 71"/>
                <a:gd name="T41" fmla="*/ 0 h 56"/>
                <a:gd name="T42" fmla="*/ 36 w 71"/>
                <a:gd name="T43" fmla="*/ 0 h 56"/>
                <a:gd name="T44" fmla="*/ 31 w 71"/>
                <a:gd name="T45" fmla="*/ 2 h 56"/>
                <a:gd name="T46" fmla="*/ 31 w 71"/>
                <a:gd name="T47" fmla="*/ 12 h 56"/>
                <a:gd name="T48" fmla="*/ 32 w 71"/>
                <a:gd name="T49" fmla="*/ 14 h 56"/>
                <a:gd name="T50" fmla="*/ 30 w 71"/>
                <a:gd name="T51" fmla="*/ 11 h 56"/>
                <a:gd name="T52" fmla="*/ 27 w 71"/>
                <a:gd name="T53" fmla="*/ 10 h 56"/>
                <a:gd name="T54" fmla="*/ 5 w 71"/>
                <a:gd name="T55" fmla="*/ 10 h 56"/>
                <a:gd name="T56" fmla="*/ 1 w 71"/>
                <a:gd name="T57" fmla="*/ 21 h 56"/>
                <a:gd name="T58" fmla="*/ 6 w 71"/>
                <a:gd name="T59" fmla="*/ 29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71" h="56">
                  <a:moveTo>
                    <a:pt x="6" y="29"/>
                  </a:moveTo>
                  <a:cubicBezTo>
                    <a:pt x="8" y="31"/>
                    <a:pt x="9" y="31"/>
                    <a:pt x="9" y="31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11" y="32"/>
                    <a:pt x="12" y="35"/>
                    <a:pt x="11" y="38"/>
                  </a:cubicBezTo>
                  <a:cubicBezTo>
                    <a:pt x="9" y="44"/>
                    <a:pt x="14" y="46"/>
                    <a:pt x="16" y="47"/>
                  </a:cubicBezTo>
                  <a:cubicBezTo>
                    <a:pt x="18" y="48"/>
                    <a:pt x="20" y="49"/>
                    <a:pt x="22" y="50"/>
                  </a:cubicBezTo>
                  <a:cubicBezTo>
                    <a:pt x="24" y="52"/>
                    <a:pt x="24" y="52"/>
                    <a:pt x="24" y="52"/>
                  </a:cubicBezTo>
                  <a:cubicBezTo>
                    <a:pt x="29" y="56"/>
                    <a:pt x="30" y="56"/>
                    <a:pt x="36" y="56"/>
                  </a:cubicBezTo>
                  <a:cubicBezTo>
                    <a:pt x="41" y="56"/>
                    <a:pt x="45" y="54"/>
                    <a:pt x="47" y="52"/>
                  </a:cubicBezTo>
                  <a:cubicBezTo>
                    <a:pt x="47" y="50"/>
                    <a:pt x="48" y="49"/>
                    <a:pt x="48" y="47"/>
                  </a:cubicBezTo>
                  <a:cubicBezTo>
                    <a:pt x="51" y="47"/>
                    <a:pt x="52" y="46"/>
                    <a:pt x="54" y="43"/>
                  </a:cubicBezTo>
                  <a:cubicBezTo>
                    <a:pt x="56" y="41"/>
                    <a:pt x="58" y="40"/>
                    <a:pt x="63" y="38"/>
                  </a:cubicBezTo>
                  <a:cubicBezTo>
                    <a:pt x="64" y="38"/>
                    <a:pt x="65" y="38"/>
                    <a:pt x="66" y="38"/>
                  </a:cubicBezTo>
                  <a:cubicBezTo>
                    <a:pt x="68" y="37"/>
                    <a:pt x="71" y="36"/>
                    <a:pt x="71" y="32"/>
                  </a:cubicBezTo>
                  <a:cubicBezTo>
                    <a:pt x="71" y="29"/>
                    <a:pt x="68" y="28"/>
                    <a:pt x="64" y="27"/>
                  </a:cubicBezTo>
                  <a:cubicBezTo>
                    <a:pt x="62" y="26"/>
                    <a:pt x="59" y="25"/>
                    <a:pt x="58" y="24"/>
                  </a:cubicBezTo>
                  <a:cubicBezTo>
                    <a:pt x="52" y="20"/>
                    <a:pt x="51" y="16"/>
                    <a:pt x="49" y="9"/>
                  </a:cubicBezTo>
                  <a:cubicBezTo>
                    <a:pt x="49" y="7"/>
                    <a:pt x="49" y="7"/>
                    <a:pt x="49" y="7"/>
                  </a:cubicBezTo>
                  <a:cubicBezTo>
                    <a:pt x="48" y="3"/>
                    <a:pt x="47" y="0"/>
                    <a:pt x="43" y="0"/>
                  </a:cubicBezTo>
                  <a:cubicBezTo>
                    <a:pt x="43" y="0"/>
                    <a:pt x="42" y="0"/>
                    <a:pt x="41" y="0"/>
                  </a:cubicBezTo>
                  <a:cubicBezTo>
                    <a:pt x="41" y="0"/>
                    <a:pt x="40" y="0"/>
                    <a:pt x="37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3" y="0"/>
                    <a:pt x="31" y="1"/>
                    <a:pt x="31" y="2"/>
                  </a:cubicBezTo>
                  <a:cubicBezTo>
                    <a:pt x="29" y="5"/>
                    <a:pt x="30" y="9"/>
                    <a:pt x="31" y="12"/>
                  </a:cubicBezTo>
                  <a:cubicBezTo>
                    <a:pt x="32" y="13"/>
                    <a:pt x="32" y="13"/>
                    <a:pt x="32" y="14"/>
                  </a:cubicBezTo>
                  <a:cubicBezTo>
                    <a:pt x="31" y="13"/>
                    <a:pt x="31" y="12"/>
                    <a:pt x="30" y="11"/>
                  </a:cubicBezTo>
                  <a:cubicBezTo>
                    <a:pt x="29" y="11"/>
                    <a:pt x="28" y="11"/>
                    <a:pt x="27" y="10"/>
                  </a:cubicBezTo>
                  <a:cubicBezTo>
                    <a:pt x="20" y="3"/>
                    <a:pt x="12" y="4"/>
                    <a:pt x="5" y="10"/>
                  </a:cubicBezTo>
                  <a:cubicBezTo>
                    <a:pt x="2" y="13"/>
                    <a:pt x="0" y="16"/>
                    <a:pt x="1" y="21"/>
                  </a:cubicBezTo>
                  <a:cubicBezTo>
                    <a:pt x="1" y="24"/>
                    <a:pt x="3" y="27"/>
                    <a:pt x="6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endParaRPr>
            </a:p>
          </p:txBody>
        </p:sp>
        <p:sp>
          <p:nvSpPr>
            <p:cNvPr id="64" name="world map piece"/>
            <p:cNvSpPr/>
            <p:nvPr/>
          </p:nvSpPr>
          <p:spPr bwMode="auto">
            <a:xfrm>
              <a:off x="7216775" y="792163"/>
              <a:ext cx="84138" cy="85725"/>
            </a:xfrm>
            <a:custGeom>
              <a:avLst/>
              <a:gdLst>
                <a:gd name="T0" fmla="*/ 14 w 30"/>
                <a:gd name="T1" fmla="*/ 31 h 31"/>
                <a:gd name="T2" fmla="*/ 19 w 30"/>
                <a:gd name="T3" fmla="*/ 30 h 31"/>
                <a:gd name="T4" fmla="*/ 22 w 30"/>
                <a:gd name="T5" fmla="*/ 30 h 31"/>
                <a:gd name="T6" fmla="*/ 29 w 30"/>
                <a:gd name="T7" fmla="*/ 27 h 31"/>
                <a:gd name="T8" fmla="*/ 22 w 30"/>
                <a:gd name="T9" fmla="*/ 16 h 31"/>
                <a:gd name="T10" fmla="*/ 22 w 30"/>
                <a:gd name="T11" fmla="*/ 15 h 31"/>
                <a:gd name="T12" fmla="*/ 21 w 30"/>
                <a:gd name="T13" fmla="*/ 14 h 31"/>
                <a:gd name="T14" fmla="*/ 22 w 30"/>
                <a:gd name="T15" fmla="*/ 8 h 31"/>
                <a:gd name="T16" fmla="*/ 21 w 30"/>
                <a:gd name="T17" fmla="*/ 3 h 31"/>
                <a:gd name="T18" fmla="*/ 15 w 30"/>
                <a:gd name="T19" fmla="*/ 0 h 31"/>
                <a:gd name="T20" fmla="*/ 4 w 30"/>
                <a:gd name="T21" fmla="*/ 6 h 31"/>
                <a:gd name="T22" fmla="*/ 4 w 30"/>
                <a:gd name="T23" fmla="*/ 26 h 31"/>
                <a:gd name="T24" fmla="*/ 14 w 30"/>
                <a:gd name="T25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0" h="31">
                  <a:moveTo>
                    <a:pt x="14" y="31"/>
                  </a:moveTo>
                  <a:cubicBezTo>
                    <a:pt x="16" y="31"/>
                    <a:pt x="17" y="31"/>
                    <a:pt x="19" y="30"/>
                  </a:cubicBezTo>
                  <a:cubicBezTo>
                    <a:pt x="20" y="30"/>
                    <a:pt x="21" y="30"/>
                    <a:pt x="22" y="30"/>
                  </a:cubicBezTo>
                  <a:cubicBezTo>
                    <a:pt x="24" y="30"/>
                    <a:pt x="27" y="30"/>
                    <a:pt x="29" y="27"/>
                  </a:cubicBezTo>
                  <a:cubicBezTo>
                    <a:pt x="30" y="22"/>
                    <a:pt x="27" y="20"/>
                    <a:pt x="22" y="16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1" y="13"/>
                    <a:pt x="22" y="10"/>
                    <a:pt x="22" y="8"/>
                  </a:cubicBezTo>
                  <a:cubicBezTo>
                    <a:pt x="22" y="5"/>
                    <a:pt x="22" y="4"/>
                    <a:pt x="21" y="3"/>
                  </a:cubicBezTo>
                  <a:cubicBezTo>
                    <a:pt x="19" y="1"/>
                    <a:pt x="17" y="0"/>
                    <a:pt x="15" y="0"/>
                  </a:cubicBezTo>
                  <a:cubicBezTo>
                    <a:pt x="11" y="0"/>
                    <a:pt x="6" y="2"/>
                    <a:pt x="4" y="6"/>
                  </a:cubicBezTo>
                  <a:cubicBezTo>
                    <a:pt x="1" y="11"/>
                    <a:pt x="0" y="20"/>
                    <a:pt x="4" y="26"/>
                  </a:cubicBezTo>
                  <a:cubicBezTo>
                    <a:pt x="7" y="30"/>
                    <a:pt x="11" y="31"/>
                    <a:pt x="14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endParaRPr>
            </a:p>
          </p:txBody>
        </p:sp>
        <p:sp>
          <p:nvSpPr>
            <p:cNvPr id="65" name="world map piece"/>
            <p:cNvSpPr/>
            <p:nvPr/>
          </p:nvSpPr>
          <p:spPr bwMode="auto">
            <a:xfrm>
              <a:off x="7305675" y="808038"/>
              <a:ext cx="130175" cy="61913"/>
            </a:xfrm>
            <a:custGeom>
              <a:avLst/>
              <a:gdLst>
                <a:gd name="T0" fmla="*/ 19 w 47"/>
                <a:gd name="T1" fmla="*/ 21 h 22"/>
                <a:gd name="T2" fmla="*/ 23 w 47"/>
                <a:gd name="T3" fmla="*/ 21 h 22"/>
                <a:gd name="T4" fmla="*/ 28 w 47"/>
                <a:gd name="T5" fmla="*/ 22 h 22"/>
                <a:gd name="T6" fmla="*/ 44 w 47"/>
                <a:gd name="T7" fmla="*/ 10 h 22"/>
                <a:gd name="T8" fmla="*/ 44 w 47"/>
                <a:gd name="T9" fmla="*/ 10 h 22"/>
                <a:gd name="T10" fmla="*/ 45 w 47"/>
                <a:gd name="T11" fmla="*/ 2 h 22"/>
                <a:gd name="T12" fmla="*/ 42 w 47"/>
                <a:gd name="T13" fmla="*/ 0 h 22"/>
                <a:gd name="T14" fmla="*/ 36 w 47"/>
                <a:gd name="T15" fmla="*/ 2 h 22"/>
                <a:gd name="T16" fmla="*/ 29 w 47"/>
                <a:gd name="T17" fmla="*/ 4 h 22"/>
                <a:gd name="T18" fmla="*/ 20 w 47"/>
                <a:gd name="T19" fmla="*/ 3 h 22"/>
                <a:gd name="T20" fmla="*/ 11 w 47"/>
                <a:gd name="T21" fmla="*/ 1 h 22"/>
                <a:gd name="T22" fmla="*/ 1 w 47"/>
                <a:gd name="T23" fmla="*/ 6 h 22"/>
                <a:gd name="T24" fmla="*/ 1 w 47"/>
                <a:gd name="T25" fmla="*/ 13 h 22"/>
                <a:gd name="T26" fmla="*/ 19 w 47"/>
                <a:gd name="T27" fmla="*/ 2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7" h="22">
                  <a:moveTo>
                    <a:pt x="19" y="21"/>
                  </a:moveTo>
                  <a:cubicBezTo>
                    <a:pt x="20" y="21"/>
                    <a:pt x="21" y="21"/>
                    <a:pt x="23" y="21"/>
                  </a:cubicBezTo>
                  <a:cubicBezTo>
                    <a:pt x="24" y="22"/>
                    <a:pt x="26" y="22"/>
                    <a:pt x="28" y="22"/>
                  </a:cubicBezTo>
                  <a:cubicBezTo>
                    <a:pt x="36" y="22"/>
                    <a:pt x="39" y="17"/>
                    <a:pt x="44" y="10"/>
                  </a:cubicBezTo>
                  <a:cubicBezTo>
                    <a:pt x="44" y="10"/>
                    <a:pt x="44" y="10"/>
                    <a:pt x="44" y="10"/>
                  </a:cubicBezTo>
                  <a:cubicBezTo>
                    <a:pt x="45" y="7"/>
                    <a:pt x="47" y="4"/>
                    <a:pt x="45" y="2"/>
                  </a:cubicBezTo>
                  <a:cubicBezTo>
                    <a:pt x="45" y="1"/>
                    <a:pt x="44" y="0"/>
                    <a:pt x="42" y="0"/>
                  </a:cubicBezTo>
                  <a:cubicBezTo>
                    <a:pt x="40" y="0"/>
                    <a:pt x="39" y="0"/>
                    <a:pt x="36" y="2"/>
                  </a:cubicBezTo>
                  <a:cubicBezTo>
                    <a:pt x="34" y="2"/>
                    <a:pt x="32" y="3"/>
                    <a:pt x="29" y="4"/>
                  </a:cubicBezTo>
                  <a:cubicBezTo>
                    <a:pt x="28" y="4"/>
                    <a:pt x="23" y="4"/>
                    <a:pt x="20" y="3"/>
                  </a:cubicBezTo>
                  <a:cubicBezTo>
                    <a:pt x="17" y="2"/>
                    <a:pt x="14" y="1"/>
                    <a:pt x="11" y="1"/>
                  </a:cubicBezTo>
                  <a:cubicBezTo>
                    <a:pt x="6" y="1"/>
                    <a:pt x="3" y="3"/>
                    <a:pt x="1" y="6"/>
                  </a:cubicBezTo>
                  <a:cubicBezTo>
                    <a:pt x="0" y="9"/>
                    <a:pt x="1" y="11"/>
                    <a:pt x="1" y="13"/>
                  </a:cubicBezTo>
                  <a:cubicBezTo>
                    <a:pt x="4" y="18"/>
                    <a:pt x="12" y="20"/>
                    <a:pt x="19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endParaRPr>
            </a:p>
          </p:txBody>
        </p:sp>
        <p:sp>
          <p:nvSpPr>
            <p:cNvPr id="66" name="world map piece"/>
            <p:cNvSpPr/>
            <p:nvPr/>
          </p:nvSpPr>
          <p:spPr bwMode="auto">
            <a:xfrm>
              <a:off x="7280275" y="973138"/>
              <a:ext cx="111125" cy="77788"/>
            </a:xfrm>
            <a:custGeom>
              <a:avLst/>
              <a:gdLst>
                <a:gd name="T0" fmla="*/ 1 w 40"/>
                <a:gd name="T1" fmla="*/ 13 h 28"/>
                <a:gd name="T2" fmla="*/ 2 w 40"/>
                <a:gd name="T3" fmla="*/ 16 h 28"/>
                <a:gd name="T4" fmla="*/ 4 w 40"/>
                <a:gd name="T5" fmla="*/ 27 h 28"/>
                <a:gd name="T6" fmla="*/ 9 w 40"/>
                <a:gd name="T7" fmla="*/ 28 h 28"/>
                <a:gd name="T8" fmla="*/ 20 w 40"/>
                <a:gd name="T9" fmla="*/ 25 h 28"/>
                <a:gd name="T10" fmla="*/ 25 w 40"/>
                <a:gd name="T11" fmla="*/ 22 h 28"/>
                <a:gd name="T12" fmla="*/ 26 w 40"/>
                <a:gd name="T13" fmla="*/ 22 h 28"/>
                <a:gd name="T14" fmla="*/ 32 w 40"/>
                <a:gd name="T15" fmla="*/ 23 h 28"/>
                <a:gd name="T16" fmla="*/ 39 w 40"/>
                <a:gd name="T17" fmla="*/ 20 h 28"/>
                <a:gd name="T18" fmla="*/ 32 w 40"/>
                <a:gd name="T19" fmla="*/ 10 h 28"/>
                <a:gd name="T20" fmla="*/ 25 w 40"/>
                <a:gd name="T21" fmla="*/ 4 h 28"/>
                <a:gd name="T22" fmla="*/ 15 w 40"/>
                <a:gd name="T23" fmla="*/ 0 h 28"/>
                <a:gd name="T24" fmla="*/ 9 w 40"/>
                <a:gd name="T25" fmla="*/ 2 h 28"/>
                <a:gd name="T26" fmla="*/ 6 w 40"/>
                <a:gd name="T27" fmla="*/ 4 h 28"/>
                <a:gd name="T28" fmla="*/ 1 w 40"/>
                <a:gd name="T29" fmla="*/ 13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0" h="28">
                  <a:moveTo>
                    <a:pt x="1" y="13"/>
                  </a:moveTo>
                  <a:cubicBezTo>
                    <a:pt x="2" y="14"/>
                    <a:pt x="2" y="15"/>
                    <a:pt x="2" y="16"/>
                  </a:cubicBezTo>
                  <a:cubicBezTo>
                    <a:pt x="1" y="18"/>
                    <a:pt x="1" y="23"/>
                    <a:pt x="4" y="27"/>
                  </a:cubicBezTo>
                  <a:cubicBezTo>
                    <a:pt x="5" y="28"/>
                    <a:pt x="7" y="28"/>
                    <a:pt x="9" y="28"/>
                  </a:cubicBezTo>
                  <a:cubicBezTo>
                    <a:pt x="11" y="28"/>
                    <a:pt x="14" y="27"/>
                    <a:pt x="20" y="25"/>
                  </a:cubicBezTo>
                  <a:cubicBezTo>
                    <a:pt x="23" y="23"/>
                    <a:pt x="24" y="22"/>
                    <a:pt x="25" y="22"/>
                  </a:cubicBezTo>
                  <a:cubicBezTo>
                    <a:pt x="26" y="22"/>
                    <a:pt x="26" y="22"/>
                    <a:pt x="26" y="22"/>
                  </a:cubicBezTo>
                  <a:cubicBezTo>
                    <a:pt x="27" y="23"/>
                    <a:pt x="29" y="23"/>
                    <a:pt x="32" y="23"/>
                  </a:cubicBezTo>
                  <a:cubicBezTo>
                    <a:pt x="34" y="23"/>
                    <a:pt x="37" y="22"/>
                    <a:pt x="39" y="20"/>
                  </a:cubicBezTo>
                  <a:cubicBezTo>
                    <a:pt x="40" y="16"/>
                    <a:pt x="37" y="14"/>
                    <a:pt x="32" y="10"/>
                  </a:cubicBezTo>
                  <a:cubicBezTo>
                    <a:pt x="29" y="8"/>
                    <a:pt x="26" y="6"/>
                    <a:pt x="25" y="4"/>
                  </a:cubicBezTo>
                  <a:cubicBezTo>
                    <a:pt x="21" y="1"/>
                    <a:pt x="19" y="0"/>
                    <a:pt x="15" y="0"/>
                  </a:cubicBezTo>
                  <a:cubicBezTo>
                    <a:pt x="13" y="0"/>
                    <a:pt x="10" y="1"/>
                    <a:pt x="9" y="2"/>
                  </a:cubicBezTo>
                  <a:cubicBezTo>
                    <a:pt x="8" y="3"/>
                    <a:pt x="7" y="3"/>
                    <a:pt x="6" y="4"/>
                  </a:cubicBezTo>
                  <a:cubicBezTo>
                    <a:pt x="0" y="6"/>
                    <a:pt x="1" y="10"/>
                    <a:pt x="1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endParaRPr>
            </a:p>
          </p:txBody>
        </p:sp>
        <p:sp>
          <p:nvSpPr>
            <p:cNvPr id="67" name="world map piece"/>
            <p:cNvSpPr/>
            <p:nvPr/>
          </p:nvSpPr>
          <p:spPr bwMode="auto">
            <a:xfrm>
              <a:off x="3751263" y="1000125"/>
              <a:ext cx="5000625" cy="4368800"/>
            </a:xfrm>
            <a:custGeom>
              <a:avLst/>
              <a:gdLst>
                <a:gd name="T0" fmla="*/ 1219 w 1798"/>
                <a:gd name="T1" fmla="*/ 1130 h 1570"/>
                <a:gd name="T2" fmla="*/ 1228 w 1798"/>
                <a:gd name="T3" fmla="*/ 1080 h 1570"/>
                <a:gd name="T4" fmla="*/ 1304 w 1798"/>
                <a:gd name="T5" fmla="*/ 959 h 1570"/>
                <a:gd name="T6" fmla="*/ 1377 w 1798"/>
                <a:gd name="T7" fmla="*/ 754 h 1570"/>
                <a:gd name="T8" fmla="*/ 1435 w 1798"/>
                <a:gd name="T9" fmla="*/ 722 h 1570"/>
                <a:gd name="T10" fmla="*/ 1463 w 1798"/>
                <a:gd name="T11" fmla="*/ 722 h 1570"/>
                <a:gd name="T12" fmla="*/ 1538 w 1798"/>
                <a:gd name="T13" fmla="*/ 520 h 1570"/>
                <a:gd name="T14" fmla="*/ 1477 w 1798"/>
                <a:gd name="T15" fmla="*/ 414 h 1570"/>
                <a:gd name="T16" fmla="*/ 1590 w 1798"/>
                <a:gd name="T17" fmla="*/ 292 h 1570"/>
                <a:gd name="T18" fmla="*/ 1647 w 1798"/>
                <a:gd name="T19" fmla="*/ 316 h 1570"/>
                <a:gd name="T20" fmla="*/ 1676 w 1798"/>
                <a:gd name="T21" fmla="*/ 343 h 1570"/>
                <a:gd name="T22" fmla="*/ 1716 w 1798"/>
                <a:gd name="T23" fmla="*/ 148 h 1570"/>
                <a:gd name="T24" fmla="*/ 1794 w 1798"/>
                <a:gd name="T25" fmla="*/ 72 h 1570"/>
                <a:gd name="T26" fmla="*/ 1698 w 1798"/>
                <a:gd name="T27" fmla="*/ 34 h 1570"/>
                <a:gd name="T28" fmla="*/ 1569 w 1798"/>
                <a:gd name="T29" fmla="*/ 55 h 1570"/>
                <a:gd name="T30" fmla="*/ 1415 w 1798"/>
                <a:gd name="T31" fmla="*/ 39 h 1570"/>
                <a:gd name="T32" fmla="*/ 1300 w 1798"/>
                <a:gd name="T33" fmla="*/ 36 h 1570"/>
                <a:gd name="T34" fmla="*/ 1203 w 1798"/>
                <a:gd name="T35" fmla="*/ 100 h 1570"/>
                <a:gd name="T36" fmla="*/ 1075 w 1798"/>
                <a:gd name="T37" fmla="*/ 77 h 1570"/>
                <a:gd name="T38" fmla="*/ 1014 w 1798"/>
                <a:gd name="T39" fmla="*/ 62 h 1570"/>
                <a:gd name="T40" fmla="*/ 909 w 1798"/>
                <a:gd name="T41" fmla="*/ 47 h 1570"/>
                <a:gd name="T42" fmla="*/ 805 w 1798"/>
                <a:gd name="T43" fmla="*/ 181 h 1570"/>
                <a:gd name="T44" fmla="*/ 806 w 1798"/>
                <a:gd name="T45" fmla="*/ 303 h 1570"/>
                <a:gd name="T46" fmla="*/ 708 w 1798"/>
                <a:gd name="T47" fmla="*/ 222 h 1570"/>
                <a:gd name="T48" fmla="*/ 665 w 1798"/>
                <a:gd name="T49" fmla="*/ 284 h 1570"/>
                <a:gd name="T50" fmla="*/ 543 w 1798"/>
                <a:gd name="T51" fmla="*/ 311 h 1570"/>
                <a:gd name="T52" fmla="*/ 477 w 1798"/>
                <a:gd name="T53" fmla="*/ 395 h 1570"/>
                <a:gd name="T54" fmla="*/ 502 w 1798"/>
                <a:gd name="T55" fmla="*/ 317 h 1570"/>
                <a:gd name="T56" fmla="*/ 246 w 1798"/>
                <a:gd name="T57" fmla="*/ 421 h 1570"/>
                <a:gd name="T58" fmla="*/ 292 w 1798"/>
                <a:gd name="T59" fmla="*/ 525 h 1570"/>
                <a:gd name="T60" fmla="*/ 350 w 1798"/>
                <a:gd name="T61" fmla="*/ 418 h 1570"/>
                <a:gd name="T62" fmla="*/ 428 w 1798"/>
                <a:gd name="T63" fmla="*/ 473 h 1570"/>
                <a:gd name="T64" fmla="*/ 393 w 1798"/>
                <a:gd name="T65" fmla="*/ 556 h 1570"/>
                <a:gd name="T66" fmla="*/ 260 w 1798"/>
                <a:gd name="T67" fmla="*/ 555 h 1570"/>
                <a:gd name="T68" fmla="*/ 170 w 1798"/>
                <a:gd name="T69" fmla="*/ 637 h 1570"/>
                <a:gd name="T70" fmla="*/ 169 w 1798"/>
                <a:gd name="T71" fmla="*/ 707 h 1570"/>
                <a:gd name="T72" fmla="*/ 101 w 1798"/>
                <a:gd name="T73" fmla="*/ 798 h 1570"/>
                <a:gd name="T74" fmla="*/ 203 w 1798"/>
                <a:gd name="T75" fmla="*/ 766 h 1570"/>
                <a:gd name="T76" fmla="*/ 266 w 1798"/>
                <a:gd name="T77" fmla="*/ 717 h 1570"/>
                <a:gd name="T78" fmla="*/ 349 w 1798"/>
                <a:gd name="T79" fmla="*/ 792 h 1570"/>
                <a:gd name="T80" fmla="*/ 316 w 1798"/>
                <a:gd name="T81" fmla="*/ 696 h 1570"/>
                <a:gd name="T82" fmla="*/ 416 w 1798"/>
                <a:gd name="T83" fmla="*/ 763 h 1570"/>
                <a:gd name="T84" fmla="*/ 513 w 1798"/>
                <a:gd name="T85" fmla="*/ 800 h 1570"/>
                <a:gd name="T86" fmla="*/ 459 w 1798"/>
                <a:gd name="T87" fmla="*/ 856 h 1570"/>
                <a:gd name="T88" fmla="*/ 246 w 1798"/>
                <a:gd name="T89" fmla="*/ 791 h 1570"/>
                <a:gd name="T90" fmla="*/ 8 w 1798"/>
                <a:gd name="T91" fmla="*/ 978 h 1570"/>
                <a:gd name="T92" fmla="*/ 90 w 1798"/>
                <a:gd name="T93" fmla="*/ 1156 h 1570"/>
                <a:gd name="T94" fmla="*/ 268 w 1798"/>
                <a:gd name="T95" fmla="*/ 1156 h 1570"/>
                <a:gd name="T96" fmla="*/ 299 w 1798"/>
                <a:gd name="T97" fmla="*/ 1363 h 1570"/>
                <a:gd name="T98" fmla="*/ 451 w 1798"/>
                <a:gd name="T99" fmla="*/ 1556 h 1570"/>
                <a:gd name="T100" fmla="*/ 606 w 1798"/>
                <a:gd name="T101" fmla="*/ 1335 h 1570"/>
                <a:gd name="T102" fmla="*/ 680 w 1798"/>
                <a:gd name="T103" fmla="*/ 1082 h 1570"/>
                <a:gd name="T104" fmla="*/ 531 w 1798"/>
                <a:gd name="T105" fmla="*/ 899 h 1570"/>
                <a:gd name="T106" fmla="*/ 661 w 1798"/>
                <a:gd name="T107" fmla="*/ 1057 h 1570"/>
                <a:gd name="T108" fmla="*/ 777 w 1798"/>
                <a:gd name="T109" fmla="*/ 940 h 1570"/>
                <a:gd name="T110" fmla="*/ 667 w 1798"/>
                <a:gd name="T111" fmla="*/ 880 h 1570"/>
                <a:gd name="T112" fmla="*/ 769 w 1798"/>
                <a:gd name="T113" fmla="*/ 910 h 1570"/>
                <a:gd name="T114" fmla="*/ 906 w 1798"/>
                <a:gd name="T115" fmla="*/ 967 h 1570"/>
                <a:gd name="T116" fmla="*/ 1007 w 1798"/>
                <a:gd name="T117" fmla="*/ 1105 h 1570"/>
                <a:gd name="T118" fmla="*/ 1127 w 1798"/>
                <a:gd name="T119" fmla="*/ 956 h 15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798" h="1570">
                  <a:moveTo>
                    <a:pt x="1187" y="1024"/>
                  </a:moveTo>
                  <a:cubicBezTo>
                    <a:pt x="1190" y="1021"/>
                    <a:pt x="1189" y="1018"/>
                    <a:pt x="1188" y="1016"/>
                  </a:cubicBezTo>
                  <a:cubicBezTo>
                    <a:pt x="1188" y="1015"/>
                    <a:pt x="1187" y="1012"/>
                    <a:pt x="1187" y="1012"/>
                  </a:cubicBezTo>
                  <a:cubicBezTo>
                    <a:pt x="1187" y="1012"/>
                    <a:pt x="1188" y="1011"/>
                    <a:pt x="1189" y="1011"/>
                  </a:cubicBezTo>
                  <a:cubicBezTo>
                    <a:pt x="1190" y="1011"/>
                    <a:pt x="1190" y="1011"/>
                    <a:pt x="1190" y="1011"/>
                  </a:cubicBezTo>
                  <a:cubicBezTo>
                    <a:pt x="1196" y="1011"/>
                    <a:pt x="1203" y="1031"/>
                    <a:pt x="1204" y="1047"/>
                  </a:cubicBezTo>
                  <a:cubicBezTo>
                    <a:pt x="1205" y="1053"/>
                    <a:pt x="1206" y="1057"/>
                    <a:pt x="1207" y="1061"/>
                  </a:cubicBezTo>
                  <a:cubicBezTo>
                    <a:pt x="1208" y="1067"/>
                    <a:pt x="1210" y="1073"/>
                    <a:pt x="1210" y="1082"/>
                  </a:cubicBezTo>
                  <a:cubicBezTo>
                    <a:pt x="1211" y="1090"/>
                    <a:pt x="1212" y="1095"/>
                    <a:pt x="1212" y="1099"/>
                  </a:cubicBezTo>
                  <a:cubicBezTo>
                    <a:pt x="1213" y="1103"/>
                    <a:pt x="1213" y="1107"/>
                    <a:pt x="1213" y="1113"/>
                  </a:cubicBezTo>
                  <a:cubicBezTo>
                    <a:pt x="1213" y="1122"/>
                    <a:pt x="1216" y="1126"/>
                    <a:pt x="1219" y="1130"/>
                  </a:cubicBezTo>
                  <a:cubicBezTo>
                    <a:pt x="1221" y="1131"/>
                    <a:pt x="1223" y="1133"/>
                    <a:pt x="1224" y="1135"/>
                  </a:cubicBezTo>
                  <a:cubicBezTo>
                    <a:pt x="1225" y="1137"/>
                    <a:pt x="1226" y="1138"/>
                    <a:pt x="1227" y="1140"/>
                  </a:cubicBezTo>
                  <a:cubicBezTo>
                    <a:pt x="1230" y="1143"/>
                    <a:pt x="1230" y="1145"/>
                    <a:pt x="1232" y="1157"/>
                  </a:cubicBezTo>
                  <a:cubicBezTo>
                    <a:pt x="1234" y="1167"/>
                    <a:pt x="1237" y="1169"/>
                    <a:pt x="1243" y="1171"/>
                  </a:cubicBezTo>
                  <a:cubicBezTo>
                    <a:pt x="1246" y="1173"/>
                    <a:pt x="1248" y="1173"/>
                    <a:pt x="1252" y="1178"/>
                  </a:cubicBezTo>
                  <a:cubicBezTo>
                    <a:pt x="1256" y="1182"/>
                    <a:pt x="1258" y="1184"/>
                    <a:pt x="1261" y="1184"/>
                  </a:cubicBezTo>
                  <a:cubicBezTo>
                    <a:pt x="1264" y="1184"/>
                    <a:pt x="1266" y="1181"/>
                    <a:pt x="1267" y="1178"/>
                  </a:cubicBezTo>
                  <a:cubicBezTo>
                    <a:pt x="1268" y="1175"/>
                    <a:pt x="1268" y="1173"/>
                    <a:pt x="1269" y="1169"/>
                  </a:cubicBezTo>
                  <a:cubicBezTo>
                    <a:pt x="1276" y="1154"/>
                    <a:pt x="1264" y="1143"/>
                    <a:pt x="1254" y="1133"/>
                  </a:cubicBezTo>
                  <a:cubicBezTo>
                    <a:pt x="1248" y="1128"/>
                    <a:pt x="1243" y="1123"/>
                    <a:pt x="1240" y="1117"/>
                  </a:cubicBezTo>
                  <a:cubicBezTo>
                    <a:pt x="1229" y="1100"/>
                    <a:pt x="1228" y="1095"/>
                    <a:pt x="1228" y="1080"/>
                  </a:cubicBezTo>
                  <a:cubicBezTo>
                    <a:pt x="1228" y="1067"/>
                    <a:pt x="1231" y="1062"/>
                    <a:pt x="1250" y="1062"/>
                  </a:cubicBezTo>
                  <a:cubicBezTo>
                    <a:pt x="1261" y="1062"/>
                    <a:pt x="1265" y="1071"/>
                    <a:pt x="1270" y="1082"/>
                  </a:cubicBezTo>
                  <a:cubicBezTo>
                    <a:pt x="1272" y="1086"/>
                    <a:pt x="1274" y="1091"/>
                    <a:pt x="1277" y="1095"/>
                  </a:cubicBezTo>
                  <a:cubicBezTo>
                    <a:pt x="1279" y="1099"/>
                    <a:pt x="1283" y="1101"/>
                    <a:pt x="1286" y="1101"/>
                  </a:cubicBezTo>
                  <a:cubicBezTo>
                    <a:pt x="1295" y="1101"/>
                    <a:pt x="1301" y="1089"/>
                    <a:pt x="1304" y="1080"/>
                  </a:cubicBezTo>
                  <a:cubicBezTo>
                    <a:pt x="1306" y="1075"/>
                    <a:pt x="1308" y="1074"/>
                    <a:pt x="1311" y="1072"/>
                  </a:cubicBezTo>
                  <a:cubicBezTo>
                    <a:pt x="1315" y="1070"/>
                    <a:pt x="1320" y="1068"/>
                    <a:pt x="1323" y="1059"/>
                  </a:cubicBezTo>
                  <a:cubicBezTo>
                    <a:pt x="1328" y="1048"/>
                    <a:pt x="1317" y="1031"/>
                    <a:pt x="1305" y="1010"/>
                  </a:cubicBezTo>
                  <a:cubicBezTo>
                    <a:pt x="1298" y="1000"/>
                    <a:pt x="1291" y="989"/>
                    <a:pt x="1287" y="979"/>
                  </a:cubicBezTo>
                  <a:cubicBezTo>
                    <a:pt x="1284" y="972"/>
                    <a:pt x="1284" y="967"/>
                    <a:pt x="1285" y="965"/>
                  </a:cubicBezTo>
                  <a:cubicBezTo>
                    <a:pt x="1288" y="960"/>
                    <a:pt x="1297" y="960"/>
                    <a:pt x="1304" y="959"/>
                  </a:cubicBezTo>
                  <a:cubicBezTo>
                    <a:pt x="1307" y="958"/>
                    <a:pt x="1310" y="958"/>
                    <a:pt x="1312" y="958"/>
                  </a:cubicBezTo>
                  <a:cubicBezTo>
                    <a:pt x="1327" y="956"/>
                    <a:pt x="1377" y="934"/>
                    <a:pt x="1393" y="922"/>
                  </a:cubicBezTo>
                  <a:cubicBezTo>
                    <a:pt x="1409" y="910"/>
                    <a:pt x="1422" y="885"/>
                    <a:pt x="1425" y="859"/>
                  </a:cubicBezTo>
                  <a:cubicBezTo>
                    <a:pt x="1426" y="847"/>
                    <a:pt x="1419" y="830"/>
                    <a:pt x="1412" y="813"/>
                  </a:cubicBezTo>
                  <a:cubicBezTo>
                    <a:pt x="1406" y="796"/>
                    <a:pt x="1399" y="779"/>
                    <a:pt x="1401" y="771"/>
                  </a:cubicBezTo>
                  <a:cubicBezTo>
                    <a:pt x="1403" y="760"/>
                    <a:pt x="1406" y="759"/>
                    <a:pt x="1409" y="757"/>
                  </a:cubicBezTo>
                  <a:cubicBezTo>
                    <a:pt x="1413" y="755"/>
                    <a:pt x="1416" y="753"/>
                    <a:pt x="1414" y="746"/>
                  </a:cubicBezTo>
                  <a:cubicBezTo>
                    <a:pt x="1412" y="742"/>
                    <a:pt x="1410" y="740"/>
                    <a:pt x="1407" y="740"/>
                  </a:cubicBezTo>
                  <a:cubicBezTo>
                    <a:pt x="1404" y="740"/>
                    <a:pt x="1401" y="742"/>
                    <a:pt x="1398" y="744"/>
                  </a:cubicBezTo>
                  <a:cubicBezTo>
                    <a:pt x="1393" y="748"/>
                    <a:pt x="1387" y="752"/>
                    <a:pt x="1380" y="753"/>
                  </a:cubicBezTo>
                  <a:cubicBezTo>
                    <a:pt x="1379" y="754"/>
                    <a:pt x="1378" y="754"/>
                    <a:pt x="1377" y="754"/>
                  </a:cubicBezTo>
                  <a:cubicBezTo>
                    <a:pt x="1374" y="754"/>
                    <a:pt x="1373" y="753"/>
                    <a:pt x="1372" y="752"/>
                  </a:cubicBezTo>
                  <a:cubicBezTo>
                    <a:pt x="1369" y="749"/>
                    <a:pt x="1371" y="739"/>
                    <a:pt x="1371" y="731"/>
                  </a:cubicBezTo>
                  <a:cubicBezTo>
                    <a:pt x="1371" y="729"/>
                    <a:pt x="1371" y="728"/>
                    <a:pt x="1371" y="726"/>
                  </a:cubicBezTo>
                  <a:cubicBezTo>
                    <a:pt x="1372" y="719"/>
                    <a:pt x="1375" y="717"/>
                    <a:pt x="1384" y="716"/>
                  </a:cubicBezTo>
                  <a:cubicBezTo>
                    <a:pt x="1388" y="716"/>
                    <a:pt x="1392" y="715"/>
                    <a:pt x="1396" y="713"/>
                  </a:cubicBezTo>
                  <a:cubicBezTo>
                    <a:pt x="1398" y="712"/>
                    <a:pt x="1400" y="712"/>
                    <a:pt x="1401" y="712"/>
                  </a:cubicBezTo>
                  <a:cubicBezTo>
                    <a:pt x="1403" y="712"/>
                    <a:pt x="1404" y="712"/>
                    <a:pt x="1404" y="717"/>
                  </a:cubicBezTo>
                  <a:cubicBezTo>
                    <a:pt x="1404" y="719"/>
                    <a:pt x="1405" y="721"/>
                    <a:pt x="1406" y="723"/>
                  </a:cubicBezTo>
                  <a:cubicBezTo>
                    <a:pt x="1409" y="728"/>
                    <a:pt x="1411" y="728"/>
                    <a:pt x="1414" y="728"/>
                  </a:cubicBezTo>
                  <a:cubicBezTo>
                    <a:pt x="1416" y="728"/>
                    <a:pt x="1419" y="727"/>
                    <a:pt x="1422" y="726"/>
                  </a:cubicBezTo>
                  <a:cubicBezTo>
                    <a:pt x="1425" y="724"/>
                    <a:pt x="1430" y="722"/>
                    <a:pt x="1435" y="722"/>
                  </a:cubicBezTo>
                  <a:cubicBezTo>
                    <a:pt x="1437" y="722"/>
                    <a:pt x="1440" y="722"/>
                    <a:pt x="1441" y="722"/>
                  </a:cubicBezTo>
                  <a:cubicBezTo>
                    <a:pt x="1442" y="724"/>
                    <a:pt x="1442" y="728"/>
                    <a:pt x="1441" y="733"/>
                  </a:cubicBezTo>
                  <a:cubicBezTo>
                    <a:pt x="1441" y="735"/>
                    <a:pt x="1441" y="738"/>
                    <a:pt x="1441" y="740"/>
                  </a:cubicBezTo>
                  <a:cubicBezTo>
                    <a:pt x="1441" y="749"/>
                    <a:pt x="1446" y="753"/>
                    <a:pt x="1451" y="756"/>
                  </a:cubicBezTo>
                  <a:cubicBezTo>
                    <a:pt x="1453" y="758"/>
                    <a:pt x="1454" y="759"/>
                    <a:pt x="1455" y="760"/>
                  </a:cubicBezTo>
                  <a:cubicBezTo>
                    <a:pt x="1456" y="761"/>
                    <a:pt x="1457" y="763"/>
                    <a:pt x="1458" y="765"/>
                  </a:cubicBezTo>
                  <a:cubicBezTo>
                    <a:pt x="1461" y="772"/>
                    <a:pt x="1466" y="782"/>
                    <a:pt x="1474" y="782"/>
                  </a:cubicBezTo>
                  <a:cubicBezTo>
                    <a:pt x="1477" y="782"/>
                    <a:pt x="1480" y="782"/>
                    <a:pt x="1481" y="781"/>
                  </a:cubicBezTo>
                  <a:cubicBezTo>
                    <a:pt x="1485" y="779"/>
                    <a:pt x="1487" y="776"/>
                    <a:pt x="1487" y="772"/>
                  </a:cubicBezTo>
                  <a:cubicBezTo>
                    <a:pt x="1489" y="760"/>
                    <a:pt x="1476" y="742"/>
                    <a:pt x="1468" y="733"/>
                  </a:cubicBezTo>
                  <a:cubicBezTo>
                    <a:pt x="1464" y="731"/>
                    <a:pt x="1463" y="727"/>
                    <a:pt x="1463" y="722"/>
                  </a:cubicBezTo>
                  <a:cubicBezTo>
                    <a:pt x="1463" y="716"/>
                    <a:pt x="1468" y="709"/>
                    <a:pt x="1474" y="704"/>
                  </a:cubicBezTo>
                  <a:cubicBezTo>
                    <a:pt x="1480" y="700"/>
                    <a:pt x="1480" y="695"/>
                    <a:pt x="1481" y="689"/>
                  </a:cubicBezTo>
                  <a:cubicBezTo>
                    <a:pt x="1482" y="682"/>
                    <a:pt x="1483" y="674"/>
                    <a:pt x="1494" y="663"/>
                  </a:cubicBezTo>
                  <a:cubicBezTo>
                    <a:pt x="1500" y="658"/>
                    <a:pt x="1504" y="656"/>
                    <a:pt x="1507" y="656"/>
                  </a:cubicBezTo>
                  <a:cubicBezTo>
                    <a:pt x="1508" y="656"/>
                    <a:pt x="1509" y="656"/>
                    <a:pt x="1510" y="656"/>
                  </a:cubicBezTo>
                  <a:cubicBezTo>
                    <a:pt x="1512" y="657"/>
                    <a:pt x="1512" y="657"/>
                    <a:pt x="1514" y="657"/>
                  </a:cubicBezTo>
                  <a:cubicBezTo>
                    <a:pt x="1518" y="657"/>
                    <a:pt x="1520" y="655"/>
                    <a:pt x="1523" y="652"/>
                  </a:cubicBezTo>
                  <a:cubicBezTo>
                    <a:pt x="1529" y="644"/>
                    <a:pt x="1530" y="634"/>
                    <a:pt x="1532" y="621"/>
                  </a:cubicBezTo>
                  <a:cubicBezTo>
                    <a:pt x="1533" y="611"/>
                    <a:pt x="1534" y="599"/>
                    <a:pt x="1539" y="588"/>
                  </a:cubicBezTo>
                  <a:cubicBezTo>
                    <a:pt x="1545" y="573"/>
                    <a:pt x="1543" y="562"/>
                    <a:pt x="1540" y="548"/>
                  </a:cubicBezTo>
                  <a:cubicBezTo>
                    <a:pt x="1539" y="539"/>
                    <a:pt x="1538" y="531"/>
                    <a:pt x="1538" y="520"/>
                  </a:cubicBezTo>
                  <a:cubicBezTo>
                    <a:pt x="1538" y="519"/>
                    <a:pt x="1538" y="519"/>
                    <a:pt x="1538" y="519"/>
                  </a:cubicBezTo>
                  <a:cubicBezTo>
                    <a:pt x="1538" y="519"/>
                    <a:pt x="1538" y="519"/>
                    <a:pt x="1538" y="519"/>
                  </a:cubicBezTo>
                  <a:cubicBezTo>
                    <a:pt x="1537" y="517"/>
                    <a:pt x="1519" y="478"/>
                    <a:pt x="1514" y="472"/>
                  </a:cubicBezTo>
                  <a:cubicBezTo>
                    <a:pt x="1512" y="468"/>
                    <a:pt x="1507" y="467"/>
                    <a:pt x="1505" y="467"/>
                  </a:cubicBezTo>
                  <a:cubicBezTo>
                    <a:pt x="1502" y="467"/>
                    <a:pt x="1500" y="467"/>
                    <a:pt x="1497" y="468"/>
                  </a:cubicBezTo>
                  <a:cubicBezTo>
                    <a:pt x="1494" y="468"/>
                    <a:pt x="1490" y="469"/>
                    <a:pt x="1485" y="469"/>
                  </a:cubicBezTo>
                  <a:cubicBezTo>
                    <a:pt x="1482" y="469"/>
                    <a:pt x="1479" y="469"/>
                    <a:pt x="1475" y="468"/>
                  </a:cubicBezTo>
                  <a:cubicBezTo>
                    <a:pt x="1469" y="467"/>
                    <a:pt x="1466" y="466"/>
                    <a:pt x="1465" y="465"/>
                  </a:cubicBezTo>
                  <a:cubicBezTo>
                    <a:pt x="1465" y="464"/>
                    <a:pt x="1465" y="462"/>
                    <a:pt x="1466" y="459"/>
                  </a:cubicBezTo>
                  <a:cubicBezTo>
                    <a:pt x="1467" y="456"/>
                    <a:pt x="1467" y="453"/>
                    <a:pt x="1468" y="449"/>
                  </a:cubicBezTo>
                  <a:cubicBezTo>
                    <a:pt x="1469" y="441"/>
                    <a:pt x="1472" y="429"/>
                    <a:pt x="1477" y="414"/>
                  </a:cubicBezTo>
                  <a:cubicBezTo>
                    <a:pt x="1481" y="400"/>
                    <a:pt x="1486" y="384"/>
                    <a:pt x="1491" y="369"/>
                  </a:cubicBezTo>
                  <a:cubicBezTo>
                    <a:pt x="1495" y="350"/>
                    <a:pt x="1496" y="350"/>
                    <a:pt x="1500" y="350"/>
                  </a:cubicBezTo>
                  <a:cubicBezTo>
                    <a:pt x="1501" y="350"/>
                    <a:pt x="1502" y="350"/>
                    <a:pt x="1503" y="350"/>
                  </a:cubicBezTo>
                  <a:cubicBezTo>
                    <a:pt x="1505" y="350"/>
                    <a:pt x="1507" y="350"/>
                    <a:pt x="1509" y="350"/>
                  </a:cubicBezTo>
                  <a:cubicBezTo>
                    <a:pt x="1514" y="350"/>
                    <a:pt x="1519" y="349"/>
                    <a:pt x="1524" y="348"/>
                  </a:cubicBezTo>
                  <a:cubicBezTo>
                    <a:pt x="1541" y="345"/>
                    <a:pt x="1543" y="344"/>
                    <a:pt x="1545" y="342"/>
                  </a:cubicBezTo>
                  <a:cubicBezTo>
                    <a:pt x="1546" y="340"/>
                    <a:pt x="1548" y="338"/>
                    <a:pt x="1557" y="335"/>
                  </a:cubicBezTo>
                  <a:cubicBezTo>
                    <a:pt x="1566" y="332"/>
                    <a:pt x="1569" y="332"/>
                    <a:pt x="1572" y="331"/>
                  </a:cubicBezTo>
                  <a:cubicBezTo>
                    <a:pt x="1575" y="330"/>
                    <a:pt x="1576" y="330"/>
                    <a:pt x="1581" y="325"/>
                  </a:cubicBezTo>
                  <a:cubicBezTo>
                    <a:pt x="1582" y="324"/>
                    <a:pt x="1583" y="323"/>
                    <a:pt x="1584" y="321"/>
                  </a:cubicBezTo>
                  <a:cubicBezTo>
                    <a:pt x="1595" y="312"/>
                    <a:pt x="1593" y="302"/>
                    <a:pt x="1590" y="292"/>
                  </a:cubicBezTo>
                  <a:cubicBezTo>
                    <a:pt x="1589" y="287"/>
                    <a:pt x="1588" y="281"/>
                    <a:pt x="1588" y="275"/>
                  </a:cubicBezTo>
                  <a:cubicBezTo>
                    <a:pt x="1588" y="269"/>
                    <a:pt x="1589" y="267"/>
                    <a:pt x="1590" y="267"/>
                  </a:cubicBezTo>
                  <a:cubicBezTo>
                    <a:pt x="1592" y="267"/>
                    <a:pt x="1597" y="270"/>
                    <a:pt x="1601" y="273"/>
                  </a:cubicBezTo>
                  <a:cubicBezTo>
                    <a:pt x="1603" y="274"/>
                    <a:pt x="1605" y="275"/>
                    <a:pt x="1607" y="277"/>
                  </a:cubicBezTo>
                  <a:cubicBezTo>
                    <a:pt x="1610" y="279"/>
                    <a:pt x="1614" y="280"/>
                    <a:pt x="1616" y="280"/>
                  </a:cubicBezTo>
                  <a:cubicBezTo>
                    <a:pt x="1627" y="280"/>
                    <a:pt x="1629" y="266"/>
                    <a:pt x="1630" y="256"/>
                  </a:cubicBezTo>
                  <a:cubicBezTo>
                    <a:pt x="1630" y="255"/>
                    <a:pt x="1630" y="255"/>
                    <a:pt x="1630" y="255"/>
                  </a:cubicBezTo>
                  <a:cubicBezTo>
                    <a:pt x="1630" y="251"/>
                    <a:pt x="1632" y="251"/>
                    <a:pt x="1632" y="251"/>
                  </a:cubicBezTo>
                  <a:cubicBezTo>
                    <a:pt x="1636" y="251"/>
                    <a:pt x="1643" y="257"/>
                    <a:pt x="1646" y="266"/>
                  </a:cubicBezTo>
                  <a:cubicBezTo>
                    <a:pt x="1648" y="275"/>
                    <a:pt x="1648" y="282"/>
                    <a:pt x="1648" y="294"/>
                  </a:cubicBezTo>
                  <a:cubicBezTo>
                    <a:pt x="1648" y="299"/>
                    <a:pt x="1647" y="307"/>
                    <a:pt x="1647" y="316"/>
                  </a:cubicBezTo>
                  <a:cubicBezTo>
                    <a:pt x="1647" y="332"/>
                    <a:pt x="1645" y="340"/>
                    <a:pt x="1643" y="348"/>
                  </a:cubicBezTo>
                  <a:cubicBezTo>
                    <a:pt x="1642" y="358"/>
                    <a:pt x="1640" y="368"/>
                    <a:pt x="1640" y="388"/>
                  </a:cubicBezTo>
                  <a:cubicBezTo>
                    <a:pt x="1640" y="393"/>
                    <a:pt x="1639" y="397"/>
                    <a:pt x="1639" y="400"/>
                  </a:cubicBezTo>
                  <a:cubicBezTo>
                    <a:pt x="1639" y="416"/>
                    <a:pt x="1639" y="416"/>
                    <a:pt x="1645" y="427"/>
                  </a:cubicBezTo>
                  <a:cubicBezTo>
                    <a:pt x="1646" y="429"/>
                    <a:pt x="1647" y="431"/>
                    <a:pt x="1648" y="434"/>
                  </a:cubicBezTo>
                  <a:cubicBezTo>
                    <a:pt x="1653" y="444"/>
                    <a:pt x="1657" y="448"/>
                    <a:pt x="1659" y="451"/>
                  </a:cubicBezTo>
                  <a:cubicBezTo>
                    <a:pt x="1663" y="456"/>
                    <a:pt x="1664" y="458"/>
                    <a:pt x="1667" y="466"/>
                  </a:cubicBezTo>
                  <a:cubicBezTo>
                    <a:pt x="1672" y="478"/>
                    <a:pt x="1677" y="488"/>
                    <a:pt x="1684" y="488"/>
                  </a:cubicBezTo>
                  <a:cubicBezTo>
                    <a:pt x="1691" y="488"/>
                    <a:pt x="1694" y="479"/>
                    <a:pt x="1697" y="473"/>
                  </a:cubicBezTo>
                  <a:cubicBezTo>
                    <a:pt x="1702" y="457"/>
                    <a:pt x="1703" y="416"/>
                    <a:pt x="1702" y="398"/>
                  </a:cubicBezTo>
                  <a:cubicBezTo>
                    <a:pt x="1699" y="385"/>
                    <a:pt x="1693" y="364"/>
                    <a:pt x="1676" y="343"/>
                  </a:cubicBezTo>
                  <a:cubicBezTo>
                    <a:pt x="1665" y="328"/>
                    <a:pt x="1674" y="312"/>
                    <a:pt x="1684" y="295"/>
                  </a:cubicBezTo>
                  <a:cubicBezTo>
                    <a:pt x="1685" y="294"/>
                    <a:pt x="1686" y="293"/>
                    <a:pt x="1686" y="291"/>
                  </a:cubicBezTo>
                  <a:cubicBezTo>
                    <a:pt x="1692" y="280"/>
                    <a:pt x="1697" y="280"/>
                    <a:pt x="1708" y="279"/>
                  </a:cubicBezTo>
                  <a:cubicBezTo>
                    <a:pt x="1713" y="279"/>
                    <a:pt x="1719" y="278"/>
                    <a:pt x="1728" y="276"/>
                  </a:cubicBezTo>
                  <a:cubicBezTo>
                    <a:pt x="1746" y="269"/>
                    <a:pt x="1746" y="258"/>
                    <a:pt x="1746" y="244"/>
                  </a:cubicBezTo>
                  <a:cubicBezTo>
                    <a:pt x="1746" y="239"/>
                    <a:pt x="1746" y="235"/>
                    <a:pt x="1746" y="229"/>
                  </a:cubicBezTo>
                  <a:cubicBezTo>
                    <a:pt x="1746" y="218"/>
                    <a:pt x="1751" y="212"/>
                    <a:pt x="1757" y="206"/>
                  </a:cubicBezTo>
                  <a:cubicBezTo>
                    <a:pt x="1762" y="200"/>
                    <a:pt x="1766" y="194"/>
                    <a:pt x="1766" y="186"/>
                  </a:cubicBezTo>
                  <a:cubicBezTo>
                    <a:pt x="1766" y="175"/>
                    <a:pt x="1755" y="171"/>
                    <a:pt x="1744" y="168"/>
                  </a:cubicBezTo>
                  <a:cubicBezTo>
                    <a:pt x="1738" y="165"/>
                    <a:pt x="1731" y="163"/>
                    <a:pt x="1726" y="159"/>
                  </a:cubicBezTo>
                  <a:cubicBezTo>
                    <a:pt x="1719" y="152"/>
                    <a:pt x="1717" y="149"/>
                    <a:pt x="1716" y="148"/>
                  </a:cubicBezTo>
                  <a:cubicBezTo>
                    <a:pt x="1717" y="148"/>
                    <a:pt x="1719" y="147"/>
                    <a:pt x="1722" y="147"/>
                  </a:cubicBezTo>
                  <a:cubicBezTo>
                    <a:pt x="1723" y="147"/>
                    <a:pt x="1724" y="147"/>
                    <a:pt x="1724" y="147"/>
                  </a:cubicBezTo>
                  <a:cubicBezTo>
                    <a:pt x="1729" y="148"/>
                    <a:pt x="1732" y="147"/>
                    <a:pt x="1734" y="144"/>
                  </a:cubicBezTo>
                  <a:cubicBezTo>
                    <a:pt x="1738" y="139"/>
                    <a:pt x="1735" y="132"/>
                    <a:pt x="1733" y="123"/>
                  </a:cubicBezTo>
                  <a:cubicBezTo>
                    <a:pt x="1731" y="118"/>
                    <a:pt x="1729" y="112"/>
                    <a:pt x="1729" y="106"/>
                  </a:cubicBezTo>
                  <a:cubicBezTo>
                    <a:pt x="1729" y="104"/>
                    <a:pt x="1729" y="100"/>
                    <a:pt x="1733" y="97"/>
                  </a:cubicBezTo>
                  <a:cubicBezTo>
                    <a:pt x="1736" y="93"/>
                    <a:pt x="1741" y="90"/>
                    <a:pt x="1745" y="90"/>
                  </a:cubicBezTo>
                  <a:cubicBezTo>
                    <a:pt x="1750" y="90"/>
                    <a:pt x="1756" y="93"/>
                    <a:pt x="1761" y="96"/>
                  </a:cubicBezTo>
                  <a:cubicBezTo>
                    <a:pt x="1767" y="99"/>
                    <a:pt x="1772" y="102"/>
                    <a:pt x="1777" y="102"/>
                  </a:cubicBezTo>
                  <a:cubicBezTo>
                    <a:pt x="1785" y="101"/>
                    <a:pt x="1792" y="97"/>
                    <a:pt x="1795" y="89"/>
                  </a:cubicBezTo>
                  <a:cubicBezTo>
                    <a:pt x="1798" y="83"/>
                    <a:pt x="1797" y="76"/>
                    <a:pt x="1794" y="72"/>
                  </a:cubicBezTo>
                  <a:cubicBezTo>
                    <a:pt x="1792" y="71"/>
                    <a:pt x="1789" y="69"/>
                    <a:pt x="1786" y="68"/>
                  </a:cubicBezTo>
                  <a:cubicBezTo>
                    <a:pt x="1782" y="66"/>
                    <a:pt x="1776" y="63"/>
                    <a:pt x="1774" y="58"/>
                  </a:cubicBezTo>
                  <a:cubicBezTo>
                    <a:pt x="1772" y="53"/>
                    <a:pt x="1773" y="45"/>
                    <a:pt x="1773" y="38"/>
                  </a:cubicBezTo>
                  <a:cubicBezTo>
                    <a:pt x="1773" y="33"/>
                    <a:pt x="1774" y="28"/>
                    <a:pt x="1773" y="24"/>
                  </a:cubicBezTo>
                  <a:cubicBezTo>
                    <a:pt x="1771" y="20"/>
                    <a:pt x="1767" y="17"/>
                    <a:pt x="1762" y="17"/>
                  </a:cubicBezTo>
                  <a:cubicBezTo>
                    <a:pt x="1756" y="17"/>
                    <a:pt x="1748" y="21"/>
                    <a:pt x="1744" y="27"/>
                  </a:cubicBezTo>
                  <a:cubicBezTo>
                    <a:pt x="1739" y="33"/>
                    <a:pt x="1736" y="40"/>
                    <a:pt x="1737" y="48"/>
                  </a:cubicBezTo>
                  <a:cubicBezTo>
                    <a:pt x="1738" y="49"/>
                    <a:pt x="1738" y="49"/>
                    <a:pt x="1738" y="49"/>
                  </a:cubicBezTo>
                  <a:cubicBezTo>
                    <a:pt x="1736" y="49"/>
                    <a:pt x="1734" y="47"/>
                    <a:pt x="1731" y="46"/>
                  </a:cubicBezTo>
                  <a:cubicBezTo>
                    <a:pt x="1728" y="44"/>
                    <a:pt x="1724" y="41"/>
                    <a:pt x="1721" y="39"/>
                  </a:cubicBezTo>
                  <a:cubicBezTo>
                    <a:pt x="1713" y="36"/>
                    <a:pt x="1706" y="34"/>
                    <a:pt x="1698" y="34"/>
                  </a:cubicBezTo>
                  <a:cubicBezTo>
                    <a:pt x="1690" y="34"/>
                    <a:pt x="1682" y="36"/>
                    <a:pt x="1675" y="39"/>
                  </a:cubicBezTo>
                  <a:cubicBezTo>
                    <a:pt x="1673" y="40"/>
                    <a:pt x="1670" y="41"/>
                    <a:pt x="1669" y="41"/>
                  </a:cubicBezTo>
                  <a:cubicBezTo>
                    <a:pt x="1663" y="41"/>
                    <a:pt x="1659" y="37"/>
                    <a:pt x="1655" y="33"/>
                  </a:cubicBezTo>
                  <a:cubicBezTo>
                    <a:pt x="1653" y="29"/>
                    <a:pt x="1649" y="27"/>
                    <a:pt x="1646" y="24"/>
                  </a:cubicBezTo>
                  <a:cubicBezTo>
                    <a:pt x="1642" y="21"/>
                    <a:pt x="1634" y="20"/>
                    <a:pt x="1623" y="20"/>
                  </a:cubicBezTo>
                  <a:cubicBezTo>
                    <a:pt x="1616" y="20"/>
                    <a:pt x="1609" y="20"/>
                    <a:pt x="1604" y="21"/>
                  </a:cubicBezTo>
                  <a:cubicBezTo>
                    <a:pt x="1599" y="21"/>
                    <a:pt x="1595" y="21"/>
                    <a:pt x="1593" y="21"/>
                  </a:cubicBezTo>
                  <a:cubicBezTo>
                    <a:pt x="1591" y="21"/>
                    <a:pt x="1589" y="21"/>
                    <a:pt x="1588" y="21"/>
                  </a:cubicBezTo>
                  <a:cubicBezTo>
                    <a:pt x="1585" y="21"/>
                    <a:pt x="1583" y="21"/>
                    <a:pt x="1581" y="21"/>
                  </a:cubicBezTo>
                  <a:cubicBezTo>
                    <a:pt x="1575" y="21"/>
                    <a:pt x="1561" y="21"/>
                    <a:pt x="1560" y="33"/>
                  </a:cubicBezTo>
                  <a:cubicBezTo>
                    <a:pt x="1559" y="42"/>
                    <a:pt x="1564" y="48"/>
                    <a:pt x="1569" y="55"/>
                  </a:cubicBezTo>
                  <a:cubicBezTo>
                    <a:pt x="1572" y="57"/>
                    <a:pt x="1573" y="60"/>
                    <a:pt x="1576" y="63"/>
                  </a:cubicBezTo>
                  <a:cubicBezTo>
                    <a:pt x="1575" y="63"/>
                    <a:pt x="1573" y="62"/>
                    <a:pt x="1572" y="62"/>
                  </a:cubicBezTo>
                  <a:cubicBezTo>
                    <a:pt x="1569" y="60"/>
                    <a:pt x="1565" y="60"/>
                    <a:pt x="1561" y="58"/>
                  </a:cubicBezTo>
                  <a:cubicBezTo>
                    <a:pt x="1558" y="58"/>
                    <a:pt x="1556" y="57"/>
                    <a:pt x="1553" y="56"/>
                  </a:cubicBezTo>
                  <a:cubicBezTo>
                    <a:pt x="1545" y="55"/>
                    <a:pt x="1540" y="53"/>
                    <a:pt x="1531" y="53"/>
                  </a:cubicBezTo>
                  <a:cubicBezTo>
                    <a:pt x="1529" y="53"/>
                    <a:pt x="1525" y="53"/>
                    <a:pt x="1523" y="53"/>
                  </a:cubicBezTo>
                  <a:cubicBezTo>
                    <a:pt x="1511" y="54"/>
                    <a:pt x="1507" y="57"/>
                    <a:pt x="1501" y="60"/>
                  </a:cubicBezTo>
                  <a:cubicBezTo>
                    <a:pt x="1498" y="62"/>
                    <a:pt x="1495" y="65"/>
                    <a:pt x="1489" y="66"/>
                  </a:cubicBezTo>
                  <a:cubicBezTo>
                    <a:pt x="1483" y="69"/>
                    <a:pt x="1479" y="67"/>
                    <a:pt x="1471" y="61"/>
                  </a:cubicBezTo>
                  <a:cubicBezTo>
                    <a:pt x="1463" y="57"/>
                    <a:pt x="1453" y="50"/>
                    <a:pt x="1436" y="44"/>
                  </a:cubicBezTo>
                  <a:cubicBezTo>
                    <a:pt x="1426" y="41"/>
                    <a:pt x="1420" y="39"/>
                    <a:pt x="1415" y="39"/>
                  </a:cubicBezTo>
                  <a:cubicBezTo>
                    <a:pt x="1407" y="39"/>
                    <a:pt x="1407" y="45"/>
                    <a:pt x="1407" y="49"/>
                  </a:cubicBezTo>
                  <a:cubicBezTo>
                    <a:pt x="1407" y="52"/>
                    <a:pt x="1407" y="53"/>
                    <a:pt x="1404" y="54"/>
                  </a:cubicBezTo>
                  <a:cubicBezTo>
                    <a:pt x="1402" y="54"/>
                    <a:pt x="1399" y="55"/>
                    <a:pt x="1397" y="55"/>
                  </a:cubicBezTo>
                  <a:cubicBezTo>
                    <a:pt x="1385" y="55"/>
                    <a:pt x="1373" y="47"/>
                    <a:pt x="1362" y="39"/>
                  </a:cubicBezTo>
                  <a:cubicBezTo>
                    <a:pt x="1355" y="35"/>
                    <a:pt x="1352" y="33"/>
                    <a:pt x="1349" y="33"/>
                  </a:cubicBezTo>
                  <a:cubicBezTo>
                    <a:pt x="1347" y="33"/>
                    <a:pt x="1345" y="34"/>
                    <a:pt x="1344" y="35"/>
                  </a:cubicBezTo>
                  <a:cubicBezTo>
                    <a:pt x="1342" y="37"/>
                    <a:pt x="1339" y="38"/>
                    <a:pt x="1334" y="39"/>
                  </a:cubicBezTo>
                  <a:cubicBezTo>
                    <a:pt x="1329" y="40"/>
                    <a:pt x="1326" y="42"/>
                    <a:pt x="1324" y="43"/>
                  </a:cubicBezTo>
                  <a:cubicBezTo>
                    <a:pt x="1323" y="44"/>
                    <a:pt x="1323" y="44"/>
                    <a:pt x="1322" y="44"/>
                  </a:cubicBezTo>
                  <a:cubicBezTo>
                    <a:pt x="1322" y="44"/>
                    <a:pt x="1317" y="42"/>
                    <a:pt x="1311" y="39"/>
                  </a:cubicBezTo>
                  <a:cubicBezTo>
                    <a:pt x="1307" y="38"/>
                    <a:pt x="1303" y="36"/>
                    <a:pt x="1300" y="36"/>
                  </a:cubicBezTo>
                  <a:cubicBezTo>
                    <a:pt x="1292" y="36"/>
                    <a:pt x="1282" y="40"/>
                    <a:pt x="1277" y="60"/>
                  </a:cubicBezTo>
                  <a:cubicBezTo>
                    <a:pt x="1275" y="70"/>
                    <a:pt x="1277" y="73"/>
                    <a:pt x="1279" y="76"/>
                  </a:cubicBezTo>
                  <a:cubicBezTo>
                    <a:pt x="1279" y="79"/>
                    <a:pt x="1280" y="81"/>
                    <a:pt x="1278" y="87"/>
                  </a:cubicBezTo>
                  <a:cubicBezTo>
                    <a:pt x="1276" y="90"/>
                    <a:pt x="1274" y="90"/>
                    <a:pt x="1273" y="90"/>
                  </a:cubicBezTo>
                  <a:cubicBezTo>
                    <a:pt x="1271" y="90"/>
                    <a:pt x="1269" y="90"/>
                    <a:pt x="1268" y="89"/>
                  </a:cubicBezTo>
                  <a:cubicBezTo>
                    <a:pt x="1264" y="89"/>
                    <a:pt x="1262" y="88"/>
                    <a:pt x="1257" y="88"/>
                  </a:cubicBezTo>
                  <a:cubicBezTo>
                    <a:pt x="1254" y="88"/>
                    <a:pt x="1251" y="89"/>
                    <a:pt x="1247" y="90"/>
                  </a:cubicBezTo>
                  <a:cubicBezTo>
                    <a:pt x="1231" y="96"/>
                    <a:pt x="1227" y="107"/>
                    <a:pt x="1224" y="114"/>
                  </a:cubicBezTo>
                  <a:cubicBezTo>
                    <a:pt x="1224" y="116"/>
                    <a:pt x="1223" y="117"/>
                    <a:pt x="1223" y="119"/>
                  </a:cubicBezTo>
                  <a:cubicBezTo>
                    <a:pt x="1220" y="118"/>
                    <a:pt x="1214" y="112"/>
                    <a:pt x="1212" y="109"/>
                  </a:cubicBezTo>
                  <a:cubicBezTo>
                    <a:pt x="1208" y="105"/>
                    <a:pt x="1205" y="102"/>
                    <a:pt x="1203" y="100"/>
                  </a:cubicBezTo>
                  <a:cubicBezTo>
                    <a:pt x="1201" y="99"/>
                    <a:pt x="1198" y="97"/>
                    <a:pt x="1196" y="93"/>
                  </a:cubicBezTo>
                  <a:cubicBezTo>
                    <a:pt x="1188" y="87"/>
                    <a:pt x="1178" y="76"/>
                    <a:pt x="1161" y="69"/>
                  </a:cubicBezTo>
                  <a:cubicBezTo>
                    <a:pt x="1153" y="66"/>
                    <a:pt x="1148" y="64"/>
                    <a:pt x="1144" y="64"/>
                  </a:cubicBezTo>
                  <a:cubicBezTo>
                    <a:pt x="1138" y="64"/>
                    <a:pt x="1135" y="68"/>
                    <a:pt x="1132" y="72"/>
                  </a:cubicBezTo>
                  <a:cubicBezTo>
                    <a:pt x="1130" y="74"/>
                    <a:pt x="1128" y="76"/>
                    <a:pt x="1127" y="78"/>
                  </a:cubicBezTo>
                  <a:cubicBezTo>
                    <a:pt x="1123" y="82"/>
                    <a:pt x="1121" y="84"/>
                    <a:pt x="1121" y="86"/>
                  </a:cubicBezTo>
                  <a:cubicBezTo>
                    <a:pt x="1117" y="90"/>
                    <a:pt x="1117" y="90"/>
                    <a:pt x="1112" y="90"/>
                  </a:cubicBezTo>
                  <a:cubicBezTo>
                    <a:pt x="1111" y="90"/>
                    <a:pt x="1111" y="90"/>
                    <a:pt x="1111" y="90"/>
                  </a:cubicBezTo>
                  <a:cubicBezTo>
                    <a:pt x="1107" y="90"/>
                    <a:pt x="1107" y="90"/>
                    <a:pt x="1107" y="90"/>
                  </a:cubicBezTo>
                  <a:cubicBezTo>
                    <a:pt x="1097" y="90"/>
                    <a:pt x="1091" y="90"/>
                    <a:pt x="1085" y="83"/>
                  </a:cubicBezTo>
                  <a:cubicBezTo>
                    <a:pt x="1082" y="79"/>
                    <a:pt x="1078" y="77"/>
                    <a:pt x="1075" y="77"/>
                  </a:cubicBezTo>
                  <a:cubicBezTo>
                    <a:pt x="1072" y="77"/>
                    <a:pt x="1069" y="79"/>
                    <a:pt x="1065" y="81"/>
                  </a:cubicBezTo>
                  <a:cubicBezTo>
                    <a:pt x="1063" y="82"/>
                    <a:pt x="1062" y="82"/>
                    <a:pt x="1059" y="83"/>
                  </a:cubicBezTo>
                  <a:cubicBezTo>
                    <a:pt x="1052" y="86"/>
                    <a:pt x="1051" y="88"/>
                    <a:pt x="1050" y="90"/>
                  </a:cubicBezTo>
                  <a:cubicBezTo>
                    <a:pt x="1049" y="90"/>
                    <a:pt x="1049" y="90"/>
                    <a:pt x="1049" y="90"/>
                  </a:cubicBezTo>
                  <a:cubicBezTo>
                    <a:pt x="1049" y="90"/>
                    <a:pt x="1047" y="90"/>
                    <a:pt x="1045" y="90"/>
                  </a:cubicBezTo>
                  <a:cubicBezTo>
                    <a:pt x="1033" y="88"/>
                    <a:pt x="1028" y="92"/>
                    <a:pt x="1022" y="98"/>
                  </a:cubicBezTo>
                  <a:cubicBezTo>
                    <a:pt x="1020" y="100"/>
                    <a:pt x="1018" y="102"/>
                    <a:pt x="1018" y="104"/>
                  </a:cubicBezTo>
                  <a:cubicBezTo>
                    <a:pt x="1016" y="105"/>
                    <a:pt x="1015" y="106"/>
                    <a:pt x="1015" y="106"/>
                  </a:cubicBezTo>
                  <a:cubicBezTo>
                    <a:pt x="1014" y="106"/>
                    <a:pt x="1014" y="106"/>
                    <a:pt x="1013" y="106"/>
                  </a:cubicBezTo>
                  <a:cubicBezTo>
                    <a:pt x="1010" y="104"/>
                    <a:pt x="1013" y="81"/>
                    <a:pt x="1014" y="67"/>
                  </a:cubicBezTo>
                  <a:cubicBezTo>
                    <a:pt x="1014" y="62"/>
                    <a:pt x="1014" y="62"/>
                    <a:pt x="1014" y="62"/>
                  </a:cubicBezTo>
                  <a:cubicBezTo>
                    <a:pt x="1017" y="43"/>
                    <a:pt x="1015" y="39"/>
                    <a:pt x="1010" y="31"/>
                  </a:cubicBezTo>
                  <a:cubicBezTo>
                    <a:pt x="1009" y="29"/>
                    <a:pt x="1007" y="28"/>
                    <a:pt x="1007" y="27"/>
                  </a:cubicBezTo>
                  <a:cubicBezTo>
                    <a:pt x="1003" y="20"/>
                    <a:pt x="997" y="17"/>
                    <a:pt x="990" y="17"/>
                  </a:cubicBezTo>
                  <a:cubicBezTo>
                    <a:pt x="983" y="17"/>
                    <a:pt x="976" y="18"/>
                    <a:pt x="967" y="22"/>
                  </a:cubicBezTo>
                  <a:cubicBezTo>
                    <a:pt x="963" y="24"/>
                    <a:pt x="959" y="25"/>
                    <a:pt x="958" y="25"/>
                  </a:cubicBezTo>
                  <a:cubicBezTo>
                    <a:pt x="956" y="25"/>
                    <a:pt x="954" y="24"/>
                    <a:pt x="949" y="19"/>
                  </a:cubicBezTo>
                  <a:cubicBezTo>
                    <a:pt x="948" y="17"/>
                    <a:pt x="947" y="16"/>
                    <a:pt x="944" y="14"/>
                  </a:cubicBezTo>
                  <a:cubicBezTo>
                    <a:pt x="936" y="5"/>
                    <a:pt x="930" y="0"/>
                    <a:pt x="923" y="0"/>
                  </a:cubicBezTo>
                  <a:cubicBezTo>
                    <a:pt x="919" y="0"/>
                    <a:pt x="915" y="1"/>
                    <a:pt x="910" y="5"/>
                  </a:cubicBezTo>
                  <a:cubicBezTo>
                    <a:pt x="900" y="13"/>
                    <a:pt x="904" y="23"/>
                    <a:pt x="906" y="33"/>
                  </a:cubicBezTo>
                  <a:cubicBezTo>
                    <a:pt x="907" y="38"/>
                    <a:pt x="909" y="43"/>
                    <a:pt x="909" y="47"/>
                  </a:cubicBezTo>
                  <a:cubicBezTo>
                    <a:pt x="909" y="59"/>
                    <a:pt x="907" y="59"/>
                    <a:pt x="904" y="59"/>
                  </a:cubicBezTo>
                  <a:cubicBezTo>
                    <a:pt x="903" y="59"/>
                    <a:pt x="901" y="59"/>
                    <a:pt x="899" y="58"/>
                  </a:cubicBezTo>
                  <a:cubicBezTo>
                    <a:pt x="899" y="58"/>
                    <a:pt x="898" y="58"/>
                    <a:pt x="897" y="58"/>
                  </a:cubicBezTo>
                  <a:cubicBezTo>
                    <a:pt x="887" y="58"/>
                    <a:pt x="873" y="66"/>
                    <a:pt x="867" y="79"/>
                  </a:cubicBezTo>
                  <a:cubicBezTo>
                    <a:pt x="865" y="85"/>
                    <a:pt x="856" y="88"/>
                    <a:pt x="847" y="93"/>
                  </a:cubicBezTo>
                  <a:cubicBezTo>
                    <a:pt x="838" y="96"/>
                    <a:pt x="828" y="100"/>
                    <a:pt x="823" y="107"/>
                  </a:cubicBezTo>
                  <a:cubicBezTo>
                    <a:pt x="817" y="114"/>
                    <a:pt x="817" y="120"/>
                    <a:pt x="818" y="123"/>
                  </a:cubicBezTo>
                  <a:cubicBezTo>
                    <a:pt x="821" y="129"/>
                    <a:pt x="828" y="133"/>
                    <a:pt x="837" y="134"/>
                  </a:cubicBezTo>
                  <a:cubicBezTo>
                    <a:pt x="834" y="137"/>
                    <a:pt x="828" y="142"/>
                    <a:pt x="822" y="147"/>
                  </a:cubicBezTo>
                  <a:cubicBezTo>
                    <a:pt x="818" y="149"/>
                    <a:pt x="814" y="152"/>
                    <a:pt x="810" y="155"/>
                  </a:cubicBezTo>
                  <a:cubicBezTo>
                    <a:pt x="796" y="166"/>
                    <a:pt x="801" y="174"/>
                    <a:pt x="805" y="181"/>
                  </a:cubicBezTo>
                  <a:cubicBezTo>
                    <a:pt x="806" y="184"/>
                    <a:pt x="807" y="187"/>
                    <a:pt x="808" y="191"/>
                  </a:cubicBezTo>
                  <a:cubicBezTo>
                    <a:pt x="809" y="194"/>
                    <a:pt x="809" y="195"/>
                    <a:pt x="809" y="195"/>
                  </a:cubicBezTo>
                  <a:cubicBezTo>
                    <a:pt x="808" y="196"/>
                    <a:pt x="808" y="196"/>
                    <a:pt x="806" y="196"/>
                  </a:cubicBezTo>
                  <a:cubicBezTo>
                    <a:pt x="804" y="196"/>
                    <a:pt x="800" y="195"/>
                    <a:pt x="796" y="195"/>
                  </a:cubicBezTo>
                  <a:cubicBezTo>
                    <a:pt x="793" y="194"/>
                    <a:pt x="790" y="193"/>
                    <a:pt x="786" y="193"/>
                  </a:cubicBezTo>
                  <a:cubicBezTo>
                    <a:pt x="781" y="192"/>
                    <a:pt x="778" y="194"/>
                    <a:pt x="775" y="196"/>
                  </a:cubicBezTo>
                  <a:cubicBezTo>
                    <a:pt x="770" y="203"/>
                    <a:pt x="774" y="215"/>
                    <a:pt x="779" y="231"/>
                  </a:cubicBezTo>
                  <a:cubicBezTo>
                    <a:pt x="779" y="233"/>
                    <a:pt x="779" y="233"/>
                    <a:pt x="779" y="233"/>
                  </a:cubicBezTo>
                  <a:cubicBezTo>
                    <a:pt x="783" y="247"/>
                    <a:pt x="788" y="254"/>
                    <a:pt x="793" y="261"/>
                  </a:cubicBezTo>
                  <a:cubicBezTo>
                    <a:pt x="796" y="266"/>
                    <a:pt x="800" y="270"/>
                    <a:pt x="803" y="277"/>
                  </a:cubicBezTo>
                  <a:cubicBezTo>
                    <a:pt x="810" y="290"/>
                    <a:pt x="810" y="292"/>
                    <a:pt x="806" y="303"/>
                  </a:cubicBezTo>
                  <a:cubicBezTo>
                    <a:pt x="805" y="305"/>
                    <a:pt x="804" y="308"/>
                    <a:pt x="803" y="312"/>
                  </a:cubicBezTo>
                  <a:cubicBezTo>
                    <a:pt x="802" y="315"/>
                    <a:pt x="801" y="318"/>
                    <a:pt x="797" y="318"/>
                  </a:cubicBezTo>
                  <a:cubicBezTo>
                    <a:pt x="794" y="318"/>
                    <a:pt x="790" y="315"/>
                    <a:pt x="789" y="310"/>
                  </a:cubicBezTo>
                  <a:cubicBezTo>
                    <a:pt x="788" y="308"/>
                    <a:pt x="787" y="304"/>
                    <a:pt x="793" y="299"/>
                  </a:cubicBezTo>
                  <a:cubicBezTo>
                    <a:pt x="797" y="295"/>
                    <a:pt x="800" y="291"/>
                    <a:pt x="800" y="287"/>
                  </a:cubicBezTo>
                  <a:cubicBezTo>
                    <a:pt x="800" y="281"/>
                    <a:pt x="795" y="276"/>
                    <a:pt x="788" y="270"/>
                  </a:cubicBezTo>
                  <a:cubicBezTo>
                    <a:pt x="783" y="265"/>
                    <a:pt x="778" y="260"/>
                    <a:pt x="773" y="253"/>
                  </a:cubicBezTo>
                  <a:cubicBezTo>
                    <a:pt x="766" y="242"/>
                    <a:pt x="763" y="233"/>
                    <a:pt x="762" y="225"/>
                  </a:cubicBezTo>
                  <a:cubicBezTo>
                    <a:pt x="760" y="217"/>
                    <a:pt x="758" y="210"/>
                    <a:pt x="752" y="201"/>
                  </a:cubicBezTo>
                  <a:cubicBezTo>
                    <a:pt x="748" y="196"/>
                    <a:pt x="744" y="193"/>
                    <a:pt x="739" y="193"/>
                  </a:cubicBezTo>
                  <a:cubicBezTo>
                    <a:pt x="730" y="193"/>
                    <a:pt x="720" y="201"/>
                    <a:pt x="708" y="222"/>
                  </a:cubicBezTo>
                  <a:cubicBezTo>
                    <a:pt x="703" y="228"/>
                    <a:pt x="703" y="234"/>
                    <a:pt x="703" y="240"/>
                  </a:cubicBezTo>
                  <a:cubicBezTo>
                    <a:pt x="707" y="251"/>
                    <a:pt x="720" y="258"/>
                    <a:pt x="731" y="265"/>
                  </a:cubicBezTo>
                  <a:cubicBezTo>
                    <a:pt x="735" y="266"/>
                    <a:pt x="737" y="267"/>
                    <a:pt x="740" y="269"/>
                  </a:cubicBezTo>
                  <a:cubicBezTo>
                    <a:pt x="746" y="272"/>
                    <a:pt x="747" y="275"/>
                    <a:pt x="747" y="275"/>
                  </a:cubicBezTo>
                  <a:cubicBezTo>
                    <a:pt x="746" y="276"/>
                    <a:pt x="744" y="277"/>
                    <a:pt x="739" y="277"/>
                  </a:cubicBezTo>
                  <a:cubicBezTo>
                    <a:pt x="736" y="277"/>
                    <a:pt x="734" y="277"/>
                    <a:pt x="732" y="276"/>
                  </a:cubicBezTo>
                  <a:cubicBezTo>
                    <a:pt x="730" y="275"/>
                    <a:pt x="726" y="274"/>
                    <a:pt x="723" y="272"/>
                  </a:cubicBezTo>
                  <a:cubicBezTo>
                    <a:pt x="712" y="268"/>
                    <a:pt x="699" y="263"/>
                    <a:pt x="687" y="263"/>
                  </a:cubicBezTo>
                  <a:cubicBezTo>
                    <a:pt x="681" y="263"/>
                    <a:pt x="676" y="264"/>
                    <a:pt x="671" y="266"/>
                  </a:cubicBezTo>
                  <a:cubicBezTo>
                    <a:pt x="665" y="268"/>
                    <a:pt x="663" y="271"/>
                    <a:pt x="662" y="274"/>
                  </a:cubicBezTo>
                  <a:cubicBezTo>
                    <a:pt x="661" y="277"/>
                    <a:pt x="663" y="281"/>
                    <a:pt x="665" y="284"/>
                  </a:cubicBezTo>
                  <a:cubicBezTo>
                    <a:pt x="669" y="288"/>
                    <a:pt x="672" y="293"/>
                    <a:pt x="670" y="299"/>
                  </a:cubicBezTo>
                  <a:cubicBezTo>
                    <a:pt x="667" y="304"/>
                    <a:pt x="664" y="305"/>
                    <a:pt x="657" y="305"/>
                  </a:cubicBezTo>
                  <a:cubicBezTo>
                    <a:pt x="653" y="305"/>
                    <a:pt x="647" y="304"/>
                    <a:pt x="640" y="304"/>
                  </a:cubicBezTo>
                  <a:cubicBezTo>
                    <a:pt x="633" y="302"/>
                    <a:pt x="626" y="301"/>
                    <a:pt x="617" y="300"/>
                  </a:cubicBezTo>
                  <a:cubicBezTo>
                    <a:pt x="613" y="300"/>
                    <a:pt x="611" y="299"/>
                    <a:pt x="608" y="299"/>
                  </a:cubicBezTo>
                  <a:cubicBezTo>
                    <a:pt x="592" y="299"/>
                    <a:pt x="589" y="306"/>
                    <a:pt x="586" y="315"/>
                  </a:cubicBezTo>
                  <a:cubicBezTo>
                    <a:pt x="584" y="319"/>
                    <a:pt x="584" y="323"/>
                    <a:pt x="581" y="327"/>
                  </a:cubicBezTo>
                  <a:cubicBezTo>
                    <a:pt x="579" y="331"/>
                    <a:pt x="579" y="331"/>
                    <a:pt x="579" y="331"/>
                  </a:cubicBezTo>
                  <a:cubicBezTo>
                    <a:pt x="578" y="331"/>
                    <a:pt x="575" y="327"/>
                    <a:pt x="573" y="326"/>
                  </a:cubicBezTo>
                  <a:cubicBezTo>
                    <a:pt x="570" y="320"/>
                    <a:pt x="564" y="312"/>
                    <a:pt x="555" y="310"/>
                  </a:cubicBezTo>
                  <a:cubicBezTo>
                    <a:pt x="549" y="308"/>
                    <a:pt x="546" y="309"/>
                    <a:pt x="543" y="311"/>
                  </a:cubicBezTo>
                  <a:cubicBezTo>
                    <a:pt x="541" y="315"/>
                    <a:pt x="541" y="320"/>
                    <a:pt x="542" y="327"/>
                  </a:cubicBezTo>
                  <a:cubicBezTo>
                    <a:pt x="544" y="334"/>
                    <a:pt x="545" y="342"/>
                    <a:pt x="544" y="351"/>
                  </a:cubicBezTo>
                  <a:cubicBezTo>
                    <a:pt x="544" y="352"/>
                    <a:pt x="544" y="353"/>
                    <a:pt x="544" y="354"/>
                  </a:cubicBezTo>
                  <a:cubicBezTo>
                    <a:pt x="541" y="353"/>
                    <a:pt x="538" y="353"/>
                    <a:pt x="535" y="356"/>
                  </a:cubicBezTo>
                  <a:cubicBezTo>
                    <a:pt x="530" y="359"/>
                    <a:pt x="529" y="363"/>
                    <a:pt x="527" y="365"/>
                  </a:cubicBezTo>
                  <a:cubicBezTo>
                    <a:pt x="524" y="370"/>
                    <a:pt x="523" y="373"/>
                    <a:pt x="512" y="376"/>
                  </a:cubicBezTo>
                  <a:cubicBezTo>
                    <a:pt x="497" y="381"/>
                    <a:pt x="495" y="388"/>
                    <a:pt x="493" y="397"/>
                  </a:cubicBezTo>
                  <a:cubicBezTo>
                    <a:pt x="492" y="402"/>
                    <a:pt x="491" y="407"/>
                    <a:pt x="487" y="413"/>
                  </a:cubicBezTo>
                  <a:cubicBezTo>
                    <a:pt x="486" y="415"/>
                    <a:pt x="485" y="417"/>
                    <a:pt x="485" y="418"/>
                  </a:cubicBezTo>
                  <a:cubicBezTo>
                    <a:pt x="484" y="416"/>
                    <a:pt x="483" y="413"/>
                    <a:pt x="483" y="411"/>
                  </a:cubicBezTo>
                  <a:cubicBezTo>
                    <a:pt x="481" y="406"/>
                    <a:pt x="481" y="399"/>
                    <a:pt x="477" y="395"/>
                  </a:cubicBezTo>
                  <a:cubicBezTo>
                    <a:pt x="475" y="392"/>
                    <a:pt x="475" y="390"/>
                    <a:pt x="473" y="387"/>
                  </a:cubicBezTo>
                  <a:cubicBezTo>
                    <a:pt x="470" y="380"/>
                    <a:pt x="467" y="376"/>
                    <a:pt x="458" y="372"/>
                  </a:cubicBezTo>
                  <a:cubicBezTo>
                    <a:pt x="455" y="371"/>
                    <a:pt x="454" y="370"/>
                    <a:pt x="454" y="368"/>
                  </a:cubicBezTo>
                  <a:cubicBezTo>
                    <a:pt x="455" y="364"/>
                    <a:pt x="459" y="362"/>
                    <a:pt x="464" y="362"/>
                  </a:cubicBezTo>
                  <a:cubicBezTo>
                    <a:pt x="467" y="362"/>
                    <a:pt x="470" y="362"/>
                    <a:pt x="474" y="363"/>
                  </a:cubicBezTo>
                  <a:cubicBezTo>
                    <a:pt x="479" y="364"/>
                    <a:pt x="484" y="364"/>
                    <a:pt x="491" y="364"/>
                  </a:cubicBezTo>
                  <a:cubicBezTo>
                    <a:pt x="497" y="364"/>
                    <a:pt x="504" y="364"/>
                    <a:pt x="511" y="362"/>
                  </a:cubicBezTo>
                  <a:cubicBezTo>
                    <a:pt x="522" y="359"/>
                    <a:pt x="529" y="357"/>
                    <a:pt x="531" y="353"/>
                  </a:cubicBezTo>
                  <a:cubicBezTo>
                    <a:pt x="535" y="348"/>
                    <a:pt x="534" y="342"/>
                    <a:pt x="531" y="335"/>
                  </a:cubicBezTo>
                  <a:cubicBezTo>
                    <a:pt x="529" y="324"/>
                    <a:pt x="521" y="323"/>
                    <a:pt x="514" y="322"/>
                  </a:cubicBezTo>
                  <a:cubicBezTo>
                    <a:pt x="510" y="321"/>
                    <a:pt x="505" y="321"/>
                    <a:pt x="502" y="317"/>
                  </a:cubicBezTo>
                  <a:cubicBezTo>
                    <a:pt x="495" y="312"/>
                    <a:pt x="477" y="299"/>
                    <a:pt x="459" y="297"/>
                  </a:cubicBezTo>
                  <a:cubicBezTo>
                    <a:pt x="446" y="294"/>
                    <a:pt x="436" y="292"/>
                    <a:pt x="426" y="284"/>
                  </a:cubicBezTo>
                  <a:cubicBezTo>
                    <a:pt x="416" y="277"/>
                    <a:pt x="408" y="276"/>
                    <a:pt x="393" y="276"/>
                  </a:cubicBezTo>
                  <a:cubicBezTo>
                    <a:pt x="390" y="276"/>
                    <a:pt x="388" y="276"/>
                    <a:pt x="385" y="276"/>
                  </a:cubicBezTo>
                  <a:cubicBezTo>
                    <a:pt x="369" y="275"/>
                    <a:pt x="362" y="283"/>
                    <a:pt x="356" y="293"/>
                  </a:cubicBezTo>
                  <a:cubicBezTo>
                    <a:pt x="352" y="296"/>
                    <a:pt x="350" y="299"/>
                    <a:pt x="345" y="304"/>
                  </a:cubicBezTo>
                  <a:cubicBezTo>
                    <a:pt x="339" y="310"/>
                    <a:pt x="332" y="315"/>
                    <a:pt x="325" y="319"/>
                  </a:cubicBezTo>
                  <a:cubicBezTo>
                    <a:pt x="318" y="324"/>
                    <a:pt x="308" y="329"/>
                    <a:pt x="298" y="338"/>
                  </a:cubicBezTo>
                  <a:cubicBezTo>
                    <a:pt x="285" y="350"/>
                    <a:pt x="282" y="359"/>
                    <a:pt x="279" y="370"/>
                  </a:cubicBezTo>
                  <a:cubicBezTo>
                    <a:pt x="276" y="377"/>
                    <a:pt x="274" y="386"/>
                    <a:pt x="269" y="397"/>
                  </a:cubicBezTo>
                  <a:cubicBezTo>
                    <a:pt x="259" y="415"/>
                    <a:pt x="254" y="418"/>
                    <a:pt x="246" y="421"/>
                  </a:cubicBezTo>
                  <a:cubicBezTo>
                    <a:pt x="242" y="424"/>
                    <a:pt x="237" y="426"/>
                    <a:pt x="231" y="431"/>
                  </a:cubicBezTo>
                  <a:cubicBezTo>
                    <a:pt x="211" y="446"/>
                    <a:pt x="210" y="448"/>
                    <a:pt x="215" y="472"/>
                  </a:cubicBezTo>
                  <a:cubicBezTo>
                    <a:pt x="216" y="473"/>
                    <a:pt x="216" y="476"/>
                    <a:pt x="217" y="478"/>
                  </a:cubicBezTo>
                  <a:cubicBezTo>
                    <a:pt x="220" y="495"/>
                    <a:pt x="221" y="501"/>
                    <a:pt x="239" y="504"/>
                  </a:cubicBezTo>
                  <a:cubicBezTo>
                    <a:pt x="243" y="504"/>
                    <a:pt x="246" y="505"/>
                    <a:pt x="247" y="505"/>
                  </a:cubicBezTo>
                  <a:cubicBezTo>
                    <a:pt x="249" y="505"/>
                    <a:pt x="251" y="505"/>
                    <a:pt x="252" y="505"/>
                  </a:cubicBezTo>
                  <a:cubicBezTo>
                    <a:pt x="255" y="505"/>
                    <a:pt x="257" y="504"/>
                    <a:pt x="258" y="501"/>
                  </a:cubicBezTo>
                  <a:cubicBezTo>
                    <a:pt x="260" y="500"/>
                    <a:pt x="261" y="498"/>
                    <a:pt x="264" y="495"/>
                  </a:cubicBezTo>
                  <a:cubicBezTo>
                    <a:pt x="265" y="494"/>
                    <a:pt x="267" y="493"/>
                    <a:pt x="269" y="493"/>
                  </a:cubicBezTo>
                  <a:cubicBezTo>
                    <a:pt x="276" y="493"/>
                    <a:pt x="286" y="503"/>
                    <a:pt x="290" y="512"/>
                  </a:cubicBezTo>
                  <a:cubicBezTo>
                    <a:pt x="291" y="517"/>
                    <a:pt x="292" y="521"/>
                    <a:pt x="292" y="525"/>
                  </a:cubicBezTo>
                  <a:cubicBezTo>
                    <a:pt x="293" y="530"/>
                    <a:pt x="293" y="536"/>
                    <a:pt x="297" y="546"/>
                  </a:cubicBezTo>
                  <a:cubicBezTo>
                    <a:pt x="300" y="552"/>
                    <a:pt x="303" y="554"/>
                    <a:pt x="307" y="554"/>
                  </a:cubicBezTo>
                  <a:cubicBezTo>
                    <a:pt x="315" y="554"/>
                    <a:pt x="321" y="545"/>
                    <a:pt x="327" y="537"/>
                  </a:cubicBezTo>
                  <a:cubicBezTo>
                    <a:pt x="329" y="534"/>
                    <a:pt x="329" y="534"/>
                    <a:pt x="329" y="534"/>
                  </a:cubicBezTo>
                  <a:cubicBezTo>
                    <a:pt x="333" y="527"/>
                    <a:pt x="333" y="522"/>
                    <a:pt x="334" y="516"/>
                  </a:cubicBezTo>
                  <a:cubicBezTo>
                    <a:pt x="334" y="512"/>
                    <a:pt x="334" y="507"/>
                    <a:pt x="334" y="501"/>
                  </a:cubicBezTo>
                  <a:cubicBezTo>
                    <a:pt x="338" y="484"/>
                    <a:pt x="336" y="478"/>
                    <a:pt x="333" y="467"/>
                  </a:cubicBezTo>
                  <a:cubicBezTo>
                    <a:pt x="332" y="463"/>
                    <a:pt x="332" y="463"/>
                    <a:pt x="332" y="463"/>
                  </a:cubicBezTo>
                  <a:cubicBezTo>
                    <a:pt x="329" y="451"/>
                    <a:pt x="329" y="448"/>
                    <a:pt x="330" y="435"/>
                  </a:cubicBezTo>
                  <a:cubicBezTo>
                    <a:pt x="331" y="426"/>
                    <a:pt x="340" y="423"/>
                    <a:pt x="346" y="419"/>
                  </a:cubicBezTo>
                  <a:cubicBezTo>
                    <a:pt x="347" y="419"/>
                    <a:pt x="349" y="418"/>
                    <a:pt x="350" y="418"/>
                  </a:cubicBezTo>
                  <a:cubicBezTo>
                    <a:pt x="354" y="416"/>
                    <a:pt x="355" y="411"/>
                    <a:pt x="356" y="404"/>
                  </a:cubicBezTo>
                  <a:cubicBezTo>
                    <a:pt x="357" y="397"/>
                    <a:pt x="358" y="390"/>
                    <a:pt x="363" y="386"/>
                  </a:cubicBezTo>
                  <a:cubicBezTo>
                    <a:pt x="369" y="381"/>
                    <a:pt x="375" y="379"/>
                    <a:pt x="379" y="379"/>
                  </a:cubicBezTo>
                  <a:cubicBezTo>
                    <a:pt x="383" y="379"/>
                    <a:pt x="384" y="380"/>
                    <a:pt x="384" y="384"/>
                  </a:cubicBezTo>
                  <a:cubicBezTo>
                    <a:pt x="384" y="395"/>
                    <a:pt x="375" y="411"/>
                    <a:pt x="370" y="419"/>
                  </a:cubicBezTo>
                  <a:cubicBezTo>
                    <a:pt x="364" y="429"/>
                    <a:pt x="362" y="440"/>
                    <a:pt x="372" y="460"/>
                  </a:cubicBezTo>
                  <a:cubicBezTo>
                    <a:pt x="375" y="467"/>
                    <a:pt x="380" y="472"/>
                    <a:pt x="388" y="472"/>
                  </a:cubicBezTo>
                  <a:cubicBezTo>
                    <a:pt x="393" y="472"/>
                    <a:pt x="398" y="470"/>
                    <a:pt x="404" y="468"/>
                  </a:cubicBezTo>
                  <a:cubicBezTo>
                    <a:pt x="408" y="467"/>
                    <a:pt x="413" y="465"/>
                    <a:pt x="418" y="464"/>
                  </a:cubicBezTo>
                  <a:cubicBezTo>
                    <a:pt x="422" y="463"/>
                    <a:pt x="425" y="463"/>
                    <a:pt x="427" y="462"/>
                  </a:cubicBezTo>
                  <a:cubicBezTo>
                    <a:pt x="427" y="464"/>
                    <a:pt x="427" y="467"/>
                    <a:pt x="428" y="473"/>
                  </a:cubicBezTo>
                  <a:cubicBezTo>
                    <a:pt x="429" y="475"/>
                    <a:pt x="429" y="477"/>
                    <a:pt x="428" y="478"/>
                  </a:cubicBezTo>
                  <a:cubicBezTo>
                    <a:pt x="427" y="479"/>
                    <a:pt x="422" y="479"/>
                    <a:pt x="421" y="479"/>
                  </a:cubicBezTo>
                  <a:cubicBezTo>
                    <a:pt x="420" y="479"/>
                    <a:pt x="417" y="479"/>
                    <a:pt x="416" y="479"/>
                  </a:cubicBezTo>
                  <a:cubicBezTo>
                    <a:pt x="414" y="479"/>
                    <a:pt x="411" y="478"/>
                    <a:pt x="410" y="478"/>
                  </a:cubicBezTo>
                  <a:cubicBezTo>
                    <a:pt x="405" y="478"/>
                    <a:pt x="400" y="479"/>
                    <a:pt x="397" y="480"/>
                  </a:cubicBezTo>
                  <a:cubicBezTo>
                    <a:pt x="386" y="484"/>
                    <a:pt x="387" y="496"/>
                    <a:pt x="388" y="505"/>
                  </a:cubicBezTo>
                  <a:cubicBezTo>
                    <a:pt x="388" y="507"/>
                    <a:pt x="388" y="511"/>
                    <a:pt x="388" y="512"/>
                  </a:cubicBezTo>
                  <a:cubicBezTo>
                    <a:pt x="378" y="512"/>
                    <a:pt x="367" y="520"/>
                    <a:pt x="367" y="536"/>
                  </a:cubicBezTo>
                  <a:cubicBezTo>
                    <a:pt x="367" y="547"/>
                    <a:pt x="374" y="549"/>
                    <a:pt x="381" y="550"/>
                  </a:cubicBezTo>
                  <a:cubicBezTo>
                    <a:pt x="384" y="551"/>
                    <a:pt x="389" y="553"/>
                    <a:pt x="393" y="555"/>
                  </a:cubicBezTo>
                  <a:cubicBezTo>
                    <a:pt x="393" y="556"/>
                    <a:pt x="393" y="556"/>
                    <a:pt x="393" y="556"/>
                  </a:cubicBezTo>
                  <a:cubicBezTo>
                    <a:pt x="392" y="556"/>
                    <a:pt x="391" y="556"/>
                    <a:pt x="389" y="556"/>
                  </a:cubicBezTo>
                  <a:cubicBezTo>
                    <a:pt x="384" y="556"/>
                    <a:pt x="379" y="555"/>
                    <a:pt x="378" y="555"/>
                  </a:cubicBezTo>
                  <a:cubicBezTo>
                    <a:pt x="373" y="554"/>
                    <a:pt x="365" y="554"/>
                    <a:pt x="356" y="554"/>
                  </a:cubicBezTo>
                  <a:cubicBezTo>
                    <a:pt x="347" y="554"/>
                    <a:pt x="334" y="554"/>
                    <a:pt x="324" y="558"/>
                  </a:cubicBezTo>
                  <a:cubicBezTo>
                    <a:pt x="315" y="560"/>
                    <a:pt x="307" y="562"/>
                    <a:pt x="296" y="562"/>
                  </a:cubicBezTo>
                  <a:cubicBezTo>
                    <a:pt x="291" y="562"/>
                    <a:pt x="287" y="562"/>
                    <a:pt x="281" y="561"/>
                  </a:cubicBezTo>
                  <a:cubicBezTo>
                    <a:pt x="276" y="561"/>
                    <a:pt x="277" y="549"/>
                    <a:pt x="277" y="540"/>
                  </a:cubicBezTo>
                  <a:cubicBezTo>
                    <a:pt x="277" y="531"/>
                    <a:pt x="278" y="525"/>
                    <a:pt x="274" y="522"/>
                  </a:cubicBezTo>
                  <a:cubicBezTo>
                    <a:pt x="272" y="522"/>
                    <a:pt x="271" y="522"/>
                    <a:pt x="269" y="522"/>
                  </a:cubicBezTo>
                  <a:cubicBezTo>
                    <a:pt x="263" y="522"/>
                    <a:pt x="259" y="529"/>
                    <a:pt x="259" y="542"/>
                  </a:cubicBezTo>
                  <a:cubicBezTo>
                    <a:pt x="259" y="546"/>
                    <a:pt x="259" y="550"/>
                    <a:pt x="260" y="555"/>
                  </a:cubicBezTo>
                  <a:cubicBezTo>
                    <a:pt x="260" y="561"/>
                    <a:pt x="262" y="572"/>
                    <a:pt x="260" y="574"/>
                  </a:cubicBezTo>
                  <a:cubicBezTo>
                    <a:pt x="260" y="574"/>
                    <a:pt x="260" y="574"/>
                    <a:pt x="259" y="574"/>
                  </a:cubicBezTo>
                  <a:cubicBezTo>
                    <a:pt x="258" y="574"/>
                    <a:pt x="256" y="574"/>
                    <a:pt x="254" y="573"/>
                  </a:cubicBezTo>
                  <a:cubicBezTo>
                    <a:pt x="252" y="573"/>
                    <a:pt x="248" y="572"/>
                    <a:pt x="246" y="572"/>
                  </a:cubicBezTo>
                  <a:cubicBezTo>
                    <a:pt x="242" y="572"/>
                    <a:pt x="241" y="572"/>
                    <a:pt x="238" y="574"/>
                  </a:cubicBezTo>
                  <a:cubicBezTo>
                    <a:pt x="237" y="574"/>
                    <a:pt x="236" y="575"/>
                    <a:pt x="234" y="575"/>
                  </a:cubicBezTo>
                  <a:cubicBezTo>
                    <a:pt x="227" y="577"/>
                    <a:pt x="221" y="579"/>
                    <a:pt x="211" y="598"/>
                  </a:cubicBezTo>
                  <a:cubicBezTo>
                    <a:pt x="209" y="604"/>
                    <a:pt x="207" y="608"/>
                    <a:pt x="205" y="611"/>
                  </a:cubicBezTo>
                  <a:cubicBezTo>
                    <a:pt x="203" y="618"/>
                    <a:pt x="203" y="618"/>
                    <a:pt x="194" y="624"/>
                  </a:cubicBezTo>
                  <a:cubicBezTo>
                    <a:pt x="188" y="630"/>
                    <a:pt x="183" y="631"/>
                    <a:pt x="179" y="633"/>
                  </a:cubicBezTo>
                  <a:cubicBezTo>
                    <a:pt x="176" y="634"/>
                    <a:pt x="173" y="635"/>
                    <a:pt x="170" y="637"/>
                  </a:cubicBezTo>
                  <a:cubicBezTo>
                    <a:pt x="168" y="638"/>
                    <a:pt x="166" y="639"/>
                    <a:pt x="161" y="639"/>
                  </a:cubicBezTo>
                  <a:cubicBezTo>
                    <a:pt x="159" y="639"/>
                    <a:pt x="155" y="638"/>
                    <a:pt x="152" y="638"/>
                  </a:cubicBezTo>
                  <a:cubicBezTo>
                    <a:pt x="147" y="637"/>
                    <a:pt x="142" y="637"/>
                    <a:pt x="139" y="637"/>
                  </a:cubicBezTo>
                  <a:cubicBezTo>
                    <a:pt x="133" y="638"/>
                    <a:pt x="131" y="642"/>
                    <a:pt x="131" y="644"/>
                  </a:cubicBezTo>
                  <a:cubicBezTo>
                    <a:pt x="130" y="649"/>
                    <a:pt x="136" y="655"/>
                    <a:pt x="140" y="657"/>
                  </a:cubicBezTo>
                  <a:cubicBezTo>
                    <a:pt x="145" y="659"/>
                    <a:pt x="155" y="664"/>
                    <a:pt x="161" y="668"/>
                  </a:cubicBezTo>
                  <a:cubicBezTo>
                    <a:pt x="162" y="669"/>
                    <a:pt x="164" y="670"/>
                    <a:pt x="166" y="671"/>
                  </a:cubicBezTo>
                  <a:cubicBezTo>
                    <a:pt x="173" y="676"/>
                    <a:pt x="184" y="683"/>
                    <a:pt x="183" y="694"/>
                  </a:cubicBezTo>
                  <a:cubicBezTo>
                    <a:pt x="183" y="706"/>
                    <a:pt x="180" y="706"/>
                    <a:pt x="177" y="706"/>
                  </a:cubicBezTo>
                  <a:cubicBezTo>
                    <a:pt x="175" y="706"/>
                    <a:pt x="175" y="706"/>
                    <a:pt x="175" y="706"/>
                  </a:cubicBezTo>
                  <a:cubicBezTo>
                    <a:pt x="173" y="706"/>
                    <a:pt x="171" y="706"/>
                    <a:pt x="169" y="707"/>
                  </a:cubicBezTo>
                  <a:cubicBezTo>
                    <a:pt x="166" y="709"/>
                    <a:pt x="155" y="709"/>
                    <a:pt x="138" y="709"/>
                  </a:cubicBezTo>
                  <a:cubicBezTo>
                    <a:pt x="129" y="709"/>
                    <a:pt x="129" y="709"/>
                    <a:pt x="129" y="709"/>
                  </a:cubicBezTo>
                  <a:cubicBezTo>
                    <a:pt x="128" y="709"/>
                    <a:pt x="127" y="709"/>
                    <a:pt x="125" y="709"/>
                  </a:cubicBezTo>
                  <a:cubicBezTo>
                    <a:pt x="121" y="708"/>
                    <a:pt x="117" y="707"/>
                    <a:pt x="112" y="707"/>
                  </a:cubicBezTo>
                  <a:cubicBezTo>
                    <a:pt x="111" y="707"/>
                    <a:pt x="104" y="707"/>
                    <a:pt x="101" y="712"/>
                  </a:cubicBezTo>
                  <a:cubicBezTo>
                    <a:pt x="101" y="713"/>
                    <a:pt x="101" y="717"/>
                    <a:pt x="101" y="724"/>
                  </a:cubicBezTo>
                  <a:cubicBezTo>
                    <a:pt x="101" y="727"/>
                    <a:pt x="101" y="732"/>
                    <a:pt x="101" y="733"/>
                  </a:cubicBezTo>
                  <a:cubicBezTo>
                    <a:pt x="99" y="737"/>
                    <a:pt x="100" y="741"/>
                    <a:pt x="101" y="745"/>
                  </a:cubicBezTo>
                  <a:cubicBezTo>
                    <a:pt x="102" y="749"/>
                    <a:pt x="103" y="752"/>
                    <a:pt x="102" y="755"/>
                  </a:cubicBezTo>
                  <a:cubicBezTo>
                    <a:pt x="102" y="758"/>
                    <a:pt x="101" y="761"/>
                    <a:pt x="100" y="765"/>
                  </a:cubicBezTo>
                  <a:cubicBezTo>
                    <a:pt x="96" y="779"/>
                    <a:pt x="92" y="794"/>
                    <a:pt x="101" y="798"/>
                  </a:cubicBezTo>
                  <a:cubicBezTo>
                    <a:pt x="103" y="800"/>
                    <a:pt x="107" y="799"/>
                    <a:pt x="112" y="799"/>
                  </a:cubicBezTo>
                  <a:cubicBezTo>
                    <a:pt x="116" y="798"/>
                    <a:pt x="119" y="798"/>
                    <a:pt x="123" y="798"/>
                  </a:cubicBezTo>
                  <a:cubicBezTo>
                    <a:pt x="123" y="798"/>
                    <a:pt x="125" y="801"/>
                    <a:pt x="127" y="803"/>
                  </a:cubicBezTo>
                  <a:cubicBezTo>
                    <a:pt x="128" y="806"/>
                    <a:pt x="131" y="809"/>
                    <a:pt x="135" y="810"/>
                  </a:cubicBezTo>
                  <a:cubicBezTo>
                    <a:pt x="137" y="811"/>
                    <a:pt x="139" y="811"/>
                    <a:pt x="140" y="811"/>
                  </a:cubicBezTo>
                  <a:cubicBezTo>
                    <a:pt x="145" y="811"/>
                    <a:pt x="149" y="809"/>
                    <a:pt x="151" y="806"/>
                  </a:cubicBezTo>
                  <a:cubicBezTo>
                    <a:pt x="153" y="805"/>
                    <a:pt x="155" y="804"/>
                    <a:pt x="156" y="804"/>
                  </a:cubicBezTo>
                  <a:cubicBezTo>
                    <a:pt x="159" y="803"/>
                    <a:pt x="162" y="802"/>
                    <a:pt x="165" y="801"/>
                  </a:cubicBezTo>
                  <a:cubicBezTo>
                    <a:pt x="173" y="798"/>
                    <a:pt x="182" y="797"/>
                    <a:pt x="188" y="792"/>
                  </a:cubicBezTo>
                  <a:cubicBezTo>
                    <a:pt x="194" y="788"/>
                    <a:pt x="197" y="781"/>
                    <a:pt x="199" y="774"/>
                  </a:cubicBezTo>
                  <a:cubicBezTo>
                    <a:pt x="201" y="771"/>
                    <a:pt x="202" y="769"/>
                    <a:pt x="203" y="766"/>
                  </a:cubicBezTo>
                  <a:cubicBezTo>
                    <a:pt x="205" y="761"/>
                    <a:pt x="209" y="759"/>
                    <a:pt x="212" y="755"/>
                  </a:cubicBezTo>
                  <a:cubicBezTo>
                    <a:pt x="215" y="753"/>
                    <a:pt x="217" y="750"/>
                    <a:pt x="220" y="747"/>
                  </a:cubicBezTo>
                  <a:cubicBezTo>
                    <a:pt x="222" y="744"/>
                    <a:pt x="224" y="743"/>
                    <a:pt x="226" y="742"/>
                  </a:cubicBezTo>
                  <a:cubicBezTo>
                    <a:pt x="228" y="741"/>
                    <a:pt x="231" y="740"/>
                    <a:pt x="233" y="738"/>
                  </a:cubicBezTo>
                  <a:cubicBezTo>
                    <a:pt x="237" y="733"/>
                    <a:pt x="232" y="729"/>
                    <a:pt x="229" y="726"/>
                  </a:cubicBezTo>
                  <a:cubicBezTo>
                    <a:pt x="228" y="725"/>
                    <a:pt x="226" y="722"/>
                    <a:pt x="226" y="722"/>
                  </a:cubicBezTo>
                  <a:cubicBezTo>
                    <a:pt x="226" y="722"/>
                    <a:pt x="226" y="722"/>
                    <a:pt x="227" y="721"/>
                  </a:cubicBezTo>
                  <a:cubicBezTo>
                    <a:pt x="230" y="719"/>
                    <a:pt x="232" y="720"/>
                    <a:pt x="235" y="722"/>
                  </a:cubicBezTo>
                  <a:cubicBezTo>
                    <a:pt x="238" y="724"/>
                    <a:pt x="241" y="726"/>
                    <a:pt x="246" y="726"/>
                  </a:cubicBezTo>
                  <a:cubicBezTo>
                    <a:pt x="247" y="726"/>
                    <a:pt x="248" y="726"/>
                    <a:pt x="250" y="726"/>
                  </a:cubicBezTo>
                  <a:cubicBezTo>
                    <a:pt x="257" y="724"/>
                    <a:pt x="262" y="720"/>
                    <a:pt x="266" y="717"/>
                  </a:cubicBezTo>
                  <a:cubicBezTo>
                    <a:pt x="270" y="714"/>
                    <a:pt x="273" y="712"/>
                    <a:pt x="276" y="712"/>
                  </a:cubicBezTo>
                  <a:cubicBezTo>
                    <a:pt x="279" y="712"/>
                    <a:pt x="280" y="713"/>
                    <a:pt x="283" y="714"/>
                  </a:cubicBezTo>
                  <a:cubicBezTo>
                    <a:pt x="291" y="718"/>
                    <a:pt x="292" y="722"/>
                    <a:pt x="294" y="726"/>
                  </a:cubicBezTo>
                  <a:cubicBezTo>
                    <a:pt x="295" y="729"/>
                    <a:pt x="296" y="734"/>
                    <a:pt x="302" y="739"/>
                  </a:cubicBezTo>
                  <a:cubicBezTo>
                    <a:pt x="308" y="748"/>
                    <a:pt x="313" y="750"/>
                    <a:pt x="318" y="750"/>
                  </a:cubicBezTo>
                  <a:cubicBezTo>
                    <a:pt x="323" y="751"/>
                    <a:pt x="325" y="752"/>
                    <a:pt x="329" y="755"/>
                  </a:cubicBezTo>
                  <a:cubicBezTo>
                    <a:pt x="330" y="756"/>
                    <a:pt x="331" y="757"/>
                    <a:pt x="332" y="758"/>
                  </a:cubicBezTo>
                  <a:cubicBezTo>
                    <a:pt x="336" y="762"/>
                    <a:pt x="342" y="767"/>
                    <a:pt x="343" y="772"/>
                  </a:cubicBezTo>
                  <a:cubicBezTo>
                    <a:pt x="343" y="775"/>
                    <a:pt x="342" y="777"/>
                    <a:pt x="342" y="780"/>
                  </a:cubicBezTo>
                  <a:cubicBezTo>
                    <a:pt x="341" y="783"/>
                    <a:pt x="340" y="787"/>
                    <a:pt x="343" y="789"/>
                  </a:cubicBezTo>
                  <a:cubicBezTo>
                    <a:pt x="344" y="791"/>
                    <a:pt x="345" y="792"/>
                    <a:pt x="349" y="792"/>
                  </a:cubicBezTo>
                  <a:cubicBezTo>
                    <a:pt x="351" y="792"/>
                    <a:pt x="353" y="791"/>
                    <a:pt x="355" y="789"/>
                  </a:cubicBezTo>
                  <a:cubicBezTo>
                    <a:pt x="358" y="786"/>
                    <a:pt x="358" y="779"/>
                    <a:pt x="358" y="772"/>
                  </a:cubicBezTo>
                  <a:cubicBezTo>
                    <a:pt x="358" y="771"/>
                    <a:pt x="357" y="768"/>
                    <a:pt x="358" y="766"/>
                  </a:cubicBezTo>
                  <a:cubicBezTo>
                    <a:pt x="363" y="766"/>
                    <a:pt x="367" y="766"/>
                    <a:pt x="369" y="762"/>
                  </a:cubicBezTo>
                  <a:cubicBezTo>
                    <a:pt x="370" y="756"/>
                    <a:pt x="363" y="752"/>
                    <a:pt x="352" y="745"/>
                  </a:cubicBezTo>
                  <a:cubicBezTo>
                    <a:pt x="350" y="744"/>
                    <a:pt x="347" y="743"/>
                    <a:pt x="347" y="742"/>
                  </a:cubicBezTo>
                  <a:cubicBezTo>
                    <a:pt x="342" y="737"/>
                    <a:pt x="339" y="733"/>
                    <a:pt x="336" y="731"/>
                  </a:cubicBezTo>
                  <a:cubicBezTo>
                    <a:pt x="331" y="725"/>
                    <a:pt x="329" y="722"/>
                    <a:pt x="320" y="717"/>
                  </a:cubicBezTo>
                  <a:cubicBezTo>
                    <a:pt x="313" y="713"/>
                    <a:pt x="311" y="706"/>
                    <a:pt x="311" y="701"/>
                  </a:cubicBezTo>
                  <a:cubicBezTo>
                    <a:pt x="312" y="699"/>
                    <a:pt x="313" y="697"/>
                    <a:pt x="314" y="696"/>
                  </a:cubicBezTo>
                  <a:cubicBezTo>
                    <a:pt x="315" y="696"/>
                    <a:pt x="315" y="696"/>
                    <a:pt x="316" y="696"/>
                  </a:cubicBezTo>
                  <a:cubicBezTo>
                    <a:pt x="318" y="696"/>
                    <a:pt x="322" y="701"/>
                    <a:pt x="326" y="706"/>
                  </a:cubicBezTo>
                  <a:cubicBezTo>
                    <a:pt x="329" y="710"/>
                    <a:pt x="334" y="716"/>
                    <a:pt x="341" y="721"/>
                  </a:cubicBezTo>
                  <a:cubicBezTo>
                    <a:pt x="345" y="723"/>
                    <a:pt x="346" y="725"/>
                    <a:pt x="349" y="727"/>
                  </a:cubicBezTo>
                  <a:cubicBezTo>
                    <a:pt x="358" y="733"/>
                    <a:pt x="361" y="736"/>
                    <a:pt x="367" y="749"/>
                  </a:cubicBezTo>
                  <a:cubicBezTo>
                    <a:pt x="371" y="759"/>
                    <a:pt x="375" y="762"/>
                    <a:pt x="378" y="765"/>
                  </a:cubicBezTo>
                  <a:cubicBezTo>
                    <a:pt x="380" y="767"/>
                    <a:pt x="383" y="769"/>
                    <a:pt x="384" y="772"/>
                  </a:cubicBezTo>
                  <a:cubicBezTo>
                    <a:pt x="387" y="777"/>
                    <a:pt x="388" y="782"/>
                    <a:pt x="389" y="786"/>
                  </a:cubicBezTo>
                  <a:cubicBezTo>
                    <a:pt x="390" y="793"/>
                    <a:pt x="392" y="800"/>
                    <a:pt x="404" y="800"/>
                  </a:cubicBezTo>
                  <a:cubicBezTo>
                    <a:pt x="405" y="800"/>
                    <a:pt x="408" y="800"/>
                    <a:pt x="410" y="799"/>
                  </a:cubicBezTo>
                  <a:cubicBezTo>
                    <a:pt x="416" y="798"/>
                    <a:pt x="421" y="796"/>
                    <a:pt x="422" y="793"/>
                  </a:cubicBezTo>
                  <a:cubicBezTo>
                    <a:pt x="427" y="784"/>
                    <a:pt x="421" y="773"/>
                    <a:pt x="416" y="763"/>
                  </a:cubicBezTo>
                  <a:cubicBezTo>
                    <a:pt x="414" y="760"/>
                    <a:pt x="412" y="757"/>
                    <a:pt x="411" y="755"/>
                  </a:cubicBezTo>
                  <a:cubicBezTo>
                    <a:pt x="411" y="754"/>
                    <a:pt x="413" y="754"/>
                    <a:pt x="415" y="754"/>
                  </a:cubicBezTo>
                  <a:cubicBezTo>
                    <a:pt x="421" y="754"/>
                    <a:pt x="429" y="755"/>
                    <a:pt x="437" y="759"/>
                  </a:cubicBezTo>
                  <a:cubicBezTo>
                    <a:pt x="444" y="760"/>
                    <a:pt x="443" y="762"/>
                    <a:pt x="442" y="769"/>
                  </a:cubicBezTo>
                  <a:cubicBezTo>
                    <a:pt x="440" y="775"/>
                    <a:pt x="438" y="782"/>
                    <a:pt x="440" y="791"/>
                  </a:cubicBezTo>
                  <a:cubicBezTo>
                    <a:pt x="443" y="805"/>
                    <a:pt x="446" y="806"/>
                    <a:pt x="457" y="807"/>
                  </a:cubicBezTo>
                  <a:cubicBezTo>
                    <a:pt x="461" y="808"/>
                    <a:pt x="468" y="809"/>
                    <a:pt x="478" y="811"/>
                  </a:cubicBezTo>
                  <a:cubicBezTo>
                    <a:pt x="484" y="813"/>
                    <a:pt x="489" y="814"/>
                    <a:pt x="492" y="814"/>
                  </a:cubicBezTo>
                  <a:cubicBezTo>
                    <a:pt x="500" y="814"/>
                    <a:pt x="502" y="809"/>
                    <a:pt x="503" y="806"/>
                  </a:cubicBezTo>
                  <a:cubicBezTo>
                    <a:pt x="503" y="804"/>
                    <a:pt x="504" y="801"/>
                    <a:pt x="511" y="800"/>
                  </a:cubicBezTo>
                  <a:cubicBezTo>
                    <a:pt x="512" y="800"/>
                    <a:pt x="513" y="800"/>
                    <a:pt x="513" y="800"/>
                  </a:cubicBezTo>
                  <a:cubicBezTo>
                    <a:pt x="519" y="800"/>
                    <a:pt x="521" y="804"/>
                    <a:pt x="523" y="810"/>
                  </a:cubicBezTo>
                  <a:cubicBezTo>
                    <a:pt x="524" y="815"/>
                    <a:pt x="526" y="820"/>
                    <a:pt x="530" y="821"/>
                  </a:cubicBezTo>
                  <a:cubicBezTo>
                    <a:pt x="534" y="823"/>
                    <a:pt x="534" y="828"/>
                    <a:pt x="533" y="837"/>
                  </a:cubicBezTo>
                  <a:cubicBezTo>
                    <a:pt x="533" y="842"/>
                    <a:pt x="533" y="847"/>
                    <a:pt x="533" y="853"/>
                  </a:cubicBezTo>
                  <a:cubicBezTo>
                    <a:pt x="534" y="858"/>
                    <a:pt x="534" y="860"/>
                    <a:pt x="533" y="861"/>
                  </a:cubicBezTo>
                  <a:cubicBezTo>
                    <a:pt x="533" y="861"/>
                    <a:pt x="533" y="861"/>
                    <a:pt x="532" y="861"/>
                  </a:cubicBezTo>
                  <a:cubicBezTo>
                    <a:pt x="530" y="861"/>
                    <a:pt x="528" y="860"/>
                    <a:pt x="525" y="860"/>
                  </a:cubicBezTo>
                  <a:cubicBezTo>
                    <a:pt x="520" y="859"/>
                    <a:pt x="512" y="858"/>
                    <a:pt x="499" y="858"/>
                  </a:cubicBezTo>
                  <a:cubicBezTo>
                    <a:pt x="488" y="858"/>
                    <a:pt x="481" y="858"/>
                    <a:pt x="476" y="858"/>
                  </a:cubicBezTo>
                  <a:cubicBezTo>
                    <a:pt x="475" y="858"/>
                    <a:pt x="473" y="858"/>
                    <a:pt x="471" y="858"/>
                  </a:cubicBezTo>
                  <a:cubicBezTo>
                    <a:pt x="468" y="858"/>
                    <a:pt x="466" y="858"/>
                    <a:pt x="459" y="856"/>
                  </a:cubicBezTo>
                  <a:cubicBezTo>
                    <a:pt x="459" y="856"/>
                    <a:pt x="459" y="856"/>
                    <a:pt x="459" y="856"/>
                  </a:cubicBezTo>
                  <a:cubicBezTo>
                    <a:pt x="448" y="853"/>
                    <a:pt x="427" y="849"/>
                    <a:pt x="407" y="849"/>
                  </a:cubicBezTo>
                  <a:cubicBezTo>
                    <a:pt x="394" y="849"/>
                    <a:pt x="383" y="851"/>
                    <a:pt x="377" y="853"/>
                  </a:cubicBezTo>
                  <a:cubicBezTo>
                    <a:pt x="365" y="858"/>
                    <a:pt x="363" y="864"/>
                    <a:pt x="361" y="868"/>
                  </a:cubicBezTo>
                  <a:cubicBezTo>
                    <a:pt x="361" y="869"/>
                    <a:pt x="361" y="870"/>
                    <a:pt x="357" y="871"/>
                  </a:cubicBezTo>
                  <a:cubicBezTo>
                    <a:pt x="352" y="872"/>
                    <a:pt x="345" y="865"/>
                    <a:pt x="339" y="858"/>
                  </a:cubicBezTo>
                  <a:cubicBezTo>
                    <a:pt x="332" y="853"/>
                    <a:pt x="326" y="846"/>
                    <a:pt x="318" y="843"/>
                  </a:cubicBezTo>
                  <a:cubicBezTo>
                    <a:pt x="311" y="840"/>
                    <a:pt x="307" y="831"/>
                    <a:pt x="302" y="821"/>
                  </a:cubicBezTo>
                  <a:cubicBezTo>
                    <a:pt x="299" y="814"/>
                    <a:pt x="295" y="804"/>
                    <a:pt x="287" y="796"/>
                  </a:cubicBezTo>
                  <a:cubicBezTo>
                    <a:pt x="282" y="790"/>
                    <a:pt x="275" y="787"/>
                    <a:pt x="267" y="787"/>
                  </a:cubicBezTo>
                  <a:cubicBezTo>
                    <a:pt x="260" y="787"/>
                    <a:pt x="253" y="789"/>
                    <a:pt x="246" y="791"/>
                  </a:cubicBezTo>
                  <a:cubicBezTo>
                    <a:pt x="238" y="793"/>
                    <a:pt x="231" y="795"/>
                    <a:pt x="224" y="795"/>
                  </a:cubicBezTo>
                  <a:cubicBezTo>
                    <a:pt x="201" y="795"/>
                    <a:pt x="188" y="802"/>
                    <a:pt x="176" y="813"/>
                  </a:cubicBezTo>
                  <a:cubicBezTo>
                    <a:pt x="167" y="820"/>
                    <a:pt x="157" y="820"/>
                    <a:pt x="147" y="820"/>
                  </a:cubicBezTo>
                  <a:cubicBezTo>
                    <a:pt x="142" y="820"/>
                    <a:pt x="138" y="820"/>
                    <a:pt x="134" y="821"/>
                  </a:cubicBezTo>
                  <a:cubicBezTo>
                    <a:pt x="123" y="824"/>
                    <a:pt x="100" y="835"/>
                    <a:pt x="88" y="848"/>
                  </a:cubicBezTo>
                  <a:cubicBezTo>
                    <a:pt x="82" y="857"/>
                    <a:pt x="81" y="865"/>
                    <a:pt x="80" y="873"/>
                  </a:cubicBezTo>
                  <a:cubicBezTo>
                    <a:pt x="79" y="880"/>
                    <a:pt x="79" y="888"/>
                    <a:pt x="74" y="896"/>
                  </a:cubicBezTo>
                  <a:cubicBezTo>
                    <a:pt x="69" y="905"/>
                    <a:pt x="66" y="907"/>
                    <a:pt x="60" y="909"/>
                  </a:cubicBezTo>
                  <a:cubicBezTo>
                    <a:pt x="56" y="912"/>
                    <a:pt x="50" y="914"/>
                    <a:pt x="42" y="921"/>
                  </a:cubicBezTo>
                  <a:cubicBezTo>
                    <a:pt x="24" y="937"/>
                    <a:pt x="24" y="937"/>
                    <a:pt x="9" y="953"/>
                  </a:cubicBezTo>
                  <a:cubicBezTo>
                    <a:pt x="0" y="964"/>
                    <a:pt x="3" y="971"/>
                    <a:pt x="8" y="978"/>
                  </a:cubicBezTo>
                  <a:cubicBezTo>
                    <a:pt x="10" y="983"/>
                    <a:pt x="13" y="988"/>
                    <a:pt x="14" y="996"/>
                  </a:cubicBezTo>
                  <a:cubicBezTo>
                    <a:pt x="14" y="1006"/>
                    <a:pt x="16" y="1010"/>
                    <a:pt x="17" y="1012"/>
                  </a:cubicBezTo>
                  <a:cubicBezTo>
                    <a:pt x="18" y="1014"/>
                    <a:pt x="19" y="1015"/>
                    <a:pt x="14" y="1026"/>
                  </a:cubicBezTo>
                  <a:cubicBezTo>
                    <a:pt x="8" y="1041"/>
                    <a:pt x="9" y="1044"/>
                    <a:pt x="10" y="1050"/>
                  </a:cubicBezTo>
                  <a:cubicBezTo>
                    <a:pt x="12" y="1053"/>
                    <a:pt x="13" y="1057"/>
                    <a:pt x="14" y="1064"/>
                  </a:cubicBezTo>
                  <a:cubicBezTo>
                    <a:pt x="14" y="1065"/>
                    <a:pt x="14" y="1065"/>
                    <a:pt x="14" y="1065"/>
                  </a:cubicBezTo>
                  <a:cubicBezTo>
                    <a:pt x="14" y="1066"/>
                    <a:pt x="14" y="1066"/>
                    <a:pt x="14" y="1066"/>
                  </a:cubicBezTo>
                  <a:cubicBezTo>
                    <a:pt x="14" y="1067"/>
                    <a:pt x="35" y="1102"/>
                    <a:pt x="47" y="1113"/>
                  </a:cubicBezTo>
                  <a:cubicBezTo>
                    <a:pt x="53" y="1119"/>
                    <a:pt x="56" y="1122"/>
                    <a:pt x="60" y="1128"/>
                  </a:cubicBezTo>
                  <a:cubicBezTo>
                    <a:pt x="63" y="1131"/>
                    <a:pt x="67" y="1136"/>
                    <a:pt x="74" y="1144"/>
                  </a:cubicBezTo>
                  <a:cubicBezTo>
                    <a:pt x="80" y="1151"/>
                    <a:pt x="85" y="1156"/>
                    <a:pt x="90" y="1156"/>
                  </a:cubicBezTo>
                  <a:cubicBezTo>
                    <a:pt x="93" y="1156"/>
                    <a:pt x="95" y="1155"/>
                    <a:pt x="98" y="1153"/>
                  </a:cubicBezTo>
                  <a:cubicBezTo>
                    <a:pt x="101" y="1151"/>
                    <a:pt x="106" y="1150"/>
                    <a:pt x="114" y="1149"/>
                  </a:cubicBezTo>
                  <a:cubicBezTo>
                    <a:pt x="123" y="1147"/>
                    <a:pt x="127" y="1146"/>
                    <a:pt x="129" y="1145"/>
                  </a:cubicBezTo>
                  <a:cubicBezTo>
                    <a:pt x="133" y="1144"/>
                    <a:pt x="134" y="1143"/>
                    <a:pt x="139" y="1143"/>
                  </a:cubicBezTo>
                  <a:cubicBezTo>
                    <a:pt x="144" y="1143"/>
                    <a:pt x="150" y="1144"/>
                    <a:pt x="161" y="1145"/>
                  </a:cubicBezTo>
                  <a:cubicBezTo>
                    <a:pt x="166" y="1146"/>
                    <a:pt x="171" y="1146"/>
                    <a:pt x="176" y="1146"/>
                  </a:cubicBezTo>
                  <a:cubicBezTo>
                    <a:pt x="196" y="1146"/>
                    <a:pt x="204" y="1140"/>
                    <a:pt x="212" y="1134"/>
                  </a:cubicBezTo>
                  <a:cubicBezTo>
                    <a:pt x="213" y="1133"/>
                    <a:pt x="215" y="1131"/>
                    <a:pt x="216" y="1130"/>
                  </a:cubicBezTo>
                  <a:cubicBezTo>
                    <a:pt x="219" y="1129"/>
                    <a:pt x="220" y="1128"/>
                    <a:pt x="222" y="1128"/>
                  </a:cubicBezTo>
                  <a:cubicBezTo>
                    <a:pt x="226" y="1128"/>
                    <a:pt x="230" y="1134"/>
                    <a:pt x="233" y="1140"/>
                  </a:cubicBezTo>
                  <a:cubicBezTo>
                    <a:pt x="239" y="1150"/>
                    <a:pt x="247" y="1152"/>
                    <a:pt x="268" y="1156"/>
                  </a:cubicBezTo>
                  <a:cubicBezTo>
                    <a:pt x="283" y="1158"/>
                    <a:pt x="280" y="1192"/>
                    <a:pt x="280" y="1206"/>
                  </a:cubicBezTo>
                  <a:cubicBezTo>
                    <a:pt x="280" y="1208"/>
                    <a:pt x="280" y="1208"/>
                    <a:pt x="280" y="1208"/>
                  </a:cubicBezTo>
                  <a:cubicBezTo>
                    <a:pt x="278" y="1222"/>
                    <a:pt x="282" y="1227"/>
                    <a:pt x="291" y="1235"/>
                  </a:cubicBezTo>
                  <a:cubicBezTo>
                    <a:pt x="292" y="1237"/>
                    <a:pt x="295" y="1239"/>
                    <a:pt x="296" y="1242"/>
                  </a:cubicBezTo>
                  <a:cubicBezTo>
                    <a:pt x="306" y="1251"/>
                    <a:pt x="306" y="1253"/>
                    <a:pt x="305" y="1260"/>
                  </a:cubicBezTo>
                  <a:cubicBezTo>
                    <a:pt x="305" y="1263"/>
                    <a:pt x="305" y="1266"/>
                    <a:pt x="306" y="1271"/>
                  </a:cubicBezTo>
                  <a:cubicBezTo>
                    <a:pt x="307" y="1281"/>
                    <a:pt x="309" y="1288"/>
                    <a:pt x="313" y="1298"/>
                  </a:cubicBezTo>
                  <a:cubicBezTo>
                    <a:pt x="315" y="1305"/>
                    <a:pt x="318" y="1313"/>
                    <a:pt x="321" y="1324"/>
                  </a:cubicBezTo>
                  <a:cubicBezTo>
                    <a:pt x="323" y="1332"/>
                    <a:pt x="324" y="1338"/>
                    <a:pt x="319" y="1343"/>
                  </a:cubicBezTo>
                  <a:cubicBezTo>
                    <a:pt x="317" y="1346"/>
                    <a:pt x="314" y="1347"/>
                    <a:pt x="312" y="1348"/>
                  </a:cubicBezTo>
                  <a:cubicBezTo>
                    <a:pt x="306" y="1351"/>
                    <a:pt x="300" y="1353"/>
                    <a:pt x="299" y="1363"/>
                  </a:cubicBezTo>
                  <a:cubicBezTo>
                    <a:pt x="299" y="1368"/>
                    <a:pt x="300" y="1372"/>
                    <a:pt x="300" y="1375"/>
                  </a:cubicBezTo>
                  <a:cubicBezTo>
                    <a:pt x="302" y="1380"/>
                    <a:pt x="302" y="1385"/>
                    <a:pt x="301" y="1389"/>
                  </a:cubicBezTo>
                  <a:cubicBezTo>
                    <a:pt x="295" y="1408"/>
                    <a:pt x="300" y="1412"/>
                    <a:pt x="308" y="1416"/>
                  </a:cubicBezTo>
                  <a:cubicBezTo>
                    <a:pt x="314" y="1418"/>
                    <a:pt x="321" y="1421"/>
                    <a:pt x="323" y="1439"/>
                  </a:cubicBezTo>
                  <a:cubicBezTo>
                    <a:pt x="328" y="1466"/>
                    <a:pt x="330" y="1470"/>
                    <a:pt x="336" y="1478"/>
                  </a:cubicBezTo>
                  <a:cubicBezTo>
                    <a:pt x="339" y="1482"/>
                    <a:pt x="343" y="1488"/>
                    <a:pt x="349" y="1499"/>
                  </a:cubicBezTo>
                  <a:cubicBezTo>
                    <a:pt x="357" y="1517"/>
                    <a:pt x="356" y="1527"/>
                    <a:pt x="356" y="1536"/>
                  </a:cubicBezTo>
                  <a:cubicBezTo>
                    <a:pt x="355" y="1544"/>
                    <a:pt x="354" y="1551"/>
                    <a:pt x="360" y="1561"/>
                  </a:cubicBezTo>
                  <a:cubicBezTo>
                    <a:pt x="364" y="1568"/>
                    <a:pt x="371" y="1570"/>
                    <a:pt x="382" y="1570"/>
                  </a:cubicBezTo>
                  <a:cubicBezTo>
                    <a:pt x="393" y="1570"/>
                    <a:pt x="406" y="1567"/>
                    <a:pt x="421" y="1564"/>
                  </a:cubicBezTo>
                  <a:cubicBezTo>
                    <a:pt x="432" y="1561"/>
                    <a:pt x="442" y="1558"/>
                    <a:pt x="451" y="1556"/>
                  </a:cubicBezTo>
                  <a:cubicBezTo>
                    <a:pt x="477" y="1552"/>
                    <a:pt x="481" y="1544"/>
                    <a:pt x="488" y="1531"/>
                  </a:cubicBezTo>
                  <a:cubicBezTo>
                    <a:pt x="491" y="1526"/>
                    <a:pt x="495" y="1519"/>
                    <a:pt x="503" y="1510"/>
                  </a:cubicBezTo>
                  <a:cubicBezTo>
                    <a:pt x="513" y="1496"/>
                    <a:pt x="517" y="1488"/>
                    <a:pt x="519" y="1482"/>
                  </a:cubicBezTo>
                  <a:cubicBezTo>
                    <a:pt x="522" y="1476"/>
                    <a:pt x="522" y="1475"/>
                    <a:pt x="527" y="1474"/>
                  </a:cubicBezTo>
                  <a:cubicBezTo>
                    <a:pt x="544" y="1472"/>
                    <a:pt x="547" y="1451"/>
                    <a:pt x="551" y="1422"/>
                  </a:cubicBezTo>
                  <a:cubicBezTo>
                    <a:pt x="551" y="1421"/>
                    <a:pt x="551" y="1421"/>
                    <a:pt x="551" y="1421"/>
                  </a:cubicBezTo>
                  <a:cubicBezTo>
                    <a:pt x="552" y="1407"/>
                    <a:pt x="556" y="1401"/>
                    <a:pt x="566" y="1396"/>
                  </a:cubicBezTo>
                  <a:cubicBezTo>
                    <a:pt x="568" y="1394"/>
                    <a:pt x="572" y="1392"/>
                    <a:pt x="575" y="1390"/>
                  </a:cubicBezTo>
                  <a:cubicBezTo>
                    <a:pt x="588" y="1384"/>
                    <a:pt x="604" y="1376"/>
                    <a:pt x="607" y="1364"/>
                  </a:cubicBezTo>
                  <a:cubicBezTo>
                    <a:pt x="610" y="1358"/>
                    <a:pt x="608" y="1351"/>
                    <a:pt x="607" y="1344"/>
                  </a:cubicBezTo>
                  <a:cubicBezTo>
                    <a:pt x="606" y="1341"/>
                    <a:pt x="606" y="1337"/>
                    <a:pt x="606" y="1335"/>
                  </a:cubicBezTo>
                  <a:cubicBezTo>
                    <a:pt x="605" y="1320"/>
                    <a:pt x="602" y="1304"/>
                    <a:pt x="600" y="1289"/>
                  </a:cubicBezTo>
                  <a:cubicBezTo>
                    <a:pt x="598" y="1272"/>
                    <a:pt x="595" y="1257"/>
                    <a:pt x="596" y="1244"/>
                  </a:cubicBezTo>
                  <a:cubicBezTo>
                    <a:pt x="597" y="1228"/>
                    <a:pt x="606" y="1222"/>
                    <a:pt x="621" y="1211"/>
                  </a:cubicBezTo>
                  <a:cubicBezTo>
                    <a:pt x="626" y="1207"/>
                    <a:pt x="631" y="1204"/>
                    <a:pt x="637" y="1199"/>
                  </a:cubicBezTo>
                  <a:cubicBezTo>
                    <a:pt x="658" y="1181"/>
                    <a:pt x="703" y="1122"/>
                    <a:pt x="711" y="1108"/>
                  </a:cubicBezTo>
                  <a:cubicBezTo>
                    <a:pt x="712" y="1108"/>
                    <a:pt x="712" y="1108"/>
                    <a:pt x="712" y="1108"/>
                  </a:cubicBezTo>
                  <a:cubicBezTo>
                    <a:pt x="716" y="1101"/>
                    <a:pt x="719" y="1096"/>
                    <a:pt x="717" y="1091"/>
                  </a:cubicBezTo>
                  <a:cubicBezTo>
                    <a:pt x="715" y="1087"/>
                    <a:pt x="712" y="1084"/>
                    <a:pt x="703" y="1081"/>
                  </a:cubicBezTo>
                  <a:cubicBezTo>
                    <a:pt x="699" y="1080"/>
                    <a:pt x="696" y="1079"/>
                    <a:pt x="693" y="1079"/>
                  </a:cubicBezTo>
                  <a:cubicBezTo>
                    <a:pt x="690" y="1079"/>
                    <a:pt x="687" y="1080"/>
                    <a:pt x="686" y="1081"/>
                  </a:cubicBezTo>
                  <a:cubicBezTo>
                    <a:pt x="684" y="1081"/>
                    <a:pt x="682" y="1082"/>
                    <a:pt x="680" y="1082"/>
                  </a:cubicBezTo>
                  <a:cubicBezTo>
                    <a:pt x="677" y="1082"/>
                    <a:pt x="676" y="1081"/>
                    <a:pt x="673" y="1081"/>
                  </a:cubicBezTo>
                  <a:cubicBezTo>
                    <a:pt x="669" y="1081"/>
                    <a:pt x="665" y="1080"/>
                    <a:pt x="663" y="1080"/>
                  </a:cubicBezTo>
                  <a:cubicBezTo>
                    <a:pt x="657" y="1080"/>
                    <a:pt x="653" y="1081"/>
                    <a:pt x="649" y="1083"/>
                  </a:cubicBezTo>
                  <a:cubicBezTo>
                    <a:pt x="645" y="1085"/>
                    <a:pt x="642" y="1086"/>
                    <a:pt x="637" y="1087"/>
                  </a:cubicBezTo>
                  <a:cubicBezTo>
                    <a:pt x="628" y="1090"/>
                    <a:pt x="627" y="1086"/>
                    <a:pt x="623" y="1070"/>
                  </a:cubicBezTo>
                  <a:cubicBezTo>
                    <a:pt x="622" y="1066"/>
                    <a:pt x="622" y="1063"/>
                    <a:pt x="621" y="1059"/>
                  </a:cubicBezTo>
                  <a:cubicBezTo>
                    <a:pt x="617" y="1047"/>
                    <a:pt x="609" y="1037"/>
                    <a:pt x="600" y="1026"/>
                  </a:cubicBezTo>
                  <a:cubicBezTo>
                    <a:pt x="594" y="1021"/>
                    <a:pt x="587" y="1013"/>
                    <a:pt x="581" y="1005"/>
                  </a:cubicBezTo>
                  <a:cubicBezTo>
                    <a:pt x="573" y="994"/>
                    <a:pt x="568" y="983"/>
                    <a:pt x="565" y="974"/>
                  </a:cubicBezTo>
                  <a:cubicBezTo>
                    <a:pt x="562" y="966"/>
                    <a:pt x="559" y="957"/>
                    <a:pt x="552" y="949"/>
                  </a:cubicBezTo>
                  <a:cubicBezTo>
                    <a:pt x="535" y="925"/>
                    <a:pt x="526" y="905"/>
                    <a:pt x="531" y="899"/>
                  </a:cubicBezTo>
                  <a:cubicBezTo>
                    <a:pt x="533" y="897"/>
                    <a:pt x="534" y="897"/>
                    <a:pt x="534" y="897"/>
                  </a:cubicBezTo>
                  <a:cubicBezTo>
                    <a:pt x="537" y="897"/>
                    <a:pt x="543" y="903"/>
                    <a:pt x="549" y="910"/>
                  </a:cubicBezTo>
                  <a:cubicBezTo>
                    <a:pt x="551" y="912"/>
                    <a:pt x="553" y="914"/>
                    <a:pt x="556" y="917"/>
                  </a:cubicBezTo>
                  <a:cubicBezTo>
                    <a:pt x="562" y="923"/>
                    <a:pt x="563" y="925"/>
                    <a:pt x="564" y="928"/>
                  </a:cubicBezTo>
                  <a:cubicBezTo>
                    <a:pt x="566" y="930"/>
                    <a:pt x="568" y="933"/>
                    <a:pt x="575" y="940"/>
                  </a:cubicBezTo>
                  <a:cubicBezTo>
                    <a:pt x="583" y="946"/>
                    <a:pt x="585" y="952"/>
                    <a:pt x="588" y="961"/>
                  </a:cubicBezTo>
                  <a:cubicBezTo>
                    <a:pt x="589" y="966"/>
                    <a:pt x="592" y="971"/>
                    <a:pt x="595" y="978"/>
                  </a:cubicBezTo>
                  <a:cubicBezTo>
                    <a:pt x="600" y="985"/>
                    <a:pt x="604" y="991"/>
                    <a:pt x="609" y="998"/>
                  </a:cubicBezTo>
                  <a:cubicBezTo>
                    <a:pt x="614" y="1005"/>
                    <a:pt x="619" y="1012"/>
                    <a:pt x="626" y="1024"/>
                  </a:cubicBezTo>
                  <a:cubicBezTo>
                    <a:pt x="634" y="1040"/>
                    <a:pt x="641" y="1044"/>
                    <a:pt x="649" y="1049"/>
                  </a:cubicBezTo>
                  <a:cubicBezTo>
                    <a:pt x="653" y="1052"/>
                    <a:pt x="656" y="1054"/>
                    <a:pt x="661" y="1057"/>
                  </a:cubicBezTo>
                  <a:cubicBezTo>
                    <a:pt x="665" y="1060"/>
                    <a:pt x="669" y="1062"/>
                    <a:pt x="673" y="1062"/>
                  </a:cubicBezTo>
                  <a:cubicBezTo>
                    <a:pt x="680" y="1062"/>
                    <a:pt x="685" y="1058"/>
                    <a:pt x="692" y="1052"/>
                  </a:cubicBezTo>
                  <a:cubicBezTo>
                    <a:pt x="697" y="1048"/>
                    <a:pt x="703" y="1043"/>
                    <a:pt x="710" y="1040"/>
                  </a:cubicBezTo>
                  <a:cubicBezTo>
                    <a:pt x="725" y="1032"/>
                    <a:pt x="742" y="1020"/>
                    <a:pt x="761" y="1007"/>
                  </a:cubicBezTo>
                  <a:cubicBezTo>
                    <a:pt x="770" y="1001"/>
                    <a:pt x="779" y="994"/>
                    <a:pt x="789" y="988"/>
                  </a:cubicBezTo>
                  <a:cubicBezTo>
                    <a:pt x="790" y="988"/>
                    <a:pt x="790" y="988"/>
                    <a:pt x="790" y="988"/>
                  </a:cubicBezTo>
                  <a:cubicBezTo>
                    <a:pt x="807" y="977"/>
                    <a:pt x="808" y="976"/>
                    <a:pt x="809" y="972"/>
                  </a:cubicBezTo>
                  <a:cubicBezTo>
                    <a:pt x="809" y="971"/>
                    <a:pt x="808" y="969"/>
                    <a:pt x="807" y="968"/>
                  </a:cubicBezTo>
                  <a:cubicBezTo>
                    <a:pt x="807" y="967"/>
                    <a:pt x="806" y="967"/>
                    <a:pt x="806" y="965"/>
                  </a:cubicBezTo>
                  <a:cubicBezTo>
                    <a:pt x="805" y="958"/>
                    <a:pt x="800" y="956"/>
                    <a:pt x="795" y="955"/>
                  </a:cubicBezTo>
                  <a:cubicBezTo>
                    <a:pt x="790" y="952"/>
                    <a:pt x="783" y="950"/>
                    <a:pt x="777" y="940"/>
                  </a:cubicBezTo>
                  <a:cubicBezTo>
                    <a:pt x="772" y="934"/>
                    <a:pt x="767" y="929"/>
                    <a:pt x="760" y="929"/>
                  </a:cubicBezTo>
                  <a:cubicBezTo>
                    <a:pt x="754" y="929"/>
                    <a:pt x="749" y="934"/>
                    <a:pt x="743" y="937"/>
                  </a:cubicBezTo>
                  <a:cubicBezTo>
                    <a:pt x="741" y="939"/>
                    <a:pt x="739" y="940"/>
                    <a:pt x="736" y="940"/>
                  </a:cubicBezTo>
                  <a:cubicBezTo>
                    <a:pt x="733" y="943"/>
                    <a:pt x="731" y="944"/>
                    <a:pt x="731" y="944"/>
                  </a:cubicBezTo>
                  <a:cubicBezTo>
                    <a:pt x="730" y="943"/>
                    <a:pt x="729" y="942"/>
                    <a:pt x="728" y="940"/>
                  </a:cubicBezTo>
                  <a:cubicBezTo>
                    <a:pt x="726" y="938"/>
                    <a:pt x="725" y="934"/>
                    <a:pt x="720" y="930"/>
                  </a:cubicBezTo>
                  <a:cubicBezTo>
                    <a:pt x="713" y="923"/>
                    <a:pt x="712" y="923"/>
                    <a:pt x="708" y="921"/>
                  </a:cubicBezTo>
                  <a:cubicBezTo>
                    <a:pt x="706" y="921"/>
                    <a:pt x="703" y="919"/>
                    <a:pt x="697" y="916"/>
                  </a:cubicBezTo>
                  <a:cubicBezTo>
                    <a:pt x="689" y="911"/>
                    <a:pt x="688" y="909"/>
                    <a:pt x="687" y="906"/>
                  </a:cubicBezTo>
                  <a:cubicBezTo>
                    <a:pt x="685" y="903"/>
                    <a:pt x="683" y="898"/>
                    <a:pt x="675" y="890"/>
                  </a:cubicBezTo>
                  <a:cubicBezTo>
                    <a:pt x="670" y="885"/>
                    <a:pt x="668" y="882"/>
                    <a:pt x="667" y="880"/>
                  </a:cubicBezTo>
                  <a:cubicBezTo>
                    <a:pt x="667" y="880"/>
                    <a:pt x="668" y="880"/>
                    <a:pt x="669" y="880"/>
                  </a:cubicBezTo>
                  <a:cubicBezTo>
                    <a:pt x="671" y="880"/>
                    <a:pt x="672" y="879"/>
                    <a:pt x="675" y="877"/>
                  </a:cubicBezTo>
                  <a:cubicBezTo>
                    <a:pt x="676" y="877"/>
                    <a:pt x="676" y="876"/>
                    <a:pt x="676" y="876"/>
                  </a:cubicBezTo>
                  <a:cubicBezTo>
                    <a:pt x="679" y="874"/>
                    <a:pt x="680" y="874"/>
                    <a:pt x="681" y="874"/>
                  </a:cubicBezTo>
                  <a:cubicBezTo>
                    <a:pt x="682" y="874"/>
                    <a:pt x="687" y="875"/>
                    <a:pt x="693" y="880"/>
                  </a:cubicBezTo>
                  <a:cubicBezTo>
                    <a:pt x="702" y="885"/>
                    <a:pt x="705" y="889"/>
                    <a:pt x="709" y="893"/>
                  </a:cubicBezTo>
                  <a:cubicBezTo>
                    <a:pt x="711" y="896"/>
                    <a:pt x="714" y="899"/>
                    <a:pt x="718" y="902"/>
                  </a:cubicBezTo>
                  <a:cubicBezTo>
                    <a:pt x="725" y="907"/>
                    <a:pt x="731" y="910"/>
                    <a:pt x="738" y="910"/>
                  </a:cubicBezTo>
                  <a:cubicBezTo>
                    <a:pt x="744" y="910"/>
                    <a:pt x="751" y="908"/>
                    <a:pt x="758" y="905"/>
                  </a:cubicBezTo>
                  <a:cubicBezTo>
                    <a:pt x="759" y="905"/>
                    <a:pt x="761" y="904"/>
                    <a:pt x="762" y="904"/>
                  </a:cubicBezTo>
                  <a:cubicBezTo>
                    <a:pt x="763" y="907"/>
                    <a:pt x="765" y="908"/>
                    <a:pt x="769" y="910"/>
                  </a:cubicBezTo>
                  <a:cubicBezTo>
                    <a:pt x="773" y="911"/>
                    <a:pt x="774" y="912"/>
                    <a:pt x="777" y="913"/>
                  </a:cubicBezTo>
                  <a:cubicBezTo>
                    <a:pt x="784" y="917"/>
                    <a:pt x="789" y="919"/>
                    <a:pt x="815" y="922"/>
                  </a:cubicBezTo>
                  <a:cubicBezTo>
                    <a:pt x="833" y="923"/>
                    <a:pt x="839" y="923"/>
                    <a:pt x="845" y="923"/>
                  </a:cubicBezTo>
                  <a:cubicBezTo>
                    <a:pt x="846" y="923"/>
                    <a:pt x="846" y="923"/>
                    <a:pt x="846" y="923"/>
                  </a:cubicBezTo>
                  <a:cubicBezTo>
                    <a:pt x="851" y="923"/>
                    <a:pt x="857" y="923"/>
                    <a:pt x="874" y="926"/>
                  </a:cubicBezTo>
                  <a:cubicBezTo>
                    <a:pt x="884" y="927"/>
                    <a:pt x="888" y="929"/>
                    <a:pt x="888" y="929"/>
                  </a:cubicBezTo>
                  <a:cubicBezTo>
                    <a:pt x="888" y="930"/>
                    <a:pt x="888" y="930"/>
                    <a:pt x="888" y="933"/>
                  </a:cubicBezTo>
                  <a:cubicBezTo>
                    <a:pt x="888" y="938"/>
                    <a:pt x="888" y="944"/>
                    <a:pt x="899" y="949"/>
                  </a:cubicBezTo>
                  <a:cubicBezTo>
                    <a:pt x="907" y="953"/>
                    <a:pt x="908" y="955"/>
                    <a:pt x="909" y="956"/>
                  </a:cubicBezTo>
                  <a:cubicBezTo>
                    <a:pt x="908" y="956"/>
                    <a:pt x="908" y="956"/>
                    <a:pt x="908" y="956"/>
                  </a:cubicBezTo>
                  <a:cubicBezTo>
                    <a:pt x="907" y="959"/>
                    <a:pt x="904" y="962"/>
                    <a:pt x="906" y="967"/>
                  </a:cubicBezTo>
                  <a:cubicBezTo>
                    <a:pt x="910" y="978"/>
                    <a:pt x="917" y="978"/>
                    <a:pt x="927" y="980"/>
                  </a:cubicBezTo>
                  <a:cubicBezTo>
                    <a:pt x="931" y="981"/>
                    <a:pt x="936" y="982"/>
                    <a:pt x="941" y="983"/>
                  </a:cubicBezTo>
                  <a:cubicBezTo>
                    <a:pt x="947" y="984"/>
                    <a:pt x="948" y="985"/>
                    <a:pt x="948" y="985"/>
                  </a:cubicBezTo>
                  <a:cubicBezTo>
                    <a:pt x="948" y="986"/>
                    <a:pt x="948" y="987"/>
                    <a:pt x="948" y="988"/>
                  </a:cubicBezTo>
                  <a:cubicBezTo>
                    <a:pt x="946" y="992"/>
                    <a:pt x="944" y="998"/>
                    <a:pt x="944" y="1007"/>
                  </a:cubicBezTo>
                  <a:cubicBezTo>
                    <a:pt x="946" y="1026"/>
                    <a:pt x="953" y="1035"/>
                    <a:pt x="964" y="1048"/>
                  </a:cubicBezTo>
                  <a:cubicBezTo>
                    <a:pt x="966" y="1051"/>
                    <a:pt x="969" y="1054"/>
                    <a:pt x="971" y="1057"/>
                  </a:cubicBezTo>
                  <a:cubicBezTo>
                    <a:pt x="980" y="1067"/>
                    <a:pt x="980" y="1073"/>
                    <a:pt x="980" y="1081"/>
                  </a:cubicBezTo>
                  <a:cubicBezTo>
                    <a:pt x="980" y="1087"/>
                    <a:pt x="981" y="1095"/>
                    <a:pt x="986" y="1106"/>
                  </a:cubicBezTo>
                  <a:cubicBezTo>
                    <a:pt x="988" y="1113"/>
                    <a:pt x="991" y="1119"/>
                    <a:pt x="996" y="1119"/>
                  </a:cubicBezTo>
                  <a:cubicBezTo>
                    <a:pt x="1002" y="1119"/>
                    <a:pt x="1004" y="1113"/>
                    <a:pt x="1007" y="1105"/>
                  </a:cubicBezTo>
                  <a:cubicBezTo>
                    <a:pt x="1009" y="1101"/>
                    <a:pt x="1012" y="1097"/>
                    <a:pt x="1014" y="1093"/>
                  </a:cubicBezTo>
                  <a:cubicBezTo>
                    <a:pt x="1015" y="1092"/>
                    <a:pt x="1016" y="1091"/>
                    <a:pt x="1017" y="1089"/>
                  </a:cubicBezTo>
                  <a:cubicBezTo>
                    <a:pt x="1024" y="1079"/>
                    <a:pt x="1024" y="1078"/>
                    <a:pt x="1023" y="1064"/>
                  </a:cubicBezTo>
                  <a:cubicBezTo>
                    <a:pt x="1023" y="1063"/>
                    <a:pt x="1023" y="1063"/>
                    <a:pt x="1023" y="1063"/>
                  </a:cubicBezTo>
                  <a:cubicBezTo>
                    <a:pt x="1022" y="1046"/>
                    <a:pt x="1023" y="1037"/>
                    <a:pt x="1025" y="1026"/>
                  </a:cubicBezTo>
                  <a:cubicBezTo>
                    <a:pt x="1026" y="1020"/>
                    <a:pt x="1029" y="1019"/>
                    <a:pt x="1033" y="1018"/>
                  </a:cubicBezTo>
                  <a:cubicBezTo>
                    <a:pt x="1037" y="1017"/>
                    <a:pt x="1041" y="1016"/>
                    <a:pt x="1044" y="1011"/>
                  </a:cubicBezTo>
                  <a:cubicBezTo>
                    <a:pt x="1045" y="1010"/>
                    <a:pt x="1045" y="1007"/>
                    <a:pt x="1046" y="1005"/>
                  </a:cubicBezTo>
                  <a:cubicBezTo>
                    <a:pt x="1049" y="998"/>
                    <a:pt x="1053" y="986"/>
                    <a:pt x="1087" y="977"/>
                  </a:cubicBezTo>
                  <a:cubicBezTo>
                    <a:pt x="1111" y="970"/>
                    <a:pt x="1114" y="967"/>
                    <a:pt x="1116" y="962"/>
                  </a:cubicBezTo>
                  <a:cubicBezTo>
                    <a:pt x="1116" y="961"/>
                    <a:pt x="1116" y="960"/>
                    <a:pt x="1127" y="956"/>
                  </a:cubicBezTo>
                  <a:cubicBezTo>
                    <a:pt x="1131" y="956"/>
                    <a:pt x="1133" y="956"/>
                    <a:pt x="1135" y="956"/>
                  </a:cubicBezTo>
                  <a:cubicBezTo>
                    <a:pt x="1145" y="956"/>
                    <a:pt x="1147" y="963"/>
                    <a:pt x="1149" y="975"/>
                  </a:cubicBezTo>
                  <a:cubicBezTo>
                    <a:pt x="1149" y="979"/>
                    <a:pt x="1150" y="984"/>
                    <a:pt x="1152" y="988"/>
                  </a:cubicBezTo>
                  <a:cubicBezTo>
                    <a:pt x="1154" y="993"/>
                    <a:pt x="1156" y="997"/>
                    <a:pt x="1158" y="999"/>
                  </a:cubicBezTo>
                  <a:cubicBezTo>
                    <a:pt x="1160" y="1005"/>
                    <a:pt x="1161" y="1007"/>
                    <a:pt x="1163" y="1011"/>
                  </a:cubicBezTo>
                  <a:cubicBezTo>
                    <a:pt x="1163" y="1012"/>
                    <a:pt x="1164" y="1013"/>
                    <a:pt x="1164" y="1014"/>
                  </a:cubicBezTo>
                  <a:cubicBezTo>
                    <a:pt x="1165" y="1021"/>
                    <a:pt x="1168" y="1027"/>
                    <a:pt x="1181" y="1027"/>
                  </a:cubicBezTo>
                  <a:cubicBezTo>
                    <a:pt x="1184" y="1027"/>
                    <a:pt x="1186" y="1026"/>
                    <a:pt x="1187" y="10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endParaRPr>
            </a:p>
          </p:txBody>
        </p:sp>
        <p:sp>
          <p:nvSpPr>
            <p:cNvPr id="68" name="world map piece"/>
            <p:cNvSpPr/>
            <p:nvPr/>
          </p:nvSpPr>
          <p:spPr bwMode="auto">
            <a:xfrm>
              <a:off x="6999288" y="4176713"/>
              <a:ext cx="384175" cy="360363"/>
            </a:xfrm>
            <a:custGeom>
              <a:avLst/>
              <a:gdLst>
                <a:gd name="T0" fmla="*/ 129 w 138"/>
                <a:gd name="T1" fmla="*/ 123 h 129"/>
                <a:gd name="T2" fmla="*/ 114 w 138"/>
                <a:gd name="T3" fmla="*/ 77 h 129"/>
                <a:gd name="T4" fmla="*/ 105 w 138"/>
                <a:gd name="T5" fmla="*/ 64 h 129"/>
                <a:gd name="T6" fmla="*/ 78 w 138"/>
                <a:gd name="T7" fmla="*/ 45 h 129"/>
                <a:gd name="T8" fmla="*/ 67 w 138"/>
                <a:gd name="T9" fmla="*/ 38 h 129"/>
                <a:gd name="T10" fmla="*/ 40 w 138"/>
                <a:gd name="T11" fmla="*/ 11 h 129"/>
                <a:gd name="T12" fmla="*/ 19 w 138"/>
                <a:gd name="T13" fmla="*/ 0 h 129"/>
                <a:gd name="T14" fmla="*/ 6 w 138"/>
                <a:gd name="T15" fmla="*/ 4 h 129"/>
                <a:gd name="T16" fmla="*/ 0 w 138"/>
                <a:gd name="T17" fmla="*/ 15 h 129"/>
                <a:gd name="T18" fmla="*/ 7 w 138"/>
                <a:gd name="T19" fmla="*/ 22 h 129"/>
                <a:gd name="T20" fmla="*/ 18 w 138"/>
                <a:gd name="T21" fmla="*/ 22 h 129"/>
                <a:gd name="T22" fmla="*/ 22 w 138"/>
                <a:gd name="T23" fmla="*/ 22 h 129"/>
                <a:gd name="T24" fmla="*/ 33 w 138"/>
                <a:gd name="T25" fmla="*/ 36 h 129"/>
                <a:gd name="T26" fmla="*/ 34 w 138"/>
                <a:gd name="T27" fmla="*/ 37 h 129"/>
                <a:gd name="T28" fmla="*/ 37 w 138"/>
                <a:gd name="T29" fmla="*/ 43 h 129"/>
                <a:gd name="T30" fmla="*/ 49 w 138"/>
                <a:gd name="T31" fmla="*/ 64 h 129"/>
                <a:gd name="T32" fmla="*/ 57 w 138"/>
                <a:gd name="T33" fmla="*/ 75 h 129"/>
                <a:gd name="T34" fmla="*/ 68 w 138"/>
                <a:gd name="T35" fmla="*/ 94 h 129"/>
                <a:gd name="T36" fmla="*/ 88 w 138"/>
                <a:gd name="T37" fmla="*/ 112 h 129"/>
                <a:gd name="T38" fmla="*/ 96 w 138"/>
                <a:gd name="T39" fmla="*/ 115 h 129"/>
                <a:gd name="T40" fmla="*/ 105 w 138"/>
                <a:gd name="T41" fmla="*/ 121 h 129"/>
                <a:gd name="T42" fmla="*/ 119 w 138"/>
                <a:gd name="T43" fmla="*/ 129 h 129"/>
                <a:gd name="T44" fmla="*/ 129 w 138"/>
                <a:gd name="T45" fmla="*/ 12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38" h="129">
                  <a:moveTo>
                    <a:pt x="129" y="123"/>
                  </a:moveTo>
                  <a:cubicBezTo>
                    <a:pt x="138" y="111"/>
                    <a:pt x="125" y="92"/>
                    <a:pt x="114" y="77"/>
                  </a:cubicBezTo>
                  <a:cubicBezTo>
                    <a:pt x="111" y="73"/>
                    <a:pt x="107" y="68"/>
                    <a:pt x="105" y="64"/>
                  </a:cubicBezTo>
                  <a:cubicBezTo>
                    <a:pt x="100" y="54"/>
                    <a:pt x="89" y="50"/>
                    <a:pt x="78" y="45"/>
                  </a:cubicBezTo>
                  <a:cubicBezTo>
                    <a:pt x="75" y="42"/>
                    <a:pt x="71" y="41"/>
                    <a:pt x="67" y="38"/>
                  </a:cubicBezTo>
                  <a:cubicBezTo>
                    <a:pt x="53" y="31"/>
                    <a:pt x="46" y="21"/>
                    <a:pt x="40" y="11"/>
                  </a:cubicBezTo>
                  <a:cubicBezTo>
                    <a:pt x="35" y="4"/>
                    <a:pt x="28" y="0"/>
                    <a:pt x="19" y="0"/>
                  </a:cubicBezTo>
                  <a:cubicBezTo>
                    <a:pt x="14" y="0"/>
                    <a:pt x="9" y="2"/>
                    <a:pt x="6" y="4"/>
                  </a:cubicBezTo>
                  <a:cubicBezTo>
                    <a:pt x="0" y="8"/>
                    <a:pt x="0" y="12"/>
                    <a:pt x="0" y="15"/>
                  </a:cubicBezTo>
                  <a:cubicBezTo>
                    <a:pt x="1" y="18"/>
                    <a:pt x="3" y="20"/>
                    <a:pt x="7" y="22"/>
                  </a:cubicBezTo>
                  <a:cubicBezTo>
                    <a:pt x="10" y="23"/>
                    <a:pt x="14" y="23"/>
                    <a:pt x="18" y="22"/>
                  </a:cubicBezTo>
                  <a:cubicBezTo>
                    <a:pt x="19" y="22"/>
                    <a:pt x="21" y="22"/>
                    <a:pt x="22" y="22"/>
                  </a:cubicBezTo>
                  <a:cubicBezTo>
                    <a:pt x="24" y="22"/>
                    <a:pt x="31" y="32"/>
                    <a:pt x="33" y="36"/>
                  </a:cubicBezTo>
                  <a:cubicBezTo>
                    <a:pt x="34" y="37"/>
                    <a:pt x="34" y="37"/>
                    <a:pt x="34" y="37"/>
                  </a:cubicBezTo>
                  <a:cubicBezTo>
                    <a:pt x="35" y="39"/>
                    <a:pt x="35" y="41"/>
                    <a:pt x="37" y="43"/>
                  </a:cubicBezTo>
                  <a:cubicBezTo>
                    <a:pt x="40" y="48"/>
                    <a:pt x="43" y="55"/>
                    <a:pt x="49" y="64"/>
                  </a:cubicBezTo>
                  <a:cubicBezTo>
                    <a:pt x="53" y="70"/>
                    <a:pt x="56" y="73"/>
                    <a:pt x="57" y="75"/>
                  </a:cubicBezTo>
                  <a:cubicBezTo>
                    <a:pt x="62" y="80"/>
                    <a:pt x="63" y="83"/>
                    <a:pt x="68" y="94"/>
                  </a:cubicBezTo>
                  <a:cubicBezTo>
                    <a:pt x="74" y="109"/>
                    <a:pt x="78" y="111"/>
                    <a:pt x="88" y="112"/>
                  </a:cubicBezTo>
                  <a:cubicBezTo>
                    <a:pt x="90" y="113"/>
                    <a:pt x="93" y="114"/>
                    <a:pt x="96" y="115"/>
                  </a:cubicBezTo>
                  <a:cubicBezTo>
                    <a:pt x="100" y="116"/>
                    <a:pt x="103" y="118"/>
                    <a:pt x="105" y="121"/>
                  </a:cubicBezTo>
                  <a:cubicBezTo>
                    <a:pt x="110" y="124"/>
                    <a:pt x="115" y="129"/>
                    <a:pt x="119" y="129"/>
                  </a:cubicBezTo>
                  <a:cubicBezTo>
                    <a:pt x="123" y="129"/>
                    <a:pt x="127" y="126"/>
                    <a:pt x="129" y="1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endParaRPr>
            </a:p>
          </p:txBody>
        </p:sp>
        <p:sp>
          <p:nvSpPr>
            <p:cNvPr id="69" name="world map piece"/>
            <p:cNvSpPr/>
            <p:nvPr/>
          </p:nvSpPr>
          <p:spPr bwMode="auto">
            <a:xfrm>
              <a:off x="7339013" y="4516438"/>
              <a:ext cx="258763" cy="106363"/>
            </a:xfrm>
            <a:custGeom>
              <a:avLst/>
              <a:gdLst>
                <a:gd name="T0" fmla="*/ 89 w 93"/>
                <a:gd name="T1" fmla="*/ 28 h 38"/>
                <a:gd name="T2" fmla="*/ 92 w 93"/>
                <a:gd name="T3" fmla="*/ 22 h 38"/>
                <a:gd name="T4" fmla="*/ 78 w 93"/>
                <a:gd name="T5" fmla="*/ 18 h 38"/>
                <a:gd name="T6" fmla="*/ 65 w 93"/>
                <a:gd name="T7" fmla="*/ 16 h 38"/>
                <a:gd name="T8" fmla="*/ 30 w 93"/>
                <a:gd name="T9" fmla="*/ 3 h 38"/>
                <a:gd name="T10" fmla="*/ 29 w 93"/>
                <a:gd name="T11" fmla="*/ 2 h 38"/>
                <a:gd name="T12" fmla="*/ 21 w 93"/>
                <a:gd name="T13" fmla="*/ 0 h 38"/>
                <a:gd name="T14" fmla="*/ 15 w 93"/>
                <a:gd name="T15" fmla="*/ 1 h 38"/>
                <a:gd name="T16" fmla="*/ 1 w 93"/>
                <a:gd name="T17" fmla="*/ 9 h 38"/>
                <a:gd name="T18" fmla="*/ 7 w 93"/>
                <a:gd name="T19" fmla="*/ 21 h 38"/>
                <a:gd name="T20" fmla="*/ 10 w 93"/>
                <a:gd name="T21" fmla="*/ 23 h 38"/>
                <a:gd name="T22" fmla="*/ 49 w 93"/>
                <a:gd name="T23" fmla="*/ 37 h 38"/>
                <a:gd name="T24" fmla="*/ 59 w 93"/>
                <a:gd name="T25" fmla="*/ 38 h 38"/>
                <a:gd name="T26" fmla="*/ 89 w 93"/>
                <a:gd name="T27" fmla="*/ 2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3" h="38">
                  <a:moveTo>
                    <a:pt x="89" y="28"/>
                  </a:moveTo>
                  <a:cubicBezTo>
                    <a:pt x="90" y="28"/>
                    <a:pt x="93" y="25"/>
                    <a:pt x="92" y="22"/>
                  </a:cubicBezTo>
                  <a:cubicBezTo>
                    <a:pt x="91" y="18"/>
                    <a:pt x="87" y="18"/>
                    <a:pt x="78" y="18"/>
                  </a:cubicBezTo>
                  <a:cubicBezTo>
                    <a:pt x="74" y="18"/>
                    <a:pt x="70" y="17"/>
                    <a:pt x="65" y="16"/>
                  </a:cubicBezTo>
                  <a:cubicBezTo>
                    <a:pt x="52" y="14"/>
                    <a:pt x="44" y="11"/>
                    <a:pt x="30" y="3"/>
                  </a:cubicBezTo>
                  <a:cubicBezTo>
                    <a:pt x="29" y="3"/>
                    <a:pt x="29" y="2"/>
                    <a:pt x="29" y="2"/>
                  </a:cubicBezTo>
                  <a:cubicBezTo>
                    <a:pt x="27" y="1"/>
                    <a:pt x="26" y="0"/>
                    <a:pt x="21" y="0"/>
                  </a:cubicBezTo>
                  <a:cubicBezTo>
                    <a:pt x="20" y="0"/>
                    <a:pt x="17" y="0"/>
                    <a:pt x="15" y="1"/>
                  </a:cubicBezTo>
                  <a:cubicBezTo>
                    <a:pt x="12" y="1"/>
                    <a:pt x="3" y="3"/>
                    <a:pt x="1" y="9"/>
                  </a:cubicBezTo>
                  <a:cubicBezTo>
                    <a:pt x="0" y="15"/>
                    <a:pt x="4" y="18"/>
                    <a:pt x="7" y="21"/>
                  </a:cubicBezTo>
                  <a:cubicBezTo>
                    <a:pt x="8" y="22"/>
                    <a:pt x="9" y="23"/>
                    <a:pt x="10" y="23"/>
                  </a:cubicBezTo>
                  <a:cubicBezTo>
                    <a:pt x="19" y="34"/>
                    <a:pt x="29" y="35"/>
                    <a:pt x="49" y="37"/>
                  </a:cubicBezTo>
                  <a:cubicBezTo>
                    <a:pt x="52" y="38"/>
                    <a:pt x="56" y="38"/>
                    <a:pt x="59" y="38"/>
                  </a:cubicBezTo>
                  <a:cubicBezTo>
                    <a:pt x="72" y="38"/>
                    <a:pt x="81" y="34"/>
                    <a:pt x="89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endParaRPr>
            </a:p>
          </p:txBody>
        </p:sp>
        <p:sp>
          <p:nvSpPr>
            <p:cNvPr id="70" name="world map piece"/>
            <p:cNvSpPr/>
            <p:nvPr/>
          </p:nvSpPr>
          <p:spPr bwMode="auto">
            <a:xfrm>
              <a:off x="8666163" y="5794375"/>
              <a:ext cx="285750" cy="296863"/>
            </a:xfrm>
            <a:custGeom>
              <a:avLst/>
              <a:gdLst>
                <a:gd name="T0" fmla="*/ 97 w 103"/>
                <a:gd name="T1" fmla="*/ 5 h 107"/>
                <a:gd name="T2" fmla="*/ 92 w 103"/>
                <a:gd name="T3" fmla="*/ 0 h 107"/>
                <a:gd name="T4" fmla="*/ 74 w 103"/>
                <a:gd name="T5" fmla="*/ 24 h 107"/>
                <a:gd name="T6" fmla="*/ 70 w 103"/>
                <a:gd name="T7" fmla="*/ 32 h 107"/>
                <a:gd name="T8" fmla="*/ 59 w 103"/>
                <a:gd name="T9" fmla="*/ 44 h 107"/>
                <a:gd name="T10" fmla="*/ 49 w 103"/>
                <a:gd name="T11" fmla="*/ 49 h 107"/>
                <a:gd name="T12" fmla="*/ 35 w 103"/>
                <a:gd name="T13" fmla="*/ 60 h 107"/>
                <a:gd name="T14" fmla="*/ 28 w 103"/>
                <a:gd name="T15" fmla="*/ 66 h 107"/>
                <a:gd name="T16" fmla="*/ 18 w 103"/>
                <a:gd name="T17" fmla="*/ 73 h 107"/>
                <a:gd name="T18" fmla="*/ 3 w 103"/>
                <a:gd name="T19" fmla="*/ 85 h 107"/>
                <a:gd name="T20" fmla="*/ 3 w 103"/>
                <a:gd name="T21" fmla="*/ 85 h 107"/>
                <a:gd name="T22" fmla="*/ 3 w 103"/>
                <a:gd name="T23" fmla="*/ 96 h 107"/>
                <a:gd name="T24" fmla="*/ 11 w 103"/>
                <a:gd name="T25" fmla="*/ 101 h 107"/>
                <a:gd name="T26" fmla="*/ 18 w 103"/>
                <a:gd name="T27" fmla="*/ 103 h 107"/>
                <a:gd name="T28" fmla="*/ 33 w 103"/>
                <a:gd name="T29" fmla="*/ 107 h 107"/>
                <a:gd name="T30" fmla="*/ 36 w 103"/>
                <a:gd name="T31" fmla="*/ 107 h 107"/>
                <a:gd name="T32" fmla="*/ 55 w 103"/>
                <a:gd name="T33" fmla="*/ 91 h 107"/>
                <a:gd name="T34" fmla="*/ 56 w 103"/>
                <a:gd name="T35" fmla="*/ 88 h 107"/>
                <a:gd name="T36" fmla="*/ 77 w 103"/>
                <a:gd name="T37" fmla="*/ 67 h 107"/>
                <a:gd name="T38" fmla="*/ 88 w 103"/>
                <a:gd name="T39" fmla="*/ 54 h 107"/>
                <a:gd name="T40" fmla="*/ 91 w 103"/>
                <a:gd name="T41" fmla="*/ 47 h 107"/>
                <a:gd name="T42" fmla="*/ 97 w 103"/>
                <a:gd name="T43" fmla="*/ 37 h 107"/>
                <a:gd name="T44" fmla="*/ 103 w 103"/>
                <a:gd name="T45" fmla="*/ 23 h 107"/>
                <a:gd name="T46" fmla="*/ 99 w 103"/>
                <a:gd name="T47" fmla="*/ 12 h 107"/>
                <a:gd name="T48" fmla="*/ 97 w 103"/>
                <a:gd name="T49" fmla="*/ 5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3" h="107">
                  <a:moveTo>
                    <a:pt x="97" y="5"/>
                  </a:moveTo>
                  <a:cubicBezTo>
                    <a:pt x="96" y="0"/>
                    <a:pt x="93" y="0"/>
                    <a:pt x="92" y="0"/>
                  </a:cubicBezTo>
                  <a:cubicBezTo>
                    <a:pt x="87" y="0"/>
                    <a:pt x="84" y="6"/>
                    <a:pt x="74" y="24"/>
                  </a:cubicBezTo>
                  <a:cubicBezTo>
                    <a:pt x="72" y="26"/>
                    <a:pt x="71" y="30"/>
                    <a:pt x="70" y="32"/>
                  </a:cubicBezTo>
                  <a:cubicBezTo>
                    <a:pt x="64" y="42"/>
                    <a:pt x="62" y="43"/>
                    <a:pt x="59" y="44"/>
                  </a:cubicBezTo>
                  <a:cubicBezTo>
                    <a:pt x="56" y="45"/>
                    <a:pt x="53" y="46"/>
                    <a:pt x="49" y="49"/>
                  </a:cubicBezTo>
                  <a:cubicBezTo>
                    <a:pt x="41" y="54"/>
                    <a:pt x="38" y="57"/>
                    <a:pt x="35" y="60"/>
                  </a:cubicBezTo>
                  <a:cubicBezTo>
                    <a:pt x="33" y="62"/>
                    <a:pt x="31" y="63"/>
                    <a:pt x="28" y="66"/>
                  </a:cubicBezTo>
                  <a:cubicBezTo>
                    <a:pt x="24" y="69"/>
                    <a:pt x="21" y="70"/>
                    <a:pt x="18" y="73"/>
                  </a:cubicBezTo>
                  <a:cubicBezTo>
                    <a:pt x="12" y="76"/>
                    <a:pt x="6" y="80"/>
                    <a:pt x="3" y="85"/>
                  </a:cubicBezTo>
                  <a:cubicBezTo>
                    <a:pt x="3" y="85"/>
                    <a:pt x="3" y="85"/>
                    <a:pt x="3" y="85"/>
                  </a:cubicBezTo>
                  <a:cubicBezTo>
                    <a:pt x="3" y="86"/>
                    <a:pt x="0" y="91"/>
                    <a:pt x="3" y="96"/>
                  </a:cubicBezTo>
                  <a:cubicBezTo>
                    <a:pt x="4" y="98"/>
                    <a:pt x="6" y="100"/>
                    <a:pt x="11" y="101"/>
                  </a:cubicBezTo>
                  <a:cubicBezTo>
                    <a:pt x="14" y="102"/>
                    <a:pt x="16" y="102"/>
                    <a:pt x="18" y="103"/>
                  </a:cubicBezTo>
                  <a:cubicBezTo>
                    <a:pt x="22" y="105"/>
                    <a:pt x="25" y="106"/>
                    <a:pt x="33" y="107"/>
                  </a:cubicBezTo>
                  <a:cubicBezTo>
                    <a:pt x="34" y="107"/>
                    <a:pt x="35" y="107"/>
                    <a:pt x="36" y="107"/>
                  </a:cubicBezTo>
                  <a:cubicBezTo>
                    <a:pt x="47" y="107"/>
                    <a:pt x="51" y="98"/>
                    <a:pt x="55" y="91"/>
                  </a:cubicBezTo>
                  <a:cubicBezTo>
                    <a:pt x="55" y="91"/>
                    <a:pt x="55" y="90"/>
                    <a:pt x="56" y="88"/>
                  </a:cubicBezTo>
                  <a:cubicBezTo>
                    <a:pt x="59" y="82"/>
                    <a:pt x="67" y="69"/>
                    <a:pt x="77" y="67"/>
                  </a:cubicBezTo>
                  <a:cubicBezTo>
                    <a:pt x="87" y="64"/>
                    <a:pt x="87" y="59"/>
                    <a:pt x="88" y="54"/>
                  </a:cubicBezTo>
                  <a:cubicBezTo>
                    <a:pt x="89" y="52"/>
                    <a:pt x="89" y="49"/>
                    <a:pt x="91" y="47"/>
                  </a:cubicBezTo>
                  <a:cubicBezTo>
                    <a:pt x="92" y="42"/>
                    <a:pt x="94" y="40"/>
                    <a:pt x="97" y="37"/>
                  </a:cubicBezTo>
                  <a:cubicBezTo>
                    <a:pt x="99" y="33"/>
                    <a:pt x="103" y="29"/>
                    <a:pt x="103" y="23"/>
                  </a:cubicBezTo>
                  <a:cubicBezTo>
                    <a:pt x="103" y="18"/>
                    <a:pt x="101" y="15"/>
                    <a:pt x="99" y="12"/>
                  </a:cubicBezTo>
                  <a:cubicBezTo>
                    <a:pt x="98" y="10"/>
                    <a:pt x="98" y="9"/>
                    <a:pt x="97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endParaRPr>
            </a:p>
          </p:txBody>
        </p:sp>
        <p:sp>
          <p:nvSpPr>
            <p:cNvPr id="71" name="world map piece"/>
            <p:cNvSpPr/>
            <p:nvPr/>
          </p:nvSpPr>
          <p:spPr bwMode="auto">
            <a:xfrm>
              <a:off x="8951913" y="5546725"/>
              <a:ext cx="192088" cy="333375"/>
            </a:xfrm>
            <a:custGeom>
              <a:avLst/>
              <a:gdLst>
                <a:gd name="T0" fmla="*/ 67 w 69"/>
                <a:gd name="T1" fmla="*/ 54 h 120"/>
                <a:gd name="T2" fmla="*/ 56 w 69"/>
                <a:gd name="T3" fmla="*/ 49 h 120"/>
                <a:gd name="T4" fmla="*/ 50 w 69"/>
                <a:gd name="T5" fmla="*/ 49 h 120"/>
                <a:gd name="T6" fmla="*/ 44 w 69"/>
                <a:gd name="T7" fmla="*/ 38 h 120"/>
                <a:gd name="T8" fmla="*/ 40 w 69"/>
                <a:gd name="T9" fmla="*/ 22 h 120"/>
                <a:gd name="T10" fmla="*/ 27 w 69"/>
                <a:gd name="T11" fmla="*/ 0 h 120"/>
                <a:gd name="T12" fmla="*/ 22 w 69"/>
                <a:gd name="T13" fmla="*/ 2 h 120"/>
                <a:gd name="T14" fmla="*/ 22 w 69"/>
                <a:gd name="T15" fmla="*/ 47 h 120"/>
                <a:gd name="T16" fmla="*/ 19 w 69"/>
                <a:gd name="T17" fmla="*/ 61 h 120"/>
                <a:gd name="T18" fmla="*/ 14 w 69"/>
                <a:gd name="T19" fmla="*/ 67 h 120"/>
                <a:gd name="T20" fmla="*/ 11 w 69"/>
                <a:gd name="T21" fmla="*/ 71 h 120"/>
                <a:gd name="T22" fmla="*/ 11 w 69"/>
                <a:gd name="T23" fmla="*/ 85 h 120"/>
                <a:gd name="T24" fmla="*/ 16 w 69"/>
                <a:gd name="T25" fmla="*/ 93 h 120"/>
                <a:gd name="T26" fmla="*/ 3 w 69"/>
                <a:gd name="T27" fmla="*/ 109 h 120"/>
                <a:gd name="T28" fmla="*/ 1 w 69"/>
                <a:gd name="T29" fmla="*/ 118 h 120"/>
                <a:gd name="T30" fmla="*/ 6 w 69"/>
                <a:gd name="T31" fmla="*/ 120 h 120"/>
                <a:gd name="T32" fmla="*/ 28 w 69"/>
                <a:gd name="T33" fmla="*/ 104 h 120"/>
                <a:gd name="T34" fmla="*/ 37 w 69"/>
                <a:gd name="T35" fmla="*/ 93 h 120"/>
                <a:gd name="T36" fmla="*/ 45 w 69"/>
                <a:gd name="T37" fmla="*/ 80 h 120"/>
                <a:gd name="T38" fmla="*/ 51 w 69"/>
                <a:gd name="T39" fmla="*/ 72 h 120"/>
                <a:gd name="T40" fmla="*/ 62 w 69"/>
                <a:gd name="T41" fmla="*/ 65 h 120"/>
                <a:gd name="T42" fmla="*/ 67 w 69"/>
                <a:gd name="T43" fmla="*/ 54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9" h="120">
                  <a:moveTo>
                    <a:pt x="67" y="54"/>
                  </a:moveTo>
                  <a:cubicBezTo>
                    <a:pt x="66" y="50"/>
                    <a:pt x="62" y="49"/>
                    <a:pt x="56" y="49"/>
                  </a:cubicBezTo>
                  <a:cubicBezTo>
                    <a:pt x="55" y="49"/>
                    <a:pt x="52" y="49"/>
                    <a:pt x="50" y="49"/>
                  </a:cubicBezTo>
                  <a:cubicBezTo>
                    <a:pt x="44" y="48"/>
                    <a:pt x="44" y="45"/>
                    <a:pt x="44" y="38"/>
                  </a:cubicBezTo>
                  <a:cubicBezTo>
                    <a:pt x="44" y="33"/>
                    <a:pt x="43" y="28"/>
                    <a:pt x="40" y="22"/>
                  </a:cubicBezTo>
                  <a:cubicBezTo>
                    <a:pt x="33" y="4"/>
                    <a:pt x="31" y="0"/>
                    <a:pt x="27" y="0"/>
                  </a:cubicBezTo>
                  <a:cubicBezTo>
                    <a:pt x="26" y="0"/>
                    <a:pt x="24" y="0"/>
                    <a:pt x="22" y="2"/>
                  </a:cubicBezTo>
                  <a:cubicBezTo>
                    <a:pt x="21" y="7"/>
                    <a:pt x="20" y="28"/>
                    <a:pt x="22" y="47"/>
                  </a:cubicBezTo>
                  <a:cubicBezTo>
                    <a:pt x="23" y="58"/>
                    <a:pt x="22" y="60"/>
                    <a:pt x="19" y="61"/>
                  </a:cubicBezTo>
                  <a:cubicBezTo>
                    <a:pt x="17" y="62"/>
                    <a:pt x="16" y="64"/>
                    <a:pt x="14" y="67"/>
                  </a:cubicBezTo>
                  <a:cubicBezTo>
                    <a:pt x="13" y="69"/>
                    <a:pt x="11" y="71"/>
                    <a:pt x="11" y="71"/>
                  </a:cubicBezTo>
                  <a:cubicBezTo>
                    <a:pt x="7" y="76"/>
                    <a:pt x="7" y="78"/>
                    <a:pt x="11" y="85"/>
                  </a:cubicBezTo>
                  <a:cubicBezTo>
                    <a:pt x="12" y="89"/>
                    <a:pt x="14" y="92"/>
                    <a:pt x="16" y="93"/>
                  </a:cubicBezTo>
                  <a:cubicBezTo>
                    <a:pt x="13" y="96"/>
                    <a:pt x="8" y="104"/>
                    <a:pt x="3" y="109"/>
                  </a:cubicBezTo>
                  <a:cubicBezTo>
                    <a:pt x="1" y="113"/>
                    <a:pt x="0" y="115"/>
                    <a:pt x="1" y="118"/>
                  </a:cubicBezTo>
                  <a:cubicBezTo>
                    <a:pt x="1" y="119"/>
                    <a:pt x="2" y="120"/>
                    <a:pt x="6" y="120"/>
                  </a:cubicBezTo>
                  <a:cubicBezTo>
                    <a:pt x="11" y="120"/>
                    <a:pt x="20" y="115"/>
                    <a:pt x="28" y="104"/>
                  </a:cubicBezTo>
                  <a:cubicBezTo>
                    <a:pt x="32" y="98"/>
                    <a:pt x="34" y="96"/>
                    <a:pt x="37" y="93"/>
                  </a:cubicBezTo>
                  <a:cubicBezTo>
                    <a:pt x="40" y="91"/>
                    <a:pt x="42" y="88"/>
                    <a:pt x="45" y="80"/>
                  </a:cubicBezTo>
                  <a:cubicBezTo>
                    <a:pt x="49" y="73"/>
                    <a:pt x="49" y="73"/>
                    <a:pt x="51" y="72"/>
                  </a:cubicBezTo>
                  <a:cubicBezTo>
                    <a:pt x="54" y="71"/>
                    <a:pt x="57" y="71"/>
                    <a:pt x="62" y="65"/>
                  </a:cubicBezTo>
                  <a:cubicBezTo>
                    <a:pt x="66" y="60"/>
                    <a:pt x="69" y="57"/>
                    <a:pt x="67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endParaRPr>
            </a:p>
          </p:txBody>
        </p:sp>
        <p:sp>
          <p:nvSpPr>
            <p:cNvPr id="72" name="world map piece"/>
            <p:cNvSpPr/>
            <p:nvPr/>
          </p:nvSpPr>
          <p:spPr bwMode="auto">
            <a:xfrm>
              <a:off x="3857625" y="2527300"/>
              <a:ext cx="203200" cy="184150"/>
            </a:xfrm>
            <a:custGeom>
              <a:avLst/>
              <a:gdLst>
                <a:gd name="T0" fmla="*/ 13 w 73"/>
                <a:gd name="T1" fmla="*/ 61 h 66"/>
                <a:gd name="T2" fmla="*/ 29 w 73"/>
                <a:gd name="T3" fmla="*/ 62 h 66"/>
                <a:gd name="T4" fmla="*/ 47 w 73"/>
                <a:gd name="T5" fmla="*/ 55 h 66"/>
                <a:gd name="T6" fmla="*/ 58 w 73"/>
                <a:gd name="T7" fmla="*/ 40 h 66"/>
                <a:gd name="T8" fmla="*/ 53 w 73"/>
                <a:gd name="T9" fmla="*/ 6 h 66"/>
                <a:gd name="T10" fmla="*/ 36 w 73"/>
                <a:gd name="T11" fmla="*/ 6 h 66"/>
                <a:gd name="T12" fmla="*/ 12 w 73"/>
                <a:gd name="T13" fmla="*/ 20 h 66"/>
                <a:gd name="T14" fmla="*/ 3 w 73"/>
                <a:gd name="T15" fmla="*/ 26 h 66"/>
                <a:gd name="T16" fmla="*/ 0 w 73"/>
                <a:gd name="T17" fmla="*/ 36 h 66"/>
                <a:gd name="T18" fmla="*/ 2 w 73"/>
                <a:gd name="T19" fmla="*/ 38 h 66"/>
                <a:gd name="T20" fmla="*/ 10 w 73"/>
                <a:gd name="T21" fmla="*/ 43 h 66"/>
                <a:gd name="T22" fmla="*/ 14 w 73"/>
                <a:gd name="T23" fmla="*/ 43 h 66"/>
                <a:gd name="T24" fmla="*/ 13 w 73"/>
                <a:gd name="T25" fmla="*/ 61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3" h="66">
                  <a:moveTo>
                    <a:pt x="13" y="61"/>
                  </a:moveTo>
                  <a:cubicBezTo>
                    <a:pt x="18" y="66"/>
                    <a:pt x="23" y="64"/>
                    <a:pt x="29" y="62"/>
                  </a:cubicBezTo>
                  <a:cubicBezTo>
                    <a:pt x="35" y="59"/>
                    <a:pt x="42" y="59"/>
                    <a:pt x="47" y="55"/>
                  </a:cubicBezTo>
                  <a:cubicBezTo>
                    <a:pt x="52" y="52"/>
                    <a:pt x="55" y="45"/>
                    <a:pt x="58" y="40"/>
                  </a:cubicBezTo>
                  <a:cubicBezTo>
                    <a:pt x="73" y="23"/>
                    <a:pt x="58" y="13"/>
                    <a:pt x="53" y="6"/>
                  </a:cubicBezTo>
                  <a:cubicBezTo>
                    <a:pt x="48" y="0"/>
                    <a:pt x="41" y="0"/>
                    <a:pt x="36" y="6"/>
                  </a:cubicBezTo>
                  <a:cubicBezTo>
                    <a:pt x="31" y="13"/>
                    <a:pt x="22" y="18"/>
                    <a:pt x="12" y="20"/>
                  </a:cubicBezTo>
                  <a:cubicBezTo>
                    <a:pt x="8" y="20"/>
                    <a:pt x="3" y="22"/>
                    <a:pt x="3" y="26"/>
                  </a:cubicBezTo>
                  <a:cubicBezTo>
                    <a:pt x="1" y="29"/>
                    <a:pt x="0" y="32"/>
                    <a:pt x="0" y="36"/>
                  </a:cubicBezTo>
                  <a:cubicBezTo>
                    <a:pt x="0" y="37"/>
                    <a:pt x="1" y="38"/>
                    <a:pt x="2" y="38"/>
                  </a:cubicBezTo>
                  <a:cubicBezTo>
                    <a:pt x="3" y="41"/>
                    <a:pt x="8" y="43"/>
                    <a:pt x="10" y="43"/>
                  </a:cubicBezTo>
                  <a:cubicBezTo>
                    <a:pt x="12" y="43"/>
                    <a:pt x="14" y="43"/>
                    <a:pt x="14" y="43"/>
                  </a:cubicBezTo>
                  <a:cubicBezTo>
                    <a:pt x="18" y="43"/>
                    <a:pt x="4" y="53"/>
                    <a:pt x="13" y="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endParaRPr>
            </a:p>
          </p:txBody>
        </p:sp>
        <p:sp>
          <p:nvSpPr>
            <p:cNvPr id="73" name="world map piece"/>
            <p:cNvSpPr/>
            <p:nvPr/>
          </p:nvSpPr>
          <p:spPr bwMode="auto">
            <a:xfrm>
              <a:off x="4002088" y="2422525"/>
              <a:ext cx="247650" cy="347663"/>
            </a:xfrm>
            <a:custGeom>
              <a:avLst/>
              <a:gdLst>
                <a:gd name="T0" fmla="*/ 16 w 89"/>
                <a:gd name="T1" fmla="*/ 0 h 125"/>
                <a:gd name="T2" fmla="*/ 5 w 89"/>
                <a:gd name="T3" fmla="*/ 3 h 125"/>
                <a:gd name="T4" fmla="*/ 3 w 89"/>
                <a:gd name="T5" fmla="*/ 23 h 125"/>
                <a:gd name="T6" fmla="*/ 10 w 89"/>
                <a:gd name="T7" fmla="*/ 47 h 125"/>
                <a:gd name="T8" fmla="*/ 34 w 89"/>
                <a:gd name="T9" fmla="*/ 62 h 125"/>
                <a:gd name="T10" fmla="*/ 27 w 89"/>
                <a:gd name="T11" fmla="*/ 72 h 125"/>
                <a:gd name="T12" fmla="*/ 21 w 89"/>
                <a:gd name="T13" fmla="*/ 80 h 125"/>
                <a:gd name="T14" fmla="*/ 13 w 89"/>
                <a:gd name="T15" fmla="*/ 96 h 125"/>
                <a:gd name="T16" fmla="*/ 28 w 89"/>
                <a:gd name="T17" fmla="*/ 103 h 125"/>
                <a:gd name="T18" fmla="*/ 19 w 89"/>
                <a:gd name="T19" fmla="*/ 106 h 125"/>
                <a:gd name="T20" fmla="*/ 11 w 89"/>
                <a:gd name="T21" fmla="*/ 114 h 125"/>
                <a:gd name="T22" fmla="*/ 41 w 89"/>
                <a:gd name="T23" fmla="*/ 122 h 125"/>
                <a:gd name="T24" fmla="*/ 82 w 89"/>
                <a:gd name="T25" fmla="*/ 103 h 125"/>
                <a:gd name="T26" fmla="*/ 84 w 89"/>
                <a:gd name="T27" fmla="*/ 80 h 125"/>
                <a:gd name="T28" fmla="*/ 65 w 89"/>
                <a:gd name="T29" fmla="*/ 64 h 125"/>
                <a:gd name="T30" fmla="*/ 56 w 89"/>
                <a:gd name="T31" fmla="*/ 48 h 125"/>
                <a:gd name="T32" fmla="*/ 42 w 89"/>
                <a:gd name="T33" fmla="*/ 32 h 125"/>
                <a:gd name="T34" fmla="*/ 49 w 89"/>
                <a:gd name="T35" fmla="*/ 21 h 125"/>
                <a:gd name="T36" fmla="*/ 36 w 89"/>
                <a:gd name="T37" fmla="*/ 18 h 125"/>
                <a:gd name="T38" fmla="*/ 20 w 89"/>
                <a:gd name="T39" fmla="*/ 0 h 125"/>
                <a:gd name="T40" fmla="*/ 16 w 89"/>
                <a:gd name="T41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9" h="125">
                  <a:moveTo>
                    <a:pt x="16" y="0"/>
                  </a:moveTo>
                  <a:cubicBezTo>
                    <a:pt x="11" y="0"/>
                    <a:pt x="5" y="0"/>
                    <a:pt x="5" y="3"/>
                  </a:cubicBezTo>
                  <a:cubicBezTo>
                    <a:pt x="5" y="3"/>
                    <a:pt x="0" y="11"/>
                    <a:pt x="3" y="23"/>
                  </a:cubicBezTo>
                  <a:cubicBezTo>
                    <a:pt x="4" y="31"/>
                    <a:pt x="5" y="40"/>
                    <a:pt x="10" y="47"/>
                  </a:cubicBezTo>
                  <a:cubicBezTo>
                    <a:pt x="16" y="58"/>
                    <a:pt x="27" y="54"/>
                    <a:pt x="34" y="62"/>
                  </a:cubicBezTo>
                  <a:cubicBezTo>
                    <a:pt x="38" y="65"/>
                    <a:pt x="29" y="71"/>
                    <a:pt x="27" y="72"/>
                  </a:cubicBezTo>
                  <a:cubicBezTo>
                    <a:pt x="25" y="75"/>
                    <a:pt x="23" y="77"/>
                    <a:pt x="21" y="80"/>
                  </a:cubicBezTo>
                  <a:cubicBezTo>
                    <a:pt x="17" y="84"/>
                    <a:pt x="13" y="90"/>
                    <a:pt x="13" y="96"/>
                  </a:cubicBezTo>
                  <a:cubicBezTo>
                    <a:pt x="14" y="103"/>
                    <a:pt x="29" y="101"/>
                    <a:pt x="28" y="103"/>
                  </a:cubicBezTo>
                  <a:cubicBezTo>
                    <a:pt x="28" y="106"/>
                    <a:pt x="21" y="106"/>
                    <a:pt x="19" y="106"/>
                  </a:cubicBezTo>
                  <a:cubicBezTo>
                    <a:pt x="14" y="108"/>
                    <a:pt x="11" y="108"/>
                    <a:pt x="11" y="114"/>
                  </a:cubicBezTo>
                  <a:cubicBezTo>
                    <a:pt x="9" y="125"/>
                    <a:pt x="37" y="125"/>
                    <a:pt x="41" y="122"/>
                  </a:cubicBezTo>
                  <a:cubicBezTo>
                    <a:pt x="64" y="103"/>
                    <a:pt x="76" y="117"/>
                    <a:pt x="82" y="103"/>
                  </a:cubicBezTo>
                  <a:cubicBezTo>
                    <a:pt x="85" y="97"/>
                    <a:pt x="89" y="82"/>
                    <a:pt x="84" y="80"/>
                  </a:cubicBezTo>
                  <a:cubicBezTo>
                    <a:pt x="76" y="75"/>
                    <a:pt x="72" y="70"/>
                    <a:pt x="65" y="64"/>
                  </a:cubicBezTo>
                  <a:cubicBezTo>
                    <a:pt x="61" y="59"/>
                    <a:pt x="60" y="53"/>
                    <a:pt x="56" y="48"/>
                  </a:cubicBezTo>
                  <a:cubicBezTo>
                    <a:pt x="53" y="41"/>
                    <a:pt x="46" y="38"/>
                    <a:pt x="42" y="32"/>
                  </a:cubicBezTo>
                  <a:cubicBezTo>
                    <a:pt x="38" y="27"/>
                    <a:pt x="51" y="27"/>
                    <a:pt x="49" y="21"/>
                  </a:cubicBezTo>
                  <a:cubicBezTo>
                    <a:pt x="49" y="14"/>
                    <a:pt x="36" y="20"/>
                    <a:pt x="36" y="18"/>
                  </a:cubicBezTo>
                  <a:cubicBezTo>
                    <a:pt x="33" y="13"/>
                    <a:pt x="25" y="1"/>
                    <a:pt x="20" y="0"/>
                  </a:cubicBezTo>
                  <a:cubicBezTo>
                    <a:pt x="19" y="0"/>
                    <a:pt x="17" y="0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endParaRPr>
            </a:p>
          </p:txBody>
        </p:sp>
        <p:sp>
          <p:nvSpPr>
            <p:cNvPr id="74" name="world map piece"/>
            <p:cNvSpPr/>
            <p:nvPr/>
          </p:nvSpPr>
          <p:spPr bwMode="auto">
            <a:xfrm>
              <a:off x="8097838" y="2692400"/>
              <a:ext cx="176213" cy="192088"/>
            </a:xfrm>
            <a:custGeom>
              <a:avLst/>
              <a:gdLst>
                <a:gd name="T0" fmla="*/ 5 w 63"/>
                <a:gd name="T1" fmla="*/ 34 h 69"/>
                <a:gd name="T2" fmla="*/ 14 w 63"/>
                <a:gd name="T3" fmla="*/ 63 h 69"/>
                <a:gd name="T4" fmla="*/ 23 w 63"/>
                <a:gd name="T5" fmla="*/ 69 h 69"/>
                <a:gd name="T6" fmla="*/ 28 w 63"/>
                <a:gd name="T7" fmla="*/ 61 h 69"/>
                <a:gd name="T8" fmla="*/ 33 w 63"/>
                <a:gd name="T9" fmla="*/ 46 h 69"/>
                <a:gd name="T10" fmla="*/ 44 w 63"/>
                <a:gd name="T11" fmla="*/ 38 h 69"/>
                <a:gd name="T12" fmla="*/ 58 w 63"/>
                <a:gd name="T13" fmla="*/ 31 h 69"/>
                <a:gd name="T14" fmla="*/ 62 w 63"/>
                <a:gd name="T15" fmla="*/ 20 h 69"/>
                <a:gd name="T16" fmla="*/ 51 w 63"/>
                <a:gd name="T17" fmla="*/ 14 h 69"/>
                <a:gd name="T18" fmla="*/ 39 w 63"/>
                <a:gd name="T19" fmla="*/ 11 h 69"/>
                <a:gd name="T20" fmla="*/ 30 w 63"/>
                <a:gd name="T21" fmla="*/ 4 h 69"/>
                <a:gd name="T22" fmla="*/ 22 w 63"/>
                <a:gd name="T23" fmla="*/ 0 h 69"/>
                <a:gd name="T24" fmla="*/ 14 w 63"/>
                <a:gd name="T25" fmla="*/ 3 h 69"/>
                <a:gd name="T26" fmla="*/ 7 w 63"/>
                <a:gd name="T27" fmla="*/ 23 h 69"/>
                <a:gd name="T28" fmla="*/ 6 w 63"/>
                <a:gd name="T29" fmla="*/ 34 h 69"/>
                <a:gd name="T30" fmla="*/ 5 w 63"/>
                <a:gd name="T31" fmla="*/ 34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3" h="69">
                  <a:moveTo>
                    <a:pt x="5" y="34"/>
                  </a:moveTo>
                  <a:cubicBezTo>
                    <a:pt x="0" y="46"/>
                    <a:pt x="0" y="49"/>
                    <a:pt x="14" y="63"/>
                  </a:cubicBezTo>
                  <a:cubicBezTo>
                    <a:pt x="18" y="67"/>
                    <a:pt x="20" y="69"/>
                    <a:pt x="23" y="69"/>
                  </a:cubicBezTo>
                  <a:cubicBezTo>
                    <a:pt x="27" y="69"/>
                    <a:pt x="28" y="65"/>
                    <a:pt x="28" y="61"/>
                  </a:cubicBezTo>
                  <a:cubicBezTo>
                    <a:pt x="29" y="57"/>
                    <a:pt x="30" y="52"/>
                    <a:pt x="33" y="46"/>
                  </a:cubicBezTo>
                  <a:cubicBezTo>
                    <a:pt x="37" y="40"/>
                    <a:pt x="40" y="39"/>
                    <a:pt x="44" y="38"/>
                  </a:cubicBezTo>
                  <a:cubicBezTo>
                    <a:pt x="47" y="38"/>
                    <a:pt x="52" y="37"/>
                    <a:pt x="58" y="31"/>
                  </a:cubicBezTo>
                  <a:cubicBezTo>
                    <a:pt x="61" y="28"/>
                    <a:pt x="63" y="24"/>
                    <a:pt x="62" y="20"/>
                  </a:cubicBezTo>
                  <a:cubicBezTo>
                    <a:pt x="61" y="17"/>
                    <a:pt x="57" y="16"/>
                    <a:pt x="51" y="14"/>
                  </a:cubicBezTo>
                  <a:cubicBezTo>
                    <a:pt x="47" y="14"/>
                    <a:pt x="43" y="12"/>
                    <a:pt x="39" y="11"/>
                  </a:cubicBezTo>
                  <a:cubicBezTo>
                    <a:pt x="33" y="9"/>
                    <a:pt x="31" y="6"/>
                    <a:pt x="30" y="4"/>
                  </a:cubicBezTo>
                  <a:cubicBezTo>
                    <a:pt x="28" y="2"/>
                    <a:pt x="25" y="0"/>
                    <a:pt x="22" y="0"/>
                  </a:cubicBezTo>
                  <a:cubicBezTo>
                    <a:pt x="20" y="0"/>
                    <a:pt x="18" y="1"/>
                    <a:pt x="14" y="3"/>
                  </a:cubicBezTo>
                  <a:cubicBezTo>
                    <a:pt x="5" y="7"/>
                    <a:pt x="6" y="16"/>
                    <a:pt x="7" y="23"/>
                  </a:cubicBezTo>
                  <a:cubicBezTo>
                    <a:pt x="7" y="28"/>
                    <a:pt x="7" y="31"/>
                    <a:pt x="6" y="34"/>
                  </a:cubicBezTo>
                  <a:lnTo>
                    <a:pt x="5" y="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endParaRPr>
            </a:p>
          </p:txBody>
        </p:sp>
        <p:sp>
          <p:nvSpPr>
            <p:cNvPr id="75" name="world map piece"/>
            <p:cNvSpPr/>
            <p:nvPr/>
          </p:nvSpPr>
          <p:spPr bwMode="auto">
            <a:xfrm>
              <a:off x="7920038" y="2889250"/>
              <a:ext cx="339725" cy="439738"/>
            </a:xfrm>
            <a:custGeom>
              <a:avLst/>
              <a:gdLst>
                <a:gd name="T0" fmla="*/ 40 w 122"/>
                <a:gd name="T1" fmla="*/ 110 h 158"/>
                <a:gd name="T2" fmla="*/ 40 w 122"/>
                <a:gd name="T3" fmla="*/ 109 h 158"/>
                <a:gd name="T4" fmla="*/ 43 w 122"/>
                <a:gd name="T5" fmla="*/ 108 h 158"/>
                <a:gd name="T6" fmla="*/ 54 w 122"/>
                <a:gd name="T7" fmla="*/ 110 h 158"/>
                <a:gd name="T8" fmla="*/ 67 w 122"/>
                <a:gd name="T9" fmla="*/ 113 h 158"/>
                <a:gd name="T10" fmla="*/ 67 w 122"/>
                <a:gd name="T11" fmla="*/ 113 h 158"/>
                <a:gd name="T12" fmla="*/ 95 w 122"/>
                <a:gd name="T13" fmla="*/ 96 h 158"/>
                <a:gd name="T14" fmla="*/ 101 w 122"/>
                <a:gd name="T15" fmla="*/ 87 h 158"/>
                <a:gd name="T16" fmla="*/ 116 w 122"/>
                <a:gd name="T17" fmla="*/ 60 h 158"/>
                <a:gd name="T18" fmla="*/ 101 w 122"/>
                <a:gd name="T19" fmla="*/ 5 h 158"/>
                <a:gd name="T20" fmla="*/ 95 w 122"/>
                <a:gd name="T21" fmla="*/ 0 h 158"/>
                <a:gd name="T22" fmla="*/ 84 w 122"/>
                <a:gd name="T23" fmla="*/ 27 h 158"/>
                <a:gd name="T24" fmla="*/ 85 w 122"/>
                <a:gd name="T25" fmla="*/ 39 h 158"/>
                <a:gd name="T26" fmla="*/ 80 w 122"/>
                <a:gd name="T27" fmla="*/ 56 h 158"/>
                <a:gd name="T28" fmla="*/ 68 w 122"/>
                <a:gd name="T29" fmla="*/ 63 h 158"/>
                <a:gd name="T30" fmla="*/ 57 w 122"/>
                <a:gd name="T31" fmla="*/ 79 h 158"/>
                <a:gd name="T32" fmla="*/ 56 w 122"/>
                <a:gd name="T33" fmla="*/ 82 h 158"/>
                <a:gd name="T34" fmla="*/ 51 w 122"/>
                <a:gd name="T35" fmla="*/ 84 h 158"/>
                <a:gd name="T36" fmla="*/ 51 w 122"/>
                <a:gd name="T37" fmla="*/ 84 h 158"/>
                <a:gd name="T38" fmla="*/ 46 w 122"/>
                <a:gd name="T39" fmla="*/ 84 h 158"/>
                <a:gd name="T40" fmla="*/ 35 w 122"/>
                <a:gd name="T41" fmla="*/ 84 h 158"/>
                <a:gd name="T42" fmla="*/ 14 w 122"/>
                <a:gd name="T43" fmla="*/ 97 h 158"/>
                <a:gd name="T44" fmla="*/ 8 w 122"/>
                <a:gd name="T45" fmla="*/ 103 h 158"/>
                <a:gd name="T46" fmla="*/ 5 w 122"/>
                <a:gd name="T47" fmla="*/ 132 h 158"/>
                <a:gd name="T48" fmla="*/ 8 w 122"/>
                <a:gd name="T49" fmla="*/ 143 h 158"/>
                <a:gd name="T50" fmla="*/ 7 w 122"/>
                <a:gd name="T51" fmla="*/ 150 h 158"/>
                <a:gd name="T52" fmla="*/ 7 w 122"/>
                <a:gd name="T53" fmla="*/ 157 h 158"/>
                <a:gd name="T54" fmla="*/ 11 w 122"/>
                <a:gd name="T55" fmla="*/ 158 h 158"/>
                <a:gd name="T56" fmla="*/ 19 w 122"/>
                <a:gd name="T57" fmla="*/ 157 h 158"/>
                <a:gd name="T58" fmla="*/ 40 w 122"/>
                <a:gd name="T59" fmla="*/ 11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2" h="158">
                  <a:moveTo>
                    <a:pt x="40" y="110"/>
                  </a:moveTo>
                  <a:cubicBezTo>
                    <a:pt x="40" y="109"/>
                    <a:pt x="40" y="109"/>
                    <a:pt x="40" y="109"/>
                  </a:cubicBezTo>
                  <a:cubicBezTo>
                    <a:pt x="40" y="108"/>
                    <a:pt x="40" y="108"/>
                    <a:pt x="43" y="108"/>
                  </a:cubicBezTo>
                  <a:cubicBezTo>
                    <a:pt x="46" y="108"/>
                    <a:pt x="50" y="109"/>
                    <a:pt x="54" y="110"/>
                  </a:cubicBezTo>
                  <a:cubicBezTo>
                    <a:pt x="58" y="111"/>
                    <a:pt x="62" y="113"/>
                    <a:pt x="67" y="113"/>
                  </a:cubicBezTo>
                  <a:cubicBezTo>
                    <a:pt x="67" y="113"/>
                    <a:pt x="67" y="113"/>
                    <a:pt x="67" y="113"/>
                  </a:cubicBezTo>
                  <a:cubicBezTo>
                    <a:pt x="78" y="113"/>
                    <a:pt x="84" y="111"/>
                    <a:pt x="95" y="96"/>
                  </a:cubicBezTo>
                  <a:cubicBezTo>
                    <a:pt x="97" y="93"/>
                    <a:pt x="99" y="90"/>
                    <a:pt x="101" y="87"/>
                  </a:cubicBezTo>
                  <a:cubicBezTo>
                    <a:pt x="108" y="80"/>
                    <a:pt x="112" y="74"/>
                    <a:pt x="116" y="60"/>
                  </a:cubicBezTo>
                  <a:cubicBezTo>
                    <a:pt x="122" y="40"/>
                    <a:pt x="107" y="16"/>
                    <a:pt x="101" y="5"/>
                  </a:cubicBezTo>
                  <a:cubicBezTo>
                    <a:pt x="100" y="2"/>
                    <a:pt x="97" y="0"/>
                    <a:pt x="95" y="0"/>
                  </a:cubicBezTo>
                  <a:cubicBezTo>
                    <a:pt x="85" y="0"/>
                    <a:pt x="84" y="20"/>
                    <a:pt x="84" y="27"/>
                  </a:cubicBezTo>
                  <a:cubicBezTo>
                    <a:pt x="84" y="32"/>
                    <a:pt x="84" y="36"/>
                    <a:pt x="85" y="39"/>
                  </a:cubicBezTo>
                  <a:cubicBezTo>
                    <a:pt x="87" y="46"/>
                    <a:pt x="87" y="49"/>
                    <a:pt x="80" y="56"/>
                  </a:cubicBezTo>
                  <a:cubicBezTo>
                    <a:pt x="75" y="60"/>
                    <a:pt x="71" y="62"/>
                    <a:pt x="68" y="63"/>
                  </a:cubicBezTo>
                  <a:cubicBezTo>
                    <a:pt x="62" y="66"/>
                    <a:pt x="57" y="69"/>
                    <a:pt x="57" y="79"/>
                  </a:cubicBezTo>
                  <a:cubicBezTo>
                    <a:pt x="57" y="80"/>
                    <a:pt x="57" y="81"/>
                    <a:pt x="56" y="82"/>
                  </a:cubicBezTo>
                  <a:cubicBezTo>
                    <a:pt x="55" y="83"/>
                    <a:pt x="53" y="84"/>
                    <a:pt x="51" y="84"/>
                  </a:cubicBezTo>
                  <a:cubicBezTo>
                    <a:pt x="51" y="84"/>
                    <a:pt x="51" y="84"/>
                    <a:pt x="51" y="84"/>
                  </a:cubicBezTo>
                  <a:cubicBezTo>
                    <a:pt x="49" y="84"/>
                    <a:pt x="47" y="84"/>
                    <a:pt x="46" y="84"/>
                  </a:cubicBezTo>
                  <a:cubicBezTo>
                    <a:pt x="42" y="83"/>
                    <a:pt x="39" y="83"/>
                    <a:pt x="35" y="84"/>
                  </a:cubicBezTo>
                  <a:cubicBezTo>
                    <a:pt x="25" y="85"/>
                    <a:pt x="20" y="90"/>
                    <a:pt x="14" y="97"/>
                  </a:cubicBezTo>
                  <a:cubicBezTo>
                    <a:pt x="13" y="99"/>
                    <a:pt x="11" y="101"/>
                    <a:pt x="8" y="103"/>
                  </a:cubicBezTo>
                  <a:cubicBezTo>
                    <a:pt x="0" y="111"/>
                    <a:pt x="3" y="123"/>
                    <a:pt x="5" y="132"/>
                  </a:cubicBezTo>
                  <a:cubicBezTo>
                    <a:pt x="6" y="136"/>
                    <a:pt x="8" y="140"/>
                    <a:pt x="8" y="143"/>
                  </a:cubicBezTo>
                  <a:cubicBezTo>
                    <a:pt x="8" y="146"/>
                    <a:pt x="7" y="148"/>
                    <a:pt x="7" y="150"/>
                  </a:cubicBezTo>
                  <a:cubicBezTo>
                    <a:pt x="6" y="152"/>
                    <a:pt x="5" y="154"/>
                    <a:pt x="7" y="157"/>
                  </a:cubicBezTo>
                  <a:cubicBezTo>
                    <a:pt x="8" y="157"/>
                    <a:pt x="9" y="158"/>
                    <a:pt x="11" y="158"/>
                  </a:cubicBezTo>
                  <a:cubicBezTo>
                    <a:pt x="13" y="158"/>
                    <a:pt x="15" y="157"/>
                    <a:pt x="19" y="157"/>
                  </a:cubicBezTo>
                  <a:cubicBezTo>
                    <a:pt x="36" y="152"/>
                    <a:pt x="39" y="125"/>
                    <a:pt x="40" y="1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endParaRPr>
            </a:p>
          </p:txBody>
        </p:sp>
        <p:sp>
          <p:nvSpPr>
            <p:cNvPr id="76" name="world map piece"/>
            <p:cNvSpPr/>
            <p:nvPr/>
          </p:nvSpPr>
          <p:spPr bwMode="auto">
            <a:xfrm>
              <a:off x="7967663" y="2238375"/>
              <a:ext cx="230188" cy="442913"/>
            </a:xfrm>
            <a:custGeom>
              <a:avLst/>
              <a:gdLst>
                <a:gd name="T0" fmla="*/ 77 w 83"/>
                <a:gd name="T1" fmla="*/ 122 h 159"/>
                <a:gd name="T2" fmla="*/ 71 w 83"/>
                <a:gd name="T3" fmla="*/ 95 h 159"/>
                <a:gd name="T4" fmla="*/ 56 w 83"/>
                <a:gd name="T5" fmla="*/ 65 h 159"/>
                <a:gd name="T6" fmla="*/ 36 w 83"/>
                <a:gd name="T7" fmla="*/ 25 h 159"/>
                <a:gd name="T8" fmla="*/ 12 w 83"/>
                <a:gd name="T9" fmla="*/ 0 h 159"/>
                <a:gd name="T10" fmla="*/ 2 w 83"/>
                <a:gd name="T11" fmla="*/ 5 h 159"/>
                <a:gd name="T12" fmla="*/ 6 w 83"/>
                <a:gd name="T13" fmla="*/ 26 h 159"/>
                <a:gd name="T14" fmla="*/ 23 w 83"/>
                <a:gd name="T15" fmla="*/ 55 h 159"/>
                <a:gd name="T16" fmla="*/ 45 w 83"/>
                <a:gd name="T17" fmla="*/ 89 h 159"/>
                <a:gd name="T18" fmla="*/ 57 w 83"/>
                <a:gd name="T19" fmla="*/ 127 h 159"/>
                <a:gd name="T20" fmla="*/ 61 w 83"/>
                <a:gd name="T21" fmla="*/ 144 h 159"/>
                <a:gd name="T22" fmla="*/ 71 w 83"/>
                <a:gd name="T23" fmla="*/ 159 h 159"/>
                <a:gd name="T24" fmla="*/ 77 w 83"/>
                <a:gd name="T25" fmla="*/ 156 h 159"/>
                <a:gd name="T26" fmla="*/ 80 w 83"/>
                <a:gd name="T27" fmla="*/ 134 h 159"/>
                <a:gd name="T28" fmla="*/ 77 w 83"/>
                <a:gd name="T29" fmla="*/ 122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3" h="159">
                  <a:moveTo>
                    <a:pt x="77" y="122"/>
                  </a:moveTo>
                  <a:cubicBezTo>
                    <a:pt x="76" y="116"/>
                    <a:pt x="74" y="109"/>
                    <a:pt x="71" y="95"/>
                  </a:cubicBezTo>
                  <a:cubicBezTo>
                    <a:pt x="67" y="82"/>
                    <a:pt x="61" y="74"/>
                    <a:pt x="56" y="65"/>
                  </a:cubicBezTo>
                  <a:cubicBezTo>
                    <a:pt x="50" y="55"/>
                    <a:pt x="42" y="44"/>
                    <a:pt x="36" y="25"/>
                  </a:cubicBezTo>
                  <a:cubicBezTo>
                    <a:pt x="30" y="6"/>
                    <a:pt x="19" y="0"/>
                    <a:pt x="12" y="0"/>
                  </a:cubicBezTo>
                  <a:cubicBezTo>
                    <a:pt x="8" y="0"/>
                    <a:pt x="5" y="1"/>
                    <a:pt x="2" y="5"/>
                  </a:cubicBezTo>
                  <a:cubicBezTo>
                    <a:pt x="0" y="10"/>
                    <a:pt x="1" y="17"/>
                    <a:pt x="6" y="26"/>
                  </a:cubicBezTo>
                  <a:cubicBezTo>
                    <a:pt x="12" y="35"/>
                    <a:pt x="18" y="45"/>
                    <a:pt x="23" y="55"/>
                  </a:cubicBezTo>
                  <a:cubicBezTo>
                    <a:pt x="31" y="70"/>
                    <a:pt x="38" y="82"/>
                    <a:pt x="45" y="89"/>
                  </a:cubicBezTo>
                  <a:cubicBezTo>
                    <a:pt x="51" y="97"/>
                    <a:pt x="54" y="109"/>
                    <a:pt x="57" y="127"/>
                  </a:cubicBezTo>
                  <a:cubicBezTo>
                    <a:pt x="58" y="132"/>
                    <a:pt x="59" y="138"/>
                    <a:pt x="61" y="144"/>
                  </a:cubicBezTo>
                  <a:cubicBezTo>
                    <a:pt x="61" y="151"/>
                    <a:pt x="65" y="159"/>
                    <a:pt x="71" y="159"/>
                  </a:cubicBezTo>
                  <a:cubicBezTo>
                    <a:pt x="72" y="159"/>
                    <a:pt x="74" y="159"/>
                    <a:pt x="77" y="156"/>
                  </a:cubicBezTo>
                  <a:cubicBezTo>
                    <a:pt x="80" y="152"/>
                    <a:pt x="83" y="142"/>
                    <a:pt x="80" y="134"/>
                  </a:cubicBezTo>
                  <a:cubicBezTo>
                    <a:pt x="78" y="129"/>
                    <a:pt x="78" y="125"/>
                    <a:pt x="77" y="1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endParaRPr>
            </a:p>
          </p:txBody>
        </p:sp>
      </p:grpSp>
      <p:sp>
        <p:nvSpPr>
          <p:cNvPr id="77" name="椭圆 76"/>
          <p:cNvSpPr/>
          <p:nvPr/>
        </p:nvSpPr>
        <p:spPr>
          <a:xfrm>
            <a:off x="8042092" y="2583671"/>
            <a:ext cx="158885" cy="15888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endParaRPr lang="zh-CN" altLang="en-US" sz="7200" b="1" dirty="0">
              <a:solidFill>
                <a:srgbClr val="283F19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78" name="椭圆 77"/>
          <p:cNvSpPr/>
          <p:nvPr/>
        </p:nvSpPr>
        <p:spPr>
          <a:xfrm>
            <a:off x="11114859" y="2554208"/>
            <a:ext cx="158885" cy="15888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endParaRPr lang="zh-CN" altLang="en-US" sz="7200" b="1" dirty="0">
              <a:solidFill>
                <a:srgbClr val="283F19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79" name="椭圆 78"/>
          <p:cNvSpPr/>
          <p:nvPr/>
        </p:nvSpPr>
        <p:spPr>
          <a:xfrm>
            <a:off x="10571102" y="2745997"/>
            <a:ext cx="158885" cy="15888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endParaRPr lang="zh-CN" altLang="en-US" sz="7200" b="1" dirty="0">
              <a:solidFill>
                <a:srgbClr val="283F19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80" name="椭圆 79"/>
          <p:cNvSpPr/>
          <p:nvPr/>
        </p:nvSpPr>
        <p:spPr>
          <a:xfrm>
            <a:off x="11486354" y="3698746"/>
            <a:ext cx="158885" cy="15888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endParaRPr lang="zh-CN" altLang="en-US" sz="7200" b="1" dirty="0">
              <a:solidFill>
                <a:srgbClr val="283F19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81" name="椭圆 80"/>
          <p:cNvSpPr/>
          <p:nvPr/>
        </p:nvSpPr>
        <p:spPr>
          <a:xfrm>
            <a:off x="8564034" y="3469889"/>
            <a:ext cx="158885" cy="15888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endParaRPr lang="zh-CN" altLang="en-US" sz="7200" b="1" dirty="0">
              <a:solidFill>
                <a:srgbClr val="283F19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82" name="椭圆 81"/>
          <p:cNvSpPr/>
          <p:nvPr/>
        </p:nvSpPr>
        <p:spPr>
          <a:xfrm>
            <a:off x="9655850" y="3177402"/>
            <a:ext cx="158885" cy="15888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endParaRPr lang="zh-CN" altLang="en-US" sz="7200" b="1" dirty="0">
              <a:solidFill>
                <a:srgbClr val="283F19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83" name="椭圆 82"/>
          <p:cNvSpPr/>
          <p:nvPr/>
        </p:nvSpPr>
        <p:spPr>
          <a:xfrm>
            <a:off x="10328364" y="2235921"/>
            <a:ext cx="158885" cy="15888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endParaRPr lang="zh-CN" altLang="en-US" sz="7200" b="1" dirty="0">
              <a:solidFill>
                <a:srgbClr val="283F19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84" name="椭圆 83"/>
          <p:cNvSpPr/>
          <p:nvPr/>
        </p:nvSpPr>
        <p:spPr>
          <a:xfrm>
            <a:off x="8943813" y="2007377"/>
            <a:ext cx="158885" cy="15888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endParaRPr lang="zh-CN" altLang="en-US" sz="7200" b="1" dirty="0">
              <a:solidFill>
                <a:srgbClr val="283F19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85" name="椭圆 84"/>
          <p:cNvSpPr/>
          <p:nvPr/>
        </p:nvSpPr>
        <p:spPr>
          <a:xfrm>
            <a:off x="7711731" y="2225775"/>
            <a:ext cx="158885" cy="15888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endParaRPr lang="zh-CN" altLang="en-US" sz="7200" b="1" dirty="0">
              <a:solidFill>
                <a:srgbClr val="283F19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210" name="rounded-cloud_20581"/>
          <p:cNvSpPr>
            <a:spLocks noChangeAspect="1"/>
          </p:cNvSpPr>
          <p:nvPr/>
        </p:nvSpPr>
        <p:spPr bwMode="auto">
          <a:xfrm>
            <a:off x="9541007" y="-56412"/>
            <a:ext cx="3348549" cy="1561099"/>
          </a:xfrm>
          <a:custGeom>
            <a:avLst/>
            <a:gdLst>
              <a:gd name="T0" fmla="*/ 372171 w 604011"/>
              <a:gd name="T1" fmla="*/ 372171 w 604011"/>
              <a:gd name="T2" fmla="*/ 372171 w 604011"/>
              <a:gd name="T3" fmla="*/ 372171 w 604011"/>
              <a:gd name="T4" fmla="*/ 372171 w 604011"/>
              <a:gd name="T5" fmla="*/ 372171 w 604011"/>
              <a:gd name="T6" fmla="*/ 372171 w 604011"/>
              <a:gd name="T7" fmla="*/ 372171 w 604011"/>
              <a:gd name="T8" fmla="*/ 372171 w 604011"/>
              <a:gd name="T9" fmla="*/ 372171 w 604011"/>
              <a:gd name="T10" fmla="*/ 372171 w 604011"/>
              <a:gd name="T11" fmla="*/ 372171 w 604011"/>
              <a:gd name="T12" fmla="*/ 372171 w 604011"/>
              <a:gd name="T13" fmla="*/ 372171 w 604011"/>
              <a:gd name="T14" fmla="*/ 372171 w 604011"/>
              <a:gd name="T15" fmla="*/ 372171 w 604011"/>
              <a:gd name="T16" fmla="*/ 372171 w 604011"/>
              <a:gd name="T17" fmla="*/ 372171 w 604011"/>
              <a:gd name="T18" fmla="*/ 372171 w 604011"/>
              <a:gd name="T19" fmla="*/ 372171 w 604011"/>
              <a:gd name="T20" fmla="*/ 372171 w 604011"/>
              <a:gd name="T21" fmla="*/ 372171 w 604011"/>
              <a:gd name="T22" fmla="*/ 372171 w 604011"/>
              <a:gd name="T23" fmla="*/ 372171 w 604011"/>
              <a:gd name="T24" fmla="*/ 372171 w 604011"/>
              <a:gd name="T25" fmla="*/ 372171 w 604011"/>
              <a:gd name="T26" fmla="*/ 372171 w 604011"/>
              <a:gd name="T27" fmla="*/ 372171 w 604011"/>
              <a:gd name="T28" fmla="*/ 372171 w 604011"/>
              <a:gd name="T29" fmla="*/ 372171 w 6040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4164" h="3461">
                <a:moveTo>
                  <a:pt x="2255" y="3461"/>
                </a:moveTo>
                <a:cubicBezTo>
                  <a:pt x="1907" y="3461"/>
                  <a:pt x="1571" y="3322"/>
                  <a:pt x="1324" y="3077"/>
                </a:cubicBezTo>
                <a:cubicBezTo>
                  <a:pt x="1241" y="3112"/>
                  <a:pt x="1151" y="3131"/>
                  <a:pt x="1061" y="3131"/>
                </a:cubicBezTo>
                <a:cubicBezTo>
                  <a:pt x="695" y="3131"/>
                  <a:pt x="398" y="2834"/>
                  <a:pt x="398" y="2468"/>
                </a:cubicBezTo>
                <a:cubicBezTo>
                  <a:pt x="398" y="2429"/>
                  <a:pt x="402" y="2389"/>
                  <a:pt x="409" y="2350"/>
                </a:cubicBezTo>
                <a:cubicBezTo>
                  <a:pt x="152" y="2159"/>
                  <a:pt x="0" y="1860"/>
                  <a:pt x="0" y="1539"/>
                </a:cubicBezTo>
                <a:cubicBezTo>
                  <a:pt x="0" y="1034"/>
                  <a:pt x="382" y="604"/>
                  <a:pt x="878" y="540"/>
                </a:cubicBezTo>
                <a:cubicBezTo>
                  <a:pt x="1002" y="215"/>
                  <a:pt x="1312" y="0"/>
                  <a:pt x="1665" y="0"/>
                </a:cubicBezTo>
                <a:cubicBezTo>
                  <a:pt x="1972" y="0"/>
                  <a:pt x="2254" y="168"/>
                  <a:pt x="2401" y="434"/>
                </a:cubicBezTo>
                <a:cubicBezTo>
                  <a:pt x="2507" y="397"/>
                  <a:pt x="2618" y="378"/>
                  <a:pt x="2732" y="378"/>
                </a:cubicBezTo>
                <a:cubicBezTo>
                  <a:pt x="3291" y="378"/>
                  <a:pt x="3746" y="833"/>
                  <a:pt x="3746" y="1393"/>
                </a:cubicBezTo>
                <a:cubicBezTo>
                  <a:pt x="3746" y="1416"/>
                  <a:pt x="3745" y="1440"/>
                  <a:pt x="3743" y="1465"/>
                </a:cubicBezTo>
                <a:cubicBezTo>
                  <a:pt x="3994" y="1563"/>
                  <a:pt x="4164" y="1808"/>
                  <a:pt x="4164" y="2082"/>
                </a:cubicBezTo>
                <a:cubicBezTo>
                  <a:pt x="4164" y="2470"/>
                  <a:pt x="3826" y="2781"/>
                  <a:pt x="3433" y="2741"/>
                </a:cubicBezTo>
                <a:cubicBezTo>
                  <a:pt x="3207" y="3180"/>
                  <a:pt x="2751" y="3461"/>
                  <a:pt x="2255" y="3461"/>
                </a:cubicBezTo>
                <a:close/>
              </a:path>
            </a:pathLst>
          </a:custGeom>
          <a:solidFill>
            <a:srgbClr val="F1FAFF"/>
          </a:solidFill>
          <a:ln>
            <a:noFill/>
          </a:ln>
        </p:spPr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5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5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2" grpId="0" build="p"/>
      <p:bldP spid="23" grpId="0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3D2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云形 3"/>
          <p:cNvSpPr/>
          <p:nvPr/>
        </p:nvSpPr>
        <p:spPr>
          <a:xfrm>
            <a:off x="-856343" y="5942818"/>
            <a:ext cx="13251766" cy="3137096"/>
          </a:xfrm>
          <a:prstGeom prst="cloud">
            <a:avLst/>
          </a:prstGeom>
          <a:solidFill>
            <a:srgbClr val="F1FAFF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六边形 9"/>
          <p:cNvSpPr/>
          <p:nvPr/>
        </p:nvSpPr>
        <p:spPr>
          <a:xfrm>
            <a:off x="0" y="215264"/>
            <a:ext cx="957918" cy="488121"/>
          </a:xfrm>
          <a:custGeom>
            <a:avLst/>
            <a:gdLst>
              <a:gd name="connsiteX0" fmla="*/ 0 w 2138289"/>
              <a:gd name="connsiteY0" fmla="*/ 562708 h 1125415"/>
              <a:gd name="connsiteX1" fmla="*/ 281354 w 2138289"/>
              <a:gd name="connsiteY1" fmla="*/ 0 h 1125415"/>
              <a:gd name="connsiteX2" fmla="*/ 1856935 w 2138289"/>
              <a:gd name="connsiteY2" fmla="*/ 0 h 1125415"/>
              <a:gd name="connsiteX3" fmla="*/ 2138289 w 2138289"/>
              <a:gd name="connsiteY3" fmla="*/ 562708 h 1125415"/>
              <a:gd name="connsiteX4" fmla="*/ 1856935 w 2138289"/>
              <a:gd name="connsiteY4" fmla="*/ 1125415 h 1125415"/>
              <a:gd name="connsiteX5" fmla="*/ 281354 w 2138289"/>
              <a:gd name="connsiteY5" fmla="*/ 1125415 h 1125415"/>
              <a:gd name="connsiteX6" fmla="*/ 0 w 2138289"/>
              <a:gd name="connsiteY6" fmla="*/ 562708 h 1125415"/>
              <a:gd name="connsiteX0-1" fmla="*/ 0 w 2138289"/>
              <a:gd name="connsiteY0-2" fmla="*/ 576775 h 1139482"/>
              <a:gd name="connsiteX1-3" fmla="*/ 281354 w 2138289"/>
              <a:gd name="connsiteY1-4" fmla="*/ 14067 h 1139482"/>
              <a:gd name="connsiteX2-5" fmla="*/ 1631851 w 2138289"/>
              <a:gd name="connsiteY2-6" fmla="*/ 0 h 1139482"/>
              <a:gd name="connsiteX3-7" fmla="*/ 2138289 w 2138289"/>
              <a:gd name="connsiteY3-8" fmla="*/ 576775 h 1139482"/>
              <a:gd name="connsiteX4-9" fmla="*/ 1856935 w 2138289"/>
              <a:gd name="connsiteY4-10" fmla="*/ 1139482 h 1139482"/>
              <a:gd name="connsiteX5-11" fmla="*/ 281354 w 2138289"/>
              <a:gd name="connsiteY5-12" fmla="*/ 1139482 h 1139482"/>
              <a:gd name="connsiteX6-13" fmla="*/ 0 w 2138289"/>
              <a:gd name="connsiteY6-14" fmla="*/ 576775 h 1139482"/>
              <a:gd name="connsiteX0-15" fmla="*/ 0 w 2138289"/>
              <a:gd name="connsiteY0-16" fmla="*/ 576775 h 1280159"/>
              <a:gd name="connsiteX1-17" fmla="*/ 281354 w 2138289"/>
              <a:gd name="connsiteY1-18" fmla="*/ 14067 h 1280159"/>
              <a:gd name="connsiteX2-19" fmla="*/ 1631851 w 2138289"/>
              <a:gd name="connsiteY2-20" fmla="*/ 0 h 1280159"/>
              <a:gd name="connsiteX3-21" fmla="*/ 2138289 w 2138289"/>
              <a:gd name="connsiteY3-22" fmla="*/ 576775 h 1280159"/>
              <a:gd name="connsiteX4-23" fmla="*/ 1026941 w 2138289"/>
              <a:gd name="connsiteY4-24" fmla="*/ 1280159 h 1280159"/>
              <a:gd name="connsiteX5-25" fmla="*/ 281354 w 2138289"/>
              <a:gd name="connsiteY5-26" fmla="*/ 1139482 h 1280159"/>
              <a:gd name="connsiteX6-27" fmla="*/ 0 w 2138289"/>
              <a:gd name="connsiteY6-28" fmla="*/ 576775 h 1280159"/>
              <a:gd name="connsiteX0-29" fmla="*/ 0 w 1744394"/>
              <a:gd name="connsiteY0-30" fmla="*/ 576775 h 1280159"/>
              <a:gd name="connsiteX1-31" fmla="*/ 281354 w 1744394"/>
              <a:gd name="connsiteY1-32" fmla="*/ 14067 h 1280159"/>
              <a:gd name="connsiteX2-33" fmla="*/ 1631851 w 1744394"/>
              <a:gd name="connsiteY2-34" fmla="*/ 0 h 1280159"/>
              <a:gd name="connsiteX3-35" fmla="*/ 1744394 w 1744394"/>
              <a:gd name="connsiteY3-36" fmla="*/ 900332 h 1280159"/>
              <a:gd name="connsiteX4-37" fmla="*/ 1026941 w 1744394"/>
              <a:gd name="connsiteY4-38" fmla="*/ 1280159 h 1280159"/>
              <a:gd name="connsiteX5-39" fmla="*/ 281354 w 1744394"/>
              <a:gd name="connsiteY5-40" fmla="*/ 1139482 h 1280159"/>
              <a:gd name="connsiteX6-41" fmla="*/ 0 w 1744394"/>
              <a:gd name="connsiteY6-42" fmla="*/ 576775 h 1280159"/>
              <a:gd name="connsiteX0-43" fmla="*/ 0 w 1744394"/>
              <a:gd name="connsiteY0-44" fmla="*/ 576775 h 1280159"/>
              <a:gd name="connsiteX1-45" fmla="*/ 281354 w 1744394"/>
              <a:gd name="connsiteY1-46" fmla="*/ 14067 h 1280159"/>
              <a:gd name="connsiteX2-47" fmla="*/ 1631851 w 1744394"/>
              <a:gd name="connsiteY2-48" fmla="*/ 0 h 1280159"/>
              <a:gd name="connsiteX3-49" fmla="*/ 1744394 w 1744394"/>
              <a:gd name="connsiteY3-50" fmla="*/ 900332 h 1280159"/>
              <a:gd name="connsiteX4-51" fmla="*/ 1026941 w 1744394"/>
              <a:gd name="connsiteY4-52" fmla="*/ 1280159 h 1280159"/>
              <a:gd name="connsiteX5-53" fmla="*/ 154745 w 1744394"/>
              <a:gd name="connsiteY5-54" fmla="*/ 942535 h 1280159"/>
              <a:gd name="connsiteX6-55" fmla="*/ 0 w 1744394"/>
              <a:gd name="connsiteY6-56" fmla="*/ 576775 h 1280159"/>
              <a:gd name="connsiteX0-57" fmla="*/ 0 w 1744394"/>
              <a:gd name="connsiteY0-58" fmla="*/ 717453 h 1420837"/>
              <a:gd name="connsiteX1-59" fmla="*/ 773724 w 1744394"/>
              <a:gd name="connsiteY1-60" fmla="*/ 0 h 1420837"/>
              <a:gd name="connsiteX2-61" fmla="*/ 1631851 w 1744394"/>
              <a:gd name="connsiteY2-62" fmla="*/ 140678 h 1420837"/>
              <a:gd name="connsiteX3-63" fmla="*/ 1744394 w 1744394"/>
              <a:gd name="connsiteY3-64" fmla="*/ 1041010 h 1420837"/>
              <a:gd name="connsiteX4-65" fmla="*/ 1026941 w 1744394"/>
              <a:gd name="connsiteY4-66" fmla="*/ 1420837 h 1420837"/>
              <a:gd name="connsiteX5-67" fmla="*/ 154745 w 1744394"/>
              <a:gd name="connsiteY5-68" fmla="*/ 1083213 h 1420837"/>
              <a:gd name="connsiteX6-69" fmla="*/ 0 w 1744394"/>
              <a:gd name="connsiteY6-70" fmla="*/ 717453 h 1420837"/>
              <a:gd name="connsiteX0-71" fmla="*/ 0 w 1659988"/>
              <a:gd name="connsiteY0-72" fmla="*/ 211016 h 1420837"/>
              <a:gd name="connsiteX1-73" fmla="*/ 689318 w 1659988"/>
              <a:gd name="connsiteY1-74" fmla="*/ 0 h 1420837"/>
              <a:gd name="connsiteX2-75" fmla="*/ 1547445 w 1659988"/>
              <a:gd name="connsiteY2-76" fmla="*/ 140678 h 1420837"/>
              <a:gd name="connsiteX3-77" fmla="*/ 1659988 w 1659988"/>
              <a:gd name="connsiteY3-78" fmla="*/ 1041010 h 1420837"/>
              <a:gd name="connsiteX4-79" fmla="*/ 942535 w 1659988"/>
              <a:gd name="connsiteY4-80" fmla="*/ 1420837 h 1420837"/>
              <a:gd name="connsiteX5-81" fmla="*/ 70339 w 1659988"/>
              <a:gd name="connsiteY5-82" fmla="*/ 1083213 h 1420837"/>
              <a:gd name="connsiteX6-83" fmla="*/ 0 w 1659988"/>
              <a:gd name="connsiteY6-84" fmla="*/ 211016 h 1420837"/>
              <a:gd name="connsiteX0-85" fmla="*/ 0 w 1659988"/>
              <a:gd name="connsiteY0-86" fmla="*/ 211016 h 1420837"/>
              <a:gd name="connsiteX1-87" fmla="*/ 689318 w 1659988"/>
              <a:gd name="connsiteY1-88" fmla="*/ 0 h 1420837"/>
              <a:gd name="connsiteX2-89" fmla="*/ 1547445 w 1659988"/>
              <a:gd name="connsiteY2-90" fmla="*/ 140678 h 1420837"/>
              <a:gd name="connsiteX3-91" fmla="*/ 1659988 w 1659988"/>
              <a:gd name="connsiteY3-92" fmla="*/ 1041010 h 1420837"/>
              <a:gd name="connsiteX4-93" fmla="*/ 942535 w 1659988"/>
              <a:gd name="connsiteY4-94" fmla="*/ 1420837 h 1420837"/>
              <a:gd name="connsiteX5-95" fmla="*/ 70339 w 1659988"/>
              <a:gd name="connsiteY5-96" fmla="*/ 1083213 h 1420837"/>
              <a:gd name="connsiteX6-97" fmla="*/ 0 w 1659988"/>
              <a:gd name="connsiteY6-98" fmla="*/ 211016 h 1420837"/>
              <a:gd name="connsiteX0-99" fmla="*/ 0 w 1659988"/>
              <a:gd name="connsiteY0-100" fmla="*/ 211016 h 1420837"/>
              <a:gd name="connsiteX1-101" fmla="*/ 689318 w 1659988"/>
              <a:gd name="connsiteY1-102" fmla="*/ 0 h 1420837"/>
              <a:gd name="connsiteX2-103" fmla="*/ 1547445 w 1659988"/>
              <a:gd name="connsiteY2-104" fmla="*/ 140678 h 1420837"/>
              <a:gd name="connsiteX3-105" fmla="*/ 1659988 w 1659988"/>
              <a:gd name="connsiteY3-106" fmla="*/ 1041010 h 1420837"/>
              <a:gd name="connsiteX4-107" fmla="*/ 942535 w 1659988"/>
              <a:gd name="connsiteY4-108" fmla="*/ 1420837 h 1420837"/>
              <a:gd name="connsiteX5-109" fmla="*/ 70339 w 1659988"/>
              <a:gd name="connsiteY5-110" fmla="*/ 1083213 h 1420837"/>
              <a:gd name="connsiteX6-111" fmla="*/ 0 w 1659988"/>
              <a:gd name="connsiteY6-112" fmla="*/ 211016 h 1420837"/>
              <a:gd name="connsiteX0-113" fmla="*/ 0 w 1659988"/>
              <a:gd name="connsiteY0-114" fmla="*/ 316298 h 1526119"/>
              <a:gd name="connsiteX1-115" fmla="*/ 689318 w 1659988"/>
              <a:gd name="connsiteY1-116" fmla="*/ 105282 h 1526119"/>
              <a:gd name="connsiteX2-117" fmla="*/ 1547445 w 1659988"/>
              <a:gd name="connsiteY2-118" fmla="*/ 245960 h 1526119"/>
              <a:gd name="connsiteX3-119" fmla="*/ 1659988 w 1659988"/>
              <a:gd name="connsiteY3-120" fmla="*/ 1146292 h 1526119"/>
              <a:gd name="connsiteX4-121" fmla="*/ 942535 w 1659988"/>
              <a:gd name="connsiteY4-122" fmla="*/ 1526119 h 1526119"/>
              <a:gd name="connsiteX5-123" fmla="*/ 70339 w 1659988"/>
              <a:gd name="connsiteY5-124" fmla="*/ 1188495 h 1526119"/>
              <a:gd name="connsiteX6-125" fmla="*/ 0 w 1659988"/>
              <a:gd name="connsiteY6-126" fmla="*/ 316298 h 1526119"/>
              <a:gd name="connsiteX0-127" fmla="*/ 0 w 1659988"/>
              <a:gd name="connsiteY0-128" fmla="*/ 368602 h 1578423"/>
              <a:gd name="connsiteX1-129" fmla="*/ 759656 w 1659988"/>
              <a:gd name="connsiteY1-130" fmla="*/ 87248 h 1578423"/>
              <a:gd name="connsiteX2-131" fmla="*/ 1547445 w 1659988"/>
              <a:gd name="connsiteY2-132" fmla="*/ 298264 h 1578423"/>
              <a:gd name="connsiteX3-133" fmla="*/ 1659988 w 1659988"/>
              <a:gd name="connsiteY3-134" fmla="*/ 1198596 h 1578423"/>
              <a:gd name="connsiteX4-135" fmla="*/ 942535 w 1659988"/>
              <a:gd name="connsiteY4-136" fmla="*/ 1578423 h 1578423"/>
              <a:gd name="connsiteX5-137" fmla="*/ 70339 w 1659988"/>
              <a:gd name="connsiteY5-138" fmla="*/ 1240799 h 1578423"/>
              <a:gd name="connsiteX6-139" fmla="*/ 0 w 1659988"/>
              <a:gd name="connsiteY6-140" fmla="*/ 368602 h 1578423"/>
              <a:gd name="connsiteX0-141" fmla="*/ 0 w 1659988"/>
              <a:gd name="connsiteY0-142" fmla="*/ 331411 h 1541232"/>
              <a:gd name="connsiteX1-143" fmla="*/ 759656 w 1659988"/>
              <a:gd name="connsiteY1-144" fmla="*/ 50057 h 1541232"/>
              <a:gd name="connsiteX2-145" fmla="*/ 1547445 w 1659988"/>
              <a:gd name="connsiteY2-146" fmla="*/ 261073 h 1541232"/>
              <a:gd name="connsiteX3-147" fmla="*/ 1659988 w 1659988"/>
              <a:gd name="connsiteY3-148" fmla="*/ 1161405 h 1541232"/>
              <a:gd name="connsiteX4-149" fmla="*/ 942535 w 1659988"/>
              <a:gd name="connsiteY4-150" fmla="*/ 1541232 h 1541232"/>
              <a:gd name="connsiteX5-151" fmla="*/ 70339 w 1659988"/>
              <a:gd name="connsiteY5-152" fmla="*/ 1203608 h 1541232"/>
              <a:gd name="connsiteX6-153" fmla="*/ 0 w 1659988"/>
              <a:gd name="connsiteY6-154" fmla="*/ 331411 h 1541232"/>
              <a:gd name="connsiteX0-155" fmla="*/ 0 w 1659988"/>
              <a:gd name="connsiteY0-156" fmla="*/ 400765 h 1610586"/>
              <a:gd name="connsiteX1-157" fmla="*/ 759656 w 1659988"/>
              <a:gd name="connsiteY1-158" fmla="*/ 119411 h 1610586"/>
              <a:gd name="connsiteX2-159" fmla="*/ 1547445 w 1659988"/>
              <a:gd name="connsiteY2-160" fmla="*/ 330427 h 1610586"/>
              <a:gd name="connsiteX3-161" fmla="*/ 1659988 w 1659988"/>
              <a:gd name="connsiteY3-162" fmla="*/ 1230759 h 1610586"/>
              <a:gd name="connsiteX4-163" fmla="*/ 942535 w 1659988"/>
              <a:gd name="connsiteY4-164" fmla="*/ 1610586 h 1610586"/>
              <a:gd name="connsiteX5-165" fmla="*/ 70339 w 1659988"/>
              <a:gd name="connsiteY5-166" fmla="*/ 1272962 h 1610586"/>
              <a:gd name="connsiteX6-167" fmla="*/ 0 w 1659988"/>
              <a:gd name="connsiteY6-168" fmla="*/ 400765 h 1610586"/>
              <a:gd name="connsiteX0-169" fmla="*/ 0 w 1659988"/>
              <a:gd name="connsiteY0-170" fmla="*/ 421889 h 1631710"/>
              <a:gd name="connsiteX1-171" fmla="*/ 759656 w 1659988"/>
              <a:gd name="connsiteY1-172" fmla="*/ 140535 h 1631710"/>
              <a:gd name="connsiteX2-173" fmla="*/ 1547445 w 1659988"/>
              <a:gd name="connsiteY2-174" fmla="*/ 351551 h 1631710"/>
              <a:gd name="connsiteX3-175" fmla="*/ 1659988 w 1659988"/>
              <a:gd name="connsiteY3-176" fmla="*/ 1251883 h 1631710"/>
              <a:gd name="connsiteX4-177" fmla="*/ 942535 w 1659988"/>
              <a:gd name="connsiteY4-178" fmla="*/ 1631710 h 1631710"/>
              <a:gd name="connsiteX5-179" fmla="*/ 70339 w 1659988"/>
              <a:gd name="connsiteY5-180" fmla="*/ 1294086 h 1631710"/>
              <a:gd name="connsiteX6-181" fmla="*/ 0 w 1659988"/>
              <a:gd name="connsiteY6-182" fmla="*/ 421889 h 1631710"/>
              <a:gd name="connsiteX0-183" fmla="*/ 0 w 1992538"/>
              <a:gd name="connsiteY0-184" fmla="*/ 421889 h 1631710"/>
              <a:gd name="connsiteX1-185" fmla="*/ 759656 w 1992538"/>
              <a:gd name="connsiteY1-186" fmla="*/ 140535 h 1631710"/>
              <a:gd name="connsiteX2-187" fmla="*/ 1547445 w 1992538"/>
              <a:gd name="connsiteY2-188" fmla="*/ 351551 h 1631710"/>
              <a:gd name="connsiteX3-189" fmla="*/ 1659988 w 1992538"/>
              <a:gd name="connsiteY3-190" fmla="*/ 1251883 h 1631710"/>
              <a:gd name="connsiteX4-191" fmla="*/ 942535 w 1992538"/>
              <a:gd name="connsiteY4-192" fmla="*/ 1631710 h 1631710"/>
              <a:gd name="connsiteX5-193" fmla="*/ 70339 w 1992538"/>
              <a:gd name="connsiteY5-194" fmla="*/ 1294086 h 1631710"/>
              <a:gd name="connsiteX6-195" fmla="*/ 0 w 1992538"/>
              <a:gd name="connsiteY6-196" fmla="*/ 421889 h 1631710"/>
              <a:gd name="connsiteX0-197" fmla="*/ 0 w 2005025"/>
              <a:gd name="connsiteY0-198" fmla="*/ 421889 h 1631710"/>
              <a:gd name="connsiteX1-199" fmla="*/ 759656 w 2005025"/>
              <a:gd name="connsiteY1-200" fmla="*/ 140535 h 1631710"/>
              <a:gd name="connsiteX2-201" fmla="*/ 1547445 w 2005025"/>
              <a:gd name="connsiteY2-202" fmla="*/ 351551 h 1631710"/>
              <a:gd name="connsiteX3-203" fmla="*/ 1702191 w 2005025"/>
              <a:gd name="connsiteY3-204" fmla="*/ 1265951 h 1631710"/>
              <a:gd name="connsiteX4-205" fmla="*/ 942535 w 2005025"/>
              <a:gd name="connsiteY4-206" fmla="*/ 1631710 h 1631710"/>
              <a:gd name="connsiteX5-207" fmla="*/ 70339 w 2005025"/>
              <a:gd name="connsiteY5-208" fmla="*/ 1294086 h 1631710"/>
              <a:gd name="connsiteX6-209" fmla="*/ 0 w 2005025"/>
              <a:gd name="connsiteY6-210" fmla="*/ 421889 h 1631710"/>
              <a:gd name="connsiteX0-211" fmla="*/ 0 w 2205243"/>
              <a:gd name="connsiteY0-212" fmla="*/ 421889 h 1631710"/>
              <a:gd name="connsiteX1-213" fmla="*/ 759656 w 2205243"/>
              <a:gd name="connsiteY1-214" fmla="*/ 140535 h 1631710"/>
              <a:gd name="connsiteX2-215" fmla="*/ 1547445 w 2205243"/>
              <a:gd name="connsiteY2-216" fmla="*/ 351551 h 1631710"/>
              <a:gd name="connsiteX3-217" fmla="*/ 1702191 w 2205243"/>
              <a:gd name="connsiteY3-218" fmla="*/ 1265951 h 1631710"/>
              <a:gd name="connsiteX4-219" fmla="*/ 942535 w 2205243"/>
              <a:gd name="connsiteY4-220" fmla="*/ 1631710 h 1631710"/>
              <a:gd name="connsiteX5-221" fmla="*/ 70339 w 2205243"/>
              <a:gd name="connsiteY5-222" fmla="*/ 1294086 h 1631710"/>
              <a:gd name="connsiteX6-223" fmla="*/ 0 w 2205243"/>
              <a:gd name="connsiteY6-224" fmla="*/ 421889 h 1631710"/>
              <a:gd name="connsiteX0-225" fmla="*/ 0 w 2205243"/>
              <a:gd name="connsiteY0-226" fmla="*/ 421889 h 1631710"/>
              <a:gd name="connsiteX1-227" fmla="*/ 759656 w 2205243"/>
              <a:gd name="connsiteY1-228" fmla="*/ 140535 h 1631710"/>
              <a:gd name="connsiteX2-229" fmla="*/ 1547445 w 2205243"/>
              <a:gd name="connsiteY2-230" fmla="*/ 351551 h 1631710"/>
              <a:gd name="connsiteX3-231" fmla="*/ 1702191 w 2205243"/>
              <a:gd name="connsiteY3-232" fmla="*/ 1265951 h 1631710"/>
              <a:gd name="connsiteX4-233" fmla="*/ 942535 w 2205243"/>
              <a:gd name="connsiteY4-234" fmla="*/ 1631710 h 1631710"/>
              <a:gd name="connsiteX5-235" fmla="*/ 70339 w 2205243"/>
              <a:gd name="connsiteY5-236" fmla="*/ 1294086 h 1631710"/>
              <a:gd name="connsiteX6-237" fmla="*/ 0 w 2205243"/>
              <a:gd name="connsiteY6-238" fmla="*/ 421889 h 1631710"/>
              <a:gd name="connsiteX0-239" fmla="*/ 0 w 2205243"/>
              <a:gd name="connsiteY0-240" fmla="*/ 421889 h 1707267"/>
              <a:gd name="connsiteX1-241" fmla="*/ 759656 w 2205243"/>
              <a:gd name="connsiteY1-242" fmla="*/ 140535 h 1707267"/>
              <a:gd name="connsiteX2-243" fmla="*/ 1547445 w 2205243"/>
              <a:gd name="connsiteY2-244" fmla="*/ 351551 h 1707267"/>
              <a:gd name="connsiteX3-245" fmla="*/ 1702191 w 2205243"/>
              <a:gd name="connsiteY3-246" fmla="*/ 1265951 h 1707267"/>
              <a:gd name="connsiteX4-247" fmla="*/ 942535 w 2205243"/>
              <a:gd name="connsiteY4-248" fmla="*/ 1631710 h 1707267"/>
              <a:gd name="connsiteX5-249" fmla="*/ 70339 w 2205243"/>
              <a:gd name="connsiteY5-250" fmla="*/ 1294086 h 1707267"/>
              <a:gd name="connsiteX6-251" fmla="*/ 0 w 2205243"/>
              <a:gd name="connsiteY6-252" fmla="*/ 421889 h 1707267"/>
              <a:gd name="connsiteX0-253" fmla="*/ 0 w 2205243"/>
              <a:gd name="connsiteY0-254" fmla="*/ 421889 h 1784748"/>
              <a:gd name="connsiteX1-255" fmla="*/ 759656 w 2205243"/>
              <a:gd name="connsiteY1-256" fmla="*/ 140535 h 1784748"/>
              <a:gd name="connsiteX2-257" fmla="*/ 1547445 w 2205243"/>
              <a:gd name="connsiteY2-258" fmla="*/ 351551 h 1784748"/>
              <a:gd name="connsiteX3-259" fmla="*/ 1702191 w 2205243"/>
              <a:gd name="connsiteY3-260" fmla="*/ 1265951 h 1784748"/>
              <a:gd name="connsiteX4-261" fmla="*/ 942535 w 2205243"/>
              <a:gd name="connsiteY4-262" fmla="*/ 1631710 h 1784748"/>
              <a:gd name="connsiteX5-263" fmla="*/ 70339 w 2205243"/>
              <a:gd name="connsiteY5-264" fmla="*/ 1294086 h 1784748"/>
              <a:gd name="connsiteX6-265" fmla="*/ 0 w 2205243"/>
              <a:gd name="connsiteY6-266" fmla="*/ 421889 h 1784748"/>
              <a:gd name="connsiteX0-267" fmla="*/ 0 w 2205243"/>
              <a:gd name="connsiteY0-268" fmla="*/ 421889 h 1786897"/>
              <a:gd name="connsiteX1-269" fmla="*/ 759656 w 2205243"/>
              <a:gd name="connsiteY1-270" fmla="*/ 140535 h 1786897"/>
              <a:gd name="connsiteX2-271" fmla="*/ 1547445 w 2205243"/>
              <a:gd name="connsiteY2-272" fmla="*/ 351551 h 1786897"/>
              <a:gd name="connsiteX3-273" fmla="*/ 1702191 w 2205243"/>
              <a:gd name="connsiteY3-274" fmla="*/ 1265951 h 1786897"/>
              <a:gd name="connsiteX4-275" fmla="*/ 942535 w 2205243"/>
              <a:gd name="connsiteY4-276" fmla="*/ 1631710 h 1786897"/>
              <a:gd name="connsiteX5-277" fmla="*/ 28136 w 2205243"/>
              <a:gd name="connsiteY5-278" fmla="*/ 1308153 h 1786897"/>
              <a:gd name="connsiteX6-279" fmla="*/ 0 w 2205243"/>
              <a:gd name="connsiteY6-280" fmla="*/ 421889 h 1786897"/>
              <a:gd name="connsiteX0-281" fmla="*/ 0 w 2205243"/>
              <a:gd name="connsiteY0-282" fmla="*/ 421889 h 1808739"/>
              <a:gd name="connsiteX1-283" fmla="*/ 759656 w 2205243"/>
              <a:gd name="connsiteY1-284" fmla="*/ 140535 h 1808739"/>
              <a:gd name="connsiteX2-285" fmla="*/ 1547445 w 2205243"/>
              <a:gd name="connsiteY2-286" fmla="*/ 351551 h 1808739"/>
              <a:gd name="connsiteX3-287" fmla="*/ 1702191 w 2205243"/>
              <a:gd name="connsiteY3-288" fmla="*/ 1265951 h 1808739"/>
              <a:gd name="connsiteX4-289" fmla="*/ 942535 w 2205243"/>
              <a:gd name="connsiteY4-290" fmla="*/ 1631710 h 1808739"/>
              <a:gd name="connsiteX5-291" fmla="*/ 28136 w 2205243"/>
              <a:gd name="connsiteY5-292" fmla="*/ 1308153 h 1808739"/>
              <a:gd name="connsiteX6-293" fmla="*/ 0 w 2205243"/>
              <a:gd name="connsiteY6-294" fmla="*/ 421889 h 1808739"/>
              <a:gd name="connsiteX0-295" fmla="*/ 0 w 2205243"/>
              <a:gd name="connsiteY0-296" fmla="*/ 421889 h 1801695"/>
              <a:gd name="connsiteX1-297" fmla="*/ 759656 w 2205243"/>
              <a:gd name="connsiteY1-298" fmla="*/ 140535 h 1801695"/>
              <a:gd name="connsiteX2-299" fmla="*/ 1547445 w 2205243"/>
              <a:gd name="connsiteY2-300" fmla="*/ 351551 h 1801695"/>
              <a:gd name="connsiteX3-301" fmla="*/ 1702191 w 2205243"/>
              <a:gd name="connsiteY3-302" fmla="*/ 1265951 h 1801695"/>
              <a:gd name="connsiteX4-303" fmla="*/ 942535 w 2205243"/>
              <a:gd name="connsiteY4-304" fmla="*/ 1631710 h 1801695"/>
              <a:gd name="connsiteX5-305" fmla="*/ 28136 w 2205243"/>
              <a:gd name="connsiteY5-306" fmla="*/ 1308153 h 1801695"/>
              <a:gd name="connsiteX6-307" fmla="*/ 0 w 2205243"/>
              <a:gd name="connsiteY6-308" fmla="*/ 421889 h 1801695"/>
              <a:gd name="connsiteX0-309" fmla="*/ 0 w 2205243"/>
              <a:gd name="connsiteY0-310" fmla="*/ 421889 h 1801695"/>
              <a:gd name="connsiteX1-311" fmla="*/ 759656 w 2205243"/>
              <a:gd name="connsiteY1-312" fmla="*/ 140535 h 1801695"/>
              <a:gd name="connsiteX2-313" fmla="*/ 1547445 w 2205243"/>
              <a:gd name="connsiteY2-314" fmla="*/ 351551 h 1801695"/>
              <a:gd name="connsiteX3-315" fmla="*/ 1702191 w 2205243"/>
              <a:gd name="connsiteY3-316" fmla="*/ 1265951 h 1801695"/>
              <a:gd name="connsiteX4-317" fmla="*/ 942535 w 2205243"/>
              <a:gd name="connsiteY4-318" fmla="*/ 1631710 h 1801695"/>
              <a:gd name="connsiteX5-319" fmla="*/ 28136 w 2205243"/>
              <a:gd name="connsiteY5-320" fmla="*/ 1308153 h 1801695"/>
              <a:gd name="connsiteX6-321" fmla="*/ 0 w 2205243"/>
              <a:gd name="connsiteY6-322" fmla="*/ 421889 h 1801695"/>
              <a:gd name="connsiteX0-323" fmla="*/ 0 w 2205243"/>
              <a:gd name="connsiteY0-324" fmla="*/ 421889 h 1711922"/>
              <a:gd name="connsiteX1-325" fmla="*/ 759656 w 2205243"/>
              <a:gd name="connsiteY1-326" fmla="*/ 140535 h 1711922"/>
              <a:gd name="connsiteX2-327" fmla="*/ 1547445 w 2205243"/>
              <a:gd name="connsiteY2-328" fmla="*/ 351551 h 1711922"/>
              <a:gd name="connsiteX3-329" fmla="*/ 1702191 w 2205243"/>
              <a:gd name="connsiteY3-330" fmla="*/ 1265951 h 1711922"/>
              <a:gd name="connsiteX4-331" fmla="*/ 942535 w 2205243"/>
              <a:gd name="connsiteY4-332" fmla="*/ 1631710 h 1711922"/>
              <a:gd name="connsiteX5-333" fmla="*/ 28136 w 2205243"/>
              <a:gd name="connsiteY5-334" fmla="*/ 1308153 h 1711922"/>
              <a:gd name="connsiteX6-335" fmla="*/ 0 w 2205243"/>
              <a:gd name="connsiteY6-336" fmla="*/ 421889 h 1711922"/>
              <a:gd name="connsiteX0-337" fmla="*/ 0 w 2205243"/>
              <a:gd name="connsiteY0-338" fmla="*/ 421889 h 1795525"/>
              <a:gd name="connsiteX1-339" fmla="*/ 759656 w 2205243"/>
              <a:gd name="connsiteY1-340" fmla="*/ 140535 h 1795525"/>
              <a:gd name="connsiteX2-341" fmla="*/ 1547445 w 2205243"/>
              <a:gd name="connsiteY2-342" fmla="*/ 351551 h 1795525"/>
              <a:gd name="connsiteX3-343" fmla="*/ 1702191 w 2205243"/>
              <a:gd name="connsiteY3-344" fmla="*/ 1265951 h 1795525"/>
              <a:gd name="connsiteX4-345" fmla="*/ 942535 w 2205243"/>
              <a:gd name="connsiteY4-346" fmla="*/ 1631710 h 1795525"/>
              <a:gd name="connsiteX5-347" fmla="*/ 28136 w 2205243"/>
              <a:gd name="connsiteY5-348" fmla="*/ 1308153 h 1795525"/>
              <a:gd name="connsiteX6-349" fmla="*/ 0 w 2205243"/>
              <a:gd name="connsiteY6-350" fmla="*/ 421889 h 1795525"/>
              <a:gd name="connsiteX0-351" fmla="*/ 0 w 2205243"/>
              <a:gd name="connsiteY0-352" fmla="*/ 421889 h 1751029"/>
              <a:gd name="connsiteX1-353" fmla="*/ 759656 w 2205243"/>
              <a:gd name="connsiteY1-354" fmla="*/ 140535 h 1751029"/>
              <a:gd name="connsiteX2-355" fmla="*/ 1547445 w 2205243"/>
              <a:gd name="connsiteY2-356" fmla="*/ 351551 h 1751029"/>
              <a:gd name="connsiteX3-357" fmla="*/ 1702191 w 2205243"/>
              <a:gd name="connsiteY3-358" fmla="*/ 1265951 h 1751029"/>
              <a:gd name="connsiteX4-359" fmla="*/ 942535 w 2205243"/>
              <a:gd name="connsiteY4-360" fmla="*/ 1631710 h 1751029"/>
              <a:gd name="connsiteX5-361" fmla="*/ 28136 w 2205243"/>
              <a:gd name="connsiteY5-362" fmla="*/ 1308153 h 1751029"/>
              <a:gd name="connsiteX6-363" fmla="*/ 0 w 2205243"/>
              <a:gd name="connsiteY6-364" fmla="*/ 421889 h 1751029"/>
              <a:gd name="connsiteX0-365" fmla="*/ 0 w 2205243"/>
              <a:gd name="connsiteY0-366" fmla="*/ 421889 h 1807298"/>
              <a:gd name="connsiteX1-367" fmla="*/ 759656 w 2205243"/>
              <a:gd name="connsiteY1-368" fmla="*/ 140535 h 1807298"/>
              <a:gd name="connsiteX2-369" fmla="*/ 1547445 w 2205243"/>
              <a:gd name="connsiteY2-370" fmla="*/ 351551 h 1807298"/>
              <a:gd name="connsiteX3-371" fmla="*/ 1702191 w 2205243"/>
              <a:gd name="connsiteY3-372" fmla="*/ 1265951 h 1807298"/>
              <a:gd name="connsiteX4-373" fmla="*/ 942535 w 2205243"/>
              <a:gd name="connsiteY4-374" fmla="*/ 1631710 h 1807298"/>
              <a:gd name="connsiteX5-375" fmla="*/ 28136 w 2205243"/>
              <a:gd name="connsiteY5-376" fmla="*/ 1308153 h 1807298"/>
              <a:gd name="connsiteX6-377" fmla="*/ 0 w 2205243"/>
              <a:gd name="connsiteY6-378" fmla="*/ 421889 h 1807298"/>
              <a:gd name="connsiteX0-379" fmla="*/ 237702 w 2442945"/>
              <a:gd name="connsiteY0-380" fmla="*/ 421889 h 1807298"/>
              <a:gd name="connsiteX1-381" fmla="*/ 997358 w 2442945"/>
              <a:gd name="connsiteY1-382" fmla="*/ 140535 h 1807298"/>
              <a:gd name="connsiteX2-383" fmla="*/ 1785147 w 2442945"/>
              <a:gd name="connsiteY2-384" fmla="*/ 351551 h 1807298"/>
              <a:gd name="connsiteX3-385" fmla="*/ 1939893 w 2442945"/>
              <a:gd name="connsiteY3-386" fmla="*/ 1265951 h 1807298"/>
              <a:gd name="connsiteX4-387" fmla="*/ 1180237 w 2442945"/>
              <a:gd name="connsiteY4-388" fmla="*/ 1631710 h 1807298"/>
              <a:gd name="connsiteX5-389" fmla="*/ 265838 w 2442945"/>
              <a:gd name="connsiteY5-390" fmla="*/ 1308153 h 1807298"/>
              <a:gd name="connsiteX6-391" fmla="*/ 237702 w 2442945"/>
              <a:gd name="connsiteY6-392" fmla="*/ 421889 h 1807298"/>
              <a:gd name="connsiteX0-393" fmla="*/ 342317 w 2547560"/>
              <a:gd name="connsiteY0-394" fmla="*/ 421889 h 1807298"/>
              <a:gd name="connsiteX1-395" fmla="*/ 1101973 w 2547560"/>
              <a:gd name="connsiteY1-396" fmla="*/ 140535 h 1807298"/>
              <a:gd name="connsiteX2-397" fmla="*/ 1889762 w 2547560"/>
              <a:gd name="connsiteY2-398" fmla="*/ 351551 h 1807298"/>
              <a:gd name="connsiteX3-399" fmla="*/ 2044508 w 2547560"/>
              <a:gd name="connsiteY3-400" fmla="*/ 1265951 h 1807298"/>
              <a:gd name="connsiteX4-401" fmla="*/ 1284852 w 2547560"/>
              <a:gd name="connsiteY4-402" fmla="*/ 1631710 h 1807298"/>
              <a:gd name="connsiteX5-403" fmla="*/ 370453 w 2547560"/>
              <a:gd name="connsiteY5-404" fmla="*/ 1308153 h 1807298"/>
              <a:gd name="connsiteX6-405" fmla="*/ 342317 w 2547560"/>
              <a:gd name="connsiteY6-406" fmla="*/ 421889 h 180729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2547560" h="1807298">
                <a:moveTo>
                  <a:pt x="342317" y="421889"/>
                </a:moveTo>
                <a:cubicBezTo>
                  <a:pt x="487684" y="98331"/>
                  <a:pt x="914404" y="27994"/>
                  <a:pt x="1101973" y="140535"/>
                </a:cubicBezTo>
                <a:cubicBezTo>
                  <a:pt x="1477110" y="-197089"/>
                  <a:pt x="1950723" y="154603"/>
                  <a:pt x="1889762" y="351551"/>
                </a:cubicBezTo>
                <a:cubicBezTo>
                  <a:pt x="2841676" y="32683"/>
                  <a:pt x="2640040" y="1401939"/>
                  <a:pt x="2044508" y="1265951"/>
                </a:cubicBezTo>
                <a:cubicBezTo>
                  <a:pt x="1946034" y="1711428"/>
                  <a:pt x="1552139" y="1791144"/>
                  <a:pt x="1284852" y="1631710"/>
                </a:cubicBezTo>
                <a:cubicBezTo>
                  <a:pt x="740902" y="1997469"/>
                  <a:pt x="492373" y="1744249"/>
                  <a:pt x="370453" y="1308153"/>
                </a:cubicBezTo>
                <a:cubicBezTo>
                  <a:pt x="-215701" y="1139341"/>
                  <a:pt x="-14064" y="661039"/>
                  <a:pt x="342317" y="421889"/>
                </a:cubicBezTo>
                <a:close/>
              </a:path>
            </a:pathLst>
          </a:custGeom>
          <a:solidFill>
            <a:srgbClr val="F1FA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957918" y="74603"/>
            <a:ext cx="357982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4400" b="1" dirty="0">
                <a:solidFill>
                  <a:schemeClr val="accent4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rPr>
              <a:t>地球日的由来</a:t>
            </a:r>
          </a:p>
        </p:txBody>
      </p:sp>
      <p:sp>
        <p:nvSpPr>
          <p:cNvPr id="86" name="矩形 85"/>
          <p:cNvSpPr/>
          <p:nvPr/>
        </p:nvSpPr>
        <p:spPr>
          <a:xfrm>
            <a:off x="7783294" y="4408476"/>
            <a:ext cx="1128480" cy="36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endParaRPr lang="zh-CN" altLang="en-US" sz="7200" b="1" dirty="0">
              <a:solidFill>
                <a:srgbClr val="283F19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87" name="矩形 86"/>
          <p:cNvSpPr/>
          <p:nvPr/>
        </p:nvSpPr>
        <p:spPr>
          <a:xfrm>
            <a:off x="5950857" y="3685279"/>
            <a:ext cx="673394" cy="36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endParaRPr lang="zh-CN" altLang="en-US" sz="7200" b="1" dirty="0">
              <a:solidFill>
                <a:srgbClr val="283F19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88" name="矩形 87"/>
          <p:cNvSpPr/>
          <p:nvPr/>
        </p:nvSpPr>
        <p:spPr>
          <a:xfrm>
            <a:off x="10246042" y="2591197"/>
            <a:ext cx="604444" cy="36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endParaRPr lang="zh-CN" altLang="en-US" sz="7200" b="1" dirty="0">
              <a:solidFill>
                <a:srgbClr val="283F19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89" name="矩形 88"/>
          <p:cNvSpPr/>
          <p:nvPr/>
        </p:nvSpPr>
        <p:spPr>
          <a:xfrm>
            <a:off x="9549646" y="4418061"/>
            <a:ext cx="1742467" cy="36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endParaRPr lang="zh-CN" altLang="en-US" sz="7200" b="1" dirty="0">
              <a:solidFill>
                <a:srgbClr val="283F19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90" name="矩形 89"/>
          <p:cNvSpPr/>
          <p:nvPr/>
        </p:nvSpPr>
        <p:spPr>
          <a:xfrm>
            <a:off x="4954280" y="2544525"/>
            <a:ext cx="643263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2400" kern="100" dirty="0">
                <a:latin typeface="微软雅黑 Light" panose="020B0502040204020203" pitchFamily="34" charset="-122"/>
                <a:ea typeface="微软雅黑 Light" panose="020B0502040204020203" pitchFamily="34" charset="-122"/>
                <a:cs typeface="Times New Roman" panose="02020603050405020304" pitchFamily="18" charset="0"/>
              </a:rPr>
              <a:t>世界地球日，这一纪念日起源于美国。</a:t>
            </a:r>
            <a:r>
              <a:rPr lang="en-US" altLang="zh-CN" sz="2400" kern="1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Times New Roman" panose="02020603050405020304" pitchFamily="18" charset="0"/>
              </a:rPr>
              <a:t>1970</a:t>
            </a:r>
            <a:r>
              <a:rPr lang="zh-CN" altLang="zh-CN" sz="2400" kern="100" dirty="0">
                <a:latin typeface="微软雅黑 Light" panose="020B0502040204020203" pitchFamily="34" charset="-122"/>
                <a:ea typeface="微软雅黑 Light" panose="020B0502040204020203" pitchFamily="34" charset="-122"/>
                <a:cs typeface="Times New Roman" panose="02020603050405020304" pitchFamily="18" charset="0"/>
              </a:rPr>
              <a:t>年的首次“地球日”声势浩大。美国各地约</a:t>
            </a:r>
            <a:r>
              <a:rPr lang="en-US" altLang="zh-CN" sz="2400" kern="100" dirty="0">
                <a:latin typeface="微软雅黑 Light" panose="020B0502040204020203" pitchFamily="34" charset="-122"/>
                <a:ea typeface="微软雅黑 Light" panose="020B0502040204020203" pitchFamily="34" charset="-122"/>
                <a:cs typeface="Times New Roman" panose="02020603050405020304" pitchFamily="18" charset="0"/>
              </a:rPr>
              <a:t>2000</a:t>
            </a:r>
            <a:r>
              <a:rPr lang="zh-CN" altLang="zh-CN" sz="2400" kern="100" dirty="0">
                <a:latin typeface="微软雅黑 Light" panose="020B0502040204020203" pitchFamily="34" charset="-122"/>
                <a:ea typeface="微软雅黑 Light" panose="020B0502040204020203" pitchFamily="34" charset="-122"/>
                <a:cs typeface="Times New Roman" panose="02020603050405020304" pitchFamily="18" charset="0"/>
              </a:rPr>
              <a:t>万人参加，被誉为二战以来美国规模最大的社会活动。</a:t>
            </a:r>
            <a:r>
              <a:rPr lang="en-US" altLang="zh-CN" sz="2400" kern="1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Times New Roman" panose="02020603050405020304" pitchFamily="18" charset="0"/>
              </a:rPr>
              <a:t>1990</a:t>
            </a:r>
            <a:r>
              <a:rPr lang="zh-CN" altLang="zh-CN" sz="2400" kern="100" dirty="0">
                <a:latin typeface="微软雅黑 Light" panose="020B0502040204020203" pitchFamily="34" charset="-122"/>
                <a:ea typeface="微软雅黑 Light" panose="020B0502040204020203" pitchFamily="34" charset="-122"/>
                <a:cs typeface="Times New Roman" panose="02020603050405020304" pitchFamily="18" charset="0"/>
              </a:rPr>
              <a:t>年</a:t>
            </a:r>
            <a:r>
              <a:rPr lang="en-US" altLang="zh-CN" sz="2400" kern="100" dirty="0">
                <a:latin typeface="微软雅黑 Light" panose="020B0502040204020203" pitchFamily="34" charset="-122"/>
                <a:ea typeface="微软雅黑 Light" panose="020B0502040204020203" pitchFamily="34" charset="-122"/>
                <a:cs typeface="Times New Roman" panose="02020603050405020304" pitchFamily="18" charset="0"/>
              </a:rPr>
              <a:t>4</a:t>
            </a:r>
            <a:r>
              <a:rPr lang="zh-CN" altLang="zh-CN" sz="2400" kern="100" dirty="0">
                <a:latin typeface="微软雅黑 Light" panose="020B0502040204020203" pitchFamily="34" charset="-122"/>
                <a:ea typeface="微软雅黑 Light" panose="020B0502040204020203" pitchFamily="34" charset="-122"/>
                <a:cs typeface="Times New Roman" panose="02020603050405020304" pitchFamily="18" charset="0"/>
              </a:rPr>
              <a:t>月</a:t>
            </a:r>
            <a:r>
              <a:rPr lang="en-US" altLang="zh-CN" sz="2400" kern="100" dirty="0">
                <a:latin typeface="微软雅黑 Light" panose="020B0502040204020203" pitchFamily="34" charset="-122"/>
                <a:ea typeface="微软雅黑 Light" panose="020B0502040204020203" pitchFamily="34" charset="-122"/>
                <a:cs typeface="Times New Roman" panose="02020603050405020304" pitchFamily="18" charset="0"/>
              </a:rPr>
              <a:t>22</a:t>
            </a:r>
            <a:r>
              <a:rPr lang="zh-CN" altLang="zh-CN" sz="2400" kern="100" dirty="0">
                <a:latin typeface="微软雅黑 Light" panose="020B0502040204020203" pitchFamily="34" charset="-122"/>
                <a:ea typeface="微软雅黑 Light" panose="020B0502040204020203" pitchFamily="34" charset="-122"/>
                <a:cs typeface="Times New Roman" panose="02020603050405020304" pitchFamily="18" charset="0"/>
              </a:rPr>
              <a:t>日，</a:t>
            </a:r>
            <a:r>
              <a:rPr lang="en-US" altLang="zh-CN" sz="2400" kern="100" dirty="0">
                <a:latin typeface="微软雅黑 Light" panose="020B0502040204020203" pitchFamily="34" charset="-122"/>
                <a:ea typeface="微软雅黑 Light" panose="020B0502040204020203" pitchFamily="34" charset="-122"/>
                <a:cs typeface="Times New Roman" panose="02020603050405020304" pitchFamily="18" charset="0"/>
              </a:rPr>
              <a:t>140</a:t>
            </a:r>
            <a:r>
              <a:rPr lang="zh-CN" altLang="zh-CN" sz="2400" kern="100" dirty="0">
                <a:latin typeface="微软雅黑 Light" panose="020B0502040204020203" pitchFamily="34" charset="-122"/>
                <a:ea typeface="微软雅黑 Light" panose="020B0502040204020203" pitchFamily="34" charset="-122"/>
                <a:cs typeface="Times New Roman" panose="02020603050405020304" pitchFamily="18" charset="0"/>
              </a:rPr>
              <a:t>多个国家的两亿多人同时在各地举行了多种多样的纪念活动。从此，联合国把每年的</a:t>
            </a:r>
            <a:r>
              <a:rPr lang="en-US" altLang="zh-CN" sz="2400" kern="1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Times New Roman" panose="02020603050405020304" pitchFamily="18" charset="0"/>
              </a:rPr>
              <a:t>4</a:t>
            </a:r>
            <a:r>
              <a:rPr lang="zh-CN" altLang="zh-CN" sz="2400" kern="1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Times New Roman" panose="02020603050405020304" pitchFamily="18" charset="0"/>
              </a:rPr>
              <a:t>月</a:t>
            </a:r>
            <a:r>
              <a:rPr lang="en-US" altLang="zh-CN" sz="2400" kern="1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Times New Roman" panose="02020603050405020304" pitchFamily="18" charset="0"/>
              </a:rPr>
              <a:t>22</a:t>
            </a:r>
            <a:r>
              <a:rPr lang="zh-CN" altLang="zh-CN" sz="2400" kern="1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Times New Roman" panose="02020603050405020304" pitchFamily="18" charset="0"/>
              </a:rPr>
              <a:t>日</a:t>
            </a:r>
            <a:r>
              <a:rPr lang="zh-CN" altLang="zh-CN" sz="2400" kern="100" dirty="0">
                <a:latin typeface="微软雅黑 Light" panose="020B0502040204020203" pitchFamily="34" charset="-122"/>
                <a:ea typeface="微软雅黑 Light" panose="020B0502040204020203" pitchFamily="34" charset="-122"/>
                <a:cs typeface="Times New Roman" panose="02020603050405020304" pitchFamily="18" charset="0"/>
              </a:rPr>
              <a:t>定为</a:t>
            </a:r>
            <a:r>
              <a:rPr lang="zh-CN" altLang="zh-CN" sz="2400" kern="1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Times New Roman" panose="02020603050405020304" pitchFamily="18" charset="0"/>
              </a:rPr>
              <a:t>“世界地球日”</a:t>
            </a:r>
            <a:r>
              <a:rPr lang="zh-CN" altLang="zh-CN" sz="2400" kern="100" dirty="0">
                <a:latin typeface="微软雅黑 Light" panose="020B0502040204020203" pitchFamily="34" charset="-122"/>
                <a:ea typeface="微软雅黑 Light" panose="020B0502040204020203" pitchFamily="34" charset="-122"/>
                <a:cs typeface="Times New Roman" panose="02020603050405020304" pitchFamily="18" charset="0"/>
              </a:rPr>
              <a:t>。</a:t>
            </a:r>
            <a:endParaRPr lang="zh-CN" altLang="en-US" sz="24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91" name="world icon piece"/>
          <p:cNvSpPr>
            <a:spLocks noEditPoints="1"/>
          </p:cNvSpPr>
          <p:nvPr/>
        </p:nvSpPr>
        <p:spPr bwMode="auto">
          <a:xfrm>
            <a:off x="965465" y="2109754"/>
            <a:ext cx="3110971" cy="3177866"/>
          </a:xfrm>
          <a:custGeom>
            <a:avLst/>
            <a:gdLst>
              <a:gd name="T0" fmla="*/ 223 w 225"/>
              <a:gd name="T1" fmla="*/ 141 h 230"/>
              <a:gd name="T2" fmla="*/ 203 w 225"/>
              <a:gd name="T3" fmla="*/ 143 h 230"/>
              <a:gd name="T4" fmla="*/ 175 w 225"/>
              <a:gd name="T5" fmla="*/ 123 h 230"/>
              <a:gd name="T6" fmla="*/ 166 w 225"/>
              <a:gd name="T7" fmla="*/ 128 h 230"/>
              <a:gd name="T8" fmla="*/ 168 w 225"/>
              <a:gd name="T9" fmla="*/ 164 h 230"/>
              <a:gd name="T10" fmla="*/ 144 w 225"/>
              <a:gd name="T11" fmla="*/ 165 h 230"/>
              <a:gd name="T12" fmla="*/ 117 w 225"/>
              <a:gd name="T13" fmla="*/ 140 h 230"/>
              <a:gd name="T14" fmla="*/ 147 w 225"/>
              <a:gd name="T15" fmla="*/ 123 h 230"/>
              <a:gd name="T16" fmla="*/ 149 w 225"/>
              <a:gd name="T17" fmla="*/ 114 h 230"/>
              <a:gd name="T18" fmla="*/ 137 w 225"/>
              <a:gd name="T19" fmla="*/ 109 h 230"/>
              <a:gd name="T20" fmla="*/ 124 w 225"/>
              <a:gd name="T21" fmla="*/ 109 h 230"/>
              <a:gd name="T22" fmla="*/ 138 w 225"/>
              <a:gd name="T23" fmla="*/ 93 h 230"/>
              <a:gd name="T24" fmla="*/ 148 w 225"/>
              <a:gd name="T25" fmla="*/ 83 h 230"/>
              <a:gd name="T26" fmla="*/ 135 w 225"/>
              <a:gd name="T27" fmla="*/ 87 h 230"/>
              <a:gd name="T28" fmla="*/ 156 w 225"/>
              <a:gd name="T29" fmla="*/ 79 h 230"/>
              <a:gd name="T30" fmla="*/ 181 w 225"/>
              <a:gd name="T31" fmla="*/ 69 h 230"/>
              <a:gd name="T32" fmla="*/ 188 w 225"/>
              <a:gd name="T33" fmla="*/ 55 h 230"/>
              <a:gd name="T34" fmla="*/ 209 w 225"/>
              <a:gd name="T35" fmla="*/ 53 h 230"/>
              <a:gd name="T36" fmla="*/ 42 w 225"/>
              <a:gd name="T37" fmla="*/ 61 h 230"/>
              <a:gd name="T38" fmla="*/ 64 w 225"/>
              <a:gd name="T39" fmla="*/ 61 h 230"/>
              <a:gd name="T40" fmla="*/ 64 w 225"/>
              <a:gd name="T41" fmla="*/ 76 h 230"/>
              <a:gd name="T42" fmla="*/ 70 w 225"/>
              <a:gd name="T43" fmla="*/ 83 h 230"/>
              <a:gd name="T44" fmla="*/ 76 w 225"/>
              <a:gd name="T45" fmla="*/ 99 h 230"/>
              <a:gd name="T46" fmla="*/ 60 w 225"/>
              <a:gd name="T47" fmla="*/ 119 h 230"/>
              <a:gd name="T48" fmla="*/ 49 w 225"/>
              <a:gd name="T49" fmla="*/ 133 h 230"/>
              <a:gd name="T50" fmla="*/ 69 w 225"/>
              <a:gd name="T51" fmla="*/ 141 h 230"/>
              <a:gd name="T52" fmla="*/ 96 w 225"/>
              <a:gd name="T53" fmla="*/ 171 h 230"/>
              <a:gd name="T54" fmla="*/ 73 w 225"/>
              <a:gd name="T55" fmla="*/ 198 h 230"/>
              <a:gd name="T56" fmla="*/ 68 w 225"/>
              <a:gd name="T57" fmla="*/ 193 h 230"/>
              <a:gd name="T58" fmla="*/ 60 w 225"/>
              <a:gd name="T59" fmla="*/ 149 h 230"/>
              <a:gd name="T60" fmla="*/ 35 w 225"/>
              <a:gd name="T61" fmla="*/ 131 h 230"/>
              <a:gd name="T62" fmla="*/ 27 w 225"/>
              <a:gd name="T63" fmla="*/ 123 h 230"/>
              <a:gd name="T64" fmla="*/ 23 w 225"/>
              <a:gd name="T65" fmla="*/ 87 h 230"/>
              <a:gd name="T66" fmla="*/ 115 w 225"/>
              <a:gd name="T67" fmla="*/ 230 h 230"/>
              <a:gd name="T68" fmla="*/ 140 w 225"/>
              <a:gd name="T69" fmla="*/ 112 h 230"/>
              <a:gd name="T70" fmla="*/ 140 w 225"/>
              <a:gd name="T71" fmla="*/ 111 h 230"/>
              <a:gd name="T72" fmla="*/ 188 w 225"/>
              <a:gd name="T73" fmla="*/ 40 h 230"/>
              <a:gd name="T74" fmla="*/ 186 w 225"/>
              <a:gd name="T75" fmla="*/ 40 h 230"/>
              <a:gd name="T76" fmla="*/ 146 w 225"/>
              <a:gd name="T77" fmla="*/ 53 h 230"/>
              <a:gd name="T78" fmla="*/ 56 w 225"/>
              <a:gd name="T79" fmla="*/ 129 h 230"/>
              <a:gd name="T80" fmla="*/ 68 w 225"/>
              <a:gd name="T81" fmla="*/ 133 h 230"/>
              <a:gd name="T82" fmla="*/ 70 w 225"/>
              <a:gd name="T83" fmla="*/ 51 h 230"/>
              <a:gd name="T84" fmla="*/ 68 w 225"/>
              <a:gd name="T85" fmla="*/ 40 h 230"/>
              <a:gd name="T86" fmla="*/ 68 w 225"/>
              <a:gd name="T87" fmla="*/ 40 h 230"/>
              <a:gd name="T88" fmla="*/ 52 w 225"/>
              <a:gd name="T89" fmla="*/ 44 h 230"/>
              <a:gd name="T90" fmla="*/ 45 w 225"/>
              <a:gd name="T91" fmla="*/ 50 h 230"/>
              <a:gd name="T92" fmla="*/ 48 w 225"/>
              <a:gd name="T93" fmla="*/ 57 h 230"/>
              <a:gd name="T94" fmla="*/ 57 w 225"/>
              <a:gd name="T95" fmla="*/ 47 h 230"/>
              <a:gd name="T96" fmla="*/ 64 w 225"/>
              <a:gd name="T97" fmla="*/ 59 h 230"/>
              <a:gd name="T98" fmla="*/ 65 w 225"/>
              <a:gd name="T99" fmla="*/ 57 h 230"/>
              <a:gd name="T100" fmla="*/ 74 w 225"/>
              <a:gd name="T101" fmla="*/ 76 h 230"/>
              <a:gd name="T102" fmla="*/ 78 w 225"/>
              <a:gd name="T103" fmla="*/ 60 h 230"/>
              <a:gd name="T104" fmla="*/ 75 w 225"/>
              <a:gd name="T105" fmla="*/ 44 h 230"/>
              <a:gd name="T106" fmla="*/ 96 w 225"/>
              <a:gd name="T107" fmla="*/ 36 h 230"/>
              <a:gd name="T108" fmla="*/ 88 w 225"/>
              <a:gd name="T109" fmla="*/ 102 h 230"/>
              <a:gd name="T110" fmla="*/ 97 w 225"/>
              <a:gd name="T111" fmla="*/ 85 h 230"/>
              <a:gd name="T112" fmla="*/ 87 w 225"/>
              <a:gd name="T113" fmla="*/ 49 h 230"/>
              <a:gd name="T114" fmla="*/ 107 w 225"/>
              <a:gd name="T115" fmla="*/ 43 h 230"/>
              <a:gd name="T116" fmla="*/ 119 w 225"/>
              <a:gd name="T117" fmla="*/ 56 h 230"/>
              <a:gd name="T118" fmla="*/ 110 w 225"/>
              <a:gd name="T119" fmla="*/ 74 h 230"/>
              <a:gd name="T120" fmla="*/ 119 w 225"/>
              <a:gd name="T121" fmla="*/ 81 h 230"/>
              <a:gd name="T122" fmla="*/ 174 w 225"/>
              <a:gd name="T123" fmla="*/ 167 h 2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25" h="230">
                <a:moveTo>
                  <a:pt x="222" y="150"/>
                </a:moveTo>
                <a:cubicBezTo>
                  <a:pt x="222" y="149"/>
                  <a:pt x="221" y="148"/>
                  <a:pt x="221" y="148"/>
                </a:cubicBezTo>
                <a:cubicBezTo>
                  <a:pt x="220" y="148"/>
                  <a:pt x="220" y="148"/>
                  <a:pt x="219" y="148"/>
                </a:cubicBezTo>
                <a:cubicBezTo>
                  <a:pt x="219" y="148"/>
                  <a:pt x="219" y="148"/>
                  <a:pt x="219" y="147"/>
                </a:cubicBezTo>
                <a:cubicBezTo>
                  <a:pt x="220" y="147"/>
                  <a:pt x="221" y="147"/>
                  <a:pt x="222" y="148"/>
                </a:cubicBezTo>
                <a:cubicBezTo>
                  <a:pt x="223" y="149"/>
                  <a:pt x="223" y="149"/>
                  <a:pt x="224" y="150"/>
                </a:cubicBezTo>
                <a:cubicBezTo>
                  <a:pt x="225" y="150"/>
                  <a:pt x="225" y="150"/>
                  <a:pt x="225" y="150"/>
                </a:cubicBezTo>
                <a:cubicBezTo>
                  <a:pt x="225" y="149"/>
                  <a:pt x="225" y="149"/>
                  <a:pt x="225" y="149"/>
                </a:cubicBezTo>
                <a:cubicBezTo>
                  <a:pt x="225" y="148"/>
                  <a:pt x="225" y="148"/>
                  <a:pt x="225" y="148"/>
                </a:cubicBezTo>
                <a:cubicBezTo>
                  <a:pt x="224" y="146"/>
                  <a:pt x="224" y="146"/>
                  <a:pt x="224" y="146"/>
                </a:cubicBezTo>
                <a:cubicBezTo>
                  <a:pt x="223" y="145"/>
                  <a:pt x="223" y="145"/>
                  <a:pt x="223" y="144"/>
                </a:cubicBezTo>
                <a:cubicBezTo>
                  <a:pt x="223" y="143"/>
                  <a:pt x="223" y="143"/>
                  <a:pt x="223" y="141"/>
                </a:cubicBezTo>
                <a:cubicBezTo>
                  <a:pt x="223" y="140"/>
                  <a:pt x="222" y="139"/>
                  <a:pt x="222" y="138"/>
                </a:cubicBezTo>
                <a:cubicBezTo>
                  <a:pt x="222" y="137"/>
                  <a:pt x="221" y="135"/>
                  <a:pt x="220" y="135"/>
                </a:cubicBezTo>
                <a:cubicBezTo>
                  <a:pt x="219" y="135"/>
                  <a:pt x="221" y="136"/>
                  <a:pt x="220" y="136"/>
                </a:cubicBezTo>
                <a:cubicBezTo>
                  <a:pt x="219" y="136"/>
                  <a:pt x="219" y="136"/>
                  <a:pt x="218" y="135"/>
                </a:cubicBezTo>
                <a:cubicBezTo>
                  <a:pt x="218" y="134"/>
                  <a:pt x="218" y="134"/>
                  <a:pt x="218" y="133"/>
                </a:cubicBezTo>
                <a:cubicBezTo>
                  <a:pt x="217" y="132"/>
                  <a:pt x="218" y="129"/>
                  <a:pt x="215" y="130"/>
                </a:cubicBezTo>
                <a:cubicBezTo>
                  <a:pt x="212" y="130"/>
                  <a:pt x="215" y="131"/>
                  <a:pt x="211" y="132"/>
                </a:cubicBezTo>
                <a:cubicBezTo>
                  <a:pt x="208" y="133"/>
                  <a:pt x="208" y="134"/>
                  <a:pt x="207" y="135"/>
                </a:cubicBezTo>
                <a:cubicBezTo>
                  <a:pt x="207" y="136"/>
                  <a:pt x="206" y="135"/>
                  <a:pt x="206" y="136"/>
                </a:cubicBezTo>
                <a:cubicBezTo>
                  <a:pt x="205" y="137"/>
                  <a:pt x="205" y="138"/>
                  <a:pt x="205" y="140"/>
                </a:cubicBezTo>
                <a:cubicBezTo>
                  <a:pt x="206" y="141"/>
                  <a:pt x="206" y="141"/>
                  <a:pt x="205" y="142"/>
                </a:cubicBezTo>
                <a:cubicBezTo>
                  <a:pt x="204" y="143"/>
                  <a:pt x="204" y="145"/>
                  <a:pt x="203" y="143"/>
                </a:cubicBezTo>
                <a:cubicBezTo>
                  <a:pt x="202" y="141"/>
                  <a:pt x="203" y="140"/>
                  <a:pt x="201" y="139"/>
                </a:cubicBezTo>
                <a:cubicBezTo>
                  <a:pt x="200" y="137"/>
                  <a:pt x="199" y="136"/>
                  <a:pt x="199" y="135"/>
                </a:cubicBezTo>
                <a:cubicBezTo>
                  <a:pt x="199" y="133"/>
                  <a:pt x="200" y="133"/>
                  <a:pt x="199" y="132"/>
                </a:cubicBezTo>
                <a:cubicBezTo>
                  <a:pt x="197" y="132"/>
                  <a:pt x="196" y="132"/>
                  <a:pt x="196" y="131"/>
                </a:cubicBezTo>
                <a:cubicBezTo>
                  <a:pt x="195" y="130"/>
                  <a:pt x="197" y="130"/>
                  <a:pt x="195" y="129"/>
                </a:cubicBezTo>
                <a:cubicBezTo>
                  <a:pt x="193" y="128"/>
                  <a:pt x="196" y="127"/>
                  <a:pt x="193" y="127"/>
                </a:cubicBezTo>
                <a:cubicBezTo>
                  <a:pt x="190" y="127"/>
                  <a:pt x="190" y="127"/>
                  <a:pt x="187" y="127"/>
                </a:cubicBezTo>
                <a:cubicBezTo>
                  <a:pt x="184" y="126"/>
                  <a:pt x="185" y="126"/>
                  <a:pt x="183" y="126"/>
                </a:cubicBezTo>
                <a:cubicBezTo>
                  <a:pt x="182" y="125"/>
                  <a:pt x="184" y="125"/>
                  <a:pt x="182" y="125"/>
                </a:cubicBezTo>
                <a:cubicBezTo>
                  <a:pt x="181" y="126"/>
                  <a:pt x="180" y="126"/>
                  <a:pt x="179" y="125"/>
                </a:cubicBezTo>
                <a:cubicBezTo>
                  <a:pt x="178" y="124"/>
                  <a:pt x="178" y="124"/>
                  <a:pt x="177" y="123"/>
                </a:cubicBezTo>
                <a:cubicBezTo>
                  <a:pt x="175" y="122"/>
                  <a:pt x="175" y="122"/>
                  <a:pt x="175" y="123"/>
                </a:cubicBezTo>
                <a:cubicBezTo>
                  <a:pt x="174" y="123"/>
                  <a:pt x="173" y="123"/>
                  <a:pt x="175" y="124"/>
                </a:cubicBezTo>
                <a:cubicBezTo>
                  <a:pt x="176" y="126"/>
                  <a:pt x="175" y="126"/>
                  <a:pt x="177" y="127"/>
                </a:cubicBezTo>
                <a:cubicBezTo>
                  <a:pt x="178" y="128"/>
                  <a:pt x="178" y="127"/>
                  <a:pt x="179" y="128"/>
                </a:cubicBezTo>
                <a:cubicBezTo>
                  <a:pt x="180" y="129"/>
                  <a:pt x="179" y="130"/>
                  <a:pt x="181" y="129"/>
                </a:cubicBezTo>
                <a:cubicBezTo>
                  <a:pt x="182" y="128"/>
                  <a:pt x="183" y="127"/>
                  <a:pt x="184" y="129"/>
                </a:cubicBezTo>
                <a:cubicBezTo>
                  <a:pt x="185" y="130"/>
                  <a:pt x="186" y="130"/>
                  <a:pt x="186" y="131"/>
                </a:cubicBezTo>
                <a:cubicBezTo>
                  <a:pt x="186" y="132"/>
                  <a:pt x="187" y="131"/>
                  <a:pt x="185" y="133"/>
                </a:cubicBezTo>
                <a:cubicBezTo>
                  <a:pt x="182" y="134"/>
                  <a:pt x="180" y="136"/>
                  <a:pt x="178" y="137"/>
                </a:cubicBezTo>
                <a:cubicBezTo>
                  <a:pt x="176" y="138"/>
                  <a:pt x="175" y="140"/>
                  <a:pt x="174" y="139"/>
                </a:cubicBezTo>
                <a:cubicBezTo>
                  <a:pt x="172" y="138"/>
                  <a:pt x="172" y="138"/>
                  <a:pt x="171" y="136"/>
                </a:cubicBezTo>
                <a:cubicBezTo>
                  <a:pt x="170" y="134"/>
                  <a:pt x="169" y="133"/>
                  <a:pt x="168" y="132"/>
                </a:cubicBezTo>
                <a:cubicBezTo>
                  <a:pt x="167" y="130"/>
                  <a:pt x="168" y="129"/>
                  <a:pt x="166" y="128"/>
                </a:cubicBezTo>
                <a:cubicBezTo>
                  <a:pt x="165" y="127"/>
                  <a:pt x="166" y="128"/>
                  <a:pt x="165" y="126"/>
                </a:cubicBezTo>
                <a:cubicBezTo>
                  <a:pt x="163" y="125"/>
                  <a:pt x="163" y="124"/>
                  <a:pt x="162" y="125"/>
                </a:cubicBezTo>
                <a:cubicBezTo>
                  <a:pt x="161" y="126"/>
                  <a:pt x="163" y="128"/>
                  <a:pt x="164" y="130"/>
                </a:cubicBezTo>
                <a:cubicBezTo>
                  <a:pt x="165" y="131"/>
                  <a:pt x="165" y="133"/>
                  <a:pt x="166" y="135"/>
                </a:cubicBezTo>
                <a:cubicBezTo>
                  <a:pt x="168" y="137"/>
                  <a:pt x="169" y="138"/>
                  <a:pt x="170" y="139"/>
                </a:cubicBezTo>
                <a:cubicBezTo>
                  <a:pt x="170" y="141"/>
                  <a:pt x="170" y="142"/>
                  <a:pt x="172" y="142"/>
                </a:cubicBezTo>
                <a:cubicBezTo>
                  <a:pt x="173" y="142"/>
                  <a:pt x="173" y="141"/>
                  <a:pt x="175" y="141"/>
                </a:cubicBezTo>
                <a:cubicBezTo>
                  <a:pt x="176" y="142"/>
                  <a:pt x="176" y="141"/>
                  <a:pt x="177" y="141"/>
                </a:cubicBezTo>
                <a:cubicBezTo>
                  <a:pt x="179" y="142"/>
                  <a:pt x="179" y="142"/>
                  <a:pt x="178" y="143"/>
                </a:cubicBezTo>
                <a:cubicBezTo>
                  <a:pt x="177" y="144"/>
                  <a:pt x="173" y="150"/>
                  <a:pt x="171" y="151"/>
                </a:cubicBezTo>
                <a:cubicBezTo>
                  <a:pt x="169" y="153"/>
                  <a:pt x="168" y="153"/>
                  <a:pt x="168" y="156"/>
                </a:cubicBezTo>
                <a:cubicBezTo>
                  <a:pt x="168" y="158"/>
                  <a:pt x="168" y="161"/>
                  <a:pt x="168" y="164"/>
                </a:cubicBezTo>
                <a:cubicBezTo>
                  <a:pt x="169" y="164"/>
                  <a:pt x="169" y="165"/>
                  <a:pt x="169" y="166"/>
                </a:cubicBezTo>
                <a:cubicBezTo>
                  <a:pt x="168" y="167"/>
                  <a:pt x="166" y="168"/>
                  <a:pt x="165" y="169"/>
                </a:cubicBezTo>
                <a:cubicBezTo>
                  <a:pt x="164" y="169"/>
                  <a:pt x="164" y="170"/>
                  <a:pt x="164" y="171"/>
                </a:cubicBezTo>
                <a:cubicBezTo>
                  <a:pt x="163" y="174"/>
                  <a:pt x="163" y="176"/>
                  <a:pt x="162" y="176"/>
                </a:cubicBezTo>
                <a:cubicBezTo>
                  <a:pt x="161" y="176"/>
                  <a:pt x="161" y="177"/>
                  <a:pt x="159" y="179"/>
                </a:cubicBezTo>
                <a:cubicBezTo>
                  <a:pt x="157" y="181"/>
                  <a:pt x="158" y="182"/>
                  <a:pt x="155" y="183"/>
                </a:cubicBezTo>
                <a:cubicBezTo>
                  <a:pt x="152" y="183"/>
                  <a:pt x="148" y="185"/>
                  <a:pt x="147" y="183"/>
                </a:cubicBezTo>
                <a:cubicBezTo>
                  <a:pt x="146" y="182"/>
                  <a:pt x="148" y="181"/>
                  <a:pt x="146" y="178"/>
                </a:cubicBezTo>
                <a:cubicBezTo>
                  <a:pt x="145" y="175"/>
                  <a:pt x="145" y="176"/>
                  <a:pt x="144" y="173"/>
                </a:cubicBezTo>
                <a:cubicBezTo>
                  <a:pt x="144" y="169"/>
                  <a:pt x="141" y="172"/>
                  <a:pt x="142" y="168"/>
                </a:cubicBezTo>
                <a:cubicBezTo>
                  <a:pt x="142" y="168"/>
                  <a:pt x="142" y="167"/>
                  <a:pt x="142" y="166"/>
                </a:cubicBezTo>
                <a:cubicBezTo>
                  <a:pt x="142" y="165"/>
                  <a:pt x="143" y="165"/>
                  <a:pt x="144" y="165"/>
                </a:cubicBezTo>
                <a:cubicBezTo>
                  <a:pt x="144" y="164"/>
                  <a:pt x="144" y="163"/>
                  <a:pt x="144" y="163"/>
                </a:cubicBezTo>
                <a:cubicBezTo>
                  <a:pt x="143" y="160"/>
                  <a:pt x="143" y="159"/>
                  <a:pt x="142" y="158"/>
                </a:cubicBezTo>
                <a:cubicBezTo>
                  <a:pt x="142" y="156"/>
                  <a:pt x="143" y="156"/>
                  <a:pt x="142" y="155"/>
                </a:cubicBezTo>
                <a:cubicBezTo>
                  <a:pt x="140" y="154"/>
                  <a:pt x="140" y="154"/>
                  <a:pt x="140" y="152"/>
                </a:cubicBezTo>
                <a:cubicBezTo>
                  <a:pt x="140" y="151"/>
                  <a:pt x="141" y="148"/>
                  <a:pt x="139" y="147"/>
                </a:cubicBezTo>
                <a:cubicBezTo>
                  <a:pt x="137" y="147"/>
                  <a:pt x="136" y="147"/>
                  <a:pt x="136" y="146"/>
                </a:cubicBezTo>
                <a:cubicBezTo>
                  <a:pt x="136" y="145"/>
                  <a:pt x="135" y="145"/>
                  <a:pt x="134" y="145"/>
                </a:cubicBezTo>
                <a:cubicBezTo>
                  <a:pt x="133" y="146"/>
                  <a:pt x="133" y="147"/>
                  <a:pt x="129" y="146"/>
                </a:cubicBezTo>
                <a:cubicBezTo>
                  <a:pt x="126" y="146"/>
                  <a:pt x="127" y="146"/>
                  <a:pt x="125" y="147"/>
                </a:cubicBezTo>
                <a:cubicBezTo>
                  <a:pt x="123" y="147"/>
                  <a:pt x="123" y="148"/>
                  <a:pt x="122" y="146"/>
                </a:cubicBezTo>
                <a:cubicBezTo>
                  <a:pt x="120" y="145"/>
                  <a:pt x="121" y="145"/>
                  <a:pt x="119" y="144"/>
                </a:cubicBezTo>
                <a:cubicBezTo>
                  <a:pt x="118" y="143"/>
                  <a:pt x="117" y="140"/>
                  <a:pt x="117" y="140"/>
                </a:cubicBezTo>
                <a:cubicBezTo>
                  <a:pt x="116" y="138"/>
                  <a:pt x="116" y="138"/>
                  <a:pt x="117" y="136"/>
                </a:cubicBezTo>
                <a:cubicBezTo>
                  <a:pt x="117" y="134"/>
                  <a:pt x="117" y="136"/>
                  <a:pt x="117" y="134"/>
                </a:cubicBezTo>
                <a:cubicBezTo>
                  <a:pt x="116" y="132"/>
                  <a:pt x="115" y="131"/>
                  <a:pt x="116" y="130"/>
                </a:cubicBezTo>
                <a:cubicBezTo>
                  <a:pt x="117" y="129"/>
                  <a:pt x="117" y="129"/>
                  <a:pt x="119" y="127"/>
                </a:cubicBezTo>
                <a:cubicBezTo>
                  <a:pt x="121" y="126"/>
                  <a:pt x="121" y="126"/>
                  <a:pt x="122" y="125"/>
                </a:cubicBezTo>
                <a:cubicBezTo>
                  <a:pt x="123" y="123"/>
                  <a:pt x="122" y="122"/>
                  <a:pt x="123" y="121"/>
                </a:cubicBezTo>
                <a:cubicBezTo>
                  <a:pt x="124" y="120"/>
                  <a:pt x="126" y="119"/>
                  <a:pt x="127" y="118"/>
                </a:cubicBezTo>
                <a:cubicBezTo>
                  <a:pt x="128" y="118"/>
                  <a:pt x="130" y="119"/>
                  <a:pt x="131" y="118"/>
                </a:cubicBezTo>
                <a:cubicBezTo>
                  <a:pt x="132" y="117"/>
                  <a:pt x="133" y="116"/>
                  <a:pt x="135" y="116"/>
                </a:cubicBezTo>
                <a:cubicBezTo>
                  <a:pt x="137" y="116"/>
                  <a:pt x="139" y="114"/>
                  <a:pt x="140" y="116"/>
                </a:cubicBezTo>
                <a:cubicBezTo>
                  <a:pt x="142" y="118"/>
                  <a:pt x="142" y="120"/>
                  <a:pt x="143" y="120"/>
                </a:cubicBezTo>
                <a:cubicBezTo>
                  <a:pt x="145" y="121"/>
                  <a:pt x="146" y="123"/>
                  <a:pt x="147" y="123"/>
                </a:cubicBezTo>
                <a:cubicBezTo>
                  <a:pt x="148" y="123"/>
                  <a:pt x="147" y="122"/>
                  <a:pt x="149" y="121"/>
                </a:cubicBezTo>
                <a:cubicBezTo>
                  <a:pt x="150" y="121"/>
                  <a:pt x="154" y="121"/>
                  <a:pt x="156" y="121"/>
                </a:cubicBezTo>
                <a:cubicBezTo>
                  <a:pt x="157" y="122"/>
                  <a:pt x="156" y="122"/>
                  <a:pt x="159" y="122"/>
                </a:cubicBezTo>
                <a:cubicBezTo>
                  <a:pt x="162" y="122"/>
                  <a:pt x="163" y="123"/>
                  <a:pt x="163" y="121"/>
                </a:cubicBezTo>
                <a:cubicBezTo>
                  <a:pt x="163" y="119"/>
                  <a:pt x="163" y="118"/>
                  <a:pt x="162" y="118"/>
                </a:cubicBezTo>
                <a:cubicBezTo>
                  <a:pt x="162" y="118"/>
                  <a:pt x="162" y="116"/>
                  <a:pt x="160" y="116"/>
                </a:cubicBezTo>
                <a:cubicBezTo>
                  <a:pt x="159" y="116"/>
                  <a:pt x="160" y="118"/>
                  <a:pt x="158" y="117"/>
                </a:cubicBezTo>
                <a:cubicBezTo>
                  <a:pt x="155" y="116"/>
                  <a:pt x="155" y="117"/>
                  <a:pt x="154" y="115"/>
                </a:cubicBezTo>
                <a:cubicBezTo>
                  <a:pt x="154" y="114"/>
                  <a:pt x="155" y="113"/>
                  <a:pt x="154" y="112"/>
                </a:cubicBezTo>
                <a:cubicBezTo>
                  <a:pt x="153" y="112"/>
                  <a:pt x="151" y="112"/>
                  <a:pt x="151" y="112"/>
                </a:cubicBezTo>
                <a:cubicBezTo>
                  <a:pt x="152" y="114"/>
                  <a:pt x="153" y="116"/>
                  <a:pt x="151" y="116"/>
                </a:cubicBezTo>
                <a:cubicBezTo>
                  <a:pt x="150" y="116"/>
                  <a:pt x="150" y="115"/>
                  <a:pt x="149" y="114"/>
                </a:cubicBezTo>
                <a:cubicBezTo>
                  <a:pt x="149" y="113"/>
                  <a:pt x="149" y="113"/>
                  <a:pt x="148" y="112"/>
                </a:cubicBezTo>
                <a:cubicBezTo>
                  <a:pt x="147" y="110"/>
                  <a:pt x="147" y="110"/>
                  <a:pt x="146" y="109"/>
                </a:cubicBezTo>
                <a:cubicBezTo>
                  <a:pt x="144" y="108"/>
                  <a:pt x="144" y="107"/>
                  <a:pt x="143" y="107"/>
                </a:cubicBezTo>
                <a:cubicBezTo>
                  <a:pt x="142" y="107"/>
                  <a:pt x="142" y="108"/>
                  <a:pt x="143" y="109"/>
                </a:cubicBezTo>
                <a:cubicBezTo>
                  <a:pt x="144" y="110"/>
                  <a:pt x="144" y="110"/>
                  <a:pt x="146" y="111"/>
                </a:cubicBezTo>
                <a:cubicBezTo>
                  <a:pt x="146" y="112"/>
                  <a:pt x="149" y="113"/>
                  <a:pt x="147" y="113"/>
                </a:cubicBezTo>
                <a:cubicBezTo>
                  <a:pt x="146" y="113"/>
                  <a:pt x="147" y="115"/>
                  <a:pt x="146" y="115"/>
                </a:cubicBezTo>
                <a:cubicBezTo>
                  <a:pt x="145" y="115"/>
                  <a:pt x="146" y="114"/>
                  <a:pt x="146" y="114"/>
                </a:cubicBezTo>
                <a:cubicBezTo>
                  <a:pt x="146" y="113"/>
                  <a:pt x="145" y="112"/>
                  <a:pt x="144" y="112"/>
                </a:cubicBezTo>
                <a:cubicBezTo>
                  <a:pt x="144" y="111"/>
                  <a:pt x="143" y="112"/>
                  <a:pt x="142" y="111"/>
                </a:cubicBezTo>
                <a:cubicBezTo>
                  <a:pt x="141" y="110"/>
                  <a:pt x="142" y="109"/>
                  <a:pt x="140" y="108"/>
                </a:cubicBezTo>
                <a:cubicBezTo>
                  <a:pt x="139" y="108"/>
                  <a:pt x="139" y="109"/>
                  <a:pt x="137" y="109"/>
                </a:cubicBezTo>
                <a:cubicBezTo>
                  <a:pt x="136" y="110"/>
                  <a:pt x="136" y="109"/>
                  <a:pt x="135" y="109"/>
                </a:cubicBezTo>
                <a:cubicBezTo>
                  <a:pt x="134" y="109"/>
                  <a:pt x="136" y="110"/>
                  <a:pt x="136" y="110"/>
                </a:cubicBezTo>
                <a:cubicBezTo>
                  <a:pt x="135" y="111"/>
                  <a:pt x="135" y="111"/>
                  <a:pt x="134" y="111"/>
                </a:cubicBezTo>
                <a:cubicBezTo>
                  <a:pt x="134" y="112"/>
                  <a:pt x="133" y="112"/>
                  <a:pt x="133" y="113"/>
                </a:cubicBezTo>
                <a:cubicBezTo>
                  <a:pt x="132" y="114"/>
                  <a:pt x="132" y="115"/>
                  <a:pt x="132" y="115"/>
                </a:cubicBezTo>
                <a:cubicBezTo>
                  <a:pt x="131" y="116"/>
                  <a:pt x="130" y="116"/>
                  <a:pt x="129" y="116"/>
                </a:cubicBezTo>
                <a:cubicBezTo>
                  <a:pt x="128" y="116"/>
                  <a:pt x="128" y="117"/>
                  <a:pt x="127" y="117"/>
                </a:cubicBezTo>
                <a:cubicBezTo>
                  <a:pt x="127" y="117"/>
                  <a:pt x="127" y="116"/>
                  <a:pt x="126" y="116"/>
                </a:cubicBezTo>
                <a:cubicBezTo>
                  <a:pt x="125" y="116"/>
                  <a:pt x="125" y="116"/>
                  <a:pt x="124" y="116"/>
                </a:cubicBezTo>
                <a:cubicBezTo>
                  <a:pt x="123" y="115"/>
                  <a:pt x="124" y="113"/>
                  <a:pt x="125" y="112"/>
                </a:cubicBezTo>
                <a:cubicBezTo>
                  <a:pt x="125" y="112"/>
                  <a:pt x="124" y="111"/>
                  <a:pt x="124" y="110"/>
                </a:cubicBezTo>
                <a:cubicBezTo>
                  <a:pt x="124" y="109"/>
                  <a:pt x="124" y="109"/>
                  <a:pt x="124" y="109"/>
                </a:cubicBezTo>
                <a:cubicBezTo>
                  <a:pt x="125" y="108"/>
                  <a:pt x="126" y="108"/>
                  <a:pt x="127" y="108"/>
                </a:cubicBezTo>
                <a:cubicBezTo>
                  <a:pt x="127" y="108"/>
                  <a:pt x="130" y="109"/>
                  <a:pt x="130" y="108"/>
                </a:cubicBezTo>
                <a:cubicBezTo>
                  <a:pt x="131" y="108"/>
                  <a:pt x="132" y="109"/>
                  <a:pt x="132" y="107"/>
                </a:cubicBezTo>
                <a:cubicBezTo>
                  <a:pt x="132" y="105"/>
                  <a:pt x="130" y="105"/>
                  <a:pt x="130" y="104"/>
                </a:cubicBezTo>
                <a:cubicBezTo>
                  <a:pt x="129" y="104"/>
                  <a:pt x="128" y="103"/>
                  <a:pt x="128" y="103"/>
                </a:cubicBezTo>
                <a:cubicBezTo>
                  <a:pt x="127" y="103"/>
                  <a:pt x="127" y="102"/>
                  <a:pt x="127" y="102"/>
                </a:cubicBezTo>
                <a:cubicBezTo>
                  <a:pt x="128" y="102"/>
                  <a:pt x="130" y="102"/>
                  <a:pt x="130" y="102"/>
                </a:cubicBezTo>
                <a:cubicBezTo>
                  <a:pt x="131" y="102"/>
                  <a:pt x="131" y="102"/>
                  <a:pt x="133" y="101"/>
                </a:cubicBezTo>
                <a:cubicBezTo>
                  <a:pt x="134" y="100"/>
                  <a:pt x="133" y="100"/>
                  <a:pt x="134" y="98"/>
                </a:cubicBezTo>
                <a:cubicBezTo>
                  <a:pt x="135" y="97"/>
                  <a:pt x="136" y="97"/>
                  <a:pt x="136" y="96"/>
                </a:cubicBezTo>
                <a:cubicBezTo>
                  <a:pt x="137" y="96"/>
                  <a:pt x="138" y="97"/>
                  <a:pt x="138" y="96"/>
                </a:cubicBezTo>
                <a:cubicBezTo>
                  <a:pt x="139" y="96"/>
                  <a:pt x="138" y="94"/>
                  <a:pt x="138" y="93"/>
                </a:cubicBezTo>
                <a:cubicBezTo>
                  <a:pt x="138" y="92"/>
                  <a:pt x="139" y="92"/>
                  <a:pt x="139" y="92"/>
                </a:cubicBezTo>
                <a:cubicBezTo>
                  <a:pt x="140" y="92"/>
                  <a:pt x="139" y="95"/>
                  <a:pt x="140" y="95"/>
                </a:cubicBezTo>
                <a:cubicBezTo>
                  <a:pt x="141" y="95"/>
                  <a:pt x="143" y="95"/>
                  <a:pt x="144" y="95"/>
                </a:cubicBezTo>
                <a:cubicBezTo>
                  <a:pt x="145" y="95"/>
                  <a:pt x="148" y="95"/>
                  <a:pt x="149" y="95"/>
                </a:cubicBezTo>
                <a:cubicBezTo>
                  <a:pt x="149" y="95"/>
                  <a:pt x="151" y="95"/>
                  <a:pt x="150" y="94"/>
                </a:cubicBezTo>
                <a:cubicBezTo>
                  <a:pt x="149" y="94"/>
                  <a:pt x="148" y="94"/>
                  <a:pt x="148" y="93"/>
                </a:cubicBezTo>
                <a:cubicBezTo>
                  <a:pt x="148" y="92"/>
                  <a:pt x="149" y="91"/>
                  <a:pt x="149" y="91"/>
                </a:cubicBezTo>
                <a:cubicBezTo>
                  <a:pt x="150" y="91"/>
                  <a:pt x="149" y="89"/>
                  <a:pt x="150" y="88"/>
                </a:cubicBezTo>
                <a:cubicBezTo>
                  <a:pt x="152" y="88"/>
                  <a:pt x="154" y="89"/>
                  <a:pt x="153" y="87"/>
                </a:cubicBezTo>
                <a:cubicBezTo>
                  <a:pt x="153" y="86"/>
                  <a:pt x="154" y="86"/>
                  <a:pt x="152" y="86"/>
                </a:cubicBezTo>
                <a:cubicBezTo>
                  <a:pt x="151" y="86"/>
                  <a:pt x="149" y="88"/>
                  <a:pt x="148" y="86"/>
                </a:cubicBezTo>
                <a:cubicBezTo>
                  <a:pt x="148" y="84"/>
                  <a:pt x="148" y="84"/>
                  <a:pt x="148" y="83"/>
                </a:cubicBezTo>
                <a:cubicBezTo>
                  <a:pt x="149" y="82"/>
                  <a:pt x="149" y="80"/>
                  <a:pt x="149" y="79"/>
                </a:cubicBezTo>
                <a:cubicBezTo>
                  <a:pt x="149" y="78"/>
                  <a:pt x="148" y="79"/>
                  <a:pt x="147" y="79"/>
                </a:cubicBezTo>
                <a:cubicBezTo>
                  <a:pt x="146" y="80"/>
                  <a:pt x="147" y="82"/>
                  <a:pt x="146" y="82"/>
                </a:cubicBezTo>
                <a:cubicBezTo>
                  <a:pt x="145" y="82"/>
                  <a:pt x="144" y="83"/>
                  <a:pt x="144" y="84"/>
                </a:cubicBezTo>
                <a:cubicBezTo>
                  <a:pt x="144" y="85"/>
                  <a:pt x="144" y="85"/>
                  <a:pt x="144" y="86"/>
                </a:cubicBezTo>
                <a:cubicBezTo>
                  <a:pt x="145" y="88"/>
                  <a:pt x="145" y="88"/>
                  <a:pt x="144" y="90"/>
                </a:cubicBezTo>
                <a:cubicBezTo>
                  <a:pt x="144" y="91"/>
                  <a:pt x="145" y="92"/>
                  <a:pt x="144" y="93"/>
                </a:cubicBezTo>
                <a:cubicBezTo>
                  <a:pt x="143" y="93"/>
                  <a:pt x="142" y="95"/>
                  <a:pt x="142" y="94"/>
                </a:cubicBezTo>
                <a:cubicBezTo>
                  <a:pt x="141" y="92"/>
                  <a:pt x="141" y="92"/>
                  <a:pt x="141" y="91"/>
                </a:cubicBezTo>
                <a:cubicBezTo>
                  <a:pt x="141" y="90"/>
                  <a:pt x="139" y="88"/>
                  <a:pt x="138" y="89"/>
                </a:cubicBezTo>
                <a:cubicBezTo>
                  <a:pt x="137" y="90"/>
                  <a:pt x="138" y="90"/>
                  <a:pt x="136" y="90"/>
                </a:cubicBezTo>
                <a:cubicBezTo>
                  <a:pt x="135" y="89"/>
                  <a:pt x="135" y="89"/>
                  <a:pt x="135" y="87"/>
                </a:cubicBezTo>
                <a:cubicBezTo>
                  <a:pt x="134" y="85"/>
                  <a:pt x="134" y="85"/>
                  <a:pt x="136" y="84"/>
                </a:cubicBezTo>
                <a:cubicBezTo>
                  <a:pt x="137" y="82"/>
                  <a:pt x="138" y="83"/>
                  <a:pt x="139" y="81"/>
                </a:cubicBezTo>
                <a:cubicBezTo>
                  <a:pt x="140" y="78"/>
                  <a:pt x="140" y="77"/>
                  <a:pt x="142" y="75"/>
                </a:cubicBezTo>
                <a:cubicBezTo>
                  <a:pt x="144" y="74"/>
                  <a:pt x="145" y="74"/>
                  <a:pt x="146" y="72"/>
                </a:cubicBezTo>
                <a:cubicBezTo>
                  <a:pt x="147" y="71"/>
                  <a:pt x="147" y="70"/>
                  <a:pt x="149" y="70"/>
                </a:cubicBezTo>
                <a:cubicBezTo>
                  <a:pt x="151" y="70"/>
                  <a:pt x="152" y="70"/>
                  <a:pt x="153" y="71"/>
                </a:cubicBezTo>
                <a:cubicBezTo>
                  <a:pt x="154" y="71"/>
                  <a:pt x="155" y="72"/>
                  <a:pt x="156" y="72"/>
                </a:cubicBezTo>
                <a:cubicBezTo>
                  <a:pt x="157" y="72"/>
                  <a:pt x="158" y="73"/>
                  <a:pt x="159" y="74"/>
                </a:cubicBezTo>
                <a:cubicBezTo>
                  <a:pt x="160" y="74"/>
                  <a:pt x="162" y="74"/>
                  <a:pt x="162" y="75"/>
                </a:cubicBezTo>
                <a:cubicBezTo>
                  <a:pt x="162" y="76"/>
                  <a:pt x="162" y="77"/>
                  <a:pt x="160" y="77"/>
                </a:cubicBezTo>
                <a:cubicBezTo>
                  <a:pt x="158" y="78"/>
                  <a:pt x="157" y="77"/>
                  <a:pt x="156" y="77"/>
                </a:cubicBezTo>
                <a:cubicBezTo>
                  <a:pt x="155" y="77"/>
                  <a:pt x="155" y="78"/>
                  <a:pt x="156" y="79"/>
                </a:cubicBezTo>
                <a:cubicBezTo>
                  <a:pt x="157" y="79"/>
                  <a:pt x="157" y="79"/>
                  <a:pt x="157" y="80"/>
                </a:cubicBezTo>
                <a:cubicBezTo>
                  <a:pt x="158" y="82"/>
                  <a:pt x="158" y="84"/>
                  <a:pt x="159" y="82"/>
                </a:cubicBezTo>
                <a:cubicBezTo>
                  <a:pt x="159" y="80"/>
                  <a:pt x="159" y="80"/>
                  <a:pt x="161" y="79"/>
                </a:cubicBezTo>
                <a:cubicBezTo>
                  <a:pt x="162" y="78"/>
                  <a:pt x="162" y="78"/>
                  <a:pt x="163" y="77"/>
                </a:cubicBezTo>
                <a:cubicBezTo>
                  <a:pt x="164" y="76"/>
                  <a:pt x="163" y="79"/>
                  <a:pt x="164" y="76"/>
                </a:cubicBezTo>
                <a:cubicBezTo>
                  <a:pt x="164" y="74"/>
                  <a:pt x="163" y="73"/>
                  <a:pt x="164" y="73"/>
                </a:cubicBezTo>
                <a:cubicBezTo>
                  <a:pt x="166" y="73"/>
                  <a:pt x="166" y="76"/>
                  <a:pt x="167" y="74"/>
                </a:cubicBezTo>
                <a:cubicBezTo>
                  <a:pt x="168" y="73"/>
                  <a:pt x="167" y="72"/>
                  <a:pt x="170" y="72"/>
                </a:cubicBezTo>
                <a:cubicBezTo>
                  <a:pt x="172" y="72"/>
                  <a:pt x="174" y="73"/>
                  <a:pt x="175" y="72"/>
                </a:cubicBezTo>
                <a:cubicBezTo>
                  <a:pt x="175" y="70"/>
                  <a:pt x="173" y="70"/>
                  <a:pt x="175" y="69"/>
                </a:cubicBezTo>
                <a:cubicBezTo>
                  <a:pt x="177" y="68"/>
                  <a:pt x="179" y="70"/>
                  <a:pt x="180" y="70"/>
                </a:cubicBezTo>
                <a:cubicBezTo>
                  <a:pt x="181" y="70"/>
                  <a:pt x="182" y="70"/>
                  <a:pt x="181" y="69"/>
                </a:cubicBezTo>
                <a:cubicBezTo>
                  <a:pt x="179" y="68"/>
                  <a:pt x="177" y="67"/>
                  <a:pt x="178" y="65"/>
                </a:cubicBezTo>
                <a:cubicBezTo>
                  <a:pt x="179" y="63"/>
                  <a:pt x="181" y="62"/>
                  <a:pt x="182" y="63"/>
                </a:cubicBezTo>
                <a:cubicBezTo>
                  <a:pt x="183" y="65"/>
                  <a:pt x="182" y="66"/>
                  <a:pt x="183" y="68"/>
                </a:cubicBezTo>
                <a:cubicBezTo>
                  <a:pt x="185" y="70"/>
                  <a:pt x="187" y="70"/>
                  <a:pt x="185" y="72"/>
                </a:cubicBezTo>
                <a:cubicBezTo>
                  <a:pt x="184" y="73"/>
                  <a:pt x="186" y="75"/>
                  <a:pt x="187" y="73"/>
                </a:cubicBezTo>
                <a:cubicBezTo>
                  <a:pt x="187" y="71"/>
                  <a:pt x="187" y="71"/>
                  <a:pt x="187" y="70"/>
                </a:cubicBezTo>
                <a:cubicBezTo>
                  <a:pt x="186" y="68"/>
                  <a:pt x="185" y="68"/>
                  <a:pt x="184" y="66"/>
                </a:cubicBezTo>
                <a:cubicBezTo>
                  <a:pt x="184" y="64"/>
                  <a:pt x="183" y="63"/>
                  <a:pt x="185" y="63"/>
                </a:cubicBezTo>
                <a:cubicBezTo>
                  <a:pt x="186" y="63"/>
                  <a:pt x="187" y="63"/>
                  <a:pt x="187" y="62"/>
                </a:cubicBezTo>
                <a:cubicBezTo>
                  <a:pt x="187" y="61"/>
                  <a:pt x="186" y="60"/>
                  <a:pt x="187" y="59"/>
                </a:cubicBezTo>
                <a:cubicBezTo>
                  <a:pt x="189" y="58"/>
                  <a:pt x="190" y="57"/>
                  <a:pt x="189" y="57"/>
                </a:cubicBezTo>
                <a:cubicBezTo>
                  <a:pt x="188" y="57"/>
                  <a:pt x="187" y="56"/>
                  <a:pt x="188" y="55"/>
                </a:cubicBezTo>
                <a:cubicBezTo>
                  <a:pt x="189" y="54"/>
                  <a:pt x="192" y="54"/>
                  <a:pt x="192" y="52"/>
                </a:cubicBezTo>
                <a:cubicBezTo>
                  <a:pt x="193" y="51"/>
                  <a:pt x="194" y="51"/>
                  <a:pt x="195" y="51"/>
                </a:cubicBezTo>
                <a:cubicBezTo>
                  <a:pt x="196" y="51"/>
                  <a:pt x="196" y="51"/>
                  <a:pt x="196" y="50"/>
                </a:cubicBezTo>
                <a:cubicBezTo>
                  <a:pt x="196" y="48"/>
                  <a:pt x="195" y="47"/>
                  <a:pt x="196" y="46"/>
                </a:cubicBezTo>
                <a:cubicBezTo>
                  <a:pt x="197" y="45"/>
                  <a:pt x="197" y="46"/>
                  <a:pt x="199" y="47"/>
                </a:cubicBezTo>
                <a:cubicBezTo>
                  <a:pt x="200" y="48"/>
                  <a:pt x="200" y="48"/>
                  <a:pt x="201" y="48"/>
                </a:cubicBezTo>
                <a:cubicBezTo>
                  <a:pt x="202" y="47"/>
                  <a:pt x="203" y="47"/>
                  <a:pt x="204" y="48"/>
                </a:cubicBezTo>
                <a:cubicBezTo>
                  <a:pt x="205" y="49"/>
                  <a:pt x="205" y="49"/>
                  <a:pt x="205" y="51"/>
                </a:cubicBezTo>
                <a:cubicBezTo>
                  <a:pt x="205" y="53"/>
                  <a:pt x="204" y="55"/>
                  <a:pt x="205" y="55"/>
                </a:cubicBezTo>
                <a:cubicBezTo>
                  <a:pt x="205" y="55"/>
                  <a:pt x="205" y="55"/>
                  <a:pt x="206" y="54"/>
                </a:cubicBezTo>
                <a:cubicBezTo>
                  <a:pt x="206" y="54"/>
                  <a:pt x="207" y="53"/>
                  <a:pt x="208" y="54"/>
                </a:cubicBezTo>
                <a:cubicBezTo>
                  <a:pt x="209" y="54"/>
                  <a:pt x="208" y="53"/>
                  <a:pt x="209" y="53"/>
                </a:cubicBezTo>
                <a:cubicBezTo>
                  <a:pt x="210" y="53"/>
                  <a:pt x="210" y="52"/>
                  <a:pt x="211" y="53"/>
                </a:cubicBezTo>
                <a:cubicBezTo>
                  <a:pt x="212" y="53"/>
                  <a:pt x="212" y="54"/>
                  <a:pt x="213" y="54"/>
                </a:cubicBezTo>
                <a:cubicBezTo>
                  <a:pt x="192" y="21"/>
                  <a:pt x="156" y="0"/>
                  <a:pt x="115" y="0"/>
                </a:cubicBezTo>
                <a:cubicBezTo>
                  <a:pt x="76" y="0"/>
                  <a:pt x="41" y="19"/>
                  <a:pt x="20" y="50"/>
                </a:cubicBezTo>
                <a:cubicBezTo>
                  <a:pt x="20" y="50"/>
                  <a:pt x="20" y="50"/>
                  <a:pt x="20" y="50"/>
                </a:cubicBezTo>
                <a:cubicBezTo>
                  <a:pt x="21" y="51"/>
                  <a:pt x="22" y="52"/>
                  <a:pt x="25" y="53"/>
                </a:cubicBezTo>
                <a:cubicBezTo>
                  <a:pt x="27" y="55"/>
                  <a:pt x="28" y="55"/>
                  <a:pt x="29" y="57"/>
                </a:cubicBezTo>
                <a:cubicBezTo>
                  <a:pt x="31" y="58"/>
                  <a:pt x="31" y="59"/>
                  <a:pt x="31" y="60"/>
                </a:cubicBezTo>
                <a:cubicBezTo>
                  <a:pt x="32" y="60"/>
                  <a:pt x="33" y="60"/>
                  <a:pt x="34" y="59"/>
                </a:cubicBezTo>
                <a:cubicBezTo>
                  <a:pt x="35" y="57"/>
                  <a:pt x="36" y="58"/>
                  <a:pt x="37" y="58"/>
                </a:cubicBezTo>
                <a:cubicBezTo>
                  <a:pt x="39" y="58"/>
                  <a:pt x="39" y="59"/>
                  <a:pt x="39" y="60"/>
                </a:cubicBezTo>
                <a:cubicBezTo>
                  <a:pt x="40" y="61"/>
                  <a:pt x="40" y="61"/>
                  <a:pt x="42" y="61"/>
                </a:cubicBezTo>
                <a:cubicBezTo>
                  <a:pt x="43" y="61"/>
                  <a:pt x="43" y="61"/>
                  <a:pt x="44" y="62"/>
                </a:cubicBezTo>
                <a:cubicBezTo>
                  <a:pt x="45" y="64"/>
                  <a:pt x="46" y="64"/>
                  <a:pt x="45" y="66"/>
                </a:cubicBezTo>
                <a:cubicBezTo>
                  <a:pt x="45" y="68"/>
                  <a:pt x="46" y="67"/>
                  <a:pt x="48" y="67"/>
                </a:cubicBezTo>
                <a:cubicBezTo>
                  <a:pt x="49" y="68"/>
                  <a:pt x="50" y="68"/>
                  <a:pt x="50" y="67"/>
                </a:cubicBezTo>
                <a:cubicBezTo>
                  <a:pt x="50" y="67"/>
                  <a:pt x="54" y="68"/>
                  <a:pt x="56" y="68"/>
                </a:cubicBezTo>
                <a:cubicBezTo>
                  <a:pt x="59" y="69"/>
                  <a:pt x="58" y="69"/>
                  <a:pt x="58" y="67"/>
                </a:cubicBezTo>
                <a:cubicBezTo>
                  <a:pt x="59" y="66"/>
                  <a:pt x="59" y="65"/>
                  <a:pt x="59" y="64"/>
                </a:cubicBezTo>
                <a:cubicBezTo>
                  <a:pt x="59" y="63"/>
                  <a:pt x="60" y="65"/>
                  <a:pt x="60" y="65"/>
                </a:cubicBezTo>
                <a:cubicBezTo>
                  <a:pt x="59" y="66"/>
                  <a:pt x="60" y="68"/>
                  <a:pt x="60" y="68"/>
                </a:cubicBezTo>
                <a:cubicBezTo>
                  <a:pt x="61" y="69"/>
                  <a:pt x="62" y="68"/>
                  <a:pt x="62" y="66"/>
                </a:cubicBezTo>
                <a:cubicBezTo>
                  <a:pt x="63" y="65"/>
                  <a:pt x="61" y="64"/>
                  <a:pt x="61" y="63"/>
                </a:cubicBezTo>
                <a:cubicBezTo>
                  <a:pt x="61" y="62"/>
                  <a:pt x="62" y="61"/>
                  <a:pt x="64" y="61"/>
                </a:cubicBezTo>
                <a:cubicBezTo>
                  <a:pt x="65" y="61"/>
                  <a:pt x="64" y="63"/>
                  <a:pt x="64" y="65"/>
                </a:cubicBezTo>
                <a:cubicBezTo>
                  <a:pt x="64" y="67"/>
                  <a:pt x="64" y="68"/>
                  <a:pt x="65" y="68"/>
                </a:cubicBezTo>
                <a:cubicBezTo>
                  <a:pt x="66" y="68"/>
                  <a:pt x="66" y="69"/>
                  <a:pt x="67" y="70"/>
                </a:cubicBezTo>
                <a:cubicBezTo>
                  <a:pt x="68" y="71"/>
                  <a:pt x="68" y="69"/>
                  <a:pt x="69" y="68"/>
                </a:cubicBezTo>
                <a:cubicBezTo>
                  <a:pt x="70" y="67"/>
                  <a:pt x="69" y="66"/>
                  <a:pt x="70" y="66"/>
                </a:cubicBezTo>
                <a:cubicBezTo>
                  <a:pt x="71" y="66"/>
                  <a:pt x="71" y="68"/>
                  <a:pt x="71" y="70"/>
                </a:cubicBezTo>
                <a:cubicBezTo>
                  <a:pt x="70" y="71"/>
                  <a:pt x="70" y="72"/>
                  <a:pt x="69" y="72"/>
                </a:cubicBezTo>
                <a:cubicBezTo>
                  <a:pt x="68" y="72"/>
                  <a:pt x="67" y="72"/>
                  <a:pt x="66" y="73"/>
                </a:cubicBezTo>
                <a:cubicBezTo>
                  <a:pt x="65" y="74"/>
                  <a:pt x="67" y="74"/>
                  <a:pt x="67" y="75"/>
                </a:cubicBezTo>
                <a:cubicBezTo>
                  <a:pt x="68" y="75"/>
                  <a:pt x="68" y="76"/>
                  <a:pt x="68" y="77"/>
                </a:cubicBezTo>
                <a:cubicBezTo>
                  <a:pt x="68" y="79"/>
                  <a:pt x="66" y="78"/>
                  <a:pt x="66" y="78"/>
                </a:cubicBezTo>
                <a:cubicBezTo>
                  <a:pt x="65" y="78"/>
                  <a:pt x="64" y="77"/>
                  <a:pt x="64" y="76"/>
                </a:cubicBezTo>
                <a:cubicBezTo>
                  <a:pt x="63" y="75"/>
                  <a:pt x="62" y="76"/>
                  <a:pt x="61" y="77"/>
                </a:cubicBezTo>
                <a:cubicBezTo>
                  <a:pt x="60" y="77"/>
                  <a:pt x="58" y="79"/>
                  <a:pt x="57" y="81"/>
                </a:cubicBezTo>
                <a:cubicBezTo>
                  <a:pt x="55" y="83"/>
                  <a:pt x="56" y="83"/>
                  <a:pt x="56" y="86"/>
                </a:cubicBezTo>
                <a:cubicBezTo>
                  <a:pt x="56" y="88"/>
                  <a:pt x="56" y="87"/>
                  <a:pt x="57" y="88"/>
                </a:cubicBezTo>
                <a:cubicBezTo>
                  <a:pt x="58" y="89"/>
                  <a:pt x="58" y="88"/>
                  <a:pt x="60" y="89"/>
                </a:cubicBezTo>
                <a:cubicBezTo>
                  <a:pt x="62" y="90"/>
                  <a:pt x="62" y="91"/>
                  <a:pt x="64" y="91"/>
                </a:cubicBezTo>
                <a:cubicBezTo>
                  <a:pt x="65" y="92"/>
                  <a:pt x="63" y="93"/>
                  <a:pt x="62" y="94"/>
                </a:cubicBezTo>
                <a:cubicBezTo>
                  <a:pt x="62" y="95"/>
                  <a:pt x="63" y="96"/>
                  <a:pt x="64" y="97"/>
                </a:cubicBezTo>
                <a:cubicBezTo>
                  <a:pt x="65" y="97"/>
                  <a:pt x="65" y="95"/>
                  <a:pt x="65" y="95"/>
                </a:cubicBezTo>
                <a:cubicBezTo>
                  <a:pt x="66" y="94"/>
                  <a:pt x="67" y="91"/>
                  <a:pt x="68" y="91"/>
                </a:cubicBezTo>
                <a:cubicBezTo>
                  <a:pt x="69" y="90"/>
                  <a:pt x="68" y="89"/>
                  <a:pt x="68" y="87"/>
                </a:cubicBezTo>
                <a:cubicBezTo>
                  <a:pt x="68" y="85"/>
                  <a:pt x="69" y="86"/>
                  <a:pt x="70" y="83"/>
                </a:cubicBezTo>
                <a:cubicBezTo>
                  <a:pt x="70" y="81"/>
                  <a:pt x="69" y="81"/>
                  <a:pt x="69" y="80"/>
                </a:cubicBezTo>
                <a:cubicBezTo>
                  <a:pt x="69" y="80"/>
                  <a:pt x="70" y="81"/>
                  <a:pt x="72" y="81"/>
                </a:cubicBezTo>
                <a:cubicBezTo>
                  <a:pt x="73" y="82"/>
                  <a:pt x="74" y="81"/>
                  <a:pt x="75" y="82"/>
                </a:cubicBezTo>
                <a:cubicBezTo>
                  <a:pt x="76" y="83"/>
                  <a:pt x="75" y="83"/>
                  <a:pt x="75" y="85"/>
                </a:cubicBezTo>
                <a:cubicBezTo>
                  <a:pt x="76" y="86"/>
                  <a:pt x="75" y="86"/>
                  <a:pt x="77" y="87"/>
                </a:cubicBezTo>
                <a:cubicBezTo>
                  <a:pt x="78" y="87"/>
                  <a:pt x="78" y="86"/>
                  <a:pt x="79" y="85"/>
                </a:cubicBezTo>
                <a:cubicBezTo>
                  <a:pt x="80" y="83"/>
                  <a:pt x="80" y="84"/>
                  <a:pt x="80" y="85"/>
                </a:cubicBezTo>
                <a:cubicBezTo>
                  <a:pt x="81" y="86"/>
                  <a:pt x="80" y="88"/>
                  <a:pt x="81" y="90"/>
                </a:cubicBezTo>
                <a:cubicBezTo>
                  <a:pt x="81" y="92"/>
                  <a:pt x="82" y="92"/>
                  <a:pt x="83" y="94"/>
                </a:cubicBezTo>
                <a:cubicBezTo>
                  <a:pt x="85" y="96"/>
                  <a:pt x="84" y="96"/>
                  <a:pt x="84" y="97"/>
                </a:cubicBezTo>
                <a:cubicBezTo>
                  <a:pt x="83" y="98"/>
                  <a:pt x="82" y="98"/>
                  <a:pt x="82" y="98"/>
                </a:cubicBezTo>
                <a:cubicBezTo>
                  <a:pt x="82" y="99"/>
                  <a:pt x="78" y="99"/>
                  <a:pt x="76" y="99"/>
                </a:cubicBezTo>
                <a:cubicBezTo>
                  <a:pt x="74" y="99"/>
                  <a:pt x="74" y="100"/>
                  <a:pt x="74" y="101"/>
                </a:cubicBezTo>
                <a:cubicBezTo>
                  <a:pt x="75" y="103"/>
                  <a:pt x="75" y="101"/>
                  <a:pt x="75" y="102"/>
                </a:cubicBezTo>
                <a:cubicBezTo>
                  <a:pt x="75" y="104"/>
                  <a:pt x="76" y="104"/>
                  <a:pt x="78" y="103"/>
                </a:cubicBezTo>
                <a:cubicBezTo>
                  <a:pt x="80" y="103"/>
                  <a:pt x="79" y="103"/>
                  <a:pt x="80" y="104"/>
                </a:cubicBezTo>
                <a:cubicBezTo>
                  <a:pt x="80" y="105"/>
                  <a:pt x="79" y="105"/>
                  <a:pt x="77" y="106"/>
                </a:cubicBezTo>
                <a:cubicBezTo>
                  <a:pt x="75" y="106"/>
                  <a:pt x="77" y="106"/>
                  <a:pt x="75" y="106"/>
                </a:cubicBezTo>
                <a:cubicBezTo>
                  <a:pt x="73" y="107"/>
                  <a:pt x="74" y="105"/>
                  <a:pt x="74" y="105"/>
                </a:cubicBezTo>
                <a:cubicBezTo>
                  <a:pt x="73" y="104"/>
                  <a:pt x="72" y="105"/>
                  <a:pt x="71" y="106"/>
                </a:cubicBezTo>
                <a:cubicBezTo>
                  <a:pt x="69" y="107"/>
                  <a:pt x="70" y="109"/>
                  <a:pt x="68" y="110"/>
                </a:cubicBezTo>
                <a:cubicBezTo>
                  <a:pt x="66" y="111"/>
                  <a:pt x="66" y="111"/>
                  <a:pt x="65" y="113"/>
                </a:cubicBezTo>
                <a:cubicBezTo>
                  <a:pt x="64" y="114"/>
                  <a:pt x="64" y="115"/>
                  <a:pt x="63" y="116"/>
                </a:cubicBezTo>
                <a:cubicBezTo>
                  <a:pt x="63" y="118"/>
                  <a:pt x="62" y="118"/>
                  <a:pt x="60" y="119"/>
                </a:cubicBezTo>
                <a:cubicBezTo>
                  <a:pt x="58" y="119"/>
                  <a:pt x="59" y="120"/>
                  <a:pt x="58" y="122"/>
                </a:cubicBezTo>
                <a:cubicBezTo>
                  <a:pt x="58" y="123"/>
                  <a:pt x="59" y="124"/>
                  <a:pt x="59" y="126"/>
                </a:cubicBezTo>
                <a:cubicBezTo>
                  <a:pt x="59" y="127"/>
                  <a:pt x="58" y="127"/>
                  <a:pt x="58" y="126"/>
                </a:cubicBezTo>
                <a:cubicBezTo>
                  <a:pt x="57" y="126"/>
                  <a:pt x="57" y="125"/>
                  <a:pt x="57" y="123"/>
                </a:cubicBezTo>
                <a:cubicBezTo>
                  <a:pt x="57" y="122"/>
                  <a:pt x="56" y="122"/>
                  <a:pt x="55" y="121"/>
                </a:cubicBezTo>
                <a:cubicBezTo>
                  <a:pt x="55" y="121"/>
                  <a:pt x="54" y="122"/>
                  <a:pt x="53" y="122"/>
                </a:cubicBezTo>
                <a:cubicBezTo>
                  <a:pt x="51" y="123"/>
                  <a:pt x="50" y="122"/>
                  <a:pt x="49" y="122"/>
                </a:cubicBezTo>
                <a:cubicBezTo>
                  <a:pt x="47" y="122"/>
                  <a:pt x="47" y="122"/>
                  <a:pt x="45" y="123"/>
                </a:cubicBezTo>
                <a:cubicBezTo>
                  <a:pt x="43" y="123"/>
                  <a:pt x="43" y="125"/>
                  <a:pt x="43" y="127"/>
                </a:cubicBezTo>
                <a:cubicBezTo>
                  <a:pt x="42" y="129"/>
                  <a:pt x="43" y="130"/>
                  <a:pt x="43" y="132"/>
                </a:cubicBezTo>
                <a:cubicBezTo>
                  <a:pt x="43" y="133"/>
                  <a:pt x="44" y="134"/>
                  <a:pt x="46" y="134"/>
                </a:cubicBezTo>
                <a:cubicBezTo>
                  <a:pt x="48" y="134"/>
                  <a:pt x="48" y="133"/>
                  <a:pt x="49" y="133"/>
                </a:cubicBezTo>
                <a:cubicBezTo>
                  <a:pt x="50" y="132"/>
                  <a:pt x="50" y="131"/>
                  <a:pt x="51" y="131"/>
                </a:cubicBezTo>
                <a:cubicBezTo>
                  <a:pt x="52" y="131"/>
                  <a:pt x="52" y="131"/>
                  <a:pt x="52" y="132"/>
                </a:cubicBezTo>
                <a:cubicBezTo>
                  <a:pt x="52" y="133"/>
                  <a:pt x="52" y="133"/>
                  <a:pt x="51" y="134"/>
                </a:cubicBezTo>
                <a:cubicBezTo>
                  <a:pt x="50" y="135"/>
                  <a:pt x="50" y="135"/>
                  <a:pt x="51" y="136"/>
                </a:cubicBezTo>
                <a:cubicBezTo>
                  <a:pt x="51" y="137"/>
                  <a:pt x="53" y="136"/>
                  <a:pt x="54" y="137"/>
                </a:cubicBezTo>
                <a:cubicBezTo>
                  <a:pt x="55" y="137"/>
                  <a:pt x="54" y="139"/>
                  <a:pt x="54" y="140"/>
                </a:cubicBezTo>
                <a:cubicBezTo>
                  <a:pt x="54" y="141"/>
                  <a:pt x="54" y="142"/>
                  <a:pt x="56" y="142"/>
                </a:cubicBezTo>
                <a:cubicBezTo>
                  <a:pt x="58" y="142"/>
                  <a:pt x="58" y="143"/>
                  <a:pt x="59" y="143"/>
                </a:cubicBezTo>
                <a:cubicBezTo>
                  <a:pt x="60" y="143"/>
                  <a:pt x="61" y="143"/>
                  <a:pt x="62" y="142"/>
                </a:cubicBezTo>
                <a:cubicBezTo>
                  <a:pt x="62" y="141"/>
                  <a:pt x="62" y="141"/>
                  <a:pt x="63" y="141"/>
                </a:cubicBezTo>
                <a:cubicBezTo>
                  <a:pt x="64" y="141"/>
                  <a:pt x="65" y="140"/>
                  <a:pt x="66" y="140"/>
                </a:cubicBezTo>
                <a:cubicBezTo>
                  <a:pt x="67" y="141"/>
                  <a:pt x="67" y="141"/>
                  <a:pt x="69" y="141"/>
                </a:cubicBezTo>
                <a:cubicBezTo>
                  <a:pt x="71" y="141"/>
                  <a:pt x="71" y="142"/>
                  <a:pt x="73" y="142"/>
                </a:cubicBezTo>
                <a:cubicBezTo>
                  <a:pt x="74" y="142"/>
                  <a:pt x="76" y="143"/>
                  <a:pt x="77" y="145"/>
                </a:cubicBezTo>
                <a:cubicBezTo>
                  <a:pt x="79" y="146"/>
                  <a:pt x="78" y="146"/>
                  <a:pt x="80" y="146"/>
                </a:cubicBezTo>
                <a:cubicBezTo>
                  <a:pt x="82" y="146"/>
                  <a:pt x="82" y="146"/>
                  <a:pt x="84" y="147"/>
                </a:cubicBezTo>
                <a:cubicBezTo>
                  <a:pt x="85" y="149"/>
                  <a:pt x="85" y="151"/>
                  <a:pt x="85" y="152"/>
                </a:cubicBezTo>
                <a:cubicBezTo>
                  <a:pt x="85" y="153"/>
                  <a:pt x="86" y="153"/>
                  <a:pt x="88" y="153"/>
                </a:cubicBezTo>
                <a:cubicBezTo>
                  <a:pt x="90" y="153"/>
                  <a:pt x="90" y="154"/>
                  <a:pt x="91" y="154"/>
                </a:cubicBezTo>
                <a:cubicBezTo>
                  <a:pt x="93" y="154"/>
                  <a:pt x="95" y="154"/>
                  <a:pt x="96" y="155"/>
                </a:cubicBezTo>
                <a:cubicBezTo>
                  <a:pt x="97" y="155"/>
                  <a:pt x="99" y="157"/>
                  <a:pt x="99" y="158"/>
                </a:cubicBezTo>
                <a:cubicBezTo>
                  <a:pt x="99" y="159"/>
                  <a:pt x="98" y="161"/>
                  <a:pt x="97" y="162"/>
                </a:cubicBezTo>
                <a:cubicBezTo>
                  <a:pt x="97" y="163"/>
                  <a:pt x="96" y="163"/>
                  <a:pt x="96" y="165"/>
                </a:cubicBezTo>
                <a:cubicBezTo>
                  <a:pt x="95" y="166"/>
                  <a:pt x="96" y="170"/>
                  <a:pt x="96" y="171"/>
                </a:cubicBezTo>
                <a:cubicBezTo>
                  <a:pt x="95" y="172"/>
                  <a:pt x="94" y="173"/>
                  <a:pt x="92" y="173"/>
                </a:cubicBezTo>
                <a:cubicBezTo>
                  <a:pt x="90" y="174"/>
                  <a:pt x="89" y="175"/>
                  <a:pt x="88" y="175"/>
                </a:cubicBezTo>
                <a:cubicBezTo>
                  <a:pt x="87" y="176"/>
                  <a:pt x="86" y="177"/>
                  <a:pt x="87" y="179"/>
                </a:cubicBezTo>
                <a:cubicBezTo>
                  <a:pt x="87" y="181"/>
                  <a:pt x="85" y="183"/>
                  <a:pt x="84" y="183"/>
                </a:cubicBezTo>
                <a:cubicBezTo>
                  <a:pt x="84" y="184"/>
                  <a:pt x="83" y="182"/>
                  <a:pt x="82" y="181"/>
                </a:cubicBezTo>
                <a:cubicBezTo>
                  <a:pt x="81" y="180"/>
                  <a:pt x="80" y="181"/>
                  <a:pt x="79" y="182"/>
                </a:cubicBezTo>
                <a:cubicBezTo>
                  <a:pt x="78" y="182"/>
                  <a:pt x="79" y="183"/>
                  <a:pt x="79" y="184"/>
                </a:cubicBezTo>
                <a:cubicBezTo>
                  <a:pt x="79" y="185"/>
                  <a:pt x="79" y="186"/>
                  <a:pt x="81" y="187"/>
                </a:cubicBezTo>
                <a:cubicBezTo>
                  <a:pt x="82" y="188"/>
                  <a:pt x="80" y="191"/>
                  <a:pt x="79" y="191"/>
                </a:cubicBezTo>
                <a:cubicBezTo>
                  <a:pt x="78" y="192"/>
                  <a:pt x="77" y="191"/>
                  <a:pt x="76" y="192"/>
                </a:cubicBezTo>
                <a:cubicBezTo>
                  <a:pt x="75" y="193"/>
                  <a:pt x="75" y="194"/>
                  <a:pt x="75" y="196"/>
                </a:cubicBezTo>
                <a:cubicBezTo>
                  <a:pt x="74" y="197"/>
                  <a:pt x="74" y="197"/>
                  <a:pt x="73" y="198"/>
                </a:cubicBezTo>
                <a:cubicBezTo>
                  <a:pt x="73" y="199"/>
                  <a:pt x="73" y="200"/>
                  <a:pt x="74" y="200"/>
                </a:cubicBezTo>
                <a:cubicBezTo>
                  <a:pt x="74" y="201"/>
                  <a:pt x="74" y="202"/>
                  <a:pt x="74" y="204"/>
                </a:cubicBezTo>
                <a:cubicBezTo>
                  <a:pt x="74" y="205"/>
                  <a:pt x="74" y="204"/>
                  <a:pt x="73" y="205"/>
                </a:cubicBezTo>
                <a:cubicBezTo>
                  <a:pt x="73" y="206"/>
                  <a:pt x="73" y="207"/>
                  <a:pt x="74" y="208"/>
                </a:cubicBezTo>
                <a:cubicBezTo>
                  <a:pt x="75" y="210"/>
                  <a:pt x="75" y="210"/>
                  <a:pt x="76" y="210"/>
                </a:cubicBezTo>
                <a:cubicBezTo>
                  <a:pt x="76" y="210"/>
                  <a:pt x="77" y="211"/>
                  <a:pt x="76" y="211"/>
                </a:cubicBezTo>
                <a:cubicBezTo>
                  <a:pt x="74" y="211"/>
                  <a:pt x="74" y="210"/>
                  <a:pt x="73" y="209"/>
                </a:cubicBezTo>
                <a:cubicBezTo>
                  <a:pt x="72" y="209"/>
                  <a:pt x="71" y="209"/>
                  <a:pt x="70" y="207"/>
                </a:cubicBezTo>
                <a:cubicBezTo>
                  <a:pt x="69" y="206"/>
                  <a:pt x="69" y="206"/>
                  <a:pt x="69" y="204"/>
                </a:cubicBezTo>
                <a:cubicBezTo>
                  <a:pt x="68" y="202"/>
                  <a:pt x="68" y="201"/>
                  <a:pt x="68" y="200"/>
                </a:cubicBezTo>
                <a:cubicBezTo>
                  <a:pt x="69" y="198"/>
                  <a:pt x="68" y="198"/>
                  <a:pt x="68" y="196"/>
                </a:cubicBezTo>
                <a:cubicBezTo>
                  <a:pt x="68" y="194"/>
                  <a:pt x="68" y="194"/>
                  <a:pt x="68" y="193"/>
                </a:cubicBezTo>
                <a:cubicBezTo>
                  <a:pt x="67" y="191"/>
                  <a:pt x="68" y="189"/>
                  <a:pt x="68" y="187"/>
                </a:cubicBezTo>
                <a:cubicBezTo>
                  <a:pt x="67" y="186"/>
                  <a:pt x="67" y="181"/>
                  <a:pt x="67" y="178"/>
                </a:cubicBezTo>
                <a:cubicBezTo>
                  <a:pt x="67" y="175"/>
                  <a:pt x="68" y="173"/>
                  <a:pt x="67" y="172"/>
                </a:cubicBezTo>
                <a:cubicBezTo>
                  <a:pt x="67" y="170"/>
                  <a:pt x="67" y="169"/>
                  <a:pt x="66" y="168"/>
                </a:cubicBezTo>
                <a:cubicBezTo>
                  <a:pt x="65" y="167"/>
                  <a:pt x="64" y="167"/>
                  <a:pt x="62" y="166"/>
                </a:cubicBezTo>
                <a:cubicBezTo>
                  <a:pt x="61" y="165"/>
                  <a:pt x="61" y="164"/>
                  <a:pt x="61" y="163"/>
                </a:cubicBezTo>
                <a:cubicBezTo>
                  <a:pt x="60" y="162"/>
                  <a:pt x="60" y="162"/>
                  <a:pt x="59" y="160"/>
                </a:cubicBezTo>
                <a:cubicBezTo>
                  <a:pt x="58" y="158"/>
                  <a:pt x="58" y="158"/>
                  <a:pt x="57" y="158"/>
                </a:cubicBezTo>
                <a:cubicBezTo>
                  <a:pt x="56" y="157"/>
                  <a:pt x="57" y="156"/>
                  <a:pt x="58" y="155"/>
                </a:cubicBezTo>
                <a:cubicBezTo>
                  <a:pt x="58" y="155"/>
                  <a:pt x="58" y="154"/>
                  <a:pt x="58" y="153"/>
                </a:cubicBezTo>
                <a:cubicBezTo>
                  <a:pt x="58" y="152"/>
                  <a:pt x="59" y="152"/>
                  <a:pt x="59" y="151"/>
                </a:cubicBezTo>
                <a:cubicBezTo>
                  <a:pt x="60" y="150"/>
                  <a:pt x="60" y="149"/>
                  <a:pt x="60" y="149"/>
                </a:cubicBezTo>
                <a:cubicBezTo>
                  <a:pt x="61" y="148"/>
                  <a:pt x="61" y="146"/>
                  <a:pt x="60" y="145"/>
                </a:cubicBezTo>
                <a:cubicBezTo>
                  <a:pt x="60" y="144"/>
                  <a:pt x="59" y="144"/>
                  <a:pt x="58" y="144"/>
                </a:cubicBezTo>
                <a:cubicBezTo>
                  <a:pt x="57" y="144"/>
                  <a:pt x="57" y="144"/>
                  <a:pt x="56" y="144"/>
                </a:cubicBezTo>
                <a:cubicBezTo>
                  <a:pt x="54" y="144"/>
                  <a:pt x="54" y="143"/>
                  <a:pt x="54" y="142"/>
                </a:cubicBezTo>
                <a:cubicBezTo>
                  <a:pt x="53" y="142"/>
                  <a:pt x="52" y="141"/>
                  <a:pt x="52" y="140"/>
                </a:cubicBezTo>
                <a:cubicBezTo>
                  <a:pt x="52" y="139"/>
                  <a:pt x="51" y="139"/>
                  <a:pt x="50" y="139"/>
                </a:cubicBezTo>
                <a:cubicBezTo>
                  <a:pt x="48" y="139"/>
                  <a:pt x="48" y="139"/>
                  <a:pt x="48" y="138"/>
                </a:cubicBezTo>
                <a:cubicBezTo>
                  <a:pt x="47" y="138"/>
                  <a:pt x="46" y="137"/>
                  <a:pt x="45" y="137"/>
                </a:cubicBezTo>
                <a:cubicBezTo>
                  <a:pt x="44" y="137"/>
                  <a:pt x="43" y="137"/>
                  <a:pt x="42" y="136"/>
                </a:cubicBezTo>
                <a:cubicBezTo>
                  <a:pt x="41" y="136"/>
                  <a:pt x="40" y="135"/>
                  <a:pt x="39" y="135"/>
                </a:cubicBezTo>
                <a:cubicBezTo>
                  <a:pt x="37" y="135"/>
                  <a:pt x="37" y="134"/>
                  <a:pt x="36" y="133"/>
                </a:cubicBezTo>
                <a:cubicBezTo>
                  <a:pt x="35" y="132"/>
                  <a:pt x="36" y="132"/>
                  <a:pt x="35" y="131"/>
                </a:cubicBezTo>
                <a:cubicBezTo>
                  <a:pt x="34" y="129"/>
                  <a:pt x="34" y="129"/>
                  <a:pt x="34" y="128"/>
                </a:cubicBezTo>
                <a:cubicBezTo>
                  <a:pt x="34" y="126"/>
                  <a:pt x="33" y="127"/>
                  <a:pt x="33" y="126"/>
                </a:cubicBezTo>
                <a:cubicBezTo>
                  <a:pt x="32" y="126"/>
                  <a:pt x="32" y="126"/>
                  <a:pt x="31" y="125"/>
                </a:cubicBezTo>
                <a:cubicBezTo>
                  <a:pt x="30" y="124"/>
                  <a:pt x="31" y="123"/>
                  <a:pt x="30" y="122"/>
                </a:cubicBezTo>
                <a:cubicBezTo>
                  <a:pt x="30" y="121"/>
                  <a:pt x="30" y="120"/>
                  <a:pt x="29" y="120"/>
                </a:cubicBezTo>
                <a:cubicBezTo>
                  <a:pt x="29" y="120"/>
                  <a:pt x="29" y="121"/>
                  <a:pt x="28" y="122"/>
                </a:cubicBezTo>
                <a:cubicBezTo>
                  <a:pt x="28" y="123"/>
                  <a:pt x="29" y="122"/>
                  <a:pt x="29" y="124"/>
                </a:cubicBezTo>
                <a:cubicBezTo>
                  <a:pt x="29" y="125"/>
                  <a:pt x="30" y="125"/>
                  <a:pt x="30" y="126"/>
                </a:cubicBezTo>
                <a:cubicBezTo>
                  <a:pt x="31" y="127"/>
                  <a:pt x="31" y="127"/>
                  <a:pt x="31" y="128"/>
                </a:cubicBezTo>
                <a:cubicBezTo>
                  <a:pt x="31" y="128"/>
                  <a:pt x="30" y="129"/>
                  <a:pt x="29" y="128"/>
                </a:cubicBezTo>
                <a:cubicBezTo>
                  <a:pt x="29" y="127"/>
                  <a:pt x="29" y="127"/>
                  <a:pt x="28" y="125"/>
                </a:cubicBezTo>
                <a:cubicBezTo>
                  <a:pt x="27" y="124"/>
                  <a:pt x="28" y="124"/>
                  <a:pt x="27" y="123"/>
                </a:cubicBezTo>
                <a:cubicBezTo>
                  <a:pt x="26" y="121"/>
                  <a:pt x="26" y="120"/>
                  <a:pt x="26" y="118"/>
                </a:cubicBezTo>
                <a:cubicBezTo>
                  <a:pt x="25" y="117"/>
                  <a:pt x="25" y="117"/>
                  <a:pt x="24" y="117"/>
                </a:cubicBezTo>
                <a:cubicBezTo>
                  <a:pt x="23" y="116"/>
                  <a:pt x="23" y="113"/>
                  <a:pt x="22" y="110"/>
                </a:cubicBezTo>
                <a:cubicBezTo>
                  <a:pt x="22" y="107"/>
                  <a:pt x="22" y="104"/>
                  <a:pt x="23" y="103"/>
                </a:cubicBezTo>
                <a:cubicBezTo>
                  <a:pt x="23" y="102"/>
                  <a:pt x="24" y="101"/>
                  <a:pt x="24" y="100"/>
                </a:cubicBezTo>
                <a:cubicBezTo>
                  <a:pt x="23" y="98"/>
                  <a:pt x="24" y="98"/>
                  <a:pt x="25" y="98"/>
                </a:cubicBezTo>
                <a:cubicBezTo>
                  <a:pt x="26" y="98"/>
                  <a:pt x="26" y="98"/>
                  <a:pt x="26" y="98"/>
                </a:cubicBezTo>
                <a:cubicBezTo>
                  <a:pt x="26" y="98"/>
                  <a:pt x="26" y="97"/>
                  <a:pt x="26" y="96"/>
                </a:cubicBezTo>
                <a:cubicBezTo>
                  <a:pt x="25" y="95"/>
                  <a:pt x="25" y="95"/>
                  <a:pt x="25" y="95"/>
                </a:cubicBezTo>
                <a:cubicBezTo>
                  <a:pt x="24" y="94"/>
                  <a:pt x="23" y="94"/>
                  <a:pt x="24" y="93"/>
                </a:cubicBezTo>
                <a:cubicBezTo>
                  <a:pt x="24" y="92"/>
                  <a:pt x="24" y="90"/>
                  <a:pt x="23" y="89"/>
                </a:cubicBezTo>
                <a:cubicBezTo>
                  <a:pt x="22" y="88"/>
                  <a:pt x="23" y="89"/>
                  <a:pt x="23" y="87"/>
                </a:cubicBezTo>
                <a:cubicBezTo>
                  <a:pt x="23" y="86"/>
                  <a:pt x="23" y="84"/>
                  <a:pt x="23" y="83"/>
                </a:cubicBezTo>
                <a:cubicBezTo>
                  <a:pt x="22" y="82"/>
                  <a:pt x="21" y="81"/>
                  <a:pt x="21" y="80"/>
                </a:cubicBezTo>
                <a:cubicBezTo>
                  <a:pt x="21" y="79"/>
                  <a:pt x="20" y="78"/>
                  <a:pt x="20" y="78"/>
                </a:cubicBezTo>
                <a:cubicBezTo>
                  <a:pt x="19" y="78"/>
                  <a:pt x="18" y="77"/>
                  <a:pt x="17" y="76"/>
                </a:cubicBezTo>
                <a:cubicBezTo>
                  <a:pt x="16" y="75"/>
                  <a:pt x="16" y="75"/>
                  <a:pt x="15" y="74"/>
                </a:cubicBezTo>
                <a:cubicBezTo>
                  <a:pt x="14" y="73"/>
                  <a:pt x="13" y="73"/>
                  <a:pt x="13" y="73"/>
                </a:cubicBezTo>
                <a:cubicBezTo>
                  <a:pt x="12" y="74"/>
                  <a:pt x="12" y="75"/>
                  <a:pt x="11" y="75"/>
                </a:cubicBezTo>
                <a:cubicBezTo>
                  <a:pt x="11" y="75"/>
                  <a:pt x="10" y="76"/>
                  <a:pt x="8" y="76"/>
                </a:cubicBezTo>
                <a:cubicBezTo>
                  <a:pt x="7" y="76"/>
                  <a:pt x="8" y="75"/>
                  <a:pt x="8" y="74"/>
                </a:cubicBezTo>
                <a:cubicBezTo>
                  <a:pt x="8" y="73"/>
                  <a:pt x="8" y="73"/>
                  <a:pt x="8" y="73"/>
                </a:cubicBezTo>
                <a:cubicBezTo>
                  <a:pt x="3" y="86"/>
                  <a:pt x="0" y="100"/>
                  <a:pt x="0" y="115"/>
                </a:cubicBezTo>
                <a:cubicBezTo>
                  <a:pt x="0" y="178"/>
                  <a:pt x="51" y="230"/>
                  <a:pt x="115" y="230"/>
                </a:cubicBezTo>
                <a:cubicBezTo>
                  <a:pt x="165" y="230"/>
                  <a:pt x="208" y="198"/>
                  <a:pt x="224" y="153"/>
                </a:cubicBezTo>
                <a:cubicBezTo>
                  <a:pt x="223" y="152"/>
                  <a:pt x="223" y="152"/>
                  <a:pt x="223" y="152"/>
                </a:cubicBezTo>
                <a:cubicBezTo>
                  <a:pt x="222" y="151"/>
                  <a:pt x="222" y="150"/>
                  <a:pt x="222" y="150"/>
                </a:cubicBezTo>
                <a:close/>
                <a:moveTo>
                  <a:pt x="143" y="115"/>
                </a:moveTo>
                <a:cubicBezTo>
                  <a:pt x="143" y="115"/>
                  <a:pt x="143" y="115"/>
                  <a:pt x="144" y="115"/>
                </a:cubicBezTo>
                <a:cubicBezTo>
                  <a:pt x="144" y="115"/>
                  <a:pt x="144" y="115"/>
                  <a:pt x="145" y="115"/>
                </a:cubicBezTo>
                <a:cubicBezTo>
                  <a:pt x="145" y="115"/>
                  <a:pt x="145" y="115"/>
                  <a:pt x="145" y="116"/>
                </a:cubicBezTo>
                <a:cubicBezTo>
                  <a:pt x="145" y="116"/>
                  <a:pt x="145" y="116"/>
                  <a:pt x="145" y="116"/>
                </a:cubicBezTo>
                <a:cubicBezTo>
                  <a:pt x="145" y="117"/>
                  <a:pt x="145" y="117"/>
                  <a:pt x="144" y="116"/>
                </a:cubicBezTo>
                <a:cubicBezTo>
                  <a:pt x="144" y="116"/>
                  <a:pt x="144" y="116"/>
                  <a:pt x="144" y="116"/>
                </a:cubicBezTo>
                <a:cubicBezTo>
                  <a:pt x="143" y="116"/>
                  <a:pt x="142" y="115"/>
                  <a:pt x="143" y="115"/>
                </a:cubicBezTo>
                <a:close/>
                <a:moveTo>
                  <a:pt x="140" y="112"/>
                </a:moveTo>
                <a:cubicBezTo>
                  <a:pt x="140" y="113"/>
                  <a:pt x="140" y="113"/>
                  <a:pt x="140" y="114"/>
                </a:cubicBezTo>
                <a:cubicBezTo>
                  <a:pt x="140" y="114"/>
                  <a:pt x="140" y="114"/>
                  <a:pt x="140" y="114"/>
                </a:cubicBezTo>
                <a:cubicBezTo>
                  <a:pt x="139" y="114"/>
                  <a:pt x="139" y="115"/>
                  <a:pt x="139" y="114"/>
                </a:cubicBezTo>
                <a:cubicBezTo>
                  <a:pt x="139" y="114"/>
                  <a:pt x="139" y="114"/>
                  <a:pt x="139" y="113"/>
                </a:cubicBezTo>
                <a:cubicBezTo>
                  <a:pt x="139" y="113"/>
                  <a:pt x="139" y="113"/>
                  <a:pt x="139" y="113"/>
                </a:cubicBezTo>
                <a:cubicBezTo>
                  <a:pt x="139" y="112"/>
                  <a:pt x="139" y="112"/>
                  <a:pt x="140" y="112"/>
                </a:cubicBezTo>
                <a:cubicBezTo>
                  <a:pt x="140" y="112"/>
                  <a:pt x="140" y="112"/>
                  <a:pt x="140" y="112"/>
                </a:cubicBezTo>
                <a:close/>
                <a:moveTo>
                  <a:pt x="139" y="110"/>
                </a:moveTo>
                <a:cubicBezTo>
                  <a:pt x="139" y="110"/>
                  <a:pt x="139" y="110"/>
                  <a:pt x="140" y="110"/>
                </a:cubicBezTo>
                <a:cubicBezTo>
                  <a:pt x="140" y="109"/>
                  <a:pt x="140" y="109"/>
                  <a:pt x="140" y="109"/>
                </a:cubicBezTo>
                <a:cubicBezTo>
                  <a:pt x="140" y="110"/>
                  <a:pt x="140" y="111"/>
                  <a:pt x="140" y="111"/>
                </a:cubicBezTo>
                <a:cubicBezTo>
                  <a:pt x="140" y="111"/>
                  <a:pt x="140" y="111"/>
                  <a:pt x="140" y="111"/>
                </a:cubicBezTo>
                <a:cubicBezTo>
                  <a:pt x="139" y="111"/>
                  <a:pt x="139" y="111"/>
                  <a:pt x="139" y="111"/>
                </a:cubicBezTo>
                <a:cubicBezTo>
                  <a:pt x="139" y="111"/>
                  <a:pt x="139" y="111"/>
                  <a:pt x="139" y="110"/>
                </a:cubicBezTo>
                <a:cubicBezTo>
                  <a:pt x="139" y="110"/>
                  <a:pt x="139" y="110"/>
                  <a:pt x="139" y="110"/>
                </a:cubicBezTo>
                <a:close/>
                <a:moveTo>
                  <a:pt x="192" y="41"/>
                </a:moveTo>
                <a:cubicBezTo>
                  <a:pt x="193" y="40"/>
                  <a:pt x="193" y="41"/>
                  <a:pt x="193" y="41"/>
                </a:cubicBezTo>
                <a:cubicBezTo>
                  <a:pt x="193" y="42"/>
                  <a:pt x="194" y="42"/>
                  <a:pt x="195" y="43"/>
                </a:cubicBezTo>
                <a:cubicBezTo>
                  <a:pt x="195" y="44"/>
                  <a:pt x="194" y="44"/>
                  <a:pt x="193" y="44"/>
                </a:cubicBezTo>
                <a:cubicBezTo>
                  <a:pt x="192" y="45"/>
                  <a:pt x="193" y="45"/>
                  <a:pt x="192" y="45"/>
                </a:cubicBezTo>
                <a:cubicBezTo>
                  <a:pt x="191" y="45"/>
                  <a:pt x="192" y="43"/>
                  <a:pt x="192" y="43"/>
                </a:cubicBezTo>
                <a:cubicBezTo>
                  <a:pt x="192" y="41"/>
                  <a:pt x="192" y="41"/>
                  <a:pt x="192" y="41"/>
                </a:cubicBezTo>
                <a:close/>
                <a:moveTo>
                  <a:pt x="188" y="40"/>
                </a:moveTo>
                <a:cubicBezTo>
                  <a:pt x="188" y="40"/>
                  <a:pt x="188" y="40"/>
                  <a:pt x="188" y="40"/>
                </a:cubicBezTo>
                <a:cubicBezTo>
                  <a:pt x="188" y="40"/>
                  <a:pt x="188" y="40"/>
                  <a:pt x="189" y="40"/>
                </a:cubicBezTo>
                <a:cubicBezTo>
                  <a:pt x="190" y="40"/>
                  <a:pt x="190" y="40"/>
                  <a:pt x="190" y="41"/>
                </a:cubicBezTo>
                <a:cubicBezTo>
                  <a:pt x="190" y="41"/>
                  <a:pt x="190" y="41"/>
                  <a:pt x="190" y="42"/>
                </a:cubicBezTo>
                <a:cubicBezTo>
                  <a:pt x="191" y="43"/>
                  <a:pt x="191" y="43"/>
                  <a:pt x="190" y="43"/>
                </a:cubicBezTo>
                <a:cubicBezTo>
                  <a:pt x="189" y="43"/>
                  <a:pt x="189" y="44"/>
                  <a:pt x="188" y="43"/>
                </a:cubicBezTo>
                <a:cubicBezTo>
                  <a:pt x="187" y="43"/>
                  <a:pt x="186" y="42"/>
                  <a:pt x="186" y="42"/>
                </a:cubicBezTo>
                <a:cubicBezTo>
                  <a:pt x="187" y="41"/>
                  <a:pt x="186" y="41"/>
                  <a:pt x="187" y="40"/>
                </a:cubicBezTo>
                <a:cubicBezTo>
                  <a:pt x="187" y="40"/>
                  <a:pt x="187" y="39"/>
                  <a:pt x="188" y="40"/>
                </a:cubicBezTo>
                <a:close/>
                <a:moveTo>
                  <a:pt x="184" y="37"/>
                </a:moveTo>
                <a:cubicBezTo>
                  <a:pt x="185" y="37"/>
                  <a:pt x="185" y="37"/>
                  <a:pt x="185" y="37"/>
                </a:cubicBezTo>
                <a:cubicBezTo>
                  <a:pt x="186" y="38"/>
                  <a:pt x="186" y="38"/>
                  <a:pt x="186" y="38"/>
                </a:cubicBezTo>
                <a:cubicBezTo>
                  <a:pt x="187" y="39"/>
                  <a:pt x="187" y="39"/>
                  <a:pt x="186" y="40"/>
                </a:cubicBezTo>
                <a:cubicBezTo>
                  <a:pt x="186" y="40"/>
                  <a:pt x="186" y="40"/>
                  <a:pt x="185" y="40"/>
                </a:cubicBezTo>
                <a:cubicBezTo>
                  <a:pt x="184" y="40"/>
                  <a:pt x="184" y="40"/>
                  <a:pt x="184" y="40"/>
                </a:cubicBezTo>
                <a:cubicBezTo>
                  <a:pt x="184" y="39"/>
                  <a:pt x="184" y="39"/>
                  <a:pt x="184" y="39"/>
                </a:cubicBezTo>
                <a:cubicBezTo>
                  <a:pt x="184" y="38"/>
                  <a:pt x="183" y="37"/>
                  <a:pt x="184" y="37"/>
                </a:cubicBezTo>
                <a:close/>
                <a:moveTo>
                  <a:pt x="143" y="49"/>
                </a:moveTo>
                <a:cubicBezTo>
                  <a:pt x="144" y="48"/>
                  <a:pt x="145" y="48"/>
                  <a:pt x="146" y="49"/>
                </a:cubicBezTo>
                <a:cubicBezTo>
                  <a:pt x="147" y="49"/>
                  <a:pt x="147" y="51"/>
                  <a:pt x="144" y="51"/>
                </a:cubicBezTo>
                <a:cubicBezTo>
                  <a:pt x="142" y="51"/>
                  <a:pt x="143" y="49"/>
                  <a:pt x="143" y="49"/>
                </a:cubicBezTo>
                <a:close/>
                <a:moveTo>
                  <a:pt x="137" y="51"/>
                </a:moveTo>
                <a:cubicBezTo>
                  <a:pt x="137" y="51"/>
                  <a:pt x="139" y="50"/>
                  <a:pt x="140" y="49"/>
                </a:cubicBezTo>
                <a:cubicBezTo>
                  <a:pt x="142" y="48"/>
                  <a:pt x="141" y="50"/>
                  <a:pt x="142" y="51"/>
                </a:cubicBezTo>
                <a:cubicBezTo>
                  <a:pt x="142" y="52"/>
                  <a:pt x="144" y="52"/>
                  <a:pt x="146" y="53"/>
                </a:cubicBezTo>
                <a:cubicBezTo>
                  <a:pt x="148" y="54"/>
                  <a:pt x="147" y="56"/>
                  <a:pt x="145" y="56"/>
                </a:cubicBezTo>
                <a:cubicBezTo>
                  <a:pt x="144" y="56"/>
                  <a:pt x="143" y="54"/>
                  <a:pt x="143" y="55"/>
                </a:cubicBezTo>
                <a:cubicBezTo>
                  <a:pt x="142" y="56"/>
                  <a:pt x="142" y="57"/>
                  <a:pt x="141" y="58"/>
                </a:cubicBezTo>
                <a:cubicBezTo>
                  <a:pt x="139" y="59"/>
                  <a:pt x="140" y="56"/>
                  <a:pt x="140" y="55"/>
                </a:cubicBezTo>
                <a:cubicBezTo>
                  <a:pt x="140" y="54"/>
                  <a:pt x="138" y="53"/>
                  <a:pt x="137" y="53"/>
                </a:cubicBezTo>
                <a:cubicBezTo>
                  <a:pt x="136" y="53"/>
                  <a:pt x="136" y="51"/>
                  <a:pt x="137" y="51"/>
                </a:cubicBezTo>
                <a:close/>
                <a:moveTo>
                  <a:pt x="62" y="133"/>
                </a:moveTo>
                <a:cubicBezTo>
                  <a:pt x="61" y="133"/>
                  <a:pt x="61" y="132"/>
                  <a:pt x="60" y="132"/>
                </a:cubicBezTo>
                <a:cubicBezTo>
                  <a:pt x="59" y="131"/>
                  <a:pt x="60" y="131"/>
                  <a:pt x="59" y="131"/>
                </a:cubicBezTo>
                <a:cubicBezTo>
                  <a:pt x="58" y="131"/>
                  <a:pt x="57" y="131"/>
                  <a:pt x="57" y="131"/>
                </a:cubicBezTo>
                <a:cubicBezTo>
                  <a:pt x="56" y="130"/>
                  <a:pt x="56" y="130"/>
                  <a:pt x="56" y="130"/>
                </a:cubicBezTo>
                <a:cubicBezTo>
                  <a:pt x="56" y="129"/>
                  <a:pt x="56" y="129"/>
                  <a:pt x="56" y="129"/>
                </a:cubicBezTo>
                <a:cubicBezTo>
                  <a:pt x="56" y="129"/>
                  <a:pt x="57" y="129"/>
                  <a:pt x="58" y="129"/>
                </a:cubicBezTo>
                <a:cubicBezTo>
                  <a:pt x="58" y="130"/>
                  <a:pt x="58" y="130"/>
                  <a:pt x="59" y="130"/>
                </a:cubicBezTo>
                <a:cubicBezTo>
                  <a:pt x="60" y="130"/>
                  <a:pt x="60" y="130"/>
                  <a:pt x="61" y="130"/>
                </a:cubicBezTo>
                <a:cubicBezTo>
                  <a:pt x="61" y="131"/>
                  <a:pt x="62" y="131"/>
                  <a:pt x="62" y="131"/>
                </a:cubicBezTo>
                <a:cubicBezTo>
                  <a:pt x="63" y="131"/>
                  <a:pt x="63" y="132"/>
                  <a:pt x="63" y="133"/>
                </a:cubicBezTo>
                <a:cubicBezTo>
                  <a:pt x="62" y="133"/>
                  <a:pt x="62" y="133"/>
                  <a:pt x="62" y="133"/>
                </a:cubicBezTo>
                <a:close/>
                <a:moveTo>
                  <a:pt x="69" y="134"/>
                </a:moveTo>
                <a:cubicBezTo>
                  <a:pt x="68" y="134"/>
                  <a:pt x="67" y="135"/>
                  <a:pt x="67" y="135"/>
                </a:cubicBezTo>
                <a:cubicBezTo>
                  <a:pt x="65" y="134"/>
                  <a:pt x="65" y="134"/>
                  <a:pt x="66" y="133"/>
                </a:cubicBezTo>
                <a:cubicBezTo>
                  <a:pt x="66" y="133"/>
                  <a:pt x="66" y="133"/>
                  <a:pt x="66" y="133"/>
                </a:cubicBezTo>
                <a:cubicBezTo>
                  <a:pt x="66" y="132"/>
                  <a:pt x="67" y="133"/>
                  <a:pt x="67" y="133"/>
                </a:cubicBezTo>
                <a:cubicBezTo>
                  <a:pt x="67" y="133"/>
                  <a:pt x="67" y="133"/>
                  <a:pt x="68" y="133"/>
                </a:cubicBezTo>
                <a:cubicBezTo>
                  <a:pt x="69" y="133"/>
                  <a:pt x="69" y="134"/>
                  <a:pt x="69" y="134"/>
                </a:cubicBezTo>
                <a:close/>
                <a:moveTo>
                  <a:pt x="126" y="99"/>
                </a:moveTo>
                <a:cubicBezTo>
                  <a:pt x="126" y="100"/>
                  <a:pt x="126" y="100"/>
                  <a:pt x="125" y="102"/>
                </a:cubicBezTo>
                <a:cubicBezTo>
                  <a:pt x="123" y="105"/>
                  <a:pt x="125" y="104"/>
                  <a:pt x="125" y="106"/>
                </a:cubicBezTo>
                <a:cubicBezTo>
                  <a:pt x="124" y="108"/>
                  <a:pt x="124" y="106"/>
                  <a:pt x="123" y="106"/>
                </a:cubicBezTo>
                <a:cubicBezTo>
                  <a:pt x="122" y="105"/>
                  <a:pt x="121" y="105"/>
                  <a:pt x="121" y="104"/>
                </a:cubicBezTo>
                <a:cubicBezTo>
                  <a:pt x="120" y="103"/>
                  <a:pt x="121" y="102"/>
                  <a:pt x="123" y="100"/>
                </a:cubicBezTo>
                <a:cubicBezTo>
                  <a:pt x="124" y="99"/>
                  <a:pt x="123" y="99"/>
                  <a:pt x="123" y="99"/>
                </a:cubicBezTo>
                <a:cubicBezTo>
                  <a:pt x="123" y="99"/>
                  <a:pt x="123" y="97"/>
                  <a:pt x="123" y="96"/>
                </a:cubicBezTo>
                <a:cubicBezTo>
                  <a:pt x="123" y="94"/>
                  <a:pt x="125" y="96"/>
                  <a:pt x="126" y="96"/>
                </a:cubicBezTo>
                <a:cubicBezTo>
                  <a:pt x="128" y="96"/>
                  <a:pt x="126" y="98"/>
                  <a:pt x="126" y="99"/>
                </a:cubicBezTo>
                <a:close/>
                <a:moveTo>
                  <a:pt x="70" y="51"/>
                </a:moveTo>
                <a:cubicBezTo>
                  <a:pt x="70" y="50"/>
                  <a:pt x="70" y="50"/>
                  <a:pt x="70" y="50"/>
                </a:cubicBezTo>
                <a:cubicBezTo>
                  <a:pt x="70" y="50"/>
                  <a:pt x="70" y="50"/>
                  <a:pt x="70" y="49"/>
                </a:cubicBezTo>
                <a:cubicBezTo>
                  <a:pt x="70" y="49"/>
                  <a:pt x="70" y="49"/>
                  <a:pt x="70" y="49"/>
                </a:cubicBezTo>
                <a:cubicBezTo>
                  <a:pt x="71" y="49"/>
                  <a:pt x="71" y="50"/>
                  <a:pt x="72" y="50"/>
                </a:cubicBezTo>
                <a:cubicBezTo>
                  <a:pt x="72" y="51"/>
                  <a:pt x="72" y="52"/>
                  <a:pt x="72" y="53"/>
                </a:cubicBezTo>
                <a:cubicBezTo>
                  <a:pt x="73" y="54"/>
                  <a:pt x="74" y="54"/>
                  <a:pt x="75" y="54"/>
                </a:cubicBezTo>
                <a:cubicBezTo>
                  <a:pt x="77" y="54"/>
                  <a:pt x="79" y="53"/>
                  <a:pt x="78" y="55"/>
                </a:cubicBezTo>
                <a:cubicBezTo>
                  <a:pt x="77" y="57"/>
                  <a:pt x="75" y="57"/>
                  <a:pt x="74" y="57"/>
                </a:cubicBezTo>
                <a:cubicBezTo>
                  <a:pt x="73" y="57"/>
                  <a:pt x="71" y="57"/>
                  <a:pt x="71" y="56"/>
                </a:cubicBezTo>
                <a:cubicBezTo>
                  <a:pt x="71" y="54"/>
                  <a:pt x="71" y="54"/>
                  <a:pt x="71" y="53"/>
                </a:cubicBezTo>
                <a:cubicBezTo>
                  <a:pt x="70" y="52"/>
                  <a:pt x="71" y="51"/>
                  <a:pt x="70" y="51"/>
                </a:cubicBezTo>
                <a:close/>
                <a:moveTo>
                  <a:pt x="68" y="40"/>
                </a:moveTo>
                <a:cubicBezTo>
                  <a:pt x="69" y="39"/>
                  <a:pt x="70" y="41"/>
                  <a:pt x="70" y="42"/>
                </a:cubicBezTo>
                <a:cubicBezTo>
                  <a:pt x="71" y="42"/>
                  <a:pt x="71" y="43"/>
                  <a:pt x="71" y="44"/>
                </a:cubicBezTo>
                <a:cubicBezTo>
                  <a:pt x="72" y="44"/>
                  <a:pt x="73" y="45"/>
                  <a:pt x="72" y="46"/>
                </a:cubicBezTo>
                <a:cubicBezTo>
                  <a:pt x="72" y="47"/>
                  <a:pt x="71" y="48"/>
                  <a:pt x="70" y="47"/>
                </a:cubicBezTo>
                <a:cubicBezTo>
                  <a:pt x="70" y="46"/>
                  <a:pt x="70" y="46"/>
                  <a:pt x="70" y="45"/>
                </a:cubicBezTo>
                <a:cubicBezTo>
                  <a:pt x="69" y="45"/>
                  <a:pt x="69" y="45"/>
                  <a:pt x="69" y="45"/>
                </a:cubicBezTo>
                <a:cubicBezTo>
                  <a:pt x="69" y="45"/>
                  <a:pt x="69" y="45"/>
                  <a:pt x="68" y="45"/>
                </a:cubicBezTo>
                <a:cubicBezTo>
                  <a:pt x="67" y="45"/>
                  <a:pt x="67" y="45"/>
                  <a:pt x="67" y="45"/>
                </a:cubicBezTo>
                <a:cubicBezTo>
                  <a:pt x="67" y="45"/>
                  <a:pt x="67" y="45"/>
                  <a:pt x="67" y="44"/>
                </a:cubicBezTo>
                <a:cubicBezTo>
                  <a:pt x="67" y="44"/>
                  <a:pt x="67" y="44"/>
                  <a:pt x="67" y="44"/>
                </a:cubicBezTo>
                <a:cubicBezTo>
                  <a:pt x="67" y="43"/>
                  <a:pt x="67" y="43"/>
                  <a:pt x="67" y="43"/>
                </a:cubicBezTo>
                <a:cubicBezTo>
                  <a:pt x="68" y="40"/>
                  <a:pt x="68" y="40"/>
                  <a:pt x="68" y="40"/>
                </a:cubicBezTo>
                <a:close/>
                <a:moveTo>
                  <a:pt x="67" y="46"/>
                </a:moveTo>
                <a:cubicBezTo>
                  <a:pt x="66" y="47"/>
                  <a:pt x="66" y="46"/>
                  <a:pt x="65" y="47"/>
                </a:cubicBezTo>
                <a:cubicBezTo>
                  <a:pt x="65" y="47"/>
                  <a:pt x="64" y="47"/>
                  <a:pt x="64" y="46"/>
                </a:cubicBezTo>
                <a:cubicBezTo>
                  <a:pt x="64" y="45"/>
                  <a:pt x="64" y="45"/>
                  <a:pt x="64" y="45"/>
                </a:cubicBezTo>
                <a:cubicBezTo>
                  <a:pt x="65" y="45"/>
                  <a:pt x="67" y="45"/>
                  <a:pt x="67" y="46"/>
                </a:cubicBezTo>
                <a:close/>
                <a:moveTo>
                  <a:pt x="61" y="42"/>
                </a:moveTo>
                <a:cubicBezTo>
                  <a:pt x="62" y="41"/>
                  <a:pt x="64" y="40"/>
                  <a:pt x="64" y="41"/>
                </a:cubicBezTo>
                <a:cubicBezTo>
                  <a:pt x="64" y="42"/>
                  <a:pt x="64" y="42"/>
                  <a:pt x="63" y="43"/>
                </a:cubicBezTo>
                <a:cubicBezTo>
                  <a:pt x="62" y="43"/>
                  <a:pt x="63" y="44"/>
                  <a:pt x="62" y="45"/>
                </a:cubicBezTo>
                <a:cubicBezTo>
                  <a:pt x="61" y="45"/>
                  <a:pt x="61" y="45"/>
                  <a:pt x="60" y="45"/>
                </a:cubicBezTo>
                <a:cubicBezTo>
                  <a:pt x="60" y="44"/>
                  <a:pt x="60" y="43"/>
                  <a:pt x="61" y="42"/>
                </a:cubicBezTo>
                <a:close/>
                <a:moveTo>
                  <a:pt x="52" y="44"/>
                </a:moveTo>
                <a:cubicBezTo>
                  <a:pt x="52" y="43"/>
                  <a:pt x="53" y="44"/>
                  <a:pt x="54" y="43"/>
                </a:cubicBezTo>
                <a:cubicBezTo>
                  <a:pt x="54" y="43"/>
                  <a:pt x="56" y="43"/>
                  <a:pt x="57" y="43"/>
                </a:cubicBezTo>
                <a:cubicBezTo>
                  <a:pt x="58" y="43"/>
                  <a:pt x="58" y="45"/>
                  <a:pt x="57" y="46"/>
                </a:cubicBezTo>
                <a:cubicBezTo>
                  <a:pt x="57" y="46"/>
                  <a:pt x="57" y="46"/>
                  <a:pt x="56" y="46"/>
                </a:cubicBezTo>
                <a:cubicBezTo>
                  <a:pt x="55" y="46"/>
                  <a:pt x="55" y="46"/>
                  <a:pt x="54" y="46"/>
                </a:cubicBezTo>
                <a:cubicBezTo>
                  <a:pt x="53" y="46"/>
                  <a:pt x="53" y="47"/>
                  <a:pt x="52" y="47"/>
                </a:cubicBezTo>
                <a:cubicBezTo>
                  <a:pt x="52" y="47"/>
                  <a:pt x="51" y="46"/>
                  <a:pt x="51" y="45"/>
                </a:cubicBezTo>
                <a:cubicBezTo>
                  <a:pt x="51" y="45"/>
                  <a:pt x="51" y="45"/>
                  <a:pt x="52" y="44"/>
                </a:cubicBezTo>
                <a:close/>
                <a:moveTo>
                  <a:pt x="45" y="56"/>
                </a:moveTo>
                <a:cubicBezTo>
                  <a:pt x="45" y="57"/>
                  <a:pt x="44" y="56"/>
                  <a:pt x="43" y="57"/>
                </a:cubicBezTo>
                <a:cubicBezTo>
                  <a:pt x="41" y="57"/>
                  <a:pt x="42" y="55"/>
                  <a:pt x="42" y="54"/>
                </a:cubicBezTo>
                <a:cubicBezTo>
                  <a:pt x="43" y="52"/>
                  <a:pt x="43" y="51"/>
                  <a:pt x="45" y="50"/>
                </a:cubicBezTo>
                <a:cubicBezTo>
                  <a:pt x="47" y="49"/>
                  <a:pt x="47" y="48"/>
                  <a:pt x="49" y="50"/>
                </a:cubicBezTo>
                <a:cubicBezTo>
                  <a:pt x="49" y="51"/>
                  <a:pt x="49" y="51"/>
                  <a:pt x="49" y="51"/>
                </a:cubicBezTo>
                <a:cubicBezTo>
                  <a:pt x="48" y="53"/>
                  <a:pt x="48" y="53"/>
                  <a:pt x="48" y="53"/>
                </a:cubicBezTo>
                <a:cubicBezTo>
                  <a:pt x="46" y="55"/>
                  <a:pt x="46" y="55"/>
                  <a:pt x="46" y="55"/>
                </a:cubicBezTo>
                <a:cubicBezTo>
                  <a:pt x="46" y="55"/>
                  <a:pt x="46" y="55"/>
                  <a:pt x="45" y="56"/>
                </a:cubicBezTo>
                <a:close/>
                <a:moveTo>
                  <a:pt x="58" y="57"/>
                </a:moveTo>
                <a:cubicBezTo>
                  <a:pt x="57" y="58"/>
                  <a:pt x="57" y="58"/>
                  <a:pt x="57" y="60"/>
                </a:cubicBezTo>
                <a:cubicBezTo>
                  <a:pt x="57" y="63"/>
                  <a:pt x="58" y="63"/>
                  <a:pt x="56" y="64"/>
                </a:cubicBezTo>
                <a:cubicBezTo>
                  <a:pt x="55" y="65"/>
                  <a:pt x="53" y="66"/>
                  <a:pt x="52" y="66"/>
                </a:cubicBezTo>
                <a:cubicBezTo>
                  <a:pt x="50" y="66"/>
                  <a:pt x="49" y="64"/>
                  <a:pt x="48" y="63"/>
                </a:cubicBezTo>
                <a:cubicBezTo>
                  <a:pt x="47" y="62"/>
                  <a:pt x="47" y="61"/>
                  <a:pt x="47" y="59"/>
                </a:cubicBezTo>
                <a:cubicBezTo>
                  <a:pt x="47" y="58"/>
                  <a:pt x="48" y="58"/>
                  <a:pt x="48" y="57"/>
                </a:cubicBezTo>
                <a:cubicBezTo>
                  <a:pt x="49" y="56"/>
                  <a:pt x="48" y="55"/>
                  <a:pt x="48" y="55"/>
                </a:cubicBezTo>
                <a:cubicBezTo>
                  <a:pt x="48" y="55"/>
                  <a:pt x="50" y="50"/>
                  <a:pt x="52" y="51"/>
                </a:cubicBezTo>
                <a:cubicBezTo>
                  <a:pt x="52" y="52"/>
                  <a:pt x="52" y="52"/>
                  <a:pt x="52" y="52"/>
                </a:cubicBezTo>
                <a:cubicBezTo>
                  <a:pt x="52" y="52"/>
                  <a:pt x="54" y="53"/>
                  <a:pt x="54" y="54"/>
                </a:cubicBezTo>
                <a:cubicBezTo>
                  <a:pt x="54" y="55"/>
                  <a:pt x="54" y="55"/>
                  <a:pt x="56" y="55"/>
                </a:cubicBezTo>
                <a:cubicBezTo>
                  <a:pt x="58" y="54"/>
                  <a:pt x="57" y="53"/>
                  <a:pt x="59" y="53"/>
                </a:cubicBezTo>
                <a:cubicBezTo>
                  <a:pt x="61" y="54"/>
                  <a:pt x="59" y="55"/>
                  <a:pt x="58" y="57"/>
                </a:cubicBezTo>
                <a:close/>
                <a:moveTo>
                  <a:pt x="60" y="52"/>
                </a:moveTo>
                <a:cubicBezTo>
                  <a:pt x="59" y="51"/>
                  <a:pt x="60" y="51"/>
                  <a:pt x="58" y="51"/>
                </a:cubicBezTo>
                <a:cubicBezTo>
                  <a:pt x="56" y="52"/>
                  <a:pt x="54" y="52"/>
                  <a:pt x="54" y="51"/>
                </a:cubicBezTo>
                <a:cubicBezTo>
                  <a:pt x="54" y="50"/>
                  <a:pt x="54" y="50"/>
                  <a:pt x="54" y="49"/>
                </a:cubicBezTo>
                <a:cubicBezTo>
                  <a:pt x="55" y="48"/>
                  <a:pt x="56" y="47"/>
                  <a:pt x="57" y="47"/>
                </a:cubicBezTo>
                <a:cubicBezTo>
                  <a:pt x="58" y="47"/>
                  <a:pt x="57" y="48"/>
                  <a:pt x="58" y="49"/>
                </a:cubicBezTo>
                <a:cubicBezTo>
                  <a:pt x="59" y="49"/>
                  <a:pt x="58" y="48"/>
                  <a:pt x="60" y="47"/>
                </a:cubicBezTo>
                <a:cubicBezTo>
                  <a:pt x="62" y="47"/>
                  <a:pt x="63" y="48"/>
                  <a:pt x="62" y="48"/>
                </a:cubicBezTo>
                <a:cubicBezTo>
                  <a:pt x="62" y="48"/>
                  <a:pt x="62" y="49"/>
                  <a:pt x="62" y="50"/>
                </a:cubicBezTo>
                <a:cubicBezTo>
                  <a:pt x="62" y="51"/>
                  <a:pt x="61" y="52"/>
                  <a:pt x="60" y="52"/>
                </a:cubicBezTo>
                <a:close/>
                <a:moveTo>
                  <a:pt x="64" y="59"/>
                </a:moveTo>
                <a:cubicBezTo>
                  <a:pt x="64" y="60"/>
                  <a:pt x="64" y="60"/>
                  <a:pt x="62" y="60"/>
                </a:cubicBezTo>
                <a:cubicBezTo>
                  <a:pt x="61" y="61"/>
                  <a:pt x="61" y="62"/>
                  <a:pt x="61" y="60"/>
                </a:cubicBezTo>
                <a:cubicBezTo>
                  <a:pt x="60" y="59"/>
                  <a:pt x="61" y="57"/>
                  <a:pt x="61" y="57"/>
                </a:cubicBezTo>
                <a:cubicBezTo>
                  <a:pt x="62" y="57"/>
                  <a:pt x="62" y="57"/>
                  <a:pt x="62" y="56"/>
                </a:cubicBezTo>
                <a:cubicBezTo>
                  <a:pt x="63" y="55"/>
                  <a:pt x="64" y="55"/>
                  <a:pt x="64" y="55"/>
                </a:cubicBezTo>
                <a:cubicBezTo>
                  <a:pt x="64" y="56"/>
                  <a:pt x="64" y="58"/>
                  <a:pt x="64" y="59"/>
                </a:cubicBezTo>
                <a:close/>
                <a:moveTo>
                  <a:pt x="64" y="53"/>
                </a:moveTo>
                <a:cubicBezTo>
                  <a:pt x="64" y="52"/>
                  <a:pt x="64" y="51"/>
                  <a:pt x="64" y="51"/>
                </a:cubicBezTo>
                <a:cubicBezTo>
                  <a:pt x="64" y="50"/>
                  <a:pt x="64" y="50"/>
                  <a:pt x="64" y="50"/>
                </a:cubicBezTo>
                <a:cubicBezTo>
                  <a:pt x="64" y="50"/>
                  <a:pt x="64" y="50"/>
                  <a:pt x="64" y="50"/>
                </a:cubicBezTo>
                <a:cubicBezTo>
                  <a:pt x="64" y="49"/>
                  <a:pt x="65" y="49"/>
                  <a:pt x="65" y="49"/>
                </a:cubicBezTo>
                <a:cubicBezTo>
                  <a:pt x="66" y="49"/>
                  <a:pt x="66" y="48"/>
                  <a:pt x="67" y="49"/>
                </a:cubicBezTo>
                <a:cubicBezTo>
                  <a:pt x="67" y="49"/>
                  <a:pt x="67" y="49"/>
                  <a:pt x="67" y="49"/>
                </a:cubicBezTo>
                <a:cubicBezTo>
                  <a:pt x="67" y="50"/>
                  <a:pt x="68" y="52"/>
                  <a:pt x="67" y="52"/>
                </a:cubicBezTo>
                <a:cubicBezTo>
                  <a:pt x="66" y="53"/>
                  <a:pt x="65" y="53"/>
                  <a:pt x="64" y="53"/>
                </a:cubicBezTo>
                <a:close/>
                <a:moveTo>
                  <a:pt x="66" y="60"/>
                </a:moveTo>
                <a:cubicBezTo>
                  <a:pt x="65" y="59"/>
                  <a:pt x="65" y="58"/>
                  <a:pt x="65" y="58"/>
                </a:cubicBezTo>
                <a:cubicBezTo>
                  <a:pt x="65" y="57"/>
                  <a:pt x="65" y="57"/>
                  <a:pt x="65" y="57"/>
                </a:cubicBezTo>
                <a:cubicBezTo>
                  <a:pt x="66" y="56"/>
                  <a:pt x="66" y="55"/>
                  <a:pt x="67" y="56"/>
                </a:cubicBezTo>
                <a:cubicBezTo>
                  <a:pt x="68" y="57"/>
                  <a:pt x="69" y="57"/>
                  <a:pt x="68" y="58"/>
                </a:cubicBezTo>
                <a:cubicBezTo>
                  <a:pt x="66" y="59"/>
                  <a:pt x="66" y="61"/>
                  <a:pt x="66" y="60"/>
                </a:cubicBezTo>
                <a:close/>
                <a:moveTo>
                  <a:pt x="84" y="75"/>
                </a:moveTo>
                <a:cubicBezTo>
                  <a:pt x="83" y="77"/>
                  <a:pt x="83" y="78"/>
                  <a:pt x="82" y="77"/>
                </a:cubicBezTo>
                <a:cubicBezTo>
                  <a:pt x="82" y="76"/>
                  <a:pt x="81" y="74"/>
                  <a:pt x="81" y="75"/>
                </a:cubicBezTo>
                <a:cubicBezTo>
                  <a:pt x="80" y="77"/>
                  <a:pt x="83" y="78"/>
                  <a:pt x="82" y="79"/>
                </a:cubicBezTo>
                <a:cubicBezTo>
                  <a:pt x="80" y="80"/>
                  <a:pt x="79" y="79"/>
                  <a:pt x="79" y="80"/>
                </a:cubicBezTo>
                <a:cubicBezTo>
                  <a:pt x="78" y="82"/>
                  <a:pt x="79" y="83"/>
                  <a:pt x="77" y="81"/>
                </a:cubicBezTo>
                <a:cubicBezTo>
                  <a:pt x="76" y="80"/>
                  <a:pt x="76" y="79"/>
                  <a:pt x="75" y="78"/>
                </a:cubicBezTo>
                <a:cubicBezTo>
                  <a:pt x="74" y="78"/>
                  <a:pt x="71" y="79"/>
                  <a:pt x="72" y="77"/>
                </a:cubicBezTo>
                <a:cubicBezTo>
                  <a:pt x="72" y="76"/>
                  <a:pt x="73" y="76"/>
                  <a:pt x="74" y="76"/>
                </a:cubicBezTo>
                <a:cubicBezTo>
                  <a:pt x="76" y="75"/>
                  <a:pt x="76" y="74"/>
                  <a:pt x="77" y="74"/>
                </a:cubicBezTo>
                <a:cubicBezTo>
                  <a:pt x="79" y="73"/>
                  <a:pt x="80" y="73"/>
                  <a:pt x="78" y="71"/>
                </a:cubicBezTo>
                <a:cubicBezTo>
                  <a:pt x="77" y="70"/>
                  <a:pt x="75" y="69"/>
                  <a:pt x="75" y="68"/>
                </a:cubicBezTo>
                <a:cubicBezTo>
                  <a:pt x="75" y="67"/>
                  <a:pt x="75" y="67"/>
                  <a:pt x="74" y="67"/>
                </a:cubicBezTo>
                <a:cubicBezTo>
                  <a:pt x="72" y="67"/>
                  <a:pt x="72" y="66"/>
                  <a:pt x="71" y="66"/>
                </a:cubicBezTo>
                <a:cubicBezTo>
                  <a:pt x="70" y="65"/>
                  <a:pt x="70" y="65"/>
                  <a:pt x="68" y="65"/>
                </a:cubicBezTo>
                <a:cubicBezTo>
                  <a:pt x="67" y="65"/>
                  <a:pt x="67" y="64"/>
                  <a:pt x="67" y="63"/>
                </a:cubicBezTo>
                <a:cubicBezTo>
                  <a:pt x="67" y="62"/>
                  <a:pt x="68" y="61"/>
                  <a:pt x="68" y="61"/>
                </a:cubicBezTo>
                <a:cubicBezTo>
                  <a:pt x="68" y="60"/>
                  <a:pt x="68" y="60"/>
                  <a:pt x="68" y="60"/>
                </a:cubicBezTo>
                <a:cubicBezTo>
                  <a:pt x="69" y="60"/>
                  <a:pt x="71" y="58"/>
                  <a:pt x="72" y="58"/>
                </a:cubicBezTo>
                <a:cubicBezTo>
                  <a:pt x="73" y="58"/>
                  <a:pt x="72" y="59"/>
                  <a:pt x="74" y="60"/>
                </a:cubicBezTo>
                <a:cubicBezTo>
                  <a:pt x="75" y="61"/>
                  <a:pt x="77" y="58"/>
                  <a:pt x="78" y="60"/>
                </a:cubicBezTo>
                <a:cubicBezTo>
                  <a:pt x="78" y="62"/>
                  <a:pt x="77" y="63"/>
                  <a:pt x="78" y="63"/>
                </a:cubicBezTo>
                <a:cubicBezTo>
                  <a:pt x="79" y="64"/>
                  <a:pt x="82" y="66"/>
                  <a:pt x="82" y="68"/>
                </a:cubicBezTo>
                <a:cubicBezTo>
                  <a:pt x="83" y="69"/>
                  <a:pt x="81" y="71"/>
                  <a:pt x="82" y="72"/>
                </a:cubicBezTo>
                <a:cubicBezTo>
                  <a:pt x="83" y="73"/>
                  <a:pt x="85" y="74"/>
                  <a:pt x="84" y="75"/>
                </a:cubicBezTo>
                <a:close/>
                <a:moveTo>
                  <a:pt x="82" y="50"/>
                </a:moveTo>
                <a:cubicBezTo>
                  <a:pt x="81" y="51"/>
                  <a:pt x="82" y="51"/>
                  <a:pt x="81" y="52"/>
                </a:cubicBezTo>
                <a:cubicBezTo>
                  <a:pt x="79" y="53"/>
                  <a:pt x="80" y="52"/>
                  <a:pt x="77" y="52"/>
                </a:cubicBezTo>
                <a:cubicBezTo>
                  <a:pt x="75" y="52"/>
                  <a:pt x="72" y="52"/>
                  <a:pt x="74" y="51"/>
                </a:cubicBezTo>
                <a:cubicBezTo>
                  <a:pt x="75" y="49"/>
                  <a:pt x="74" y="50"/>
                  <a:pt x="76" y="49"/>
                </a:cubicBezTo>
                <a:cubicBezTo>
                  <a:pt x="78" y="49"/>
                  <a:pt x="80" y="48"/>
                  <a:pt x="78" y="47"/>
                </a:cubicBezTo>
                <a:cubicBezTo>
                  <a:pt x="77" y="46"/>
                  <a:pt x="75" y="48"/>
                  <a:pt x="74" y="46"/>
                </a:cubicBezTo>
                <a:cubicBezTo>
                  <a:pt x="73" y="44"/>
                  <a:pt x="74" y="44"/>
                  <a:pt x="75" y="44"/>
                </a:cubicBezTo>
                <a:cubicBezTo>
                  <a:pt x="76" y="43"/>
                  <a:pt x="77" y="42"/>
                  <a:pt x="76" y="43"/>
                </a:cubicBezTo>
                <a:cubicBezTo>
                  <a:pt x="75" y="43"/>
                  <a:pt x="75" y="43"/>
                  <a:pt x="75" y="42"/>
                </a:cubicBezTo>
                <a:cubicBezTo>
                  <a:pt x="75" y="41"/>
                  <a:pt x="75" y="41"/>
                  <a:pt x="75" y="41"/>
                </a:cubicBezTo>
                <a:cubicBezTo>
                  <a:pt x="75" y="40"/>
                  <a:pt x="76" y="39"/>
                  <a:pt x="77" y="39"/>
                </a:cubicBezTo>
                <a:cubicBezTo>
                  <a:pt x="78" y="38"/>
                  <a:pt x="79" y="37"/>
                  <a:pt x="79" y="39"/>
                </a:cubicBezTo>
                <a:cubicBezTo>
                  <a:pt x="80" y="40"/>
                  <a:pt x="80" y="41"/>
                  <a:pt x="81" y="42"/>
                </a:cubicBezTo>
                <a:cubicBezTo>
                  <a:pt x="83" y="42"/>
                  <a:pt x="83" y="41"/>
                  <a:pt x="83" y="41"/>
                </a:cubicBezTo>
                <a:cubicBezTo>
                  <a:pt x="83" y="40"/>
                  <a:pt x="81" y="40"/>
                  <a:pt x="81" y="39"/>
                </a:cubicBezTo>
                <a:cubicBezTo>
                  <a:pt x="81" y="38"/>
                  <a:pt x="81" y="36"/>
                  <a:pt x="82" y="35"/>
                </a:cubicBezTo>
                <a:cubicBezTo>
                  <a:pt x="83" y="35"/>
                  <a:pt x="84" y="35"/>
                  <a:pt x="86" y="35"/>
                </a:cubicBezTo>
                <a:cubicBezTo>
                  <a:pt x="87" y="34"/>
                  <a:pt x="88" y="34"/>
                  <a:pt x="90" y="34"/>
                </a:cubicBezTo>
                <a:cubicBezTo>
                  <a:pt x="92" y="34"/>
                  <a:pt x="95" y="35"/>
                  <a:pt x="96" y="36"/>
                </a:cubicBezTo>
                <a:cubicBezTo>
                  <a:pt x="96" y="37"/>
                  <a:pt x="96" y="37"/>
                  <a:pt x="96" y="37"/>
                </a:cubicBezTo>
                <a:cubicBezTo>
                  <a:pt x="97" y="38"/>
                  <a:pt x="97" y="38"/>
                  <a:pt x="97" y="38"/>
                </a:cubicBezTo>
                <a:cubicBezTo>
                  <a:pt x="96" y="38"/>
                  <a:pt x="96" y="39"/>
                  <a:pt x="96" y="39"/>
                </a:cubicBezTo>
                <a:cubicBezTo>
                  <a:pt x="95" y="39"/>
                  <a:pt x="95" y="39"/>
                  <a:pt x="95" y="39"/>
                </a:cubicBezTo>
                <a:cubicBezTo>
                  <a:pt x="95" y="39"/>
                  <a:pt x="95" y="39"/>
                  <a:pt x="95" y="39"/>
                </a:cubicBezTo>
                <a:cubicBezTo>
                  <a:pt x="94" y="39"/>
                  <a:pt x="94" y="40"/>
                  <a:pt x="94" y="40"/>
                </a:cubicBezTo>
                <a:cubicBezTo>
                  <a:pt x="93" y="41"/>
                  <a:pt x="93" y="43"/>
                  <a:pt x="92" y="43"/>
                </a:cubicBezTo>
                <a:cubicBezTo>
                  <a:pt x="91" y="43"/>
                  <a:pt x="90" y="44"/>
                  <a:pt x="89" y="44"/>
                </a:cubicBezTo>
                <a:cubicBezTo>
                  <a:pt x="88" y="45"/>
                  <a:pt x="89" y="45"/>
                  <a:pt x="88" y="46"/>
                </a:cubicBezTo>
                <a:cubicBezTo>
                  <a:pt x="86" y="46"/>
                  <a:pt x="85" y="45"/>
                  <a:pt x="85" y="47"/>
                </a:cubicBezTo>
                <a:cubicBezTo>
                  <a:pt x="85" y="49"/>
                  <a:pt x="84" y="49"/>
                  <a:pt x="82" y="50"/>
                </a:cubicBezTo>
                <a:close/>
                <a:moveTo>
                  <a:pt x="88" y="102"/>
                </a:moveTo>
                <a:cubicBezTo>
                  <a:pt x="87" y="102"/>
                  <a:pt x="84" y="102"/>
                  <a:pt x="84" y="102"/>
                </a:cubicBezTo>
                <a:cubicBezTo>
                  <a:pt x="84" y="102"/>
                  <a:pt x="82" y="102"/>
                  <a:pt x="82" y="101"/>
                </a:cubicBezTo>
                <a:cubicBezTo>
                  <a:pt x="83" y="100"/>
                  <a:pt x="83" y="100"/>
                  <a:pt x="83" y="100"/>
                </a:cubicBezTo>
                <a:cubicBezTo>
                  <a:pt x="84" y="99"/>
                  <a:pt x="84" y="99"/>
                  <a:pt x="85" y="98"/>
                </a:cubicBezTo>
                <a:cubicBezTo>
                  <a:pt x="85" y="97"/>
                  <a:pt x="86" y="95"/>
                  <a:pt x="87" y="96"/>
                </a:cubicBezTo>
                <a:cubicBezTo>
                  <a:pt x="87" y="96"/>
                  <a:pt x="86" y="97"/>
                  <a:pt x="86" y="98"/>
                </a:cubicBezTo>
                <a:cubicBezTo>
                  <a:pt x="86" y="98"/>
                  <a:pt x="86" y="98"/>
                  <a:pt x="87" y="99"/>
                </a:cubicBezTo>
                <a:cubicBezTo>
                  <a:pt x="88" y="99"/>
                  <a:pt x="89" y="99"/>
                  <a:pt x="89" y="100"/>
                </a:cubicBezTo>
                <a:cubicBezTo>
                  <a:pt x="89" y="101"/>
                  <a:pt x="89" y="102"/>
                  <a:pt x="88" y="102"/>
                </a:cubicBezTo>
                <a:close/>
                <a:moveTo>
                  <a:pt x="106" y="77"/>
                </a:moveTo>
                <a:cubicBezTo>
                  <a:pt x="103" y="78"/>
                  <a:pt x="101" y="78"/>
                  <a:pt x="100" y="79"/>
                </a:cubicBezTo>
                <a:cubicBezTo>
                  <a:pt x="99" y="81"/>
                  <a:pt x="99" y="85"/>
                  <a:pt x="97" y="85"/>
                </a:cubicBezTo>
                <a:cubicBezTo>
                  <a:pt x="95" y="85"/>
                  <a:pt x="95" y="87"/>
                  <a:pt x="94" y="84"/>
                </a:cubicBezTo>
                <a:cubicBezTo>
                  <a:pt x="92" y="81"/>
                  <a:pt x="91" y="79"/>
                  <a:pt x="92" y="77"/>
                </a:cubicBezTo>
                <a:cubicBezTo>
                  <a:pt x="93" y="75"/>
                  <a:pt x="94" y="74"/>
                  <a:pt x="94" y="73"/>
                </a:cubicBezTo>
                <a:cubicBezTo>
                  <a:pt x="95" y="72"/>
                  <a:pt x="95" y="71"/>
                  <a:pt x="95" y="70"/>
                </a:cubicBezTo>
                <a:cubicBezTo>
                  <a:pt x="94" y="70"/>
                  <a:pt x="93" y="70"/>
                  <a:pt x="93" y="69"/>
                </a:cubicBezTo>
                <a:cubicBezTo>
                  <a:pt x="93" y="68"/>
                  <a:pt x="93" y="66"/>
                  <a:pt x="93" y="65"/>
                </a:cubicBezTo>
                <a:cubicBezTo>
                  <a:pt x="94" y="64"/>
                  <a:pt x="93" y="62"/>
                  <a:pt x="93" y="61"/>
                </a:cubicBezTo>
                <a:cubicBezTo>
                  <a:pt x="93" y="59"/>
                  <a:pt x="95" y="57"/>
                  <a:pt x="92" y="56"/>
                </a:cubicBezTo>
                <a:cubicBezTo>
                  <a:pt x="90" y="56"/>
                  <a:pt x="88" y="56"/>
                  <a:pt x="87" y="55"/>
                </a:cubicBezTo>
                <a:cubicBezTo>
                  <a:pt x="86" y="54"/>
                  <a:pt x="86" y="52"/>
                  <a:pt x="88" y="52"/>
                </a:cubicBezTo>
                <a:cubicBezTo>
                  <a:pt x="89" y="52"/>
                  <a:pt x="91" y="51"/>
                  <a:pt x="90" y="51"/>
                </a:cubicBezTo>
                <a:cubicBezTo>
                  <a:pt x="88" y="51"/>
                  <a:pt x="85" y="51"/>
                  <a:pt x="87" y="49"/>
                </a:cubicBezTo>
                <a:cubicBezTo>
                  <a:pt x="89" y="47"/>
                  <a:pt x="91" y="48"/>
                  <a:pt x="92" y="48"/>
                </a:cubicBezTo>
                <a:cubicBezTo>
                  <a:pt x="93" y="48"/>
                  <a:pt x="94" y="48"/>
                  <a:pt x="93" y="46"/>
                </a:cubicBezTo>
                <a:cubicBezTo>
                  <a:pt x="92" y="45"/>
                  <a:pt x="92" y="44"/>
                  <a:pt x="93" y="44"/>
                </a:cubicBezTo>
                <a:cubicBezTo>
                  <a:pt x="94" y="44"/>
                  <a:pt x="95" y="43"/>
                  <a:pt x="96" y="43"/>
                </a:cubicBezTo>
                <a:cubicBezTo>
                  <a:pt x="97" y="42"/>
                  <a:pt x="97" y="42"/>
                  <a:pt x="97" y="41"/>
                </a:cubicBezTo>
                <a:cubicBezTo>
                  <a:pt x="97" y="41"/>
                  <a:pt x="96" y="41"/>
                  <a:pt x="96" y="40"/>
                </a:cubicBezTo>
                <a:cubicBezTo>
                  <a:pt x="97" y="40"/>
                  <a:pt x="97" y="40"/>
                  <a:pt x="97" y="40"/>
                </a:cubicBezTo>
                <a:cubicBezTo>
                  <a:pt x="98" y="39"/>
                  <a:pt x="98" y="40"/>
                  <a:pt x="99" y="40"/>
                </a:cubicBezTo>
                <a:cubicBezTo>
                  <a:pt x="100" y="40"/>
                  <a:pt x="101" y="40"/>
                  <a:pt x="102" y="41"/>
                </a:cubicBezTo>
                <a:cubicBezTo>
                  <a:pt x="103" y="42"/>
                  <a:pt x="102" y="43"/>
                  <a:pt x="103" y="43"/>
                </a:cubicBezTo>
                <a:cubicBezTo>
                  <a:pt x="105" y="42"/>
                  <a:pt x="104" y="39"/>
                  <a:pt x="105" y="40"/>
                </a:cubicBezTo>
                <a:cubicBezTo>
                  <a:pt x="106" y="42"/>
                  <a:pt x="107" y="44"/>
                  <a:pt x="107" y="43"/>
                </a:cubicBezTo>
                <a:cubicBezTo>
                  <a:pt x="107" y="41"/>
                  <a:pt x="107" y="41"/>
                  <a:pt x="108" y="40"/>
                </a:cubicBezTo>
                <a:cubicBezTo>
                  <a:pt x="109" y="38"/>
                  <a:pt x="110" y="38"/>
                  <a:pt x="111" y="38"/>
                </a:cubicBezTo>
                <a:cubicBezTo>
                  <a:pt x="112" y="38"/>
                  <a:pt x="112" y="37"/>
                  <a:pt x="113" y="37"/>
                </a:cubicBezTo>
                <a:cubicBezTo>
                  <a:pt x="114" y="37"/>
                  <a:pt x="114" y="36"/>
                  <a:pt x="116" y="38"/>
                </a:cubicBezTo>
                <a:cubicBezTo>
                  <a:pt x="119" y="39"/>
                  <a:pt x="119" y="41"/>
                  <a:pt x="120" y="41"/>
                </a:cubicBezTo>
                <a:cubicBezTo>
                  <a:pt x="121" y="42"/>
                  <a:pt x="119" y="43"/>
                  <a:pt x="119" y="43"/>
                </a:cubicBezTo>
                <a:cubicBezTo>
                  <a:pt x="118" y="43"/>
                  <a:pt x="118" y="45"/>
                  <a:pt x="119" y="45"/>
                </a:cubicBezTo>
                <a:cubicBezTo>
                  <a:pt x="120" y="44"/>
                  <a:pt x="120" y="44"/>
                  <a:pt x="121" y="45"/>
                </a:cubicBezTo>
                <a:cubicBezTo>
                  <a:pt x="122" y="46"/>
                  <a:pt x="122" y="44"/>
                  <a:pt x="123" y="44"/>
                </a:cubicBezTo>
                <a:cubicBezTo>
                  <a:pt x="125" y="45"/>
                  <a:pt x="125" y="46"/>
                  <a:pt x="124" y="47"/>
                </a:cubicBezTo>
                <a:cubicBezTo>
                  <a:pt x="123" y="49"/>
                  <a:pt x="121" y="49"/>
                  <a:pt x="120" y="51"/>
                </a:cubicBezTo>
                <a:cubicBezTo>
                  <a:pt x="119" y="53"/>
                  <a:pt x="118" y="55"/>
                  <a:pt x="119" y="56"/>
                </a:cubicBezTo>
                <a:cubicBezTo>
                  <a:pt x="120" y="57"/>
                  <a:pt x="121" y="57"/>
                  <a:pt x="119" y="57"/>
                </a:cubicBezTo>
                <a:cubicBezTo>
                  <a:pt x="118" y="58"/>
                  <a:pt x="117" y="57"/>
                  <a:pt x="118" y="58"/>
                </a:cubicBezTo>
                <a:cubicBezTo>
                  <a:pt x="118" y="60"/>
                  <a:pt x="120" y="60"/>
                  <a:pt x="118" y="61"/>
                </a:cubicBezTo>
                <a:cubicBezTo>
                  <a:pt x="117" y="62"/>
                  <a:pt x="118" y="64"/>
                  <a:pt x="118" y="65"/>
                </a:cubicBezTo>
                <a:cubicBezTo>
                  <a:pt x="117" y="65"/>
                  <a:pt x="117" y="65"/>
                  <a:pt x="116" y="65"/>
                </a:cubicBezTo>
                <a:cubicBezTo>
                  <a:pt x="115" y="64"/>
                  <a:pt x="114" y="66"/>
                  <a:pt x="114" y="67"/>
                </a:cubicBezTo>
                <a:cubicBezTo>
                  <a:pt x="114" y="67"/>
                  <a:pt x="114" y="67"/>
                  <a:pt x="115" y="68"/>
                </a:cubicBezTo>
                <a:cubicBezTo>
                  <a:pt x="117" y="69"/>
                  <a:pt x="118" y="70"/>
                  <a:pt x="116" y="70"/>
                </a:cubicBezTo>
                <a:cubicBezTo>
                  <a:pt x="114" y="71"/>
                  <a:pt x="114" y="71"/>
                  <a:pt x="113" y="70"/>
                </a:cubicBezTo>
                <a:cubicBezTo>
                  <a:pt x="111" y="70"/>
                  <a:pt x="111" y="70"/>
                  <a:pt x="111" y="71"/>
                </a:cubicBezTo>
                <a:cubicBezTo>
                  <a:pt x="112" y="72"/>
                  <a:pt x="116" y="72"/>
                  <a:pt x="114" y="73"/>
                </a:cubicBezTo>
                <a:cubicBezTo>
                  <a:pt x="113" y="74"/>
                  <a:pt x="112" y="73"/>
                  <a:pt x="110" y="74"/>
                </a:cubicBezTo>
                <a:cubicBezTo>
                  <a:pt x="107" y="75"/>
                  <a:pt x="108" y="76"/>
                  <a:pt x="106" y="77"/>
                </a:cubicBezTo>
                <a:close/>
                <a:moveTo>
                  <a:pt x="115" y="82"/>
                </a:moveTo>
                <a:cubicBezTo>
                  <a:pt x="114" y="82"/>
                  <a:pt x="114" y="82"/>
                  <a:pt x="114" y="82"/>
                </a:cubicBezTo>
                <a:cubicBezTo>
                  <a:pt x="113" y="81"/>
                  <a:pt x="113" y="80"/>
                  <a:pt x="113" y="80"/>
                </a:cubicBezTo>
                <a:cubicBezTo>
                  <a:pt x="113" y="79"/>
                  <a:pt x="113" y="78"/>
                  <a:pt x="114" y="77"/>
                </a:cubicBezTo>
                <a:cubicBezTo>
                  <a:pt x="114" y="77"/>
                  <a:pt x="114" y="77"/>
                  <a:pt x="115" y="77"/>
                </a:cubicBezTo>
                <a:cubicBezTo>
                  <a:pt x="115" y="78"/>
                  <a:pt x="115" y="78"/>
                  <a:pt x="116" y="78"/>
                </a:cubicBezTo>
                <a:cubicBezTo>
                  <a:pt x="117" y="78"/>
                  <a:pt x="117" y="78"/>
                  <a:pt x="117" y="78"/>
                </a:cubicBezTo>
                <a:cubicBezTo>
                  <a:pt x="118" y="78"/>
                  <a:pt x="117" y="78"/>
                  <a:pt x="118" y="77"/>
                </a:cubicBezTo>
                <a:cubicBezTo>
                  <a:pt x="119" y="77"/>
                  <a:pt x="119" y="77"/>
                  <a:pt x="120" y="77"/>
                </a:cubicBezTo>
                <a:cubicBezTo>
                  <a:pt x="121" y="78"/>
                  <a:pt x="121" y="80"/>
                  <a:pt x="120" y="80"/>
                </a:cubicBezTo>
                <a:cubicBezTo>
                  <a:pt x="120" y="81"/>
                  <a:pt x="119" y="81"/>
                  <a:pt x="119" y="81"/>
                </a:cubicBezTo>
                <a:cubicBezTo>
                  <a:pt x="118" y="81"/>
                  <a:pt x="118" y="82"/>
                  <a:pt x="118" y="82"/>
                </a:cubicBezTo>
                <a:cubicBezTo>
                  <a:pt x="117" y="82"/>
                  <a:pt x="116" y="83"/>
                  <a:pt x="116" y="83"/>
                </a:cubicBezTo>
                <a:cubicBezTo>
                  <a:pt x="115" y="82"/>
                  <a:pt x="115" y="82"/>
                  <a:pt x="115" y="82"/>
                </a:cubicBezTo>
                <a:close/>
                <a:moveTo>
                  <a:pt x="178" y="166"/>
                </a:moveTo>
                <a:cubicBezTo>
                  <a:pt x="177" y="168"/>
                  <a:pt x="177" y="167"/>
                  <a:pt x="176" y="170"/>
                </a:cubicBezTo>
                <a:cubicBezTo>
                  <a:pt x="176" y="173"/>
                  <a:pt x="176" y="173"/>
                  <a:pt x="175" y="174"/>
                </a:cubicBezTo>
                <a:cubicBezTo>
                  <a:pt x="174" y="176"/>
                  <a:pt x="174" y="177"/>
                  <a:pt x="173" y="176"/>
                </a:cubicBezTo>
                <a:cubicBezTo>
                  <a:pt x="172" y="176"/>
                  <a:pt x="171" y="176"/>
                  <a:pt x="171" y="175"/>
                </a:cubicBezTo>
                <a:cubicBezTo>
                  <a:pt x="170" y="174"/>
                  <a:pt x="170" y="173"/>
                  <a:pt x="171" y="172"/>
                </a:cubicBezTo>
                <a:cubicBezTo>
                  <a:pt x="171" y="172"/>
                  <a:pt x="171" y="172"/>
                  <a:pt x="171" y="172"/>
                </a:cubicBezTo>
                <a:cubicBezTo>
                  <a:pt x="171" y="171"/>
                  <a:pt x="171" y="169"/>
                  <a:pt x="172" y="168"/>
                </a:cubicBezTo>
                <a:cubicBezTo>
                  <a:pt x="172" y="167"/>
                  <a:pt x="173" y="167"/>
                  <a:pt x="174" y="167"/>
                </a:cubicBezTo>
                <a:cubicBezTo>
                  <a:pt x="175" y="166"/>
                  <a:pt x="175" y="165"/>
                  <a:pt x="176" y="164"/>
                </a:cubicBezTo>
                <a:cubicBezTo>
                  <a:pt x="177" y="163"/>
                  <a:pt x="178" y="164"/>
                  <a:pt x="178" y="166"/>
                </a:cubicBezTo>
                <a:close/>
                <a:moveTo>
                  <a:pt x="206" y="145"/>
                </a:moveTo>
                <a:cubicBezTo>
                  <a:pt x="205" y="145"/>
                  <a:pt x="205" y="144"/>
                  <a:pt x="205" y="144"/>
                </a:cubicBezTo>
                <a:cubicBezTo>
                  <a:pt x="205" y="144"/>
                  <a:pt x="207" y="143"/>
                  <a:pt x="207" y="144"/>
                </a:cubicBezTo>
                <a:cubicBezTo>
                  <a:pt x="207" y="144"/>
                  <a:pt x="207" y="145"/>
                  <a:pt x="208" y="145"/>
                </a:cubicBezTo>
                <a:cubicBezTo>
                  <a:pt x="208" y="146"/>
                  <a:pt x="207" y="146"/>
                  <a:pt x="206" y="14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/>
            </a:endParaRPr>
          </a:p>
        </p:txBody>
      </p:sp>
      <p:grpSp>
        <p:nvGrpSpPr>
          <p:cNvPr id="384" name="组合 383"/>
          <p:cNvGrpSpPr>
            <a:grpSpLocks noChangeAspect="1"/>
          </p:cNvGrpSpPr>
          <p:nvPr/>
        </p:nvGrpSpPr>
        <p:grpSpPr>
          <a:xfrm>
            <a:off x="10617040" y="4991716"/>
            <a:ext cx="656540" cy="1779087"/>
            <a:chOff x="806665" y="11091044"/>
            <a:chExt cx="1312863" cy="3557587"/>
          </a:xfrm>
        </p:grpSpPr>
        <p:sp>
          <p:nvSpPr>
            <p:cNvPr id="385" name="Freeform 118"/>
            <p:cNvSpPr/>
            <p:nvPr/>
          </p:nvSpPr>
          <p:spPr bwMode="auto">
            <a:xfrm>
              <a:off x="1540090" y="11800656"/>
              <a:ext cx="304800" cy="363538"/>
            </a:xfrm>
            <a:custGeom>
              <a:avLst/>
              <a:gdLst>
                <a:gd name="T0" fmla="*/ 46 w 81"/>
                <a:gd name="T1" fmla="*/ 97 h 97"/>
                <a:gd name="T2" fmla="*/ 43 w 81"/>
                <a:gd name="T3" fmla="*/ 92 h 97"/>
                <a:gd name="T4" fmla="*/ 9 w 81"/>
                <a:gd name="T5" fmla="*/ 41 h 97"/>
                <a:gd name="T6" fmla="*/ 14 w 81"/>
                <a:gd name="T7" fmla="*/ 15 h 97"/>
                <a:gd name="T8" fmla="*/ 45 w 81"/>
                <a:gd name="T9" fmla="*/ 16 h 97"/>
                <a:gd name="T10" fmla="*/ 81 w 81"/>
                <a:gd name="T11" fmla="*/ 67 h 97"/>
                <a:gd name="T12" fmla="*/ 46 w 81"/>
                <a:gd name="T13" fmla="*/ 9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1" h="97">
                  <a:moveTo>
                    <a:pt x="46" y="97"/>
                  </a:moveTo>
                  <a:cubicBezTo>
                    <a:pt x="43" y="92"/>
                    <a:pt x="43" y="92"/>
                    <a:pt x="43" y="92"/>
                  </a:cubicBezTo>
                  <a:cubicBezTo>
                    <a:pt x="9" y="41"/>
                    <a:pt x="9" y="41"/>
                    <a:pt x="9" y="41"/>
                  </a:cubicBezTo>
                  <a:cubicBezTo>
                    <a:pt x="9" y="41"/>
                    <a:pt x="0" y="26"/>
                    <a:pt x="14" y="15"/>
                  </a:cubicBezTo>
                  <a:cubicBezTo>
                    <a:pt x="31" y="0"/>
                    <a:pt x="45" y="16"/>
                    <a:pt x="45" y="16"/>
                  </a:cubicBezTo>
                  <a:cubicBezTo>
                    <a:pt x="81" y="67"/>
                    <a:pt x="81" y="67"/>
                    <a:pt x="81" y="67"/>
                  </a:cubicBezTo>
                  <a:lnTo>
                    <a:pt x="46" y="97"/>
                  </a:lnTo>
                  <a:close/>
                </a:path>
              </a:pathLst>
            </a:custGeom>
            <a:solidFill>
              <a:srgbClr val="FBC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6" name="Freeform 119"/>
            <p:cNvSpPr/>
            <p:nvPr/>
          </p:nvSpPr>
          <p:spPr bwMode="auto">
            <a:xfrm>
              <a:off x="1540090" y="11800656"/>
              <a:ext cx="173038" cy="233363"/>
            </a:xfrm>
            <a:custGeom>
              <a:avLst/>
              <a:gdLst>
                <a:gd name="T0" fmla="*/ 46 w 46"/>
                <a:gd name="T1" fmla="*/ 39 h 62"/>
                <a:gd name="T2" fmla="*/ 45 w 46"/>
                <a:gd name="T3" fmla="*/ 16 h 62"/>
                <a:gd name="T4" fmla="*/ 45 w 46"/>
                <a:gd name="T5" fmla="*/ 16 h 62"/>
                <a:gd name="T6" fmla="*/ 14 w 46"/>
                <a:gd name="T7" fmla="*/ 15 h 62"/>
                <a:gd name="T8" fmla="*/ 9 w 46"/>
                <a:gd name="T9" fmla="*/ 41 h 62"/>
                <a:gd name="T10" fmla="*/ 23 w 46"/>
                <a:gd name="T11" fmla="*/ 62 h 62"/>
                <a:gd name="T12" fmla="*/ 46 w 46"/>
                <a:gd name="T13" fmla="*/ 39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" h="62">
                  <a:moveTo>
                    <a:pt x="46" y="39"/>
                  </a:moveTo>
                  <a:cubicBezTo>
                    <a:pt x="46" y="32"/>
                    <a:pt x="44" y="24"/>
                    <a:pt x="45" y="16"/>
                  </a:cubicBezTo>
                  <a:cubicBezTo>
                    <a:pt x="45" y="16"/>
                    <a:pt x="45" y="16"/>
                    <a:pt x="45" y="16"/>
                  </a:cubicBezTo>
                  <a:cubicBezTo>
                    <a:pt x="45" y="16"/>
                    <a:pt x="31" y="0"/>
                    <a:pt x="14" y="15"/>
                  </a:cubicBezTo>
                  <a:cubicBezTo>
                    <a:pt x="0" y="26"/>
                    <a:pt x="9" y="41"/>
                    <a:pt x="9" y="41"/>
                  </a:cubicBezTo>
                  <a:cubicBezTo>
                    <a:pt x="23" y="62"/>
                    <a:pt x="23" y="62"/>
                    <a:pt x="23" y="62"/>
                  </a:cubicBezTo>
                  <a:cubicBezTo>
                    <a:pt x="35" y="59"/>
                    <a:pt x="45" y="54"/>
                    <a:pt x="46" y="39"/>
                  </a:cubicBezTo>
                  <a:close/>
                </a:path>
              </a:pathLst>
            </a:custGeom>
            <a:solidFill>
              <a:srgbClr val="EAB8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7" name="Freeform 120"/>
            <p:cNvSpPr/>
            <p:nvPr/>
          </p:nvSpPr>
          <p:spPr bwMode="auto">
            <a:xfrm>
              <a:off x="859052" y="13072244"/>
              <a:ext cx="173038" cy="192088"/>
            </a:xfrm>
            <a:custGeom>
              <a:avLst/>
              <a:gdLst>
                <a:gd name="T0" fmla="*/ 46 w 46"/>
                <a:gd name="T1" fmla="*/ 0 h 51"/>
                <a:gd name="T2" fmla="*/ 45 w 46"/>
                <a:gd name="T3" fmla="*/ 6 h 51"/>
                <a:gd name="T4" fmla="*/ 44 w 46"/>
                <a:gd name="T5" fmla="*/ 32 h 51"/>
                <a:gd name="T6" fmla="*/ 24 w 46"/>
                <a:gd name="T7" fmla="*/ 51 h 51"/>
                <a:gd name="T8" fmla="*/ 0 w 46"/>
                <a:gd name="T9" fmla="*/ 31 h 51"/>
                <a:gd name="T10" fmla="*/ 0 w 46"/>
                <a:gd name="T11" fmla="*/ 2 h 51"/>
                <a:gd name="T12" fmla="*/ 46 w 46"/>
                <a:gd name="T13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" h="51">
                  <a:moveTo>
                    <a:pt x="46" y="0"/>
                  </a:moveTo>
                  <a:cubicBezTo>
                    <a:pt x="45" y="6"/>
                    <a:pt x="45" y="6"/>
                    <a:pt x="45" y="6"/>
                  </a:cubicBezTo>
                  <a:cubicBezTo>
                    <a:pt x="44" y="32"/>
                    <a:pt x="44" y="32"/>
                    <a:pt x="44" y="32"/>
                  </a:cubicBezTo>
                  <a:cubicBezTo>
                    <a:pt x="44" y="32"/>
                    <a:pt x="41" y="50"/>
                    <a:pt x="24" y="51"/>
                  </a:cubicBezTo>
                  <a:cubicBezTo>
                    <a:pt x="1" y="51"/>
                    <a:pt x="0" y="31"/>
                    <a:pt x="0" y="31"/>
                  </a:cubicBezTo>
                  <a:cubicBezTo>
                    <a:pt x="0" y="2"/>
                    <a:pt x="0" y="2"/>
                    <a:pt x="0" y="2"/>
                  </a:cubicBezTo>
                  <a:lnTo>
                    <a:pt x="46" y="0"/>
                  </a:lnTo>
                  <a:close/>
                </a:path>
              </a:pathLst>
            </a:custGeom>
            <a:solidFill>
              <a:srgbClr val="FBC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8" name="Freeform 121"/>
            <p:cNvSpPr/>
            <p:nvPr/>
          </p:nvSpPr>
          <p:spPr bwMode="auto">
            <a:xfrm>
              <a:off x="878102" y="14566081"/>
              <a:ext cx="346075" cy="82550"/>
            </a:xfrm>
            <a:custGeom>
              <a:avLst/>
              <a:gdLst>
                <a:gd name="T0" fmla="*/ 14 w 92"/>
                <a:gd name="T1" fmla="*/ 1 h 22"/>
                <a:gd name="T2" fmla="*/ 2 w 92"/>
                <a:gd name="T3" fmla="*/ 9 h 22"/>
                <a:gd name="T4" fmla="*/ 7 w 92"/>
                <a:gd name="T5" fmla="*/ 22 h 22"/>
                <a:gd name="T6" fmla="*/ 85 w 92"/>
                <a:gd name="T7" fmla="*/ 17 h 22"/>
                <a:gd name="T8" fmla="*/ 83 w 92"/>
                <a:gd name="T9" fmla="*/ 0 h 22"/>
                <a:gd name="T10" fmla="*/ 14 w 92"/>
                <a:gd name="T11" fmla="*/ 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22">
                  <a:moveTo>
                    <a:pt x="14" y="1"/>
                  </a:moveTo>
                  <a:cubicBezTo>
                    <a:pt x="14" y="1"/>
                    <a:pt x="3" y="7"/>
                    <a:pt x="2" y="9"/>
                  </a:cubicBezTo>
                  <a:cubicBezTo>
                    <a:pt x="2" y="11"/>
                    <a:pt x="0" y="21"/>
                    <a:pt x="7" y="22"/>
                  </a:cubicBezTo>
                  <a:cubicBezTo>
                    <a:pt x="13" y="22"/>
                    <a:pt x="77" y="20"/>
                    <a:pt x="85" y="17"/>
                  </a:cubicBezTo>
                  <a:cubicBezTo>
                    <a:pt x="92" y="13"/>
                    <a:pt x="86" y="1"/>
                    <a:pt x="83" y="0"/>
                  </a:cubicBezTo>
                  <a:cubicBezTo>
                    <a:pt x="80" y="0"/>
                    <a:pt x="14" y="1"/>
                    <a:pt x="14" y="1"/>
                  </a:cubicBezTo>
                  <a:close/>
                </a:path>
              </a:pathLst>
            </a:custGeom>
            <a:solidFill>
              <a:srgbClr val="B22F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9" name="Freeform 122"/>
            <p:cNvSpPr/>
            <p:nvPr/>
          </p:nvSpPr>
          <p:spPr bwMode="auto">
            <a:xfrm>
              <a:off x="874927" y="13718356"/>
              <a:ext cx="346075" cy="882650"/>
            </a:xfrm>
            <a:custGeom>
              <a:avLst/>
              <a:gdLst>
                <a:gd name="T0" fmla="*/ 53 w 92"/>
                <a:gd name="T1" fmla="*/ 0 h 235"/>
                <a:gd name="T2" fmla="*/ 40 w 92"/>
                <a:gd name="T3" fmla="*/ 183 h 235"/>
                <a:gd name="T4" fmla="*/ 2 w 92"/>
                <a:gd name="T5" fmla="*/ 221 h 235"/>
                <a:gd name="T6" fmla="*/ 21 w 92"/>
                <a:gd name="T7" fmla="*/ 234 h 235"/>
                <a:gd name="T8" fmla="*/ 90 w 92"/>
                <a:gd name="T9" fmla="*/ 221 h 235"/>
                <a:gd name="T10" fmla="*/ 65 w 92"/>
                <a:gd name="T11" fmla="*/ 180 h 235"/>
                <a:gd name="T12" fmla="*/ 75 w 92"/>
                <a:gd name="T13" fmla="*/ 5 h 235"/>
                <a:gd name="T14" fmla="*/ 53 w 92"/>
                <a:gd name="T15" fmla="*/ 0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2" h="235">
                  <a:moveTo>
                    <a:pt x="53" y="0"/>
                  </a:moveTo>
                  <a:cubicBezTo>
                    <a:pt x="53" y="0"/>
                    <a:pt x="45" y="174"/>
                    <a:pt x="40" y="183"/>
                  </a:cubicBezTo>
                  <a:cubicBezTo>
                    <a:pt x="36" y="192"/>
                    <a:pt x="2" y="214"/>
                    <a:pt x="2" y="221"/>
                  </a:cubicBezTo>
                  <a:cubicBezTo>
                    <a:pt x="3" y="228"/>
                    <a:pt x="0" y="235"/>
                    <a:pt x="21" y="234"/>
                  </a:cubicBezTo>
                  <a:cubicBezTo>
                    <a:pt x="41" y="232"/>
                    <a:pt x="92" y="230"/>
                    <a:pt x="90" y="221"/>
                  </a:cubicBezTo>
                  <a:cubicBezTo>
                    <a:pt x="89" y="213"/>
                    <a:pt x="69" y="191"/>
                    <a:pt x="65" y="180"/>
                  </a:cubicBezTo>
                  <a:cubicBezTo>
                    <a:pt x="60" y="170"/>
                    <a:pt x="75" y="5"/>
                    <a:pt x="75" y="5"/>
                  </a:cubicBezTo>
                  <a:lnTo>
                    <a:pt x="53" y="0"/>
                  </a:lnTo>
                  <a:close/>
                </a:path>
              </a:pathLst>
            </a:custGeom>
            <a:solidFill>
              <a:srgbClr val="FBC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0" name="Freeform 123"/>
            <p:cNvSpPr/>
            <p:nvPr/>
          </p:nvSpPr>
          <p:spPr bwMode="auto">
            <a:xfrm>
              <a:off x="930490" y="14450194"/>
              <a:ext cx="241300" cy="153988"/>
            </a:xfrm>
            <a:custGeom>
              <a:avLst/>
              <a:gdLst>
                <a:gd name="T0" fmla="*/ 0 w 64"/>
                <a:gd name="T1" fmla="*/ 12 h 41"/>
                <a:gd name="T2" fmla="*/ 28 w 64"/>
                <a:gd name="T3" fmla="*/ 37 h 41"/>
                <a:gd name="T4" fmla="*/ 31 w 64"/>
                <a:gd name="T5" fmla="*/ 41 h 41"/>
                <a:gd name="T6" fmla="*/ 34 w 64"/>
                <a:gd name="T7" fmla="*/ 37 h 41"/>
                <a:gd name="T8" fmla="*/ 45 w 64"/>
                <a:gd name="T9" fmla="*/ 14 h 41"/>
                <a:gd name="T10" fmla="*/ 64 w 64"/>
                <a:gd name="T11" fmla="*/ 7 h 41"/>
                <a:gd name="T12" fmla="*/ 59 w 64"/>
                <a:gd name="T13" fmla="*/ 0 h 41"/>
                <a:gd name="T14" fmla="*/ 32 w 64"/>
                <a:gd name="T15" fmla="*/ 15 h 41"/>
                <a:gd name="T16" fmla="*/ 10 w 64"/>
                <a:gd name="T17" fmla="*/ 4 h 41"/>
                <a:gd name="T18" fmla="*/ 0 w 64"/>
                <a:gd name="T19" fmla="*/ 12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41">
                  <a:moveTo>
                    <a:pt x="0" y="12"/>
                  </a:moveTo>
                  <a:cubicBezTo>
                    <a:pt x="0" y="12"/>
                    <a:pt x="23" y="4"/>
                    <a:pt x="28" y="37"/>
                  </a:cubicBezTo>
                  <a:cubicBezTo>
                    <a:pt x="31" y="41"/>
                    <a:pt x="31" y="41"/>
                    <a:pt x="31" y="41"/>
                  </a:cubicBezTo>
                  <a:cubicBezTo>
                    <a:pt x="34" y="37"/>
                    <a:pt x="34" y="37"/>
                    <a:pt x="34" y="37"/>
                  </a:cubicBezTo>
                  <a:cubicBezTo>
                    <a:pt x="34" y="37"/>
                    <a:pt x="34" y="24"/>
                    <a:pt x="45" y="14"/>
                  </a:cubicBezTo>
                  <a:cubicBezTo>
                    <a:pt x="56" y="4"/>
                    <a:pt x="64" y="7"/>
                    <a:pt x="64" y="7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9" y="0"/>
                    <a:pt x="39" y="2"/>
                    <a:pt x="32" y="15"/>
                  </a:cubicBezTo>
                  <a:cubicBezTo>
                    <a:pt x="32" y="15"/>
                    <a:pt x="24" y="3"/>
                    <a:pt x="10" y="4"/>
                  </a:cubicBezTo>
                  <a:lnTo>
                    <a:pt x="0" y="12"/>
                  </a:lnTo>
                  <a:close/>
                </a:path>
              </a:pathLst>
            </a:custGeom>
            <a:solidFill>
              <a:srgbClr val="B22F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1" name="Freeform 124"/>
            <p:cNvSpPr/>
            <p:nvPr/>
          </p:nvSpPr>
          <p:spPr bwMode="auto">
            <a:xfrm>
              <a:off x="1370227" y="14566081"/>
              <a:ext cx="350838" cy="82550"/>
            </a:xfrm>
            <a:custGeom>
              <a:avLst/>
              <a:gdLst>
                <a:gd name="T0" fmla="*/ 79 w 93"/>
                <a:gd name="T1" fmla="*/ 1 h 22"/>
                <a:gd name="T2" fmla="*/ 90 w 93"/>
                <a:gd name="T3" fmla="*/ 9 h 22"/>
                <a:gd name="T4" fmla="*/ 86 w 93"/>
                <a:gd name="T5" fmla="*/ 22 h 22"/>
                <a:gd name="T6" fmla="*/ 8 w 93"/>
                <a:gd name="T7" fmla="*/ 17 h 22"/>
                <a:gd name="T8" fmla="*/ 10 w 93"/>
                <a:gd name="T9" fmla="*/ 0 h 22"/>
                <a:gd name="T10" fmla="*/ 79 w 93"/>
                <a:gd name="T11" fmla="*/ 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3" h="22">
                  <a:moveTo>
                    <a:pt x="79" y="1"/>
                  </a:moveTo>
                  <a:cubicBezTo>
                    <a:pt x="79" y="1"/>
                    <a:pt x="90" y="7"/>
                    <a:pt x="90" y="9"/>
                  </a:cubicBezTo>
                  <a:cubicBezTo>
                    <a:pt x="90" y="11"/>
                    <a:pt x="93" y="21"/>
                    <a:pt x="86" y="22"/>
                  </a:cubicBezTo>
                  <a:cubicBezTo>
                    <a:pt x="79" y="22"/>
                    <a:pt x="16" y="20"/>
                    <a:pt x="8" y="17"/>
                  </a:cubicBezTo>
                  <a:cubicBezTo>
                    <a:pt x="0" y="13"/>
                    <a:pt x="6" y="1"/>
                    <a:pt x="10" y="0"/>
                  </a:cubicBezTo>
                  <a:cubicBezTo>
                    <a:pt x="13" y="0"/>
                    <a:pt x="79" y="1"/>
                    <a:pt x="79" y="1"/>
                  </a:cubicBezTo>
                  <a:close/>
                </a:path>
              </a:pathLst>
            </a:custGeom>
            <a:solidFill>
              <a:srgbClr val="B22F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2" name="Freeform 125"/>
            <p:cNvSpPr/>
            <p:nvPr/>
          </p:nvSpPr>
          <p:spPr bwMode="auto">
            <a:xfrm>
              <a:off x="1378165" y="13718356"/>
              <a:ext cx="342900" cy="882650"/>
            </a:xfrm>
            <a:custGeom>
              <a:avLst/>
              <a:gdLst>
                <a:gd name="T0" fmla="*/ 39 w 91"/>
                <a:gd name="T1" fmla="*/ 0 h 235"/>
                <a:gd name="T2" fmla="*/ 51 w 91"/>
                <a:gd name="T3" fmla="*/ 183 h 235"/>
                <a:gd name="T4" fmla="*/ 89 w 91"/>
                <a:gd name="T5" fmla="*/ 221 h 235"/>
                <a:gd name="T6" fmla="*/ 71 w 91"/>
                <a:gd name="T7" fmla="*/ 234 h 235"/>
                <a:gd name="T8" fmla="*/ 1 w 91"/>
                <a:gd name="T9" fmla="*/ 221 h 235"/>
                <a:gd name="T10" fmla="*/ 27 w 91"/>
                <a:gd name="T11" fmla="*/ 180 h 235"/>
                <a:gd name="T12" fmla="*/ 16 w 91"/>
                <a:gd name="T13" fmla="*/ 5 h 235"/>
                <a:gd name="T14" fmla="*/ 39 w 91"/>
                <a:gd name="T15" fmla="*/ 0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1" h="235">
                  <a:moveTo>
                    <a:pt x="39" y="0"/>
                  </a:moveTo>
                  <a:cubicBezTo>
                    <a:pt x="39" y="0"/>
                    <a:pt x="47" y="174"/>
                    <a:pt x="51" y="183"/>
                  </a:cubicBezTo>
                  <a:cubicBezTo>
                    <a:pt x="55" y="192"/>
                    <a:pt x="90" y="214"/>
                    <a:pt x="89" y="221"/>
                  </a:cubicBezTo>
                  <a:cubicBezTo>
                    <a:pt x="89" y="228"/>
                    <a:pt x="91" y="235"/>
                    <a:pt x="71" y="234"/>
                  </a:cubicBezTo>
                  <a:cubicBezTo>
                    <a:pt x="50" y="232"/>
                    <a:pt x="0" y="230"/>
                    <a:pt x="1" y="221"/>
                  </a:cubicBezTo>
                  <a:cubicBezTo>
                    <a:pt x="3" y="213"/>
                    <a:pt x="22" y="191"/>
                    <a:pt x="27" y="180"/>
                  </a:cubicBezTo>
                  <a:cubicBezTo>
                    <a:pt x="31" y="170"/>
                    <a:pt x="16" y="5"/>
                    <a:pt x="16" y="5"/>
                  </a:cubicBezTo>
                  <a:lnTo>
                    <a:pt x="39" y="0"/>
                  </a:lnTo>
                  <a:close/>
                </a:path>
              </a:pathLst>
            </a:custGeom>
            <a:solidFill>
              <a:srgbClr val="FBC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3" name="Freeform 126"/>
            <p:cNvSpPr/>
            <p:nvPr/>
          </p:nvSpPr>
          <p:spPr bwMode="auto">
            <a:xfrm>
              <a:off x="1427377" y="14450194"/>
              <a:ext cx="241300" cy="153988"/>
            </a:xfrm>
            <a:custGeom>
              <a:avLst/>
              <a:gdLst>
                <a:gd name="T0" fmla="*/ 64 w 64"/>
                <a:gd name="T1" fmla="*/ 12 h 41"/>
                <a:gd name="T2" fmla="*/ 36 w 64"/>
                <a:gd name="T3" fmla="*/ 37 h 41"/>
                <a:gd name="T4" fmla="*/ 32 w 64"/>
                <a:gd name="T5" fmla="*/ 41 h 41"/>
                <a:gd name="T6" fmla="*/ 29 w 64"/>
                <a:gd name="T7" fmla="*/ 37 h 41"/>
                <a:gd name="T8" fmla="*/ 18 w 64"/>
                <a:gd name="T9" fmla="*/ 14 h 41"/>
                <a:gd name="T10" fmla="*/ 0 w 64"/>
                <a:gd name="T11" fmla="*/ 7 h 41"/>
                <a:gd name="T12" fmla="*/ 4 w 64"/>
                <a:gd name="T13" fmla="*/ 0 h 41"/>
                <a:gd name="T14" fmla="*/ 31 w 64"/>
                <a:gd name="T15" fmla="*/ 15 h 41"/>
                <a:gd name="T16" fmla="*/ 54 w 64"/>
                <a:gd name="T17" fmla="*/ 4 h 41"/>
                <a:gd name="T18" fmla="*/ 64 w 64"/>
                <a:gd name="T19" fmla="*/ 12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41">
                  <a:moveTo>
                    <a:pt x="64" y="12"/>
                  </a:moveTo>
                  <a:cubicBezTo>
                    <a:pt x="64" y="12"/>
                    <a:pt x="40" y="4"/>
                    <a:pt x="36" y="37"/>
                  </a:cubicBezTo>
                  <a:cubicBezTo>
                    <a:pt x="32" y="41"/>
                    <a:pt x="32" y="41"/>
                    <a:pt x="32" y="41"/>
                  </a:cubicBezTo>
                  <a:cubicBezTo>
                    <a:pt x="29" y="37"/>
                    <a:pt x="29" y="37"/>
                    <a:pt x="29" y="37"/>
                  </a:cubicBezTo>
                  <a:cubicBezTo>
                    <a:pt x="29" y="37"/>
                    <a:pt x="29" y="24"/>
                    <a:pt x="18" y="14"/>
                  </a:cubicBezTo>
                  <a:cubicBezTo>
                    <a:pt x="8" y="4"/>
                    <a:pt x="0" y="7"/>
                    <a:pt x="0" y="7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25" y="2"/>
                    <a:pt x="31" y="15"/>
                  </a:cubicBezTo>
                  <a:cubicBezTo>
                    <a:pt x="31" y="15"/>
                    <a:pt x="40" y="3"/>
                    <a:pt x="54" y="4"/>
                  </a:cubicBezTo>
                  <a:lnTo>
                    <a:pt x="64" y="12"/>
                  </a:lnTo>
                  <a:close/>
                </a:path>
              </a:pathLst>
            </a:custGeom>
            <a:solidFill>
              <a:srgbClr val="B22F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4" name="Freeform 127"/>
            <p:cNvSpPr/>
            <p:nvPr/>
          </p:nvSpPr>
          <p:spPr bwMode="auto">
            <a:xfrm>
              <a:off x="952715" y="13173844"/>
              <a:ext cx="685800" cy="593725"/>
            </a:xfrm>
            <a:custGeom>
              <a:avLst/>
              <a:gdLst>
                <a:gd name="T0" fmla="*/ 53 w 432"/>
                <a:gd name="T1" fmla="*/ 0 h 374"/>
                <a:gd name="T2" fmla="*/ 12 w 432"/>
                <a:gd name="T3" fmla="*/ 31 h 374"/>
                <a:gd name="T4" fmla="*/ 0 w 432"/>
                <a:gd name="T5" fmla="*/ 362 h 374"/>
                <a:gd name="T6" fmla="*/ 178 w 432"/>
                <a:gd name="T7" fmla="*/ 374 h 374"/>
                <a:gd name="T8" fmla="*/ 192 w 432"/>
                <a:gd name="T9" fmla="*/ 142 h 374"/>
                <a:gd name="T10" fmla="*/ 223 w 432"/>
                <a:gd name="T11" fmla="*/ 142 h 374"/>
                <a:gd name="T12" fmla="*/ 249 w 432"/>
                <a:gd name="T13" fmla="*/ 374 h 374"/>
                <a:gd name="T14" fmla="*/ 432 w 432"/>
                <a:gd name="T15" fmla="*/ 362 h 374"/>
                <a:gd name="T16" fmla="*/ 399 w 432"/>
                <a:gd name="T17" fmla="*/ 24 h 374"/>
                <a:gd name="T18" fmla="*/ 370 w 432"/>
                <a:gd name="T19" fmla="*/ 5 h 374"/>
                <a:gd name="T20" fmla="*/ 53 w 432"/>
                <a:gd name="T21" fmla="*/ 0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2" h="374">
                  <a:moveTo>
                    <a:pt x="53" y="0"/>
                  </a:moveTo>
                  <a:lnTo>
                    <a:pt x="12" y="31"/>
                  </a:lnTo>
                  <a:lnTo>
                    <a:pt x="0" y="362"/>
                  </a:lnTo>
                  <a:lnTo>
                    <a:pt x="178" y="374"/>
                  </a:lnTo>
                  <a:lnTo>
                    <a:pt x="192" y="142"/>
                  </a:lnTo>
                  <a:lnTo>
                    <a:pt x="223" y="142"/>
                  </a:lnTo>
                  <a:lnTo>
                    <a:pt x="249" y="374"/>
                  </a:lnTo>
                  <a:lnTo>
                    <a:pt x="432" y="362"/>
                  </a:lnTo>
                  <a:lnTo>
                    <a:pt x="399" y="24"/>
                  </a:lnTo>
                  <a:lnTo>
                    <a:pt x="370" y="5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3029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5" name="Freeform 128"/>
            <p:cNvSpPr/>
            <p:nvPr/>
          </p:nvSpPr>
          <p:spPr bwMode="auto">
            <a:xfrm>
              <a:off x="1517865" y="11976869"/>
              <a:ext cx="601663" cy="615950"/>
            </a:xfrm>
            <a:custGeom>
              <a:avLst/>
              <a:gdLst>
                <a:gd name="T0" fmla="*/ 0 w 160"/>
                <a:gd name="T1" fmla="*/ 124 h 164"/>
                <a:gd name="T2" fmla="*/ 18 w 160"/>
                <a:gd name="T3" fmla="*/ 117 h 164"/>
                <a:gd name="T4" fmla="*/ 82 w 160"/>
                <a:gd name="T5" fmla="*/ 114 h 164"/>
                <a:gd name="T6" fmla="*/ 82 w 160"/>
                <a:gd name="T7" fmla="*/ 93 h 164"/>
                <a:gd name="T8" fmla="*/ 39 w 160"/>
                <a:gd name="T9" fmla="*/ 33 h 164"/>
                <a:gd name="T10" fmla="*/ 78 w 160"/>
                <a:gd name="T11" fmla="*/ 0 h 164"/>
                <a:gd name="T12" fmla="*/ 140 w 160"/>
                <a:gd name="T13" fmla="*/ 93 h 164"/>
                <a:gd name="T14" fmla="*/ 128 w 160"/>
                <a:gd name="T15" fmla="*/ 153 h 164"/>
                <a:gd name="T16" fmla="*/ 0 w 160"/>
                <a:gd name="T17" fmla="*/ 164 h 164"/>
                <a:gd name="T18" fmla="*/ 0 w 160"/>
                <a:gd name="T19" fmla="*/ 124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0" h="164">
                  <a:moveTo>
                    <a:pt x="0" y="124"/>
                  </a:moveTo>
                  <a:cubicBezTo>
                    <a:pt x="18" y="117"/>
                    <a:pt x="18" y="117"/>
                    <a:pt x="18" y="117"/>
                  </a:cubicBezTo>
                  <a:cubicBezTo>
                    <a:pt x="18" y="117"/>
                    <a:pt x="72" y="118"/>
                    <a:pt x="82" y="114"/>
                  </a:cubicBezTo>
                  <a:cubicBezTo>
                    <a:pt x="92" y="109"/>
                    <a:pt x="88" y="102"/>
                    <a:pt x="82" y="93"/>
                  </a:cubicBezTo>
                  <a:cubicBezTo>
                    <a:pt x="75" y="84"/>
                    <a:pt x="39" y="33"/>
                    <a:pt x="39" y="33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78" y="0"/>
                    <a:pt x="129" y="74"/>
                    <a:pt x="140" y="93"/>
                  </a:cubicBezTo>
                  <a:cubicBezTo>
                    <a:pt x="151" y="112"/>
                    <a:pt x="160" y="136"/>
                    <a:pt x="128" y="153"/>
                  </a:cubicBezTo>
                  <a:cubicBezTo>
                    <a:pt x="106" y="164"/>
                    <a:pt x="0" y="164"/>
                    <a:pt x="0" y="164"/>
                  </a:cubicBezTo>
                  <a:lnTo>
                    <a:pt x="0" y="124"/>
                  </a:lnTo>
                  <a:close/>
                </a:path>
              </a:pathLst>
            </a:custGeom>
            <a:solidFill>
              <a:srgbClr val="EB62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6" name="Freeform 129"/>
            <p:cNvSpPr/>
            <p:nvPr/>
          </p:nvSpPr>
          <p:spPr bwMode="auto">
            <a:xfrm>
              <a:off x="844765" y="12416606"/>
              <a:ext cx="192088" cy="701675"/>
            </a:xfrm>
            <a:custGeom>
              <a:avLst/>
              <a:gdLst>
                <a:gd name="T0" fmla="*/ 46 w 51"/>
                <a:gd name="T1" fmla="*/ 28 h 187"/>
                <a:gd name="T2" fmla="*/ 34 w 51"/>
                <a:gd name="T3" fmla="*/ 0 h 187"/>
                <a:gd name="T4" fmla="*/ 12 w 51"/>
                <a:gd name="T5" fmla="*/ 11 h 187"/>
                <a:gd name="T6" fmla="*/ 0 w 51"/>
                <a:gd name="T7" fmla="*/ 183 h 187"/>
                <a:gd name="T8" fmla="*/ 51 w 51"/>
                <a:gd name="T9" fmla="*/ 187 h 187"/>
                <a:gd name="T10" fmla="*/ 46 w 51"/>
                <a:gd name="T11" fmla="*/ 28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" h="187">
                  <a:moveTo>
                    <a:pt x="46" y="28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34" y="0"/>
                    <a:pt x="16" y="2"/>
                    <a:pt x="12" y="11"/>
                  </a:cubicBezTo>
                  <a:cubicBezTo>
                    <a:pt x="9" y="20"/>
                    <a:pt x="0" y="183"/>
                    <a:pt x="0" y="183"/>
                  </a:cubicBezTo>
                  <a:cubicBezTo>
                    <a:pt x="51" y="187"/>
                    <a:pt x="51" y="187"/>
                    <a:pt x="51" y="187"/>
                  </a:cubicBezTo>
                  <a:lnTo>
                    <a:pt x="46" y="28"/>
                  </a:lnTo>
                  <a:close/>
                </a:path>
              </a:pathLst>
            </a:custGeom>
            <a:solidFill>
              <a:srgbClr val="EB62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7" name="Freeform 130"/>
            <p:cNvSpPr/>
            <p:nvPr/>
          </p:nvSpPr>
          <p:spPr bwMode="auto">
            <a:xfrm>
              <a:off x="946365" y="12622981"/>
              <a:ext cx="90488" cy="495300"/>
            </a:xfrm>
            <a:custGeom>
              <a:avLst/>
              <a:gdLst>
                <a:gd name="T0" fmla="*/ 3 w 24"/>
                <a:gd name="T1" fmla="*/ 23 h 132"/>
                <a:gd name="T2" fmla="*/ 1 w 24"/>
                <a:gd name="T3" fmla="*/ 61 h 132"/>
                <a:gd name="T4" fmla="*/ 2 w 24"/>
                <a:gd name="T5" fmla="*/ 130 h 132"/>
                <a:gd name="T6" fmla="*/ 24 w 24"/>
                <a:gd name="T7" fmla="*/ 132 h 132"/>
                <a:gd name="T8" fmla="*/ 20 w 24"/>
                <a:gd name="T9" fmla="*/ 0 h 132"/>
                <a:gd name="T10" fmla="*/ 3 w 24"/>
                <a:gd name="T11" fmla="*/ 23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132">
                  <a:moveTo>
                    <a:pt x="3" y="23"/>
                  </a:moveTo>
                  <a:cubicBezTo>
                    <a:pt x="1" y="36"/>
                    <a:pt x="1" y="48"/>
                    <a:pt x="1" y="61"/>
                  </a:cubicBezTo>
                  <a:cubicBezTo>
                    <a:pt x="2" y="84"/>
                    <a:pt x="0" y="107"/>
                    <a:pt x="2" y="130"/>
                  </a:cubicBezTo>
                  <a:cubicBezTo>
                    <a:pt x="24" y="132"/>
                    <a:pt x="24" y="132"/>
                    <a:pt x="24" y="132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2" y="6"/>
                    <a:pt x="4" y="13"/>
                    <a:pt x="3" y="23"/>
                  </a:cubicBezTo>
                  <a:close/>
                </a:path>
              </a:pathLst>
            </a:custGeom>
            <a:solidFill>
              <a:srgbClr val="E25A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8" name="Freeform 131"/>
            <p:cNvSpPr/>
            <p:nvPr/>
          </p:nvSpPr>
          <p:spPr bwMode="auto">
            <a:xfrm>
              <a:off x="971765" y="12389619"/>
              <a:ext cx="614363" cy="833438"/>
            </a:xfrm>
            <a:custGeom>
              <a:avLst/>
              <a:gdLst>
                <a:gd name="T0" fmla="*/ 0 w 387"/>
                <a:gd name="T1" fmla="*/ 17 h 525"/>
                <a:gd name="T2" fmla="*/ 204 w 387"/>
                <a:gd name="T3" fmla="*/ 0 h 525"/>
                <a:gd name="T4" fmla="*/ 387 w 387"/>
                <a:gd name="T5" fmla="*/ 17 h 525"/>
                <a:gd name="T6" fmla="*/ 387 w 387"/>
                <a:gd name="T7" fmla="*/ 518 h 525"/>
                <a:gd name="T8" fmla="*/ 0 w 387"/>
                <a:gd name="T9" fmla="*/ 525 h 525"/>
                <a:gd name="T10" fmla="*/ 0 w 387"/>
                <a:gd name="T11" fmla="*/ 1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7" h="525">
                  <a:moveTo>
                    <a:pt x="0" y="17"/>
                  </a:moveTo>
                  <a:lnTo>
                    <a:pt x="204" y="0"/>
                  </a:lnTo>
                  <a:lnTo>
                    <a:pt x="387" y="17"/>
                  </a:lnTo>
                  <a:lnTo>
                    <a:pt x="387" y="518"/>
                  </a:lnTo>
                  <a:lnTo>
                    <a:pt x="0" y="525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EB62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9" name="Freeform 132"/>
            <p:cNvSpPr/>
            <p:nvPr/>
          </p:nvSpPr>
          <p:spPr bwMode="auto">
            <a:xfrm>
              <a:off x="878102" y="12416606"/>
              <a:ext cx="146050" cy="333375"/>
            </a:xfrm>
            <a:custGeom>
              <a:avLst/>
              <a:gdLst>
                <a:gd name="T0" fmla="*/ 39 w 39"/>
                <a:gd name="T1" fmla="*/ 89 h 89"/>
                <a:gd name="T2" fmla="*/ 37 w 39"/>
                <a:gd name="T3" fmla="*/ 28 h 89"/>
                <a:gd name="T4" fmla="*/ 25 w 39"/>
                <a:gd name="T5" fmla="*/ 0 h 89"/>
                <a:gd name="T6" fmla="*/ 3 w 39"/>
                <a:gd name="T7" fmla="*/ 11 h 89"/>
                <a:gd name="T8" fmla="*/ 0 w 39"/>
                <a:gd name="T9" fmla="*/ 36 h 89"/>
                <a:gd name="T10" fmla="*/ 39 w 39"/>
                <a:gd name="T11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89">
                  <a:moveTo>
                    <a:pt x="39" y="89"/>
                  </a:moveTo>
                  <a:cubicBezTo>
                    <a:pt x="37" y="28"/>
                    <a:pt x="37" y="28"/>
                    <a:pt x="37" y="28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5" y="0"/>
                    <a:pt x="7" y="2"/>
                    <a:pt x="3" y="11"/>
                  </a:cubicBezTo>
                  <a:cubicBezTo>
                    <a:pt x="2" y="13"/>
                    <a:pt x="1" y="22"/>
                    <a:pt x="0" y="36"/>
                  </a:cubicBezTo>
                  <a:cubicBezTo>
                    <a:pt x="12" y="54"/>
                    <a:pt x="26" y="72"/>
                    <a:pt x="39" y="89"/>
                  </a:cubicBezTo>
                  <a:close/>
                </a:path>
              </a:pathLst>
            </a:custGeom>
            <a:solidFill>
              <a:srgbClr val="F188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0" name="Freeform 133"/>
            <p:cNvSpPr/>
            <p:nvPr/>
          </p:nvSpPr>
          <p:spPr bwMode="auto">
            <a:xfrm>
              <a:off x="971765" y="12411844"/>
              <a:ext cx="614363" cy="803275"/>
            </a:xfrm>
            <a:custGeom>
              <a:avLst/>
              <a:gdLst>
                <a:gd name="T0" fmla="*/ 134 w 163"/>
                <a:gd name="T1" fmla="*/ 173 h 214"/>
                <a:gd name="T2" fmla="*/ 86 w 163"/>
                <a:gd name="T3" fmla="*/ 114 h 214"/>
                <a:gd name="T4" fmla="*/ 37 w 163"/>
                <a:gd name="T5" fmla="*/ 44 h 214"/>
                <a:gd name="T6" fmla="*/ 12 w 163"/>
                <a:gd name="T7" fmla="*/ 0 h 214"/>
                <a:gd name="T8" fmla="*/ 0 w 163"/>
                <a:gd name="T9" fmla="*/ 1 h 214"/>
                <a:gd name="T10" fmla="*/ 0 w 163"/>
                <a:gd name="T11" fmla="*/ 72 h 214"/>
                <a:gd name="T12" fmla="*/ 51 w 163"/>
                <a:gd name="T13" fmla="*/ 136 h 214"/>
                <a:gd name="T14" fmla="*/ 93 w 163"/>
                <a:gd name="T15" fmla="*/ 191 h 214"/>
                <a:gd name="T16" fmla="*/ 110 w 163"/>
                <a:gd name="T17" fmla="*/ 214 h 214"/>
                <a:gd name="T18" fmla="*/ 163 w 163"/>
                <a:gd name="T19" fmla="*/ 213 h 214"/>
                <a:gd name="T20" fmla="*/ 163 w 163"/>
                <a:gd name="T21" fmla="*/ 202 h 214"/>
                <a:gd name="T22" fmla="*/ 134 w 163"/>
                <a:gd name="T23" fmla="*/ 173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3" h="214">
                  <a:moveTo>
                    <a:pt x="134" y="173"/>
                  </a:moveTo>
                  <a:cubicBezTo>
                    <a:pt x="117" y="154"/>
                    <a:pt x="101" y="134"/>
                    <a:pt x="86" y="114"/>
                  </a:cubicBezTo>
                  <a:cubicBezTo>
                    <a:pt x="69" y="91"/>
                    <a:pt x="53" y="68"/>
                    <a:pt x="37" y="44"/>
                  </a:cubicBezTo>
                  <a:cubicBezTo>
                    <a:pt x="29" y="30"/>
                    <a:pt x="22" y="13"/>
                    <a:pt x="12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16" y="94"/>
                    <a:pt x="34" y="115"/>
                    <a:pt x="51" y="136"/>
                  </a:cubicBezTo>
                  <a:cubicBezTo>
                    <a:pt x="65" y="155"/>
                    <a:pt x="79" y="173"/>
                    <a:pt x="93" y="191"/>
                  </a:cubicBezTo>
                  <a:cubicBezTo>
                    <a:pt x="98" y="198"/>
                    <a:pt x="104" y="206"/>
                    <a:pt x="110" y="214"/>
                  </a:cubicBezTo>
                  <a:cubicBezTo>
                    <a:pt x="163" y="213"/>
                    <a:pt x="163" y="213"/>
                    <a:pt x="163" y="213"/>
                  </a:cubicBezTo>
                  <a:cubicBezTo>
                    <a:pt x="163" y="202"/>
                    <a:pt x="163" y="202"/>
                    <a:pt x="163" y="202"/>
                  </a:cubicBezTo>
                  <a:cubicBezTo>
                    <a:pt x="153" y="193"/>
                    <a:pt x="143" y="183"/>
                    <a:pt x="134" y="173"/>
                  </a:cubicBezTo>
                  <a:close/>
                </a:path>
              </a:pathLst>
            </a:custGeom>
            <a:solidFill>
              <a:srgbClr val="F188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1" name="Freeform 134"/>
            <p:cNvSpPr/>
            <p:nvPr/>
          </p:nvSpPr>
          <p:spPr bwMode="auto">
            <a:xfrm>
              <a:off x="1213065" y="12262619"/>
              <a:ext cx="146050" cy="195263"/>
            </a:xfrm>
            <a:custGeom>
              <a:avLst/>
              <a:gdLst>
                <a:gd name="T0" fmla="*/ 0 w 39"/>
                <a:gd name="T1" fmla="*/ 2 h 52"/>
                <a:gd name="T2" fmla="*/ 0 w 39"/>
                <a:gd name="T3" fmla="*/ 38 h 52"/>
                <a:gd name="T4" fmla="*/ 19 w 39"/>
                <a:gd name="T5" fmla="*/ 52 h 52"/>
                <a:gd name="T6" fmla="*/ 38 w 39"/>
                <a:gd name="T7" fmla="*/ 38 h 52"/>
                <a:gd name="T8" fmla="*/ 39 w 39"/>
                <a:gd name="T9" fmla="*/ 0 h 52"/>
                <a:gd name="T10" fmla="*/ 0 w 39"/>
                <a:gd name="T11" fmla="*/ 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52">
                  <a:moveTo>
                    <a:pt x="0" y="2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52"/>
                    <a:pt x="19" y="52"/>
                  </a:cubicBezTo>
                  <a:cubicBezTo>
                    <a:pt x="39" y="52"/>
                    <a:pt x="38" y="38"/>
                    <a:pt x="38" y="38"/>
                  </a:cubicBezTo>
                  <a:cubicBezTo>
                    <a:pt x="39" y="0"/>
                    <a:pt x="39" y="0"/>
                    <a:pt x="39" y="0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FBC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2" name="Freeform 135"/>
            <p:cNvSpPr/>
            <p:nvPr/>
          </p:nvSpPr>
          <p:spPr bwMode="auto">
            <a:xfrm>
              <a:off x="1213065" y="12262619"/>
              <a:ext cx="146050" cy="71438"/>
            </a:xfrm>
            <a:custGeom>
              <a:avLst/>
              <a:gdLst>
                <a:gd name="T0" fmla="*/ 39 w 39"/>
                <a:gd name="T1" fmla="*/ 14 h 19"/>
                <a:gd name="T2" fmla="*/ 39 w 39"/>
                <a:gd name="T3" fmla="*/ 0 h 19"/>
                <a:gd name="T4" fmla="*/ 0 w 39"/>
                <a:gd name="T5" fmla="*/ 2 h 19"/>
                <a:gd name="T6" fmla="*/ 0 w 39"/>
                <a:gd name="T7" fmla="*/ 15 h 19"/>
                <a:gd name="T8" fmla="*/ 39 w 39"/>
                <a:gd name="T9" fmla="*/ 1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9">
                  <a:moveTo>
                    <a:pt x="39" y="14"/>
                  </a:moveTo>
                  <a:cubicBezTo>
                    <a:pt x="39" y="0"/>
                    <a:pt x="39" y="0"/>
                    <a:pt x="39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13" y="19"/>
                    <a:pt x="26" y="16"/>
                    <a:pt x="39" y="14"/>
                  </a:cubicBezTo>
                  <a:close/>
                </a:path>
              </a:pathLst>
            </a:custGeom>
            <a:solidFill>
              <a:srgbClr val="EAB8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3" name="Freeform 136"/>
            <p:cNvSpPr/>
            <p:nvPr/>
          </p:nvSpPr>
          <p:spPr bwMode="auto">
            <a:xfrm>
              <a:off x="806665" y="11091044"/>
              <a:ext cx="1012825" cy="1006475"/>
            </a:xfrm>
            <a:custGeom>
              <a:avLst/>
              <a:gdLst>
                <a:gd name="T0" fmla="*/ 34 w 269"/>
                <a:gd name="T1" fmla="*/ 211 h 268"/>
                <a:gd name="T2" fmla="*/ 2 w 269"/>
                <a:gd name="T3" fmla="*/ 138 h 268"/>
                <a:gd name="T4" fmla="*/ 31 w 269"/>
                <a:gd name="T5" fmla="*/ 93 h 268"/>
                <a:gd name="T6" fmla="*/ 44 w 269"/>
                <a:gd name="T7" fmla="*/ 43 h 268"/>
                <a:gd name="T8" fmla="*/ 188 w 269"/>
                <a:gd name="T9" fmla="*/ 35 h 268"/>
                <a:gd name="T10" fmla="*/ 228 w 269"/>
                <a:gd name="T11" fmla="*/ 211 h 268"/>
                <a:gd name="T12" fmla="*/ 34 w 269"/>
                <a:gd name="T13" fmla="*/ 211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9" h="268">
                  <a:moveTo>
                    <a:pt x="34" y="211"/>
                  </a:moveTo>
                  <a:cubicBezTo>
                    <a:pt x="34" y="211"/>
                    <a:pt x="4" y="189"/>
                    <a:pt x="2" y="138"/>
                  </a:cubicBezTo>
                  <a:cubicBezTo>
                    <a:pt x="0" y="87"/>
                    <a:pt x="31" y="93"/>
                    <a:pt x="31" y="93"/>
                  </a:cubicBezTo>
                  <a:cubicBezTo>
                    <a:pt x="31" y="93"/>
                    <a:pt x="23" y="65"/>
                    <a:pt x="44" y="43"/>
                  </a:cubicBezTo>
                  <a:cubicBezTo>
                    <a:pt x="66" y="20"/>
                    <a:pt x="135" y="0"/>
                    <a:pt x="188" y="35"/>
                  </a:cubicBezTo>
                  <a:cubicBezTo>
                    <a:pt x="240" y="70"/>
                    <a:pt x="269" y="153"/>
                    <a:pt x="228" y="211"/>
                  </a:cubicBezTo>
                  <a:cubicBezTo>
                    <a:pt x="187" y="268"/>
                    <a:pt x="34" y="211"/>
                    <a:pt x="34" y="211"/>
                  </a:cubicBezTo>
                  <a:close/>
                </a:path>
              </a:pathLst>
            </a:custGeom>
            <a:solidFill>
              <a:srgbClr val="1E1E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4" name="Freeform 137"/>
            <p:cNvSpPr/>
            <p:nvPr/>
          </p:nvSpPr>
          <p:spPr bwMode="auto">
            <a:xfrm>
              <a:off x="949540" y="11519669"/>
              <a:ext cx="677863" cy="792163"/>
            </a:xfrm>
            <a:custGeom>
              <a:avLst/>
              <a:gdLst>
                <a:gd name="T0" fmla="*/ 4 w 180"/>
                <a:gd name="T1" fmla="*/ 61 h 211"/>
                <a:gd name="T2" fmla="*/ 4 w 180"/>
                <a:gd name="T3" fmla="*/ 160 h 211"/>
                <a:gd name="T4" fmla="*/ 77 w 180"/>
                <a:gd name="T5" fmla="*/ 210 h 211"/>
                <a:gd name="T6" fmla="*/ 177 w 180"/>
                <a:gd name="T7" fmla="*/ 155 h 211"/>
                <a:gd name="T8" fmla="*/ 177 w 180"/>
                <a:gd name="T9" fmla="*/ 92 h 211"/>
                <a:gd name="T10" fmla="*/ 143 w 180"/>
                <a:gd name="T11" fmla="*/ 61 h 211"/>
                <a:gd name="T12" fmla="*/ 117 w 180"/>
                <a:gd name="T13" fmla="*/ 35 h 211"/>
                <a:gd name="T14" fmla="*/ 90 w 180"/>
                <a:gd name="T15" fmla="*/ 6 h 211"/>
                <a:gd name="T16" fmla="*/ 67 w 180"/>
                <a:gd name="T17" fmla="*/ 0 h 211"/>
                <a:gd name="T18" fmla="*/ 58 w 180"/>
                <a:gd name="T19" fmla="*/ 27 h 211"/>
                <a:gd name="T20" fmla="*/ 32 w 180"/>
                <a:gd name="T21" fmla="*/ 32 h 211"/>
                <a:gd name="T22" fmla="*/ 4 w 180"/>
                <a:gd name="T23" fmla="*/ 61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0" h="211">
                  <a:moveTo>
                    <a:pt x="4" y="61"/>
                  </a:moveTo>
                  <a:cubicBezTo>
                    <a:pt x="4" y="61"/>
                    <a:pt x="0" y="146"/>
                    <a:pt x="4" y="160"/>
                  </a:cubicBezTo>
                  <a:cubicBezTo>
                    <a:pt x="7" y="174"/>
                    <a:pt x="19" y="211"/>
                    <a:pt x="77" y="210"/>
                  </a:cubicBezTo>
                  <a:cubicBezTo>
                    <a:pt x="135" y="210"/>
                    <a:pt x="174" y="188"/>
                    <a:pt x="177" y="155"/>
                  </a:cubicBezTo>
                  <a:cubicBezTo>
                    <a:pt x="180" y="121"/>
                    <a:pt x="177" y="92"/>
                    <a:pt x="177" y="92"/>
                  </a:cubicBezTo>
                  <a:cubicBezTo>
                    <a:pt x="177" y="92"/>
                    <a:pt x="143" y="97"/>
                    <a:pt x="143" y="61"/>
                  </a:cubicBezTo>
                  <a:cubicBezTo>
                    <a:pt x="143" y="61"/>
                    <a:pt x="115" y="62"/>
                    <a:pt x="117" y="35"/>
                  </a:cubicBezTo>
                  <a:cubicBezTo>
                    <a:pt x="117" y="35"/>
                    <a:pt x="87" y="38"/>
                    <a:pt x="90" y="6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7" y="0"/>
                    <a:pt x="73" y="17"/>
                    <a:pt x="58" y="27"/>
                  </a:cubicBezTo>
                  <a:cubicBezTo>
                    <a:pt x="42" y="38"/>
                    <a:pt x="32" y="32"/>
                    <a:pt x="32" y="32"/>
                  </a:cubicBezTo>
                  <a:cubicBezTo>
                    <a:pt x="32" y="32"/>
                    <a:pt x="35" y="59"/>
                    <a:pt x="4" y="61"/>
                  </a:cubicBezTo>
                  <a:close/>
                </a:path>
              </a:pathLst>
            </a:custGeom>
            <a:solidFill>
              <a:srgbClr val="FBC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5" name="Oval 138"/>
            <p:cNvSpPr>
              <a:spLocks noChangeArrowheads="1"/>
            </p:cNvSpPr>
            <p:nvPr/>
          </p:nvSpPr>
          <p:spPr bwMode="auto">
            <a:xfrm>
              <a:off x="859052" y="11860981"/>
              <a:ext cx="158750" cy="157163"/>
            </a:xfrm>
            <a:prstGeom prst="ellipse">
              <a:avLst/>
            </a:prstGeom>
            <a:solidFill>
              <a:srgbClr val="FBC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6" name="Oval 139"/>
            <p:cNvSpPr>
              <a:spLocks noChangeArrowheads="1"/>
            </p:cNvSpPr>
            <p:nvPr/>
          </p:nvSpPr>
          <p:spPr bwMode="auto">
            <a:xfrm>
              <a:off x="1540090" y="11860981"/>
              <a:ext cx="161925" cy="157163"/>
            </a:xfrm>
            <a:prstGeom prst="ellipse">
              <a:avLst/>
            </a:prstGeom>
            <a:solidFill>
              <a:srgbClr val="FBC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7" name="Freeform 140"/>
            <p:cNvSpPr/>
            <p:nvPr/>
          </p:nvSpPr>
          <p:spPr bwMode="auto">
            <a:xfrm>
              <a:off x="1197190" y="11894319"/>
              <a:ext cx="150813" cy="104775"/>
            </a:xfrm>
            <a:custGeom>
              <a:avLst/>
              <a:gdLst>
                <a:gd name="T0" fmla="*/ 22 w 95"/>
                <a:gd name="T1" fmla="*/ 0 h 66"/>
                <a:gd name="T2" fmla="*/ 76 w 95"/>
                <a:gd name="T3" fmla="*/ 0 h 66"/>
                <a:gd name="T4" fmla="*/ 95 w 95"/>
                <a:gd name="T5" fmla="*/ 66 h 66"/>
                <a:gd name="T6" fmla="*/ 0 w 95"/>
                <a:gd name="T7" fmla="*/ 62 h 66"/>
                <a:gd name="T8" fmla="*/ 22 w 95"/>
                <a:gd name="T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66">
                  <a:moveTo>
                    <a:pt x="22" y="0"/>
                  </a:moveTo>
                  <a:lnTo>
                    <a:pt x="76" y="0"/>
                  </a:lnTo>
                  <a:lnTo>
                    <a:pt x="95" y="66"/>
                  </a:lnTo>
                  <a:lnTo>
                    <a:pt x="0" y="62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EAB8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8" name="Oval 141"/>
            <p:cNvSpPr>
              <a:spLocks noChangeArrowheads="1"/>
            </p:cNvSpPr>
            <p:nvPr/>
          </p:nvSpPr>
          <p:spPr bwMode="auto">
            <a:xfrm>
              <a:off x="1405152" y="11811769"/>
              <a:ext cx="82550" cy="82550"/>
            </a:xfrm>
            <a:prstGeom prst="ellipse">
              <a:avLst/>
            </a:prstGeom>
            <a:solidFill>
              <a:srgbClr val="3F2E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9" name="Oval 142"/>
            <p:cNvSpPr>
              <a:spLocks noChangeArrowheads="1"/>
            </p:cNvSpPr>
            <p:nvPr/>
          </p:nvSpPr>
          <p:spPr bwMode="auto">
            <a:xfrm>
              <a:off x="1089240" y="11811769"/>
              <a:ext cx="82550" cy="82550"/>
            </a:xfrm>
            <a:prstGeom prst="ellipse">
              <a:avLst/>
            </a:prstGeom>
            <a:solidFill>
              <a:srgbClr val="3F2E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0" name="Freeform 143"/>
            <p:cNvSpPr/>
            <p:nvPr/>
          </p:nvSpPr>
          <p:spPr bwMode="auto">
            <a:xfrm>
              <a:off x="1092415" y="12064181"/>
              <a:ext cx="392113" cy="93663"/>
            </a:xfrm>
            <a:custGeom>
              <a:avLst/>
              <a:gdLst>
                <a:gd name="T0" fmla="*/ 2 w 104"/>
                <a:gd name="T1" fmla="*/ 24 h 25"/>
                <a:gd name="T2" fmla="*/ 1 w 104"/>
                <a:gd name="T3" fmla="*/ 24 h 25"/>
                <a:gd name="T4" fmla="*/ 1 w 104"/>
                <a:gd name="T5" fmla="*/ 20 h 25"/>
                <a:gd name="T6" fmla="*/ 56 w 104"/>
                <a:gd name="T7" fmla="*/ 1 h 25"/>
                <a:gd name="T8" fmla="*/ 103 w 104"/>
                <a:gd name="T9" fmla="*/ 21 h 25"/>
                <a:gd name="T10" fmla="*/ 103 w 104"/>
                <a:gd name="T11" fmla="*/ 24 h 25"/>
                <a:gd name="T12" fmla="*/ 100 w 104"/>
                <a:gd name="T13" fmla="*/ 24 h 25"/>
                <a:gd name="T14" fmla="*/ 56 w 104"/>
                <a:gd name="T15" fmla="*/ 5 h 25"/>
                <a:gd name="T16" fmla="*/ 4 w 104"/>
                <a:gd name="T17" fmla="*/ 24 h 25"/>
                <a:gd name="T18" fmla="*/ 2 w 104"/>
                <a:gd name="T19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4" h="25">
                  <a:moveTo>
                    <a:pt x="2" y="24"/>
                  </a:moveTo>
                  <a:cubicBezTo>
                    <a:pt x="2" y="24"/>
                    <a:pt x="1" y="24"/>
                    <a:pt x="1" y="24"/>
                  </a:cubicBezTo>
                  <a:cubicBezTo>
                    <a:pt x="0" y="23"/>
                    <a:pt x="0" y="21"/>
                    <a:pt x="1" y="20"/>
                  </a:cubicBezTo>
                  <a:cubicBezTo>
                    <a:pt x="2" y="20"/>
                    <a:pt x="31" y="0"/>
                    <a:pt x="56" y="1"/>
                  </a:cubicBezTo>
                  <a:cubicBezTo>
                    <a:pt x="81" y="1"/>
                    <a:pt x="102" y="20"/>
                    <a:pt x="103" y="21"/>
                  </a:cubicBezTo>
                  <a:cubicBezTo>
                    <a:pt x="104" y="21"/>
                    <a:pt x="104" y="23"/>
                    <a:pt x="103" y="24"/>
                  </a:cubicBezTo>
                  <a:cubicBezTo>
                    <a:pt x="103" y="25"/>
                    <a:pt x="101" y="25"/>
                    <a:pt x="100" y="24"/>
                  </a:cubicBezTo>
                  <a:cubicBezTo>
                    <a:pt x="100" y="24"/>
                    <a:pt x="79" y="6"/>
                    <a:pt x="56" y="5"/>
                  </a:cubicBezTo>
                  <a:cubicBezTo>
                    <a:pt x="32" y="4"/>
                    <a:pt x="4" y="24"/>
                    <a:pt x="4" y="24"/>
                  </a:cubicBezTo>
                  <a:cubicBezTo>
                    <a:pt x="3" y="24"/>
                    <a:pt x="3" y="24"/>
                    <a:pt x="2" y="24"/>
                  </a:cubicBezTo>
                  <a:close/>
                </a:path>
              </a:pathLst>
            </a:custGeom>
            <a:solidFill>
              <a:srgbClr val="3F2E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1" name="Freeform 144"/>
            <p:cNvSpPr/>
            <p:nvPr/>
          </p:nvSpPr>
          <p:spPr bwMode="auto">
            <a:xfrm>
              <a:off x="1186077" y="13373869"/>
              <a:ext cx="180975" cy="25400"/>
            </a:xfrm>
            <a:custGeom>
              <a:avLst/>
              <a:gdLst>
                <a:gd name="T0" fmla="*/ 29 w 48"/>
                <a:gd name="T1" fmla="*/ 7 h 7"/>
                <a:gd name="T2" fmla="*/ 25 w 48"/>
                <a:gd name="T3" fmla="*/ 7 h 7"/>
                <a:gd name="T4" fmla="*/ 21 w 48"/>
                <a:gd name="T5" fmla="*/ 7 h 7"/>
                <a:gd name="T6" fmla="*/ 2 w 48"/>
                <a:gd name="T7" fmla="*/ 5 h 7"/>
                <a:gd name="T8" fmla="*/ 1 w 48"/>
                <a:gd name="T9" fmla="*/ 2 h 7"/>
                <a:gd name="T10" fmla="*/ 3 w 48"/>
                <a:gd name="T11" fmla="*/ 1 h 7"/>
                <a:gd name="T12" fmla="*/ 21 w 48"/>
                <a:gd name="T13" fmla="*/ 3 h 7"/>
                <a:gd name="T14" fmla="*/ 25 w 48"/>
                <a:gd name="T15" fmla="*/ 3 h 7"/>
                <a:gd name="T16" fmla="*/ 45 w 48"/>
                <a:gd name="T17" fmla="*/ 1 h 7"/>
                <a:gd name="T18" fmla="*/ 48 w 48"/>
                <a:gd name="T19" fmla="*/ 2 h 7"/>
                <a:gd name="T20" fmla="*/ 47 w 48"/>
                <a:gd name="T21" fmla="*/ 5 h 7"/>
                <a:gd name="T22" fmla="*/ 29 w 48"/>
                <a:gd name="T2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8" h="7">
                  <a:moveTo>
                    <a:pt x="29" y="7"/>
                  </a:moveTo>
                  <a:cubicBezTo>
                    <a:pt x="28" y="7"/>
                    <a:pt x="27" y="7"/>
                    <a:pt x="25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10" y="7"/>
                    <a:pt x="3" y="5"/>
                    <a:pt x="2" y="5"/>
                  </a:cubicBezTo>
                  <a:cubicBezTo>
                    <a:pt x="1" y="4"/>
                    <a:pt x="0" y="3"/>
                    <a:pt x="1" y="2"/>
                  </a:cubicBezTo>
                  <a:cubicBezTo>
                    <a:pt x="1" y="1"/>
                    <a:pt x="2" y="0"/>
                    <a:pt x="3" y="1"/>
                  </a:cubicBezTo>
                  <a:cubicBezTo>
                    <a:pt x="3" y="1"/>
                    <a:pt x="11" y="3"/>
                    <a:pt x="21" y="3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34" y="3"/>
                    <a:pt x="41" y="3"/>
                    <a:pt x="45" y="1"/>
                  </a:cubicBezTo>
                  <a:cubicBezTo>
                    <a:pt x="46" y="0"/>
                    <a:pt x="47" y="1"/>
                    <a:pt x="48" y="2"/>
                  </a:cubicBezTo>
                  <a:cubicBezTo>
                    <a:pt x="48" y="3"/>
                    <a:pt x="48" y="4"/>
                    <a:pt x="47" y="5"/>
                  </a:cubicBezTo>
                  <a:cubicBezTo>
                    <a:pt x="43" y="7"/>
                    <a:pt x="36" y="7"/>
                    <a:pt x="29" y="7"/>
                  </a:cubicBezTo>
                  <a:close/>
                </a:path>
              </a:pathLst>
            </a:custGeom>
            <a:solidFill>
              <a:srgbClr val="2620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12" name="组合 411"/>
          <p:cNvGrpSpPr>
            <a:grpSpLocks noChangeAspect="1"/>
          </p:cNvGrpSpPr>
          <p:nvPr/>
        </p:nvGrpSpPr>
        <p:grpSpPr>
          <a:xfrm>
            <a:off x="1730326" y="4620440"/>
            <a:ext cx="667050" cy="1779086"/>
            <a:chOff x="892390" y="19330169"/>
            <a:chExt cx="1235075" cy="3294063"/>
          </a:xfrm>
        </p:grpSpPr>
        <p:sp>
          <p:nvSpPr>
            <p:cNvPr id="413" name="Freeform 25"/>
            <p:cNvSpPr/>
            <p:nvPr/>
          </p:nvSpPr>
          <p:spPr bwMode="auto">
            <a:xfrm>
              <a:off x="1663915" y="22552794"/>
              <a:ext cx="323850" cy="71438"/>
            </a:xfrm>
            <a:custGeom>
              <a:avLst/>
              <a:gdLst>
                <a:gd name="T0" fmla="*/ 77 w 86"/>
                <a:gd name="T1" fmla="*/ 1 h 19"/>
                <a:gd name="T2" fmla="*/ 84 w 86"/>
                <a:gd name="T3" fmla="*/ 8 h 19"/>
                <a:gd name="T4" fmla="*/ 82 w 86"/>
                <a:gd name="T5" fmla="*/ 19 h 19"/>
                <a:gd name="T6" fmla="*/ 3 w 86"/>
                <a:gd name="T7" fmla="*/ 16 h 19"/>
                <a:gd name="T8" fmla="*/ 1 w 86"/>
                <a:gd name="T9" fmla="*/ 5 h 19"/>
                <a:gd name="T10" fmla="*/ 9 w 86"/>
                <a:gd name="T11" fmla="*/ 0 h 19"/>
                <a:gd name="T12" fmla="*/ 77 w 86"/>
                <a:gd name="T13" fmla="*/ 1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6" h="19">
                  <a:moveTo>
                    <a:pt x="77" y="1"/>
                  </a:moveTo>
                  <a:cubicBezTo>
                    <a:pt x="84" y="8"/>
                    <a:pt x="84" y="8"/>
                    <a:pt x="84" y="8"/>
                  </a:cubicBezTo>
                  <a:cubicBezTo>
                    <a:pt x="84" y="8"/>
                    <a:pt x="86" y="18"/>
                    <a:pt x="82" y="19"/>
                  </a:cubicBezTo>
                  <a:cubicBezTo>
                    <a:pt x="81" y="19"/>
                    <a:pt x="7" y="18"/>
                    <a:pt x="3" y="16"/>
                  </a:cubicBezTo>
                  <a:cubicBezTo>
                    <a:pt x="0" y="15"/>
                    <a:pt x="1" y="5"/>
                    <a:pt x="1" y="5"/>
                  </a:cubicBezTo>
                  <a:cubicBezTo>
                    <a:pt x="9" y="0"/>
                    <a:pt x="9" y="0"/>
                    <a:pt x="9" y="0"/>
                  </a:cubicBezTo>
                  <a:lnTo>
                    <a:pt x="77" y="1"/>
                  </a:lnTo>
                  <a:close/>
                </a:path>
              </a:pathLst>
            </a:custGeom>
            <a:solidFill>
              <a:srgbClr val="2763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4" name="Freeform 26"/>
            <p:cNvSpPr/>
            <p:nvPr/>
          </p:nvSpPr>
          <p:spPr bwMode="auto">
            <a:xfrm>
              <a:off x="1646452" y="21749519"/>
              <a:ext cx="357188" cy="833438"/>
            </a:xfrm>
            <a:custGeom>
              <a:avLst/>
              <a:gdLst>
                <a:gd name="T0" fmla="*/ 30 w 95"/>
                <a:gd name="T1" fmla="*/ 3 h 222"/>
                <a:gd name="T2" fmla="*/ 29 w 95"/>
                <a:gd name="T3" fmla="*/ 188 h 222"/>
                <a:gd name="T4" fmla="*/ 86 w 95"/>
                <a:gd name="T5" fmla="*/ 196 h 222"/>
                <a:gd name="T6" fmla="*/ 89 w 95"/>
                <a:gd name="T7" fmla="*/ 222 h 222"/>
                <a:gd name="T8" fmla="*/ 6 w 95"/>
                <a:gd name="T9" fmla="*/ 219 h 222"/>
                <a:gd name="T10" fmla="*/ 0 w 95"/>
                <a:gd name="T11" fmla="*/ 0 h 222"/>
                <a:gd name="T12" fmla="*/ 30 w 95"/>
                <a:gd name="T13" fmla="*/ 3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" h="222">
                  <a:moveTo>
                    <a:pt x="30" y="3"/>
                  </a:moveTo>
                  <a:cubicBezTo>
                    <a:pt x="29" y="188"/>
                    <a:pt x="29" y="188"/>
                    <a:pt x="29" y="188"/>
                  </a:cubicBezTo>
                  <a:cubicBezTo>
                    <a:pt x="29" y="188"/>
                    <a:pt x="77" y="179"/>
                    <a:pt x="86" y="196"/>
                  </a:cubicBezTo>
                  <a:cubicBezTo>
                    <a:pt x="95" y="212"/>
                    <a:pt x="89" y="222"/>
                    <a:pt x="89" y="222"/>
                  </a:cubicBezTo>
                  <a:cubicBezTo>
                    <a:pt x="6" y="219"/>
                    <a:pt x="6" y="219"/>
                    <a:pt x="6" y="219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30" y="3"/>
                  </a:lnTo>
                  <a:close/>
                </a:path>
              </a:pathLst>
            </a:custGeom>
            <a:solidFill>
              <a:srgbClr val="FED3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5" name="Freeform 27"/>
            <p:cNvSpPr/>
            <p:nvPr/>
          </p:nvSpPr>
          <p:spPr bwMode="auto">
            <a:xfrm>
              <a:off x="1800440" y="22448019"/>
              <a:ext cx="134938" cy="131763"/>
            </a:xfrm>
            <a:custGeom>
              <a:avLst/>
              <a:gdLst>
                <a:gd name="T0" fmla="*/ 36 w 36"/>
                <a:gd name="T1" fmla="*/ 2 h 35"/>
                <a:gd name="T2" fmla="*/ 9 w 36"/>
                <a:gd name="T3" fmla="*/ 35 h 35"/>
                <a:gd name="T4" fmla="*/ 0 w 36"/>
                <a:gd name="T5" fmla="*/ 35 h 35"/>
                <a:gd name="T6" fmla="*/ 9 w 36"/>
                <a:gd name="T7" fmla="*/ 15 h 35"/>
                <a:gd name="T8" fmla="*/ 28 w 36"/>
                <a:gd name="T9" fmla="*/ 0 h 35"/>
                <a:gd name="T10" fmla="*/ 36 w 36"/>
                <a:gd name="T11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35">
                  <a:moveTo>
                    <a:pt x="36" y="2"/>
                  </a:moveTo>
                  <a:cubicBezTo>
                    <a:pt x="36" y="2"/>
                    <a:pt x="16" y="6"/>
                    <a:pt x="9" y="3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2" y="24"/>
                    <a:pt x="9" y="15"/>
                  </a:cubicBezTo>
                  <a:cubicBezTo>
                    <a:pt x="15" y="7"/>
                    <a:pt x="26" y="0"/>
                    <a:pt x="28" y="0"/>
                  </a:cubicBezTo>
                  <a:cubicBezTo>
                    <a:pt x="32" y="0"/>
                    <a:pt x="36" y="2"/>
                    <a:pt x="36" y="2"/>
                  </a:cubicBezTo>
                  <a:close/>
                </a:path>
              </a:pathLst>
            </a:custGeom>
            <a:solidFill>
              <a:srgbClr val="2763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6" name="Freeform 28"/>
            <p:cNvSpPr/>
            <p:nvPr/>
          </p:nvSpPr>
          <p:spPr bwMode="auto">
            <a:xfrm>
              <a:off x="1111465" y="22549619"/>
              <a:ext cx="323850" cy="71438"/>
            </a:xfrm>
            <a:custGeom>
              <a:avLst/>
              <a:gdLst>
                <a:gd name="T0" fmla="*/ 9 w 86"/>
                <a:gd name="T1" fmla="*/ 1 h 19"/>
                <a:gd name="T2" fmla="*/ 2 w 86"/>
                <a:gd name="T3" fmla="*/ 8 h 19"/>
                <a:gd name="T4" fmla="*/ 4 w 86"/>
                <a:gd name="T5" fmla="*/ 19 h 19"/>
                <a:gd name="T6" fmla="*/ 83 w 86"/>
                <a:gd name="T7" fmla="*/ 16 h 19"/>
                <a:gd name="T8" fmla="*/ 85 w 86"/>
                <a:gd name="T9" fmla="*/ 4 h 19"/>
                <a:gd name="T10" fmla="*/ 78 w 86"/>
                <a:gd name="T11" fmla="*/ 0 h 19"/>
                <a:gd name="T12" fmla="*/ 9 w 86"/>
                <a:gd name="T13" fmla="*/ 1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6" h="19">
                  <a:moveTo>
                    <a:pt x="9" y="1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0" y="19"/>
                    <a:pt x="4" y="19"/>
                  </a:cubicBezTo>
                  <a:cubicBezTo>
                    <a:pt x="5" y="19"/>
                    <a:pt x="79" y="18"/>
                    <a:pt x="83" y="16"/>
                  </a:cubicBezTo>
                  <a:cubicBezTo>
                    <a:pt x="86" y="15"/>
                    <a:pt x="85" y="4"/>
                    <a:pt x="85" y="4"/>
                  </a:cubicBezTo>
                  <a:cubicBezTo>
                    <a:pt x="78" y="0"/>
                    <a:pt x="78" y="0"/>
                    <a:pt x="78" y="0"/>
                  </a:cubicBezTo>
                  <a:lnTo>
                    <a:pt x="9" y="1"/>
                  </a:lnTo>
                  <a:close/>
                </a:path>
              </a:pathLst>
            </a:custGeom>
            <a:solidFill>
              <a:srgbClr val="2763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7" name="Freeform 29"/>
            <p:cNvSpPr/>
            <p:nvPr/>
          </p:nvSpPr>
          <p:spPr bwMode="auto">
            <a:xfrm>
              <a:off x="1095590" y="21746344"/>
              <a:ext cx="350838" cy="833438"/>
            </a:xfrm>
            <a:custGeom>
              <a:avLst/>
              <a:gdLst>
                <a:gd name="T0" fmla="*/ 63 w 93"/>
                <a:gd name="T1" fmla="*/ 3 h 222"/>
                <a:gd name="T2" fmla="*/ 66 w 93"/>
                <a:gd name="T3" fmla="*/ 187 h 222"/>
                <a:gd name="T4" fmla="*/ 9 w 93"/>
                <a:gd name="T5" fmla="*/ 196 h 222"/>
                <a:gd name="T6" fmla="*/ 6 w 93"/>
                <a:gd name="T7" fmla="*/ 222 h 222"/>
                <a:gd name="T8" fmla="*/ 89 w 93"/>
                <a:gd name="T9" fmla="*/ 218 h 222"/>
                <a:gd name="T10" fmla="*/ 93 w 93"/>
                <a:gd name="T11" fmla="*/ 0 h 222"/>
                <a:gd name="T12" fmla="*/ 63 w 93"/>
                <a:gd name="T13" fmla="*/ 3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3" h="222">
                  <a:moveTo>
                    <a:pt x="63" y="3"/>
                  </a:moveTo>
                  <a:cubicBezTo>
                    <a:pt x="66" y="187"/>
                    <a:pt x="66" y="187"/>
                    <a:pt x="66" y="187"/>
                  </a:cubicBezTo>
                  <a:cubicBezTo>
                    <a:pt x="66" y="187"/>
                    <a:pt x="17" y="179"/>
                    <a:pt x="9" y="196"/>
                  </a:cubicBezTo>
                  <a:cubicBezTo>
                    <a:pt x="0" y="213"/>
                    <a:pt x="6" y="222"/>
                    <a:pt x="6" y="222"/>
                  </a:cubicBezTo>
                  <a:cubicBezTo>
                    <a:pt x="89" y="218"/>
                    <a:pt x="89" y="218"/>
                    <a:pt x="89" y="218"/>
                  </a:cubicBezTo>
                  <a:cubicBezTo>
                    <a:pt x="93" y="0"/>
                    <a:pt x="93" y="0"/>
                    <a:pt x="93" y="0"/>
                  </a:cubicBezTo>
                  <a:lnTo>
                    <a:pt x="63" y="3"/>
                  </a:lnTo>
                  <a:close/>
                </a:path>
              </a:pathLst>
            </a:custGeom>
            <a:solidFill>
              <a:srgbClr val="FED3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8" name="Freeform 30"/>
            <p:cNvSpPr/>
            <p:nvPr/>
          </p:nvSpPr>
          <p:spPr bwMode="auto">
            <a:xfrm>
              <a:off x="1163852" y="22444844"/>
              <a:ext cx="134938" cy="131763"/>
            </a:xfrm>
            <a:custGeom>
              <a:avLst/>
              <a:gdLst>
                <a:gd name="T0" fmla="*/ 0 w 36"/>
                <a:gd name="T1" fmla="*/ 3 h 35"/>
                <a:gd name="T2" fmla="*/ 27 w 36"/>
                <a:gd name="T3" fmla="*/ 35 h 35"/>
                <a:gd name="T4" fmla="*/ 36 w 36"/>
                <a:gd name="T5" fmla="*/ 34 h 35"/>
                <a:gd name="T6" fmla="*/ 27 w 36"/>
                <a:gd name="T7" fmla="*/ 15 h 35"/>
                <a:gd name="T8" fmla="*/ 8 w 36"/>
                <a:gd name="T9" fmla="*/ 0 h 35"/>
                <a:gd name="T10" fmla="*/ 0 w 36"/>
                <a:gd name="T11" fmla="*/ 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35">
                  <a:moveTo>
                    <a:pt x="0" y="3"/>
                  </a:moveTo>
                  <a:cubicBezTo>
                    <a:pt x="0" y="3"/>
                    <a:pt x="20" y="6"/>
                    <a:pt x="27" y="35"/>
                  </a:cubicBezTo>
                  <a:cubicBezTo>
                    <a:pt x="36" y="34"/>
                    <a:pt x="36" y="34"/>
                    <a:pt x="36" y="34"/>
                  </a:cubicBezTo>
                  <a:cubicBezTo>
                    <a:pt x="36" y="34"/>
                    <a:pt x="34" y="24"/>
                    <a:pt x="27" y="15"/>
                  </a:cubicBezTo>
                  <a:cubicBezTo>
                    <a:pt x="21" y="7"/>
                    <a:pt x="10" y="0"/>
                    <a:pt x="8" y="0"/>
                  </a:cubicBezTo>
                  <a:cubicBezTo>
                    <a:pt x="4" y="0"/>
                    <a:pt x="0" y="3"/>
                    <a:pt x="0" y="3"/>
                  </a:cubicBezTo>
                  <a:close/>
                </a:path>
              </a:pathLst>
            </a:custGeom>
            <a:solidFill>
              <a:srgbClr val="2763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9" name="Freeform 31"/>
            <p:cNvSpPr/>
            <p:nvPr/>
          </p:nvSpPr>
          <p:spPr bwMode="auto">
            <a:xfrm>
              <a:off x="1013040" y="19330169"/>
              <a:ext cx="922338" cy="723900"/>
            </a:xfrm>
            <a:custGeom>
              <a:avLst/>
              <a:gdLst>
                <a:gd name="T0" fmla="*/ 22 w 245"/>
                <a:gd name="T1" fmla="*/ 193 h 193"/>
                <a:gd name="T2" fmla="*/ 8 w 245"/>
                <a:gd name="T3" fmla="*/ 110 h 193"/>
                <a:gd name="T4" fmla="*/ 109 w 245"/>
                <a:gd name="T5" fmla="*/ 14 h 193"/>
                <a:gd name="T6" fmla="*/ 193 w 245"/>
                <a:gd name="T7" fmla="*/ 48 h 193"/>
                <a:gd name="T8" fmla="*/ 228 w 245"/>
                <a:gd name="T9" fmla="*/ 65 h 193"/>
                <a:gd name="T10" fmla="*/ 225 w 245"/>
                <a:gd name="T11" fmla="*/ 190 h 193"/>
                <a:gd name="T12" fmla="*/ 22 w 245"/>
                <a:gd name="T13" fmla="*/ 193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5" h="193">
                  <a:moveTo>
                    <a:pt x="22" y="193"/>
                  </a:moveTo>
                  <a:cubicBezTo>
                    <a:pt x="22" y="193"/>
                    <a:pt x="0" y="160"/>
                    <a:pt x="8" y="110"/>
                  </a:cubicBezTo>
                  <a:cubicBezTo>
                    <a:pt x="16" y="61"/>
                    <a:pt x="64" y="27"/>
                    <a:pt x="109" y="14"/>
                  </a:cubicBezTo>
                  <a:cubicBezTo>
                    <a:pt x="153" y="0"/>
                    <a:pt x="193" y="19"/>
                    <a:pt x="193" y="48"/>
                  </a:cubicBezTo>
                  <a:cubicBezTo>
                    <a:pt x="193" y="48"/>
                    <a:pt x="214" y="39"/>
                    <a:pt x="228" y="65"/>
                  </a:cubicBezTo>
                  <a:cubicBezTo>
                    <a:pt x="241" y="90"/>
                    <a:pt x="245" y="146"/>
                    <a:pt x="225" y="190"/>
                  </a:cubicBezTo>
                  <a:lnTo>
                    <a:pt x="22" y="193"/>
                  </a:lnTo>
                  <a:close/>
                </a:path>
              </a:pathLst>
            </a:custGeom>
            <a:solidFill>
              <a:srgbClr val="4C39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0" name="Freeform 32"/>
            <p:cNvSpPr/>
            <p:nvPr/>
          </p:nvSpPr>
          <p:spPr bwMode="auto">
            <a:xfrm>
              <a:off x="1125752" y="19820706"/>
              <a:ext cx="79375" cy="176213"/>
            </a:xfrm>
            <a:custGeom>
              <a:avLst/>
              <a:gdLst>
                <a:gd name="T0" fmla="*/ 16 w 21"/>
                <a:gd name="T1" fmla="*/ 0 h 47"/>
                <a:gd name="T2" fmla="*/ 12 w 21"/>
                <a:gd name="T3" fmla="*/ 1 h 47"/>
                <a:gd name="T4" fmla="*/ 2 w 21"/>
                <a:gd name="T5" fmla="*/ 22 h 47"/>
                <a:gd name="T6" fmla="*/ 8 w 21"/>
                <a:gd name="T7" fmla="*/ 45 h 47"/>
                <a:gd name="T8" fmla="*/ 21 w 21"/>
                <a:gd name="T9" fmla="*/ 47 h 47"/>
                <a:gd name="T10" fmla="*/ 16 w 21"/>
                <a:gd name="T11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47">
                  <a:moveTo>
                    <a:pt x="16" y="0"/>
                  </a:moveTo>
                  <a:cubicBezTo>
                    <a:pt x="12" y="1"/>
                    <a:pt x="12" y="1"/>
                    <a:pt x="12" y="1"/>
                  </a:cubicBezTo>
                  <a:cubicBezTo>
                    <a:pt x="12" y="1"/>
                    <a:pt x="5" y="5"/>
                    <a:pt x="2" y="22"/>
                  </a:cubicBezTo>
                  <a:cubicBezTo>
                    <a:pt x="0" y="33"/>
                    <a:pt x="1" y="41"/>
                    <a:pt x="8" y="45"/>
                  </a:cubicBezTo>
                  <a:cubicBezTo>
                    <a:pt x="21" y="47"/>
                    <a:pt x="21" y="47"/>
                    <a:pt x="21" y="47"/>
                  </a:cubicBezTo>
                  <a:lnTo>
                    <a:pt x="16" y="0"/>
                  </a:lnTo>
                  <a:close/>
                </a:path>
              </a:pathLst>
            </a:custGeom>
            <a:solidFill>
              <a:srgbClr val="4434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1" name="Freeform 33"/>
            <p:cNvSpPr/>
            <p:nvPr/>
          </p:nvSpPr>
          <p:spPr bwMode="auto">
            <a:xfrm>
              <a:off x="1251165" y="21217706"/>
              <a:ext cx="582613" cy="655638"/>
            </a:xfrm>
            <a:custGeom>
              <a:avLst/>
              <a:gdLst>
                <a:gd name="T0" fmla="*/ 52 w 367"/>
                <a:gd name="T1" fmla="*/ 0 h 413"/>
                <a:gd name="T2" fmla="*/ 7 w 367"/>
                <a:gd name="T3" fmla="*/ 38 h 413"/>
                <a:gd name="T4" fmla="*/ 0 w 367"/>
                <a:gd name="T5" fmla="*/ 413 h 413"/>
                <a:gd name="T6" fmla="*/ 161 w 367"/>
                <a:gd name="T7" fmla="*/ 413 h 413"/>
                <a:gd name="T8" fmla="*/ 168 w 367"/>
                <a:gd name="T9" fmla="*/ 265 h 413"/>
                <a:gd name="T10" fmla="*/ 194 w 367"/>
                <a:gd name="T11" fmla="*/ 265 h 413"/>
                <a:gd name="T12" fmla="*/ 215 w 367"/>
                <a:gd name="T13" fmla="*/ 413 h 413"/>
                <a:gd name="T14" fmla="*/ 367 w 367"/>
                <a:gd name="T15" fmla="*/ 413 h 413"/>
                <a:gd name="T16" fmla="*/ 348 w 367"/>
                <a:gd name="T17" fmla="*/ 38 h 413"/>
                <a:gd name="T18" fmla="*/ 52 w 367"/>
                <a:gd name="T19" fmla="*/ 0 h 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7" h="413">
                  <a:moveTo>
                    <a:pt x="52" y="0"/>
                  </a:moveTo>
                  <a:lnTo>
                    <a:pt x="7" y="38"/>
                  </a:lnTo>
                  <a:lnTo>
                    <a:pt x="0" y="413"/>
                  </a:lnTo>
                  <a:lnTo>
                    <a:pt x="161" y="413"/>
                  </a:lnTo>
                  <a:lnTo>
                    <a:pt x="168" y="265"/>
                  </a:lnTo>
                  <a:lnTo>
                    <a:pt x="194" y="265"/>
                  </a:lnTo>
                  <a:lnTo>
                    <a:pt x="215" y="413"/>
                  </a:lnTo>
                  <a:lnTo>
                    <a:pt x="367" y="413"/>
                  </a:lnTo>
                  <a:lnTo>
                    <a:pt x="348" y="38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2763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2" name="Freeform 34"/>
            <p:cNvSpPr/>
            <p:nvPr/>
          </p:nvSpPr>
          <p:spPr bwMode="auto">
            <a:xfrm>
              <a:off x="892390" y="20500156"/>
              <a:ext cx="1235075" cy="784225"/>
            </a:xfrm>
            <a:custGeom>
              <a:avLst/>
              <a:gdLst>
                <a:gd name="T0" fmla="*/ 87 w 328"/>
                <a:gd name="T1" fmla="*/ 16 h 209"/>
                <a:gd name="T2" fmla="*/ 159 w 328"/>
                <a:gd name="T3" fmla="*/ 2 h 209"/>
                <a:gd name="T4" fmla="*/ 247 w 328"/>
                <a:gd name="T5" fmla="*/ 16 h 209"/>
                <a:gd name="T6" fmla="*/ 318 w 328"/>
                <a:gd name="T7" fmla="*/ 114 h 209"/>
                <a:gd name="T8" fmla="*/ 324 w 328"/>
                <a:gd name="T9" fmla="*/ 145 h 209"/>
                <a:gd name="T10" fmla="*/ 262 w 328"/>
                <a:gd name="T11" fmla="*/ 198 h 209"/>
                <a:gd name="T12" fmla="*/ 228 w 328"/>
                <a:gd name="T13" fmla="*/ 165 h 209"/>
                <a:gd name="T14" fmla="*/ 273 w 328"/>
                <a:gd name="T15" fmla="*/ 125 h 209"/>
                <a:gd name="T16" fmla="*/ 237 w 328"/>
                <a:gd name="T17" fmla="*/ 82 h 209"/>
                <a:gd name="T18" fmla="*/ 242 w 328"/>
                <a:gd name="T19" fmla="*/ 207 h 209"/>
                <a:gd name="T20" fmla="*/ 98 w 328"/>
                <a:gd name="T21" fmla="*/ 207 h 209"/>
                <a:gd name="T22" fmla="*/ 96 w 328"/>
                <a:gd name="T23" fmla="*/ 82 h 209"/>
                <a:gd name="T24" fmla="*/ 62 w 328"/>
                <a:gd name="T25" fmla="*/ 132 h 209"/>
                <a:gd name="T26" fmla="*/ 105 w 328"/>
                <a:gd name="T27" fmla="*/ 168 h 209"/>
                <a:gd name="T28" fmla="*/ 73 w 328"/>
                <a:gd name="T29" fmla="*/ 209 h 209"/>
                <a:gd name="T30" fmla="*/ 16 w 328"/>
                <a:gd name="T31" fmla="*/ 162 h 209"/>
                <a:gd name="T32" fmla="*/ 13 w 328"/>
                <a:gd name="T33" fmla="*/ 125 h 209"/>
                <a:gd name="T34" fmla="*/ 87 w 328"/>
                <a:gd name="T35" fmla="*/ 16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28" h="209">
                  <a:moveTo>
                    <a:pt x="87" y="16"/>
                  </a:moveTo>
                  <a:cubicBezTo>
                    <a:pt x="87" y="16"/>
                    <a:pt x="133" y="4"/>
                    <a:pt x="159" y="2"/>
                  </a:cubicBezTo>
                  <a:cubicBezTo>
                    <a:pt x="185" y="0"/>
                    <a:pt x="247" y="16"/>
                    <a:pt x="247" y="16"/>
                  </a:cubicBezTo>
                  <a:cubicBezTo>
                    <a:pt x="247" y="16"/>
                    <a:pt x="298" y="82"/>
                    <a:pt x="318" y="114"/>
                  </a:cubicBezTo>
                  <a:cubicBezTo>
                    <a:pt x="323" y="121"/>
                    <a:pt x="328" y="132"/>
                    <a:pt x="324" y="145"/>
                  </a:cubicBezTo>
                  <a:cubicBezTo>
                    <a:pt x="319" y="158"/>
                    <a:pt x="262" y="198"/>
                    <a:pt x="262" y="198"/>
                  </a:cubicBezTo>
                  <a:cubicBezTo>
                    <a:pt x="228" y="165"/>
                    <a:pt x="228" y="165"/>
                    <a:pt x="228" y="165"/>
                  </a:cubicBezTo>
                  <a:cubicBezTo>
                    <a:pt x="273" y="125"/>
                    <a:pt x="273" y="125"/>
                    <a:pt x="273" y="125"/>
                  </a:cubicBezTo>
                  <a:cubicBezTo>
                    <a:pt x="237" y="82"/>
                    <a:pt x="237" y="82"/>
                    <a:pt x="237" y="82"/>
                  </a:cubicBezTo>
                  <a:cubicBezTo>
                    <a:pt x="242" y="207"/>
                    <a:pt x="242" y="207"/>
                    <a:pt x="242" y="207"/>
                  </a:cubicBezTo>
                  <a:cubicBezTo>
                    <a:pt x="98" y="207"/>
                    <a:pt x="98" y="207"/>
                    <a:pt x="98" y="207"/>
                  </a:cubicBezTo>
                  <a:cubicBezTo>
                    <a:pt x="96" y="82"/>
                    <a:pt x="96" y="82"/>
                    <a:pt x="96" y="82"/>
                  </a:cubicBezTo>
                  <a:cubicBezTo>
                    <a:pt x="62" y="132"/>
                    <a:pt x="62" y="132"/>
                    <a:pt x="62" y="132"/>
                  </a:cubicBezTo>
                  <a:cubicBezTo>
                    <a:pt x="105" y="168"/>
                    <a:pt x="105" y="168"/>
                    <a:pt x="105" y="168"/>
                  </a:cubicBezTo>
                  <a:cubicBezTo>
                    <a:pt x="73" y="209"/>
                    <a:pt x="73" y="209"/>
                    <a:pt x="73" y="209"/>
                  </a:cubicBezTo>
                  <a:cubicBezTo>
                    <a:pt x="73" y="209"/>
                    <a:pt x="33" y="177"/>
                    <a:pt x="16" y="162"/>
                  </a:cubicBezTo>
                  <a:cubicBezTo>
                    <a:pt x="0" y="147"/>
                    <a:pt x="13" y="125"/>
                    <a:pt x="13" y="125"/>
                  </a:cubicBezTo>
                  <a:lnTo>
                    <a:pt x="87" y="16"/>
                  </a:lnTo>
                  <a:close/>
                </a:path>
              </a:pathLst>
            </a:custGeom>
            <a:solidFill>
              <a:srgbClr val="6FAF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3" name="Freeform 35"/>
            <p:cNvSpPr/>
            <p:nvPr/>
          </p:nvSpPr>
          <p:spPr bwMode="auto">
            <a:xfrm>
              <a:off x="1355940" y="20504919"/>
              <a:ext cx="266700" cy="228600"/>
            </a:xfrm>
            <a:custGeom>
              <a:avLst/>
              <a:gdLst>
                <a:gd name="T0" fmla="*/ 27 w 71"/>
                <a:gd name="T1" fmla="*/ 52 h 61"/>
                <a:gd name="T2" fmla="*/ 59 w 71"/>
                <a:gd name="T3" fmla="*/ 34 h 61"/>
                <a:gd name="T4" fmla="*/ 71 w 71"/>
                <a:gd name="T5" fmla="*/ 4 h 61"/>
                <a:gd name="T6" fmla="*/ 36 w 71"/>
                <a:gd name="T7" fmla="*/ 1 h 61"/>
                <a:gd name="T8" fmla="*/ 0 w 71"/>
                <a:gd name="T9" fmla="*/ 7 h 61"/>
                <a:gd name="T10" fmla="*/ 27 w 71"/>
                <a:gd name="T11" fmla="*/ 52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1" h="61">
                  <a:moveTo>
                    <a:pt x="27" y="52"/>
                  </a:moveTo>
                  <a:cubicBezTo>
                    <a:pt x="42" y="61"/>
                    <a:pt x="54" y="47"/>
                    <a:pt x="59" y="34"/>
                  </a:cubicBezTo>
                  <a:cubicBezTo>
                    <a:pt x="64" y="25"/>
                    <a:pt x="69" y="14"/>
                    <a:pt x="71" y="4"/>
                  </a:cubicBezTo>
                  <a:cubicBezTo>
                    <a:pt x="58" y="2"/>
                    <a:pt x="45" y="0"/>
                    <a:pt x="36" y="1"/>
                  </a:cubicBezTo>
                  <a:cubicBezTo>
                    <a:pt x="26" y="2"/>
                    <a:pt x="12" y="4"/>
                    <a:pt x="0" y="7"/>
                  </a:cubicBezTo>
                  <a:cubicBezTo>
                    <a:pt x="6" y="23"/>
                    <a:pt x="13" y="43"/>
                    <a:pt x="27" y="52"/>
                  </a:cubicBezTo>
                  <a:close/>
                </a:path>
              </a:pathLst>
            </a:custGeom>
            <a:solidFill>
              <a:srgbClr val="2763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4" name="Freeform 36"/>
            <p:cNvSpPr/>
            <p:nvPr/>
          </p:nvSpPr>
          <p:spPr bwMode="auto">
            <a:xfrm>
              <a:off x="1424202" y="20342994"/>
              <a:ext cx="134938" cy="231775"/>
            </a:xfrm>
            <a:custGeom>
              <a:avLst/>
              <a:gdLst>
                <a:gd name="T0" fmla="*/ 0 w 36"/>
                <a:gd name="T1" fmla="*/ 0 h 62"/>
                <a:gd name="T2" fmla="*/ 0 w 36"/>
                <a:gd name="T3" fmla="*/ 50 h 62"/>
                <a:gd name="T4" fmla="*/ 18 w 36"/>
                <a:gd name="T5" fmla="*/ 61 h 62"/>
                <a:gd name="T6" fmla="*/ 36 w 36"/>
                <a:gd name="T7" fmla="*/ 50 h 62"/>
                <a:gd name="T8" fmla="*/ 36 w 36"/>
                <a:gd name="T9" fmla="*/ 0 h 62"/>
                <a:gd name="T10" fmla="*/ 0 w 36"/>
                <a:gd name="T11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62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  <a:cubicBezTo>
                    <a:pt x="0" y="50"/>
                    <a:pt x="2" y="61"/>
                    <a:pt x="18" y="61"/>
                  </a:cubicBezTo>
                  <a:cubicBezTo>
                    <a:pt x="36" y="62"/>
                    <a:pt x="36" y="50"/>
                    <a:pt x="36" y="50"/>
                  </a:cubicBezTo>
                  <a:cubicBezTo>
                    <a:pt x="36" y="0"/>
                    <a:pt x="36" y="0"/>
                    <a:pt x="36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BC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5" name="Freeform 37"/>
            <p:cNvSpPr/>
            <p:nvPr/>
          </p:nvSpPr>
          <p:spPr bwMode="auto">
            <a:xfrm>
              <a:off x="1424202" y="20342994"/>
              <a:ext cx="134938" cy="82550"/>
            </a:xfrm>
            <a:custGeom>
              <a:avLst/>
              <a:gdLst>
                <a:gd name="T0" fmla="*/ 36 w 36"/>
                <a:gd name="T1" fmla="*/ 17 h 22"/>
                <a:gd name="T2" fmla="*/ 36 w 36"/>
                <a:gd name="T3" fmla="*/ 0 h 22"/>
                <a:gd name="T4" fmla="*/ 0 w 36"/>
                <a:gd name="T5" fmla="*/ 0 h 22"/>
                <a:gd name="T6" fmla="*/ 0 w 36"/>
                <a:gd name="T7" fmla="*/ 18 h 22"/>
                <a:gd name="T8" fmla="*/ 36 w 36"/>
                <a:gd name="T9" fmla="*/ 17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22">
                  <a:moveTo>
                    <a:pt x="36" y="17"/>
                  </a:moveTo>
                  <a:cubicBezTo>
                    <a:pt x="36" y="0"/>
                    <a:pt x="36" y="0"/>
                    <a:pt x="3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13" y="22"/>
                    <a:pt x="24" y="21"/>
                    <a:pt x="36" y="17"/>
                  </a:cubicBezTo>
                  <a:close/>
                </a:path>
              </a:pathLst>
            </a:custGeom>
            <a:solidFill>
              <a:srgbClr val="F2BF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6" name="Freeform 38"/>
            <p:cNvSpPr/>
            <p:nvPr/>
          </p:nvSpPr>
          <p:spPr bwMode="auto">
            <a:xfrm>
              <a:off x="1682965" y="21127219"/>
              <a:ext cx="184150" cy="198438"/>
            </a:xfrm>
            <a:custGeom>
              <a:avLst/>
              <a:gdLst>
                <a:gd name="T0" fmla="*/ 21 w 49"/>
                <a:gd name="T1" fmla="*/ 0 h 53"/>
                <a:gd name="T2" fmla="*/ 7 w 49"/>
                <a:gd name="T3" fmla="*/ 14 h 53"/>
                <a:gd name="T4" fmla="*/ 8 w 49"/>
                <a:gd name="T5" fmla="*/ 37 h 53"/>
                <a:gd name="T6" fmla="*/ 36 w 49"/>
                <a:gd name="T7" fmla="*/ 39 h 53"/>
                <a:gd name="T8" fmla="*/ 49 w 49"/>
                <a:gd name="T9" fmla="*/ 28 h 53"/>
                <a:gd name="T10" fmla="*/ 21 w 49"/>
                <a:gd name="T11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" h="53">
                  <a:moveTo>
                    <a:pt x="21" y="0"/>
                  </a:moveTo>
                  <a:cubicBezTo>
                    <a:pt x="7" y="14"/>
                    <a:pt x="7" y="14"/>
                    <a:pt x="7" y="14"/>
                  </a:cubicBezTo>
                  <a:cubicBezTo>
                    <a:pt x="7" y="14"/>
                    <a:pt x="0" y="25"/>
                    <a:pt x="8" y="37"/>
                  </a:cubicBezTo>
                  <a:cubicBezTo>
                    <a:pt x="20" y="53"/>
                    <a:pt x="36" y="39"/>
                    <a:pt x="36" y="39"/>
                  </a:cubicBezTo>
                  <a:cubicBezTo>
                    <a:pt x="36" y="39"/>
                    <a:pt x="41" y="35"/>
                    <a:pt x="49" y="28"/>
                  </a:cubicBezTo>
                  <a:lnTo>
                    <a:pt x="21" y="0"/>
                  </a:lnTo>
                  <a:close/>
                </a:path>
              </a:pathLst>
            </a:custGeom>
            <a:solidFill>
              <a:srgbClr val="FBC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7" name="Freeform 39"/>
            <p:cNvSpPr/>
            <p:nvPr/>
          </p:nvSpPr>
          <p:spPr bwMode="auto">
            <a:xfrm>
              <a:off x="1182902" y="21149444"/>
              <a:ext cx="173038" cy="200025"/>
            </a:xfrm>
            <a:custGeom>
              <a:avLst/>
              <a:gdLst>
                <a:gd name="T0" fmla="*/ 38 w 46"/>
                <a:gd name="T1" fmla="*/ 13 h 53"/>
                <a:gd name="T2" fmla="*/ 24 w 46"/>
                <a:gd name="T3" fmla="*/ 0 h 53"/>
                <a:gd name="T4" fmla="*/ 0 w 46"/>
                <a:gd name="T5" fmla="*/ 31 h 53"/>
                <a:gd name="T6" fmla="*/ 10 w 46"/>
                <a:gd name="T7" fmla="*/ 39 h 53"/>
                <a:gd name="T8" fmla="*/ 38 w 46"/>
                <a:gd name="T9" fmla="*/ 37 h 53"/>
                <a:gd name="T10" fmla="*/ 38 w 46"/>
                <a:gd name="T11" fmla="*/ 1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6" h="53">
                  <a:moveTo>
                    <a:pt x="38" y="13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10" y="39"/>
                    <a:pt x="10" y="39"/>
                    <a:pt x="10" y="39"/>
                  </a:cubicBezTo>
                  <a:cubicBezTo>
                    <a:pt x="10" y="39"/>
                    <a:pt x="27" y="53"/>
                    <a:pt x="38" y="37"/>
                  </a:cubicBezTo>
                  <a:cubicBezTo>
                    <a:pt x="46" y="25"/>
                    <a:pt x="38" y="13"/>
                    <a:pt x="38" y="13"/>
                  </a:cubicBezTo>
                  <a:close/>
                </a:path>
              </a:pathLst>
            </a:custGeom>
            <a:solidFill>
              <a:srgbClr val="FBC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8" name="Freeform 40"/>
            <p:cNvSpPr/>
            <p:nvPr/>
          </p:nvSpPr>
          <p:spPr bwMode="auto">
            <a:xfrm>
              <a:off x="1449602" y="21614581"/>
              <a:ext cx="169863" cy="23813"/>
            </a:xfrm>
            <a:custGeom>
              <a:avLst/>
              <a:gdLst>
                <a:gd name="T0" fmla="*/ 27 w 45"/>
                <a:gd name="T1" fmla="*/ 6 h 6"/>
                <a:gd name="T2" fmla="*/ 23 w 45"/>
                <a:gd name="T3" fmla="*/ 6 h 6"/>
                <a:gd name="T4" fmla="*/ 19 w 45"/>
                <a:gd name="T5" fmla="*/ 6 h 6"/>
                <a:gd name="T6" fmla="*/ 2 w 45"/>
                <a:gd name="T7" fmla="*/ 4 h 6"/>
                <a:gd name="T8" fmla="*/ 0 w 45"/>
                <a:gd name="T9" fmla="*/ 1 h 6"/>
                <a:gd name="T10" fmla="*/ 3 w 45"/>
                <a:gd name="T11" fmla="*/ 0 h 6"/>
                <a:gd name="T12" fmla="*/ 19 w 45"/>
                <a:gd name="T13" fmla="*/ 2 h 6"/>
                <a:gd name="T14" fmla="*/ 23 w 45"/>
                <a:gd name="T15" fmla="*/ 2 h 6"/>
                <a:gd name="T16" fmla="*/ 42 w 45"/>
                <a:gd name="T17" fmla="*/ 0 h 6"/>
                <a:gd name="T18" fmla="*/ 44 w 45"/>
                <a:gd name="T19" fmla="*/ 1 h 6"/>
                <a:gd name="T20" fmla="*/ 43 w 45"/>
                <a:gd name="T21" fmla="*/ 4 h 6"/>
                <a:gd name="T22" fmla="*/ 27 w 45"/>
                <a:gd name="T2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5" h="6">
                  <a:moveTo>
                    <a:pt x="27" y="6"/>
                  </a:moveTo>
                  <a:cubicBezTo>
                    <a:pt x="26" y="6"/>
                    <a:pt x="24" y="6"/>
                    <a:pt x="23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9" y="6"/>
                    <a:pt x="2" y="4"/>
                    <a:pt x="2" y="4"/>
                  </a:cubicBezTo>
                  <a:cubicBezTo>
                    <a:pt x="1" y="4"/>
                    <a:pt x="0" y="2"/>
                    <a:pt x="0" y="1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3" y="0"/>
                    <a:pt x="10" y="2"/>
                    <a:pt x="19" y="2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31" y="2"/>
                    <a:pt x="38" y="2"/>
                    <a:pt x="42" y="0"/>
                  </a:cubicBezTo>
                  <a:cubicBezTo>
                    <a:pt x="43" y="0"/>
                    <a:pt x="44" y="0"/>
                    <a:pt x="44" y="1"/>
                  </a:cubicBezTo>
                  <a:cubicBezTo>
                    <a:pt x="45" y="2"/>
                    <a:pt x="44" y="3"/>
                    <a:pt x="43" y="4"/>
                  </a:cubicBezTo>
                  <a:cubicBezTo>
                    <a:pt x="39" y="6"/>
                    <a:pt x="34" y="6"/>
                    <a:pt x="27" y="6"/>
                  </a:cubicBezTo>
                  <a:close/>
                </a:path>
              </a:pathLst>
            </a:custGeom>
            <a:solidFill>
              <a:srgbClr val="255B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9" name="Freeform 41"/>
            <p:cNvSpPr/>
            <p:nvPr/>
          </p:nvSpPr>
          <p:spPr bwMode="auto">
            <a:xfrm>
              <a:off x="1114640" y="19790544"/>
              <a:ext cx="722313" cy="660400"/>
            </a:xfrm>
            <a:custGeom>
              <a:avLst/>
              <a:gdLst>
                <a:gd name="T0" fmla="*/ 16 w 192"/>
                <a:gd name="T1" fmla="*/ 9 h 176"/>
                <a:gd name="T2" fmla="*/ 30 w 192"/>
                <a:gd name="T3" fmla="*/ 135 h 176"/>
                <a:gd name="T4" fmla="*/ 164 w 192"/>
                <a:gd name="T5" fmla="*/ 133 h 176"/>
                <a:gd name="T6" fmla="*/ 179 w 192"/>
                <a:gd name="T7" fmla="*/ 4 h 176"/>
                <a:gd name="T8" fmla="*/ 142 w 192"/>
                <a:gd name="T9" fmla="*/ 5 h 176"/>
                <a:gd name="T10" fmla="*/ 93 w 192"/>
                <a:gd name="T11" fmla="*/ 28 h 176"/>
                <a:gd name="T12" fmla="*/ 16 w 192"/>
                <a:gd name="T13" fmla="*/ 9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2" h="176">
                  <a:moveTo>
                    <a:pt x="16" y="9"/>
                  </a:moveTo>
                  <a:cubicBezTo>
                    <a:pt x="16" y="9"/>
                    <a:pt x="0" y="101"/>
                    <a:pt x="30" y="135"/>
                  </a:cubicBezTo>
                  <a:cubicBezTo>
                    <a:pt x="61" y="169"/>
                    <a:pt x="135" y="176"/>
                    <a:pt x="164" y="133"/>
                  </a:cubicBezTo>
                  <a:cubicBezTo>
                    <a:pt x="192" y="90"/>
                    <a:pt x="179" y="4"/>
                    <a:pt x="179" y="4"/>
                  </a:cubicBezTo>
                  <a:cubicBezTo>
                    <a:pt x="179" y="4"/>
                    <a:pt x="164" y="17"/>
                    <a:pt x="142" y="5"/>
                  </a:cubicBezTo>
                  <a:cubicBezTo>
                    <a:pt x="142" y="5"/>
                    <a:pt x="120" y="28"/>
                    <a:pt x="93" y="28"/>
                  </a:cubicBezTo>
                  <a:cubicBezTo>
                    <a:pt x="67" y="29"/>
                    <a:pt x="29" y="0"/>
                    <a:pt x="16" y="9"/>
                  </a:cubicBezTo>
                  <a:close/>
                </a:path>
              </a:pathLst>
            </a:custGeom>
            <a:solidFill>
              <a:srgbClr val="FBC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0" name="Oval 42"/>
            <p:cNvSpPr>
              <a:spLocks noChangeArrowheads="1"/>
            </p:cNvSpPr>
            <p:nvPr/>
          </p:nvSpPr>
          <p:spPr bwMode="auto">
            <a:xfrm>
              <a:off x="1059077" y="19974694"/>
              <a:ext cx="161925" cy="161925"/>
            </a:xfrm>
            <a:prstGeom prst="ellipse">
              <a:avLst/>
            </a:prstGeom>
            <a:solidFill>
              <a:srgbClr val="FBC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1" name="Oval 43"/>
            <p:cNvSpPr>
              <a:spLocks noChangeArrowheads="1"/>
            </p:cNvSpPr>
            <p:nvPr/>
          </p:nvSpPr>
          <p:spPr bwMode="auto">
            <a:xfrm>
              <a:off x="1748052" y="19974694"/>
              <a:ext cx="165100" cy="161925"/>
            </a:xfrm>
            <a:prstGeom prst="ellipse">
              <a:avLst/>
            </a:prstGeom>
            <a:solidFill>
              <a:srgbClr val="FBC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2" name="Freeform 44"/>
            <p:cNvSpPr/>
            <p:nvPr/>
          </p:nvSpPr>
          <p:spPr bwMode="auto">
            <a:xfrm>
              <a:off x="1443252" y="20008031"/>
              <a:ext cx="88900" cy="153988"/>
            </a:xfrm>
            <a:custGeom>
              <a:avLst/>
              <a:gdLst>
                <a:gd name="T0" fmla="*/ 16 w 56"/>
                <a:gd name="T1" fmla="*/ 0 h 97"/>
                <a:gd name="T2" fmla="*/ 0 w 56"/>
                <a:gd name="T3" fmla="*/ 97 h 97"/>
                <a:gd name="T4" fmla="*/ 56 w 56"/>
                <a:gd name="T5" fmla="*/ 97 h 97"/>
                <a:gd name="T6" fmla="*/ 33 w 56"/>
                <a:gd name="T7" fmla="*/ 0 h 97"/>
                <a:gd name="T8" fmla="*/ 16 w 56"/>
                <a:gd name="T9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97">
                  <a:moveTo>
                    <a:pt x="16" y="0"/>
                  </a:moveTo>
                  <a:lnTo>
                    <a:pt x="0" y="97"/>
                  </a:lnTo>
                  <a:lnTo>
                    <a:pt x="56" y="97"/>
                  </a:lnTo>
                  <a:lnTo>
                    <a:pt x="33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2BF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3" name="Freeform 45"/>
            <p:cNvSpPr/>
            <p:nvPr/>
          </p:nvSpPr>
          <p:spPr bwMode="auto">
            <a:xfrm>
              <a:off x="1333715" y="20166781"/>
              <a:ext cx="338138" cy="138113"/>
            </a:xfrm>
            <a:custGeom>
              <a:avLst/>
              <a:gdLst>
                <a:gd name="T0" fmla="*/ 2 w 90"/>
                <a:gd name="T1" fmla="*/ 37 h 37"/>
                <a:gd name="T2" fmla="*/ 0 w 90"/>
                <a:gd name="T3" fmla="*/ 35 h 37"/>
                <a:gd name="T4" fmla="*/ 2 w 90"/>
                <a:gd name="T5" fmla="*/ 33 h 37"/>
                <a:gd name="T6" fmla="*/ 87 w 90"/>
                <a:gd name="T7" fmla="*/ 1 h 37"/>
                <a:gd name="T8" fmla="*/ 89 w 90"/>
                <a:gd name="T9" fmla="*/ 0 h 37"/>
                <a:gd name="T10" fmla="*/ 90 w 90"/>
                <a:gd name="T11" fmla="*/ 3 h 37"/>
                <a:gd name="T12" fmla="*/ 2 w 90"/>
                <a:gd name="T13" fmla="*/ 37 h 37"/>
                <a:gd name="T14" fmla="*/ 2 w 90"/>
                <a:gd name="T15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0" h="37">
                  <a:moveTo>
                    <a:pt x="2" y="37"/>
                  </a:moveTo>
                  <a:cubicBezTo>
                    <a:pt x="1" y="37"/>
                    <a:pt x="0" y="36"/>
                    <a:pt x="0" y="35"/>
                  </a:cubicBezTo>
                  <a:cubicBezTo>
                    <a:pt x="0" y="34"/>
                    <a:pt x="1" y="33"/>
                    <a:pt x="2" y="33"/>
                  </a:cubicBezTo>
                  <a:cubicBezTo>
                    <a:pt x="2" y="33"/>
                    <a:pt x="66" y="29"/>
                    <a:pt x="87" y="1"/>
                  </a:cubicBezTo>
                  <a:cubicBezTo>
                    <a:pt x="87" y="0"/>
                    <a:pt x="88" y="0"/>
                    <a:pt x="89" y="0"/>
                  </a:cubicBezTo>
                  <a:cubicBezTo>
                    <a:pt x="90" y="1"/>
                    <a:pt x="90" y="2"/>
                    <a:pt x="90" y="3"/>
                  </a:cubicBezTo>
                  <a:cubicBezTo>
                    <a:pt x="68" y="33"/>
                    <a:pt x="4" y="37"/>
                    <a:pt x="2" y="37"/>
                  </a:cubicBezTo>
                  <a:cubicBezTo>
                    <a:pt x="2" y="37"/>
                    <a:pt x="2" y="37"/>
                    <a:pt x="2" y="37"/>
                  </a:cubicBezTo>
                  <a:close/>
                </a:path>
              </a:pathLst>
            </a:custGeom>
            <a:solidFill>
              <a:srgbClr val="3530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4" name="Oval 46"/>
            <p:cNvSpPr>
              <a:spLocks noChangeArrowheads="1"/>
            </p:cNvSpPr>
            <p:nvPr/>
          </p:nvSpPr>
          <p:spPr bwMode="auto">
            <a:xfrm>
              <a:off x="1265452" y="19944531"/>
              <a:ext cx="79375" cy="76200"/>
            </a:xfrm>
            <a:prstGeom prst="ellipse">
              <a:avLst/>
            </a:prstGeom>
            <a:solidFill>
              <a:srgbClr val="3331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5" name="Oval 47"/>
            <p:cNvSpPr>
              <a:spLocks noChangeArrowheads="1"/>
            </p:cNvSpPr>
            <p:nvPr/>
          </p:nvSpPr>
          <p:spPr bwMode="auto">
            <a:xfrm>
              <a:off x="1630577" y="19944531"/>
              <a:ext cx="79375" cy="76200"/>
            </a:xfrm>
            <a:prstGeom prst="ellipse">
              <a:avLst/>
            </a:prstGeom>
            <a:solidFill>
              <a:srgbClr val="3331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6" name="Freeform 48"/>
            <p:cNvSpPr/>
            <p:nvPr/>
          </p:nvSpPr>
          <p:spPr bwMode="auto">
            <a:xfrm>
              <a:off x="1213065" y="19877856"/>
              <a:ext cx="157163" cy="55563"/>
            </a:xfrm>
            <a:custGeom>
              <a:avLst/>
              <a:gdLst>
                <a:gd name="T0" fmla="*/ 39 w 42"/>
                <a:gd name="T1" fmla="*/ 15 h 15"/>
                <a:gd name="T2" fmla="*/ 39 w 42"/>
                <a:gd name="T3" fmla="*/ 15 h 15"/>
                <a:gd name="T4" fmla="*/ 2 w 42"/>
                <a:gd name="T5" fmla="*/ 4 h 15"/>
                <a:gd name="T6" fmla="*/ 0 w 42"/>
                <a:gd name="T7" fmla="*/ 2 h 15"/>
                <a:gd name="T8" fmla="*/ 3 w 42"/>
                <a:gd name="T9" fmla="*/ 0 h 15"/>
                <a:gd name="T10" fmla="*/ 40 w 42"/>
                <a:gd name="T11" fmla="*/ 11 h 15"/>
                <a:gd name="T12" fmla="*/ 41 w 42"/>
                <a:gd name="T13" fmla="*/ 13 h 15"/>
                <a:gd name="T14" fmla="*/ 39 w 42"/>
                <a:gd name="T1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" h="15">
                  <a:moveTo>
                    <a:pt x="39" y="15"/>
                  </a:moveTo>
                  <a:cubicBezTo>
                    <a:pt x="39" y="15"/>
                    <a:pt x="39" y="15"/>
                    <a:pt x="39" y="15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40" y="11"/>
                    <a:pt x="40" y="11"/>
                    <a:pt x="40" y="11"/>
                  </a:cubicBezTo>
                  <a:cubicBezTo>
                    <a:pt x="41" y="11"/>
                    <a:pt x="42" y="12"/>
                    <a:pt x="41" y="13"/>
                  </a:cubicBezTo>
                  <a:cubicBezTo>
                    <a:pt x="41" y="14"/>
                    <a:pt x="40" y="15"/>
                    <a:pt x="39" y="15"/>
                  </a:cubicBezTo>
                  <a:close/>
                </a:path>
              </a:pathLst>
            </a:custGeom>
            <a:solidFill>
              <a:srgbClr val="3331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7" name="Freeform 49"/>
            <p:cNvSpPr/>
            <p:nvPr/>
          </p:nvSpPr>
          <p:spPr bwMode="auto">
            <a:xfrm>
              <a:off x="1581365" y="19873094"/>
              <a:ext cx="153988" cy="60325"/>
            </a:xfrm>
            <a:custGeom>
              <a:avLst/>
              <a:gdLst>
                <a:gd name="T0" fmla="*/ 3 w 41"/>
                <a:gd name="T1" fmla="*/ 16 h 16"/>
                <a:gd name="T2" fmla="*/ 3 w 41"/>
                <a:gd name="T3" fmla="*/ 16 h 16"/>
                <a:gd name="T4" fmla="*/ 40 w 41"/>
                <a:gd name="T5" fmla="*/ 5 h 16"/>
                <a:gd name="T6" fmla="*/ 41 w 41"/>
                <a:gd name="T7" fmla="*/ 2 h 16"/>
                <a:gd name="T8" fmla="*/ 38 w 41"/>
                <a:gd name="T9" fmla="*/ 1 h 16"/>
                <a:gd name="T10" fmla="*/ 2 w 41"/>
                <a:gd name="T11" fmla="*/ 12 h 16"/>
                <a:gd name="T12" fmla="*/ 1 w 41"/>
                <a:gd name="T13" fmla="*/ 15 h 16"/>
                <a:gd name="T14" fmla="*/ 3 w 41"/>
                <a:gd name="T15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" h="16">
                  <a:moveTo>
                    <a:pt x="3" y="16"/>
                  </a:moveTo>
                  <a:cubicBezTo>
                    <a:pt x="3" y="16"/>
                    <a:pt x="3" y="16"/>
                    <a:pt x="3" y="16"/>
                  </a:cubicBezTo>
                  <a:cubicBezTo>
                    <a:pt x="40" y="5"/>
                    <a:pt x="40" y="5"/>
                    <a:pt x="40" y="5"/>
                  </a:cubicBezTo>
                  <a:cubicBezTo>
                    <a:pt x="41" y="4"/>
                    <a:pt x="41" y="3"/>
                    <a:pt x="41" y="2"/>
                  </a:cubicBezTo>
                  <a:cubicBezTo>
                    <a:pt x="41" y="1"/>
                    <a:pt x="40" y="0"/>
                    <a:pt x="38" y="1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1" y="13"/>
                    <a:pt x="0" y="14"/>
                    <a:pt x="1" y="15"/>
                  </a:cubicBezTo>
                  <a:cubicBezTo>
                    <a:pt x="1" y="16"/>
                    <a:pt x="2" y="16"/>
                    <a:pt x="3" y="16"/>
                  </a:cubicBezTo>
                  <a:close/>
                </a:path>
              </a:pathLst>
            </a:custGeom>
            <a:solidFill>
              <a:srgbClr val="3331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38" name="组合 437"/>
          <p:cNvGrpSpPr>
            <a:grpSpLocks noChangeAspect="1"/>
          </p:cNvGrpSpPr>
          <p:nvPr/>
        </p:nvGrpSpPr>
        <p:grpSpPr>
          <a:xfrm>
            <a:off x="3830564" y="4672906"/>
            <a:ext cx="616415" cy="1779084"/>
            <a:chOff x="2984715" y="19247619"/>
            <a:chExt cx="1171575" cy="3381375"/>
          </a:xfrm>
        </p:grpSpPr>
        <p:sp>
          <p:nvSpPr>
            <p:cNvPr id="439" name="Freeform 5"/>
            <p:cNvSpPr/>
            <p:nvPr/>
          </p:nvSpPr>
          <p:spPr bwMode="auto">
            <a:xfrm>
              <a:off x="2984715" y="19247619"/>
              <a:ext cx="1106488" cy="985838"/>
            </a:xfrm>
            <a:custGeom>
              <a:avLst/>
              <a:gdLst>
                <a:gd name="T0" fmla="*/ 95 w 294"/>
                <a:gd name="T1" fmla="*/ 263 h 263"/>
                <a:gd name="T2" fmla="*/ 42 w 294"/>
                <a:gd name="T3" fmla="*/ 225 h 263"/>
                <a:gd name="T4" fmla="*/ 29 w 294"/>
                <a:gd name="T5" fmla="*/ 176 h 263"/>
                <a:gd name="T6" fmla="*/ 13 w 294"/>
                <a:gd name="T7" fmla="*/ 184 h 263"/>
                <a:gd name="T8" fmla="*/ 32 w 294"/>
                <a:gd name="T9" fmla="*/ 154 h 263"/>
                <a:gd name="T10" fmla="*/ 13 w 294"/>
                <a:gd name="T11" fmla="*/ 155 h 263"/>
                <a:gd name="T12" fmla="*/ 26 w 294"/>
                <a:gd name="T13" fmla="*/ 140 h 263"/>
                <a:gd name="T14" fmla="*/ 0 w 294"/>
                <a:gd name="T15" fmla="*/ 138 h 263"/>
                <a:gd name="T16" fmla="*/ 28 w 294"/>
                <a:gd name="T17" fmla="*/ 115 h 263"/>
                <a:gd name="T18" fmla="*/ 3 w 294"/>
                <a:gd name="T19" fmla="*/ 103 h 263"/>
                <a:gd name="T20" fmla="*/ 28 w 294"/>
                <a:gd name="T21" fmla="*/ 100 h 263"/>
                <a:gd name="T22" fmla="*/ 10 w 294"/>
                <a:gd name="T23" fmla="*/ 88 h 263"/>
                <a:gd name="T24" fmla="*/ 32 w 294"/>
                <a:gd name="T25" fmla="*/ 80 h 263"/>
                <a:gd name="T26" fmla="*/ 54 w 294"/>
                <a:gd name="T27" fmla="*/ 46 h 263"/>
                <a:gd name="T28" fmla="*/ 71 w 294"/>
                <a:gd name="T29" fmla="*/ 51 h 263"/>
                <a:gd name="T30" fmla="*/ 115 w 294"/>
                <a:gd name="T31" fmla="*/ 9 h 263"/>
                <a:gd name="T32" fmla="*/ 243 w 294"/>
                <a:gd name="T33" fmla="*/ 52 h 263"/>
                <a:gd name="T34" fmla="*/ 223 w 294"/>
                <a:gd name="T35" fmla="*/ 251 h 263"/>
                <a:gd name="T36" fmla="*/ 95 w 294"/>
                <a:gd name="T37" fmla="*/ 263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94" h="263">
                  <a:moveTo>
                    <a:pt x="95" y="263"/>
                  </a:moveTo>
                  <a:cubicBezTo>
                    <a:pt x="95" y="263"/>
                    <a:pt x="57" y="252"/>
                    <a:pt x="42" y="225"/>
                  </a:cubicBezTo>
                  <a:cubicBezTo>
                    <a:pt x="27" y="197"/>
                    <a:pt x="29" y="176"/>
                    <a:pt x="29" y="176"/>
                  </a:cubicBezTo>
                  <a:cubicBezTo>
                    <a:pt x="13" y="184"/>
                    <a:pt x="13" y="184"/>
                    <a:pt x="13" y="184"/>
                  </a:cubicBezTo>
                  <a:cubicBezTo>
                    <a:pt x="13" y="184"/>
                    <a:pt x="19" y="166"/>
                    <a:pt x="32" y="154"/>
                  </a:cubicBezTo>
                  <a:cubicBezTo>
                    <a:pt x="32" y="154"/>
                    <a:pt x="16" y="154"/>
                    <a:pt x="13" y="155"/>
                  </a:cubicBezTo>
                  <a:cubicBezTo>
                    <a:pt x="26" y="140"/>
                    <a:pt x="26" y="140"/>
                    <a:pt x="26" y="140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0" y="138"/>
                    <a:pt x="26" y="129"/>
                    <a:pt x="28" y="115"/>
                  </a:cubicBezTo>
                  <a:cubicBezTo>
                    <a:pt x="28" y="115"/>
                    <a:pt x="18" y="118"/>
                    <a:pt x="3" y="103"/>
                  </a:cubicBezTo>
                  <a:cubicBezTo>
                    <a:pt x="3" y="103"/>
                    <a:pt x="20" y="105"/>
                    <a:pt x="28" y="100"/>
                  </a:cubicBezTo>
                  <a:cubicBezTo>
                    <a:pt x="10" y="88"/>
                    <a:pt x="10" y="88"/>
                    <a:pt x="10" y="88"/>
                  </a:cubicBezTo>
                  <a:cubicBezTo>
                    <a:pt x="10" y="88"/>
                    <a:pt x="25" y="89"/>
                    <a:pt x="32" y="80"/>
                  </a:cubicBezTo>
                  <a:cubicBezTo>
                    <a:pt x="40" y="70"/>
                    <a:pt x="43" y="48"/>
                    <a:pt x="54" y="46"/>
                  </a:cubicBezTo>
                  <a:cubicBezTo>
                    <a:pt x="64" y="44"/>
                    <a:pt x="71" y="51"/>
                    <a:pt x="71" y="51"/>
                  </a:cubicBezTo>
                  <a:cubicBezTo>
                    <a:pt x="71" y="51"/>
                    <a:pt x="78" y="19"/>
                    <a:pt x="115" y="9"/>
                  </a:cubicBezTo>
                  <a:cubicBezTo>
                    <a:pt x="153" y="0"/>
                    <a:pt x="212" y="4"/>
                    <a:pt x="243" y="52"/>
                  </a:cubicBezTo>
                  <a:cubicBezTo>
                    <a:pt x="275" y="100"/>
                    <a:pt x="294" y="186"/>
                    <a:pt x="223" y="251"/>
                  </a:cubicBezTo>
                  <a:lnTo>
                    <a:pt x="95" y="263"/>
                  </a:lnTo>
                  <a:close/>
                </a:path>
              </a:pathLst>
            </a:custGeom>
            <a:solidFill>
              <a:srgbClr val="4C39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0" name="Freeform 6"/>
            <p:cNvSpPr/>
            <p:nvPr/>
          </p:nvSpPr>
          <p:spPr bwMode="auto">
            <a:xfrm>
              <a:off x="3184740" y="20789081"/>
              <a:ext cx="150813" cy="747713"/>
            </a:xfrm>
            <a:custGeom>
              <a:avLst/>
              <a:gdLst>
                <a:gd name="T0" fmla="*/ 6 w 40"/>
                <a:gd name="T1" fmla="*/ 10 h 199"/>
                <a:gd name="T2" fmla="*/ 0 w 40"/>
                <a:gd name="T3" fmla="*/ 184 h 199"/>
                <a:gd name="T4" fmla="*/ 17 w 40"/>
                <a:gd name="T5" fmla="*/ 198 h 199"/>
                <a:gd name="T6" fmla="*/ 37 w 40"/>
                <a:gd name="T7" fmla="*/ 181 h 199"/>
                <a:gd name="T8" fmla="*/ 40 w 40"/>
                <a:gd name="T9" fmla="*/ 0 h 199"/>
                <a:gd name="T10" fmla="*/ 6 w 40"/>
                <a:gd name="T11" fmla="*/ 10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" h="199">
                  <a:moveTo>
                    <a:pt x="6" y="10"/>
                  </a:moveTo>
                  <a:cubicBezTo>
                    <a:pt x="0" y="184"/>
                    <a:pt x="0" y="184"/>
                    <a:pt x="0" y="184"/>
                  </a:cubicBezTo>
                  <a:cubicBezTo>
                    <a:pt x="0" y="184"/>
                    <a:pt x="5" y="198"/>
                    <a:pt x="17" y="198"/>
                  </a:cubicBezTo>
                  <a:cubicBezTo>
                    <a:pt x="34" y="199"/>
                    <a:pt x="37" y="181"/>
                    <a:pt x="37" y="181"/>
                  </a:cubicBezTo>
                  <a:cubicBezTo>
                    <a:pt x="40" y="0"/>
                    <a:pt x="40" y="0"/>
                    <a:pt x="40" y="0"/>
                  </a:cubicBezTo>
                  <a:lnTo>
                    <a:pt x="6" y="10"/>
                  </a:lnTo>
                  <a:close/>
                </a:path>
              </a:pathLst>
            </a:custGeom>
            <a:solidFill>
              <a:srgbClr val="FBC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1" name="Freeform 7"/>
            <p:cNvSpPr/>
            <p:nvPr/>
          </p:nvSpPr>
          <p:spPr bwMode="auto">
            <a:xfrm>
              <a:off x="3840377" y="20789081"/>
              <a:ext cx="149225" cy="747713"/>
            </a:xfrm>
            <a:custGeom>
              <a:avLst/>
              <a:gdLst>
                <a:gd name="T0" fmla="*/ 34 w 40"/>
                <a:gd name="T1" fmla="*/ 10 h 199"/>
                <a:gd name="T2" fmla="*/ 40 w 40"/>
                <a:gd name="T3" fmla="*/ 184 h 199"/>
                <a:gd name="T4" fmla="*/ 23 w 40"/>
                <a:gd name="T5" fmla="*/ 198 h 199"/>
                <a:gd name="T6" fmla="*/ 3 w 40"/>
                <a:gd name="T7" fmla="*/ 181 h 199"/>
                <a:gd name="T8" fmla="*/ 0 w 40"/>
                <a:gd name="T9" fmla="*/ 0 h 199"/>
                <a:gd name="T10" fmla="*/ 34 w 40"/>
                <a:gd name="T11" fmla="*/ 10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" h="199">
                  <a:moveTo>
                    <a:pt x="34" y="10"/>
                  </a:moveTo>
                  <a:cubicBezTo>
                    <a:pt x="40" y="184"/>
                    <a:pt x="40" y="184"/>
                    <a:pt x="40" y="184"/>
                  </a:cubicBezTo>
                  <a:cubicBezTo>
                    <a:pt x="40" y="184"/>
                    <a:pt x="35" y="198"/>
                    <a:pt x="23" y="198"/>
                  </a:cubicBezTo>
                  <a:cubicBezTo>
                    <a:pt x="6" y="199"/>
                    <a:pt x="3" y="181"/>
                    <a:pt x="3" y="181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34" y="10"/>
                  </a:lnTo>
                  <a:close/>
                </a:path>
              </a:pathLst>
            </a:custGeom>
            <a:solidFill>
              <a:srgbClr val="FBC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2" name="Freeform 8"/>
            <p:cNvSpPr/>
            <p:nvPr/>
          </p:nvSpPr>
          <p:spPr bwMode="auto">
            <a:xfrm>
              <a:off x="3665752" y="22452781"/>
              <a:ext cx="490538" cy="176213"/>
            </a:xfrm>
            <a:custGeom>
              <a:avLst/>
              <a:gdLst>
                <a:gd name="T0" fmla="*/ 71 w 130"/>
                <a:gd name="T1" fmla="*/ 0 h 47"/>
                <a:gd name="T2" fmla="*/ 109 w 130"/>
                <a:gd name="T3" fmla="*/ 15 h 47"/>
                <a:gd name="T4" fmla="*/ 113 w 130"/>
                <a:gd name="T5" fmla="*/ 44 h 47"/>
                <a:gd name="T6" fmla="*/ 3 w 130"/>
                <a:gd name="T7" fmla="*/ 39 h 47"/>
                <a:gd name="T8" fmla="*/ 9 w 130"/>
                <a:gd name="T9" fmla="*/ 10 h 47"/>
                <a:gd name="T10" fmla="*/ 71 w 130"/>
                <a:gd name="T11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47">
                  <a:moveTo>
                    <a:pt x="71" y="0"/>
                  </a:moveTo>
                  <a:cubicBezTo>
                    <a:pt x="71" y="0"/>
                    <a:pt x="88" y="11"/>
                    <a:pt x="109" y="15"/>
                  </a:cubicBezTo>
                  <a:cubicBezTo>
                    <a:pt x="130" y="18"/>
                    <a:pt x="126" y="41"/>
                    <a:pt x="113" y="44"/>
                  </a:cubicBezTo>
                  <a:cubicBezTo>
                    <a:pt x="100" y="47"/>
                    <a:pt x="7" y="47"/>
                    <a:pt x="3" y="39"/>
                  </a:cubicBezTo>
                  <a:cubicBezTo>
                    <a:pt x="0" y="31"/>
                    <a:pt x="9" y="10"/>
                    <a:pt x="9" y="10"/>
                  </a:cubicBezTo>
                  <a:lnTo>
                    <a:pt x="71" y="0"/>
                  </a:lnTo>
                  <a:close/>
                </a:path>
              </a:pathLst>
            </a:custGeom>
            <a:solidFill>
              <a:srgbClr val="4C39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3" name="Freeform 9"/>
            <p:cNvSpPr/>
            <p:nvPr/>
          </p:nvSpPr>
          <p:spPr bwMode="auto">
            <a:xfrm>
              <a:off x="3072027" y="22452781"/>
              <a:ext cx="469900" cy="168275"/>
            </a:xfrm>
            <a:custGeom>
              <a:avLst/>
              <a:gdLst>
                <a:gd name="T0" fmla="*/ 57 w 125"/>
                <a:gd name="T1" fmla="*/ 0 h 45"/>
                <a:gd name="T2" fmla="*/ 20 w 125"/>
                <a:gd name="T3" fmla="*/ 14 h 45"/>
                <a:gd name="T4" fmla="*/ 17 w 125"/>
                <a:gd name="T5" fmla="*/ 42 h 45"/>
                <a:gd name="T6" fmla="*/ 122 w 125"/>
                <a:gd name="T7" fmla="*/ 37 h 45"/>
                <a:gd name="T8" fmla="*/ 117 w 125"/>
                <a:gd name="T9" fmla="*/ 10 h 45"/>
                <a:gd name="T10" fmla="*/ 57 w 125"/>
                <a:gd name="T11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5" h="45">
                  <a:moveTo>
                    <a:pt x="57" y="0"/>
                  </a:moveTo>
                  <a:cubicBezTo>
                    <a:pt x="57" y="0"/>
                    <a:pt x="41" y="11"/>
                    <a:pt x="20" y="14"/>
                  </a:cubicBezTo>
                  <a:cubicBezTo>
                    <a:pt x="0" y="17"/>
                    <a:pt x="5" y="39"/>
                    <a:pt x="17" y="42"/>
                  </a:cubicBezTo>
                  <a:cubicBezTo>
                    <a:pt x="30" y="45"/>
                    <a:pt x="118" y="45"/>
                    <a:pt x="122" y="37"/>
                  </a:cubicBezTo>
                  <a:cubicBezTo>
                    <a:pt x="125" y="29"/>
                    <a:pt x="117" y="10"/>
                    <a:pt x="117" y="10"/>
                  </a:cubicBezTo>
                  <a:lnTo>
                    <a:pt x="57" y="0"/>
                  </a:lnTo>
                  <a:close/>
                </a:path>
              </a:pathLst>
            </a:custGeom>
            <a:solidFill>
              <a:srgbClr val="4C39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4" name="Freeform 10"/>
            <p:cNvSpPr/>
            <p:nvPr/>
          </p:nvSpPr>
          <p:spPr bwMode="auto">
            <a:xfrm>
              <a:off x="3286340" y="21311369"/>
              <a:ext cx="658813" cy="1189038"/>
            </a:xfrm>
            <a:custGeom>
              <a:avLst/>
              <a:gdLst>
                <a:gd name="T0" fmla="*/ 26 w 415"/>
                <a:gd name="T1" fmla="*/ 5 h 749"/>
                <a:gd name="T2" fmla="*/ 0 w 415"/>
                <a:gd name="T3" fmla="*/ 719 h 749"/>
                <a:gd name="T4" fmla="*/ 145 w 415"/>
                <a:gd name="T5" fmla="*/ 749 h 749"/>
                <a:gd name="T6" fmla="*/ 178 w 415"/>
                <a:gd name="T7" fmla="*/ 156 h 749"/>
                <a:gd name="T8" fmla="*/ 204 w 415"/>
                <a:gd name="T9" fmla="*/ 156 h 749"/>
                <a:gd name="T10" fmla="*/ 256 w 415"/>
                <a:gd name="T11" fmla="*/ 749 h 749"/>
                <a:gd name="T12" fmla="*/ 415 w 415"/>
                <a:gd name="T13" fmla="*/ 723 h 749"/>
                <a:gd name="T14" fmla="*/ 367 w 415"/>
                <a:gd name="T15" fmla="*/ 0 h 749"/>
                <a:gd name="T16" fmla="*/ 26 w 415"/>
                <a:gd name="T17" fmla="*/ 5 h 7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5" h="749">
                  <a:moveTo>
                    <a:pt x="26" y="5"/>
                  </a:moveTo>
                  <a:lnTo>
                    <a:pt x="0" y="719"/>
                  </a:lnTo>
                  <a:lnTo>
                    <a:pt x="145" y="749"/>
                  </a:lnTo>
                  <a:lnTo>
                    <a:pt x="178" y="156"/>
                  </a:lnTo>
                  <a:lnTo>
                    <a:pt x="204" y="156"/>
                  </a:lnTo>
                  <a:lnTo>
                    <a:pt x="256" y="749"/>
                  </a:lnTo>
                  <a:lnTo>
                    <a:pt x="415" y="723"/>
                  </a:lnTo>
                  <a:lnTo>
                    <a:pt x="367" y="0"/>
                  </a:lnTo>
                  <a:lnTo>
                    <a:pt x="26" y="5"/>
                  </a:lnTo>
                  <a:close/>
                </a:path>
              </a:pathLst>
            </a:custGeom>
            <a:solidFill>
              <a:srgbClr val="252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5" name="Freeform 11"/>
            <p:cNvSpPr/>
            <p:nvPr/>
          </p:nvSpPr>
          <p:spPr bwMode="auto">
            <a:xfrm>
              <a:off x="3505415" y="21536794"/>
              <a:ext cx="168275" cy="22225"/>
            </a:xfrm>
            <a:custGeom>
              <a:avLst/>
              <a:gdLst>
                <a:gd name="T0" fmla="*/ 27 w 45"/>
                <a:gd name="T1" fmla="*/ 6 h 6"/>
                <a:gd name="T2" fmla="*/ 23 w 45"/>
                <a:gd name="T3" fmla="*/ 6 h 6"/>
                <a:gd name="T4" fmla="*/ 19 w 45"/>
                <a:gd name="T5" fmla="*/ 6 h 6"/>
                <a:gd name="T6" fmla="*/ 1 w 45"/>
                <a:gd name="T7" fmla="*/ 4 h 6"/>
                <a:gd name="T8" fmla="*/ 0 w 45"/>
                <a:gd name="T9" fmla="*/ 1 h 6"/>
                <a:gd name="T10" fmla="*/ 3 w 45"/>
                <a:gd name="T11" fmla="*/ 0 h 6"/>
                <a:gd name="T12" fmla="*/ 19 w 45"/>
                <a:gd name="T13" fmla="*/ 2 h 6"/>
                <a:gd name="T14" fmla="*/ 23 w 45"/>
                <a:gd name="T15" fmla="*/ 2 h 6"/>
                <a:gd name="T16" fmla="*/ 41 w 45"/>
                <a:gd name="T17" fmla="*/ 0 h 6"/>
                <a:gd name="T18" fmla="*/ 44 w 45"/>
                <a:gd name="T19" fmla="*/ 1 h 6"/>
                <a:gd name="T20" fmla="*/ 43 w 45"/>
                <a:gd name="T21" fmla="*/ 4 h 6"/>
                <a:gd name="T22" fmla="*/ 27 w 45"/>
                <a:gd name="T2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5" h="6">
                  <a:moveTo>
                    <a:pt x="27" y="6"/>
                  </a:moveTo>
                  <a:cubicBezTo>
                    <a:pt x="26" y="6"/>
                    <a:pt x="24" y="6"/>
                    <a:pt x="23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9" y="6"/>
                    <a:pt x="2" y="4"/>
                    <a:pt x="1" y="4"/>
                  </a:cubicBezTo>
                  <a:cubicBezTo>
                    <a:pt x="0" y="4"/>
                    <a:pt x="0" y="2"/>
                    <a:pt x="0" y="1"/>
                  </a:cubicBezTo>
                  <a:cubicBezTo>
                    <a:pt x="0" y="0"/>
                    <a:pt x="2" y="0"/>
                    <a:pt x="3" y="0"/>
                  </a:cubicBezTo>
                  <a:cubicBezTo>
                    <a:pt x="3" y="0"/>
                    <a:pt x="9" y="2"/>
                    <a:pt x="19" y="2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31" y="2"/>
                    <a:pt x="38" y="2"/>
                    <a:pt x="41" y="0"/>
                  </a:cubicBezTo>
                  <a:cubicBezTo>
                    <a:pt x="42" y="0"/>
                    <a:pt x="44" y="0"/>
                    <a:pt x="44" y="1"/>
                  </a:cubicBezTo>
                  <a:cubicBezTo>
                    <a:pt x="45" y="2"/>
                    <a:pt x="44" y="3"/>
                    <a:pt x="43" y="4"/>
                  </a:cubicBezTo>
                  <a:cubicBezTo>
                    <a:pt x="39" y="6"/>
                    <a:pt x="34" y="6"/>
                    <a:pt x="27" y="6"/>
                  </a:cubicBezTo>
                  <a:close/>
                </a:path>
              </a:pathLst>
            </a:custGeom>
            <a:solidFill>
              <a:srgbClr val="1E1E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6" name="Freeform 12"/>
            <p:cNvSpPr/>
            <p:nvPr/>
          </p:nvSpPr>
          <p:spPr bwMode="auto">
            <a:xfrm>
              <a:off x="3157752" y="20414431"/>
              <a:ext cx="831850" cy="927100"/>
            </a:xfrm>
            <a:custGeom>
              <a:avLst/>
              <a:gdLst>
                <a:gd name="T0" fmla="*/ 34 w 221"/>
                <a:gd name="T1" fmla="*/ 16 h 247"/>
                <a:gd name="T2" fmla="*/ 107 w 221"/>
                <a:gd name="T3" fmla="*/ 2 h 247"/>
                <a:gd name="T4" fmla="*/ 194 w 221"/>
                <a:gd name="T5" fmla="*/ 16 h 247"/>
                <a:gd name="T6" fmla="*/ 217 w 221"/>
                <a:gd name="T7" fmla="*/ 60 h 247"/>
                <a:gd name="T8" fmla="*/ 221 w 221"/>
                <a:gd name="T9" fmla="*/ 113 h 247"/>
                <a:gd name="T10" fmla="*/ 183 w 221"/>
                <a:gd name="T11" fmla="*/ 117 h 247"/>
                <a:gd name="T12" fmla="*/ 190 w 221"/>
                <a:gd name="T13" fmla="*/ 247 h 247"/>
                <a:gd name="T14" fmla="*/ 45 w 221"/>
                <a:gd name="T15" fmla="*/ 247 h 247"/>
                <a:gd name="T16" fmla="*/ 46 w 221"/>
                <a:gd name="T17" fmla="*/ 120 h 247"/>
                <a:gd name="T18" fmla="*/ 5 w 221"/>
                <a:gd name="T19" fmla="*/ 117 h 247"/>
                <a:gd name="T20" fmla="*/ 34 w 221"/>
                <a:gd name="T21" fmla="*/ 16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1" h="247">
                  <a:moveTo>
                    <a:pt x="34" y="16"/>
                  </a:moveTo>
                  <a:cubicBezTo>
                    <a:pt x="34" y="16"/>
                    <a:pt x="81" y="4"/>
                    <a:pt x="107" y="2"/>
                  </a:cubicBezTo>
                  <a:cubicBezTo>
                    <a:pt x="133" y="0"/>
                    <a:pt x="194" y="16"/>
                    <a:pt x="194" y="16"/>
                  </a:cubicBezTo>
                  <a:cubicBezTo>
                    <a:pt x="194" y="16"/>
                    <a:pt x="213" y="20"/>
                    <a:pt x="217" y="60"/>
                  </a:cubicBezTo>
                  <a:cubicBezTo>
                    <a:pt x="221" y="113"/>
                    <a:pt x="221" y="113"/>
                    <a:pt x="221" y="113"/>
                  </a:cubicBezTo>
                  <a:cubicBezTo>
                    <a:pt x="221" y="113"/>
                    <a:pt x="202" y="118"/>
                    <a:pt x="183" y="117"/>
                  </a:cubicBezTo>
                  <a:cubicBezTo>
                    <a:pt x="190" y="247"/>
                    <a:pt x="190" y="247"/>
                    <a:pt x="190" y="247"/>
                  </a:cubicBezTo>
                  <a:cubicBezTo>
                    <a:pt x="45" y="247"/>
                    <a:pt x="45" y="247"/>
                    <a:pt x="45" y="247"/>
                  </a:cubicBezTo>
                  <a:cubicBezTo>
                    <a:pt x="46" y="120"/>
                    <a:pt x="46" y="120"/>
                    <a:pt x="46" y="120"/>
                  </a:cubicBezTo>
                  <a:cubicBezTo>
                    <a:pt x="5" y="117"/>
                    <a:pt x="5" y="117"/>
                    <a:pt x="5" y="117"/>
                  </a:cubicBezTo>
                  <a:cubicBezTo>
                    <a:pt x="5" y="117"/>
                    <a:pt x="0" y="24"/>
                    <a:pt x="34" y="16"/>
                  </a:cubicBezTo>
                  <a:close/>
                </a:path>
              </a:pathLst>
            </a:custGeom>
            <a:solidFill>
              <a:srgbClr val="6DC1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7" name="Freeform 13"/>
            <p:cNvSpPr/>
            <p:nvPr/>
          </p:nvSpPr>
          <p:spPr bwMode="auto">
            <a:xfrm>
              <a:off x="3456202" y="20422369"/>
              <a:ext cx="209550" cy="100013"/>
            </a:xfrm>
            <a:custGeom>
              <a:avLst/>
              <a:gdLst>
                <a:gd name="T0" fmla="*/ 26 w 56"/>
                <a:gd name="T1" fmla="*/ 27 h 27"/>
                <a:gd name="T2" fmla="*/ 53 w 56"/>
                <a:gd name="T3" fmla="*/ 18 h 27"/>
                <a:gd name="T4" fmla="*/ 56 w 56"/>
                <a:gd name="T5" fmla="*/ 2 h 27"/>
                <a:gd name="T6" fmla="*/ 28 w 56"/>
                <a:gd name="T7" fmla="*/ 0 h 27"/>
                <a:gd name="T8" fmla="*/ 0 w 56"/>
                <a:gd name="T9" fmla="*/ 4 h 27"/>
                <a:gd name="T10" fmla="*/ 26 w 56"/>
                <a:gd name="T11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27">
                  <a:moveTo>
                    <a:pt x="26" y="27"/>
                  </a:moveTo>
                  <a:cubicBezTo>
                    <a:pt x="35" y="26"/>
                    <a:pt x="48" y="27"/>
                    <a:pt x="53" y="18"/>
                  </a:cubicBezTo>
                  <a:cubicBezTo>
                    <a:pt x="56" y="13"/>
                    <a:pt x="56" y="8"/>
                    <a:pt x="56" y="2"/>
                  </a:cubicBezTo>
                  <a:cubicBezTo>
                    <a:pt x="45" y="1"/>
                    <a:pt x="35" y="0"/>
                    <a:pt x="28" y="0"/>
                  </a:cubicBezTo>
                  <a:cubicBezTo>
                    <a:pt x="20" y="1"/>
                    <a:pt x="10" y="2"/>
                    <a:pt x="0" y="4"/>
                  </a:cubicBezTo>
                  <a:cubicBezTo>
                    <a:pt x="3" y="17"/>
                    <a:pt x="12" y="27"/>
                    <a:pt x="26" y="27"/>
                  </a:cubicBezTo>
                  <a:close/>
                </a:path>
              </a:pathLst>
            </a:custGeom>
            <a:solidFill>
              <a:srgbClr val="2A3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8" name="Freeform 14"/>
            <p:cNvSpPr/>
            <p:nvPr/>
          </p:nvSpPr>
          <p:spPr bwMode="auto">
            <a:xfrm>
              <a:off x="3489540" y="20257269"/>
              <a:ext cx="139700" cy="231775"/>
            </a:xfrm>
            <a:custGeom>
              <a:avLst/>
              <a:gdLst>
                <a:gd name="T0" fmla="*/ 0 w 37"/>
                <a:gd name="T1" fmla="*/ 0 h 62"/>
                <a:gd name="T2" fmla="*/ 0 w 37"/>
                <a:gd name="T3" fmla="*/ 50 h 62"/>
                <a:gd name="T4" fmla="*/ 19 w 37"/>
                <a:gd name="T5" fmla="*/ 62 h 62"/>
                <a:gd name="T6" fmla="*/ 37 w 37"/>
                <a:gd name="T7" fmla="*/ 50 h 62"/>
                <a:gd name="T8" fmla="*/ 37 w 37"/>
                <a:gd name="T9" fmla="*/ 0 h 62"/>
                <a:gd name="T10" fmla="*/ 0 w 37"/>
                <a:gd name="T11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62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  <a:cubicBezTo>
                    <a:pt x="0" y="50"/>
                    <a:pt x="3" y="61"/>
                    <a:pt x="19" y="62"/>
                  </a:cubicBezTo>
                  <a:cubicBezTo>
                    <a:pt x="36" y="62"/>
                    <a:pt x="37" y="50"/>
                    <a:pt x="37" y="50"/>
                  </a:cubicBezTo>
                  <a:cubicBezTo>
                    <a:pt x="37" y="0"/>
                    <a:pt x="37" y="0"/>
                    <a:pt x="3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BC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9" name="Freeform 15"/>
            <p:cNvSpPr/>
            <p:nvPr/>
          </p:nvSpPr>
          <p:spPr bwMode="auto">
            <a:xfrm>
              <a:off x="3489540" y="20257269"/>
              <a:ext cx="139700" cy="77788"/>
            </a:xfrm>
            <a:custGeom>
              <a:avLst/>
              <a:gdLst>
                <a:gd name="T0" fmla="*/ 24 w 37"/>
                <a:gd name="T1" fmla="*/ 21 h 21"/>
                <a:gd name="T2" fmla="*/ 37 w 37"/>
                <a:gd name="T3" fmla="*/ 19 h 21"/>
                <a:gd name="T4" fmla="*/ 37 w 37"/>
                <a:gd name="T5" fmla="*/ 0 h 21"/>
                <a:gd name="T6" fmla="*/ 0 w 37"/>
                <a:gd name="T7" fmla="*/ 0 h 21"/>
                <a:gd name="T8" fmla="*/ 0 w 37"/>
                <a:gd name="T9" fmla="*/ 19 h 21"/>
                <a:gd name="T10" fmla="*/ 24 w 37"/>
                <a:gd name="T11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21">
                  <a:moveTo>
                    <a:pt x="24" y="21"/>
                  </a:moveTo>
                  <a:cubicBezTo>
                    <a:pt x="28" y="20"/>
                    <a:pt x="32" y="20"/>
                    <a:pt x="37" y="19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8" y="19"/>
                    <a:pt x="16" y="21"/>
                    <a:pt x="24" y="21"/>
                  </a:cubicBezTo>
                  <a:close/>
                </a:path>
              </a:pathLst>
            </a:custGeom>
            <a:solidFill>
              <a:srgbClr val="F2BF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0" name="Freeform 16"/>
            <p:cNvSpPr/>
            <p:nvPr/>
          </p:nvSpPr>
          <p:spPr bwMode="auto">
            <a:xfrm>
              <a:off x="3384765" y="20665256"/>
              <a:ext cx="398463" cy="379413"/>
            </a:xfrm>
            <a:custGeom>
              <a:avLst/>
              <a:gdLst>
                <a:gd name="T0" fmla="*/ 125 w 251"/>
                <a:gd name="T1" fmla="*/ 0 h 239"/>
                <a:gd name="T2" fmla="*/ 163 w 251"/>
                <a:gd name="T3" fmla="*/ 81 h 239"/>
                <a:gd name="T4" fmla="*/ 251 w 251"/>
                <a:gd name="T5" fmla="*/ 92 h 239"/>
                <a:gd name="T6" fmla="*/ 187 w 251"/>
                <a:gd name="T7" fmla="*/ 154 h 239"/>
                <a:gd name="T8" fmla="*/ 204 w 251"/>
                <a:gd name="T9" fmla="*/ 239 h 239"/>
                <a:gd name="T10" fmla="*/ 125 w 251"/>
                <a:gd name="T11" fmla="*/ 199 h 239"/>
                <a:gd name="T12" fmla="*/ 47 w 251"/>
                <a:gd name="T13" fmla="*/ 239 h 239"/>
                <a:gd name="T14" fmla="*/ 61 w 251"/>
                <a:gd name="T15" fmla="*/ 154 h 239"/>
                <a:gd name="T16" fmla="*/ 0 w 251"/>
                <a:gd name="T17" fmla="*/ 92 h 239"/>
                <a:gd name="T18" fmla="*/ 87 w 251"/>
                <a:gd name="T19" fmla="*/ 81 h 239"/>
                <a:gd name="T20" fmla="*/ 125 w 251"/>
                <a:gd name="T21" fmla="*/ 0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51" h="239">
                  <a:moveTo>
                    <a:pt x="125" y="0"/>
                  </a:moveTo>
                  <a:lnTo>
                    <a:pt x="163" y="81"/>
                  </a:lnTo>
                  <a:lnTo>
                    <a:pt x="251" y="92"/>
                  </a:lnTo>
                  <a:lnTo>
                    <a:pt x="187" y="154"/>
                  </a:lnTo>
                  <a:lnTo>
                    <a:pt x="204" y="239"/>
                  </a:lnTo>
                  <a:lnTo>
                    <a:pt x="125" y="199"/>
                  </a:lnTo>
                  <a:lnTo>
                    <a:pt x="47" y="239"/>
                  </a:lnTo>
                  <a:lnTo>
                    <a:pt x="61" y="154"/>
                  </a:lnTo>
                  <a:lnTo>
                    <a:pt x="0" y="92"/>
                  </a:lnTo>
                  <a:lnTo>
                    <a:pt x="87" y="81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2A3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1" name="Freeform 17"/>
            <p:cNvSpPr/>
            <p:nvPr/>
          </p:nvSpPr>
          <p:spPr bwMode="auto">
            <a:xfrm>
              <a:off x="3211727" y="19655606"/>
              <a:ext cx="673100" cy="671513"/>
            </a:xfrm>
            <a:custGeom>
              <a:avLst/>
              <a:gdLst>
                <a:gd name="T0" fmla="*/ 6 w 179"/>
                <a:gd name="T1" fmla="*/ 61 h 179"/>
                <a:gd name="T2" fmla="*/ 8 w 179"/>
                <a:gd name="T3" fmla="*/ 124 h 179"/>
                <a:gd name="T4" fmla="*/ 95 w 179"/>
                <a:gd name="T5" fmla="*/ 178 h 179"/>
                <a:gd name="T6" fmla="*/ 174 w 179"/>
                <a:gd name="T7" fmla="*/ 122 h 179"/>
                <a:gd name="T8" fmla="*/ 179 w 179"/>
                <a:gd name="T9" fmla="*/ 62 h 179"/>
                <a:gd name="T10" fmla="*/ 157 w 179"/>
                <a:gd name="T11" fmla="*/ 46 h 179"/>
                <a:gd name="T12" fmla="*/ 155 w 179"/>
                <a:gd name="T13" fmla="*/ 71 h 179"/>
                <a:gd name="T14" fmla="*/ 122 w 179"/>
                <a:gd name="T15" fmla="*/ 33 h 179"/>
                <a:gd name="T16" fmla="*/ 126 w 179"/>
                <a:gd name="T17" fmla="*/ 69 h 179"/>
                <a:gd name="T18" fmla="*/ 67 w 179"/>
                <a:gd name="T19" fmla="*/ 0 h 179"/>
                <a:gd name="T20" fmla="*/ 57 w 179"/>
                <a:gd name="T21" fmla="*/ 20 h 179"/>
                <a:gd name="T22" fmla="*/ 45 w 179"/>
                <a:gd name="T23" fmla="*/ 5 h 179"/>
                <a:gd name="T24" fmla="*/ 6 w 179"/>
                <a:gd name="T25" fmla="*/ 61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9" h="179">
                  <a:moveTo>
                    <a:pt x="6" y="61"/>
                  </a:moveTo>
                  <a:cubicBezTo>
                    <a:pt x="6" y="61"/>
                    <a:pt x="0" y="102"/>
                    <a:pt x="8" y="124"/>
                  </a:cubicBezTo>
                  <a:cubicBezTo>
                    <a:pt x="17" y="147"/>
                    <a:pt x="36" y="179"/>
                    <a:pt x="95" y="178"/>
                  </a:cubicBezTo>
                  <a:cubicBezTo>
                    <a:pt x="153" y="176"/>
                    <a:pt x="169" y="145"/>
                    <a:pt x="174" y="122"/>
                  </a:cubicBezTo>
                  <a:cubicBezTo>
                    <a:pt x="179" y="98"/>
                    <a:pt x="179" y="62"/>
                    <a:pt x="179" y="62"/>
                  </a:cubicBezTo>
                  <a:cubicBezTo>
                    <a:pt x="157" y="46"/>
                    <a:pt x="157" y="46"/>
                    <a:pt x="157" y="46"/>
                  </a:cubicBezTo>
                  <a:cubicBezTo>
                    <a:pt x="157" y="46"/>
                    <a:pt x="160" y="65"/>
                    <a:pt x="155" y="71"/>
                  </a:cubicBezTo>
                  <a:cubicBezTo>
                    <a:pt x="155" y="71"/>
                    <a:pt x="138" y="37"/>
                    <a:pt x="122" y="33"/>
                  </a:cubicBezTo>
                  <a:cubicBezTo>
                    <a:pt x="122" y="33"/>
                    <a:pt x="129" y="62"/>
                    <a:pt x="126" y="69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7" y="20"/>
                    <a:pt x="57" y="20"/>
                    <a:pt x="57" y="20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5" y="5"/>
                    <a:pt x="21" y="60"/>
                    <a:pt x="6" y="61"/>
                  </a:cubicBezTo>
                  <a:close/>
                </a:path>
              </a:pathLst>
            </a:custGeom>
            <a:solidFill>
              <a:srgbClr val="FBC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2" name="Oval 18"/>
            <p:cNvSpPr>
              <a:spLocks noChangeArrowheads="1"/>
            </p:cNvSpPr>
            <p:nvPr/>
          </p:nvSpPr>
          <p:spPr bwMode="auto">
            <a:xfrm>
              <a:off x="3824502" y="19884206"/>
              <a:ext cx="112713" cy="112713"/>
            </a:xfrm>
            <a:prstGeom prst="ellipse">
              <a:avLst/>
            </a:prstGeom>
            <a:solidFill>
              <a:srgbClr val="FBC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3" name="Oval 19"/>
            <p:cNvSpPr>
              <a:spLocks noChangeArrowheads="1"/>
            </p:cNvSpPr>
            <p:nvPr/>
          </p:nvSpPr>
          <p:spPr bwMode="auto">
            <a:xfrm>
              <a:off x="3173627" y="19884206"/>
              <a:ext cx="109538" cy="112713"/>
            </a:xfrm>
            <a:prstGeom prst="ellipse">
              <a:avLst/>
            </a:prstGeom>
            <a:solidFill>
              <a:srgbClr val="FBC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4" name="Oval 20"/>
            <p:cNvSpPr>
              <a:spLocks noChangeArrowheads="1"/>
            </p:cNvSpPr>
            <p:nvPr/>
          </p:nvSpPr>
          <p:spPr bwMode="auto">
            <a:xfrm>
              <a:off x="3302215" y="19866744"/>
              <a:ext cx="101600" cy="104775"/>
            </a:xfrm>
            <a:prstGeom prst="ellipse">
              <a:avLst/>
            </a:prstGeom>
            <a:solidFill>
              <a:srgbClr val="3331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5" name="Freeform 21"/>
            <p:cNvSpPr/>
            <p:nvPr/>
          </p:nvSpPr>
          <p:spPr bwMode="auto">
            <a:xfrm>
              <a:off x="3492715" y="19944531"/>
              <a:ext cx="125413" cy="104775"/>
            </a:xfrm>
            <a:custGeom>
              <a:avLst/>
              <a:gdLst>
                <a:gd name="T0" fmla="*/ 17 w 79"/>
                <a:gd name="T1" fmla="*/ 0 h 66"/>
                <a:gd name="T2" fmla="*/ 62 w 79"/>
                <a:gd name="T3" fmla="*/ 0 h 66"/>
                <a:gd name="T4" fmla="*/ 79 w 79"/>
                <a:gd name="T5" fmla="*/ 66 h 66"/>
                <a:gd name="T6" fmla="*/ 0 w 79"/>
                <a:gd name="T7" fmla="*/ 66 h 66"/>
                <a:gd name="T8" fmla="*/ 17 w 79"/>
                <a:gd name="T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66">
                  <a:moveTo>
                    <a:pt x="17" y="0"/>
                  </a:moveTo>
                  <a:lnTo>
                    <a:pt x="62" y="0"/>
                  </a:lnTo>
                  <a:lnTo>
                    <a:pt x="79" y="66"/>
                  </a:lnTo>
                  <a:lnTo>
                    <a:pt x="0" y="66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2BF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6" name="Freeform 22"/>
            <p:cNvSpPr/>
            <p:nvPr/>
          </p:nvSpPr>
          <p:spPr bwMode="auto">
            <a:xfrm>
              <a:off x="3283165" y="19817531"/>
              <a:ext cx="107950" cy="38100"/>
            </a:xfrm>
            <a:custGeom>
              <a:avLst/>
              <a:gdLst>
                <a:gd name="T0" fmla="*/ 2 w 29"/>
                <a:gd name="T1" fmla="*/ 9 h 10"/>
                <a:gd name="T2" fmla="*/ 0 w 29"/>
                <a:gd name="T3" fmla="*/ 8 h 10"/>
                <a:gd name="T4" fmla="*/ 2 w 29"/>
                <a:gd name="T5" fmla="*/ 6 h 10"/>
                <a:gd name="T6" fmla="*/ 26 w 29"/>
                <a:gd name="T7" fmla="*/ 0 h 10"/>
                <a:gd name="T8" fmla="*/ 28 w 29"/>
                <a:gd name="T9" fmla="*/ 2 h 10"/>
                <a:gd name="T10" fmla="*/ 27 w 29"/>
                <a:gd name="T11" fmla="*/ 4 h 10"/>
                <a:gd name="T12" fmla="*/ 2 w 29"/>
                <a:gd name="T13" fmla="*/ 9 h 10"/>
                <a:gd name="T14" fmla="*/ 2 w 29"/>
                <a:gd name="T15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10">
                  <a:moveTo>
                    <a:pt x="2" y="9"/>
                  </a:moveTo>
                  <a:cubicBezTo>
                    <a:pt x="1" y="9"/>
                    <a:pt x="0" y="9"/>
                    <a:pt x="0" y="8"/>
                  </a:cubicBezTo>
                  <a:cubicBezTo>
                    <a:pt x="0" y="7"/>
                    <a:pt x="1" y="6"/>
                    <a:pt x="2" y="6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7" y="0"/>
                    <a:pt x="28" y="1"/>
                    <a:pt x="28" y="2"/>
                  </a:cubicBezTo>
                  <a:cubicBezTo>
                    <a:pt x="29" y="3"/>
                    <a:pt x="28" y="4"/>
                    <a:pt x="27" y="4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10"/>
                    <a:pt x="2" y="10"/>
                    <a:pt x="2" y="9"/>
                  </a:cubicBezTo>
                  <a:close/>
                </a:path>
              </a:pathLst>
            </a:custGeom>
            <a:solidFill>
              <a:srgbClr val="3331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7" name="Freeform 23"/>
            <p:cNvSpPr/>
            <p:nvPr/>
          </p:nvSpPr>
          <p:spPr bwMode="auto">
            <a:xfrm>
              <a:off x="3708615" y="19866744"/>
              <a:ext cx="101600" cy="104775"/>
            </a:xfrm>
            <a:custGeom>
              <a:avLst/>
              <a:gdLst>
                <a:gd name="T0" fmla="*/ 26 w 27"/>
                <a:gd name="T1" fmla="*/ 8 h 28"/>
                <a:gd name="T2" fmla="*/ 23 w 27"/>
                <a:gd name="T3" fmla="*/ 15 h 28"/>
                <a:gd name="T4" fmla="*/ 15 w 27"/>
                <a:gd name="T5" fmla="*/ 0 h 28"/>
                <a:gd name="T6" fmla="*/ 14 w 27"/>
                <a:gd name="T7" fmla="*/ 0 h 28"/>
                <a:gd name="T8" fmla="*/ 0 w 27"/>
                <a:gd name="T9" fmla="*/ 14 h 28"/>
                <a:gd name="T10" fmla="*/ 14 w 27"/>
                <a:gd name="T11" fmla="*/ 28 h 28"/>
                <a:gd name="T12" fmla="*/ 27 w 27"/>
                <a:gd name="T13" fmla="*/ 14 h 28"/>
                <a:gd name="T14" fmla="*/ 26 w 27"/>
                <a:gd name="T15" fmla="*/ 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" h="28">
                  <a:moveTo>
                    <a:pt x="26" y="8"/>
                  </a:moveTo>
                  <a:cubicBezTo>
                    <a:pt x="25" y="11"/>
                    <a:pt x="25" y="13"/>
                    <a:pt x="23" y="15"/>
                  </a:cubicBezTo>
                  <a:cubicBezTo>
                    <a:pt x="23" y="15"/>
                    <a:pt x="20" y="8"/>
                    <a:pt x="1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4"/>
                  </a:cubicBezTo>
                  <a:cubicBezTo>
                    <a:pt x="0" y="22"/>
                    <a:pt x="6" y="28"/>
                    <a:pt x="14" y="28"/>
                  </a:cubicBezTo>
                  <a:cubicBezTo>
                    <a:pt x="21" y="28"/>
                    <a:pt x="27" y="22"/>
                    <a:pt x="27" y="14"/>
                  </a:cubicBezTo>
                  <a:cubicBezTo>
                    <a:pt x="27" y="12"/>
                    <a:pt x="27" y="9"/>
                    <a:pt x="26" y="8"/>
                  </a:cubicBezTo>
                  <a:close/>
                </a:path>
              </a:pathLst>
            </a:custGeom>
            <a:solidFill>
              <a:srgbClr val="3331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8" name="Freeform 24"/>
            <p:cNvSpPr/>
            <p:nvPr/>
          </p:nvSpPr>
          <p:spPr bwMode="auto">
            <a:xfrm>
              <a:off x="3414927" y="20169956"/>
              <a:ext cx="277813" cy="101600"/>
            </a:xfrm>
            <a:custGeom>
              <a:avLst/>
              <a:gdLst>
                <a:gd name="T0" fmla="*/ 37 w 74"/>
                <a:gd name="T1" fmla="*/ 17 h 27"/>
                <a:gd name="T2" fmla="*/ 1 w 74"/>
                <a:gd name="T3" fmla="*/ 4 h 27"/>
                <a:gd name="T4" fmla="*/ 1 w 74"/>
                <a:gd name="T5" fmla="*/ 1 h 27"/>
                <a:gd name="T6" fmla="*/ 3 w 74"/>
                <a:gd name="T7" fmla="*/ 1 h 27"/>
                <a:gd name="T8" fmla="*/ 70 w 74"/>
                <a:gd name="T9" fmla="*/ 1 h 27"/>
                <a:gd name="T10" fmla="*/ 73 w 74"/>
                <a:gd name="T11" fmla="*/ 1 h 27"/>
                <a:gd name="T12" fmla="*/ 73 w 74"/>
                <a:gd name="T13" fmla="*/ 4 h 27"/>
                <a:gd name="T14" fmla="*/ 37 w 74"/>
                <a:gd name="T15" fmla="*/ 1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4" h="27">
                  <a:moveTo>
                    <a:pt x="37" y="17"/>
                  </a:moveTo>
                  <a:cubicBezTo>
                    <a:pt x="16" y="17"/>
                    <a:pt x="1" y="4"/>
                    <a:pt x="1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1" y="0"/>
                    <a:pt x="2" y="0"/>
                    <a:pt x="3" y="1"/>
                  </a:cubicBezTo>
                  <a:cubicBezTo>
                    <a:pt x="5" y="2"/>
                    <a:pt x="36" y="27"/>
                    <a:pt x="70" y="1"/>
                  </a:cubicBezTo>
                  <a:cubicBezTo>
                    <a:pt x="71" y="0"/>
                    <a:pt x="73" y="0"/>
                    <a:pt x="73" y="1"/>
                  </a:cubicBezTo>
                  <a:cubicBezTo>
                    <a:pt x="74" y="2"/>
                    <a:pt x="74" y="4"/>
                    <a:pt x="73" y="4"/>
                  </a:cubicBezTo>
                  <a:cubicBezTo>
                    <a:pt x="60" y="14"/>
                    <a:pt x="48" y="17"/>
                    <a:pt x="37" y="17"/>
                  </a:cubicBezTo>
                  <a:close/>
                </a:path>
              </a:pathLst>
            </a:custGeom>
            <a:solidFill>
              <a:srgbClr val="6B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59" name="组合 458"/>
          <p:cNvGrpSpPr>
            <a:grpSpLocks noChangeAspect="1"/>
          </p:cNvGrpSpPr>
          <p:nvPr/>
        </p:nvGrpSpPr>
        <p:grpSpPr>
          <a:xfrm>
            <a:off x="6000657" y="4936386"/>
            <a:ext cx="574743" cy="1779084"/>
            <a:chOff x="836827" y="15253469"/>
            <a:chExt cx="1114425" cy="3449637"/>
          </a:xfrm>
        </p:grpSpPr>
        <p:sp>
          <p:nvSpPr>
            <p:cNvPr id="460" name="Freeform 72"/>
            <p:cNvSpPr/>
            <p:nvPr/>
          </p:nvSpPr>
          <p:spPr bwMode="auto">
            <a:xfrm>
              <a:off x="1108290" y="18623731"/>
              <a:ext cx="338138" cy="79375"/>
            </a:xfrm>
            <a:custGeom>
              <a:avLst/>
              <a:gdLst>
                <a:gd name="T0" fmla="*/ 14 w 90"/>
                <a:gd name="T1" fmla="*/ 1 h 21"/>
                <a:gd name="T2" fmla="*/ 3 w 90"/>
                <a:gd name="T3" fmla="*/ 9 h 21"/>
                <a:gd name="T4" fmla="*/ 7 w 90"/>
                <a:gd name="T5" fmla="*/ 21 h 21"/>
                <a:gd name="T6" fmla="*/ 82 w 90"/>
                <a:gd name="T7" fmla="*/ 16 h 21"/>
                <a:gd name="T8" fmla="*/ 81 w 90"/>
                <a:gd name="T9" fmla="*/ 0 h 21"/>
                <a:gd name="T10" fmla="*/ 14 w 90"/>
                <a:gd name="T11" fmla="*/ 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0" h="21">
                  <a:moveTo>
                    <a:pt x="14" y="1"/>
                  </a:moveTo>
                  <a:cubicBezTo>
                    <a:pt x="14" y="1"/>
                    <a:pt x="3" y="7"/>
                    <a:pt x="3" y="9"/>
                  </a:cubicBezTo>
                  <a:cubicBezTo>
                    <a:pt x="3" y="11"/>
                    <a:pt x="0" y="21"/>
                    <a:pt x="7" y="21"/>
                  </a:cubicBezTo>
                  <a:cubicBezTo>
                    <a:pt x="14" y="21"/>
                    <a:pt x="75" y="19"/>
                    <a:pt x="82" y="16"/>
                  </a:cubicBezTo>
                  <a:cubicBezTo>
                    <a:pt x="90" y="13"/>
                    <a:pt x="84" y="1"/>
                    <a:pt x="81" y="0"/>
                  </a:cubicBezTo>
                  <a:cubicBezTo>
                    <a:pt x="78" y="0"/>
                    <a:pt x="14" y="1"/>
                    <a:pt x="14" y="1"/>
                  </a:cubicBezTo>
                  <a:close/>
                </a:path>
              </a:pathLst>
            </a:custGeom>
            <a:solidFill>
              <a:srgbClr val="2A3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1" name="Freeform 73"/>
            <p:cNvSpPr/>
            <p:nvPr/>
          </p:nvSpPr>
          <p:spPr bwMode="auto">
            <a:xfrm>
              <a:off x="1108290" y="17801406"/>
              <a:ext cx="334963" cy="855663"/>
            </a:xfrm>
            <a:custGeom>
              <a:avLst/>
              <a:gdLst>
                <a:gd name="T0" fmla="*/ 51 w 89"/>
                <a:gd name="T1" fmla="*/ 0 h 228"/>
                <a:gd name="T2" fmla="*/ 39 w 89"/>
                <a:gd name="T3" fmla="*/ 177 h 228"/>
                <a:gd name="T4" fmla="*/ 2 w 89"/>
                <a:gd name="T5" fmla="*/ 214 h 228"/>
                <a:gd name="T6" fmla="*/ 20 w 89"/>
                <a:gd name="T7" fmla="*/ 226 h 228"/>
                <a:gd name="T8" fmla="*/ 87 w 89"/>
                <a:gd name="T9" fmla="*/ 214 h 228"/>
                <a:gd name="T10" fmla="*/ 62 w 89"/>
                <a:gd name="T11" fmla="*/ 174 h 228"/>
                <a:gd name="T12" fmla="*/ 73 w 89"/>
                <a:gd name="T13" fmla="*/ 5 h 228"/>
                <a:gd name="T14" fmla="*/ 51 w 89"/>
                <a:gd name="T15" fmla="*/ 0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9" h="228">
                  <a:moveTo>
                    <a:pt x="51" y="0"/>
                  </a:moveTo>
                  <a:cubicBezTo>
                    <a:pt x="51" y="0"/>
                    <a:pt x="43" y="169"/>
                    <a:pt x="39" y="177"/>
                  </a:cubicBezTo>
                  <a:cubicBezTo>
                    <a:pt x="35" y="186"/>
                    <a:pt x="1" y="207"/>
                    <a:pt x="2" y="214"/>
                  </a:cubicBezTo>
                  <a:cubicBezTo>
                    <a:pt x="2" y="221"/>
                    <a:pt x="0" y="228"/>
                    <a:pt x="20" y="226"/>
                  </a:cubicBezTo>
                  <a:cubicBezTo>
                    <a:pt x="39" y="225"/>
                    <a:pt x="89" y="222"/>
                    <a:pt x="87" y="214"/>
                  </a:cubicBezTo>
                  <a:cubicBezTo>
                    <a:pt x="85" y="206"/>
                    <a:pt x="67" y="185"/>
                    <a:pt x="62" y="174"/>
                  </a:cubicBezTo>
                  <a:cubicBezTo>
                    <a:pt x="58" y="164"/>
                    <a:pt x="73" y="5"/>
                    <a:pt x="73" y="5"/>
                  </a:cubicBezTo>
                  <a:lnTo>
                    <a:pt x="51" y="0"/>
                  </a:lnTo>
                  <a:close/>
                </a:path>
              </a:pathLst>
            </a:custGeom>
            <a:solidFill>
              <a:srgbClr val="FBC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2" name="Freeform 74"/>
            <p:cNvSpPr/>
            <p:nvPr/>
          </p:nvSpPr>
          <p:spPr bwMode="auto">
            <a:xfrm>
              <a:off x="1160677" y="18511019"/>
              <a:ext cx="233363" cy="146050"/>
            </a:xfrm>
            <a:custGeom>
              <a:avLst/>
              <a:gdLst>
                <a:gd name="T0" fmla="*/ 0 w 62"/>
                <a:gd name="T1" fmla="*/ 11 h 39"/>
                <a:gd name="T2" fmla="*/ 27 w 62"/>
                <a:gd name="T3" fmla="*/ 36 h 39"/>
                <a:gd name="T4" fmla="*/ 31 w 62"/>
                <a:gd name="T5" fmla="*/ 39 h 39"/>
                <a:gd name="T6" fmla="*/ 33 w 62"/>
                <a:gd name="T7" fmla="*/ 35 h 39"/>
                <a:gd name="T8" fmla="*/ 44 w 62"/>
                <a:gd name="T9" fmla="*/ 14 h 39"/>
                <a:gd name="T10" fmla="*/ 62 w 62"/>
                <a:gd name="T11" fmla="*/ 7 h 39"/>
                <a:gd name="T12" fmla="*/ 57 w 62"/>
                <a:gd name="T13" fmla="*/ 0 h 39"/>
                <a:gd name="T14" fmla="*/ 31 w 62"/>
                <a:gd name="T15" fmla="*/ 14 h 39"/>
                <a:gd name="T16" fmla="*/ 9 w 62"/>
                <a:gd name="T17" fmla="*/ 3 h 39"/>
                <a:gd name="T18" fmla="*/ 0 w 62"/>
                <a:gd name="T19" fmla="*/ 1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2" h="39">
                  <a:moveTo>
                    <a:pt x="0" y="11"/>
                  </a:moveTo>
                  <a:cubicBezTo>
                    <a:pt x="0" y="11"/>
                    <a:pt x="23" y="4"/>
                    <a:pt x="27" y="36"/>
                  </a:cubicBezTo>
                  <a:cubicBezTo>
                    <a:pt x="31" y="39"/>
                    <a:pt x="31" y="39"/>
                    <a:pt x="31" y="39"/>
                  </a:cubicBezTo>
                  <a:cubicBezTo>
                    <a:pt x="33" y="35"/>
                    <a:pt x="33" y="35"/>
                    <a:pt x="33" y="35"/>
                  </a:cubicBezTo>
                  <a:cubicBezTo>
                    <a:pt x="33" y="35"/>
                    <a:pt x="34" y="23"/>
                    <a:pt x="44" y="14"/>
                  </a:cubicBezTo>
                  <a:cubicBezTo>
                    <a:pt x="54" y="4"/>
                    <a:pt x="62" y="7"/>
                    <a:pt x="62" y="7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7" y="0"/>
                    <a:pt x="38" y="2"/>
                    <a:pt x="31" y="14"/>
                  </a:cubicBezTo>
                  <a:cubicBezTo>
                    <a:pt x="31" y="14"/>
                    <a:pt x="23" y="2"/>
                    <a:pt x="9" y="3"/>
                  </a:cubicBezTo>
                  <a:lnTo>
                    <a:pt x="0" y="11"/>
                  </a:lnTo>
                  <a:close/>
                </a:path>
              </a:pathLst>
            </a:custGeom>
            <a:solidFill>
              <a:srgbClr val="2A3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3" name="Freeform 75"/>
            <p:cNvSpPr/>
            <p:nvPr/>
          </p:nvSpPr>
          <p:spPr bwMode="auto">
            <a:xfrm>
              <a:off x="1540090" y="18623731"/>
              <a:ext cx="334963" cy="79375"/>
            </a:xfrm>
            <a:custGeom>
              <a:avLst/>
              <a:gdLst>
                <a:gd name="T0" fmla="*/ 75 w 89"/>
                <a:gd name="T1" fmla="*/ 1 h 21"/>
                <a:gd name="T2" fmla="*/ 87 w 89"/>
                <a:gd name="T3" fmla="*/ 9 h 21"/>
                <a:gd name="T4" fmla="*/ 82 w 89"/>
                <a:gd name="T5" fmla="*/ 21 h 21"/>
                <a:gd name="T6" fmla="*/ 7 w 89"/>
                <a:gd name="T7" fmla="*/ 16 h 21"/>
                <a:gd name="T8" fmla="*/ 8 w 89"/>
                <a:gd name="T9" fmla="*/ 0 h 21"/>
                <a:gd name="T10" fmla="*/ 75 w 89"/>
                <a:gd name="T11" fmla="*/ 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" h="21">
                  <a:moveTo>
                    <a:pt x="75" y="1"/>
                  </a:moveTo>
                  <a:cubicBezTo>
                    <a:pt x="75" y="1"/>
                    <a:pt x="86" y="7"/>
                    <a:pt x="87" y="9"/>
                  </a:cubicBezTo>
                  <a:cubicBezTo>
                    <a:pt x="87" y="11"/>
                    <a:pt x="89" y="21"/>
                    <a:pt x="82" y="21"/>
                  </a:cubicBezTo>
                  <a:cubicBezTo>
                    <a:pt x="76" y="21"/>
                    <a:pt x="14" y="19"/>
                    <a:pt x="7" y="16"/>
                  </a:cubicBezTo>
                  <a:cubicBezTo>
                    <a:pt x="0" y="13"/>
                    <a:pt x="5" y="1"/>
                    <a:pt x="8" y="0"/>
                  </a:cubicBezTo>
                  <a:cubicBezTo>
                    <a:pt x="12" y="0"/>
                    <a:pt x="75" y="1"/>
                    <a:pt x="75" y="1"/>
                  </a:cubicBezTo>
                  <a:close/>
                </a:path>
              </a:pathLst>
            </a:custGeom>
            <a:solidFill>
              <a:srgbClr val="2A3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4" name="Freeform 76"/>
            <p:cNvSpPr/>
            <p:nvPr/>
          </p:nvSpPr>
          <p:spPr bwMode="auto">
            <a:xfrm>
              <a:off x="1544852" y="17801406"/>
              <a:ext cx="334963" cy="855663"/>
            </a:xfrm>
            <a:custGeom>
              <a:avLst/>
              <a:gdLst>
                <a:gd name="T0" fmla="*/ 38 w 89"/>
                <a:gd name="T1" fmla="*/ 0 h 228"/>
                <a:gd name="T2" fmla="*/ 50 w 89"/>
                <a:gd name="T3" fmla="*/ 177 h 228"/>
                <a:gd name="T4" fmla="*/ 86 w 89"/>
                <a:gd name="T5" fmla="*/ 214 h 228"/>
                <a:gd name="T6" fmla="*/ 69 w 89"/>
                <a:gd name="T7" fmla="*/ 226 h 228"/>
                <a:gd name="T8" fmla="*/ 1 w 89"/>
                <a:gd name="T9" fmla="*/ 214 h 228"/>
                <a:gd name="T10" fmla="*/ 26 w 89"/>
                <a:gd name="T11" fmla="*/ 174 h 228"/>
                <a:gd name="T12" fmla="*/ 16 w 89"/>
                <a:gd name="T13" fmla="*/ 5 h 228"/>
                <a:gd name="T14" fmla="*/ 38 w 89"/>
                <a:gd name="T15" fmla="*/ 0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9" h="228">
                  <a:moveTo>
                    <a:pt x="38" y="0"/>
                  </a:moveTo>
                  <a:cubicBezTo>
                    <a:pt x="38" y="0"/>
                    <a:pt x="46" y="169"/>
                    <a:pt x="50" y="177"/>
                  </a:cubicBezTo>
                  <a:cubicBezTo>
                    <a:pt x="54" y="186"/>
                    <a:pt x="87" y="207"/>
                    <a:pt x="86" y="214"/>
                  </a:cubicBezTo>
                  <a:cubicBezTo>
                    <a:pt x="86" y="221"/>
                    <a:pt x="89" y="228"/>
                    <a:pt x="69" y="226"/>
                  </a:cubicBezTo>
                  <a:cubicBezTo>
                    <a:pt x="49" y="225"/>
                    <a:pt x="0" y="222"/>
                    <a:pt x="1" y="214"/>
                  </a:cubicBezTo>
                  <a:cubicBezTo>
                    <a:pt x="3" y="206"/>
                    <a:pt x="22" y="185"/>
                    <a:pt x="26" y="174"/>
                  </a:cubicBezTo>
                  <a:cubicBezTo>
                    <a:pt x="30" y="164"/>
                    <a:pt x="16" y="5"/>
                    <a:pt x="16" y="5"/>
                  </a:cubicBezTo>
                  <a:lnTo>
                    <a:pt x="38" y="0"/>
                  </a:lnTo>
                  <a:close/>
                </a:path>
              </a:pathLst>
            </a:custGeom>
            <a:solidFill>
              <a:srgbClr val="FBC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5" name="Freeform 77"/>
            <p:cNvSpPr/>
            <p:nvPr/>
          </p:nvSpPr>
          <p:spPr bwMode="auto">
            <a:xfrm>
              <a:off x="1589302" y="18511019"/>
              <a:ext cx="236538" cy="146050"/>
            </a:xfrm>
            <a:custGeom>
              <a:avLst/>
              <a:gdLst>
                <a:gd name="T0" fmla="*/ 63 w 63"/>
                <a:gd name="T1" fmla="*/ 11 h 39"/>
                <a:gd name="T2" fmla="*/ 35 w 63"/>
                <a:gd name="T3" fmla="*/ 36 h 39"/>
                <a:gd name="T4" fmla="*/ 32 w 63"/>
                <a:gd name="T5" fmla="*/ 39 h 39"/>
                <a:gd name="T6" fmla="*/ 29 w 63"/>
                <a:gd name="T7" fmla="*/ 35 h 39"/>
                <a:gd name="T8" fmla="*/ 19 w 63"/>
                <a:gd name="T9" fmla="*/ 14 h 39"/>
                <a:gd name="T10" fmla="*/ 0 w 63"/>
                <a:gd name="T11" fmla="*/ 7 h 39"/>
                <a:gd name="T12" fmla="*/ 5 w 63"/>
                <a:gd name="T13" fmla="*/ 0 h 39"/>
                <a:gd name="T14" fmla="*/ 31 w 63"/>
                <a:gd name="T15" fmla="*/ 14 h 39"/>
                <a:gd name="T16" fmla="*/ 53 w 63"/>
                <a:gd name="T17" fmla="*/ 3 h 39"/>
                <a:gd name="T18" fmla="*/ 63 w 63"/>
                <a:gd name="T19" fmla="*/ 1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39">
                  <a:moveTo>
                    <a:pt x="63" y="11"/>
                  </a:moveTo>
                  <a:cubicBezTo>
                    <a:pt x="63" y="11"/>
                    <a:pt x="40" y="4"/>
                    <a:pt x="35" y="36"/>
                  </a:cubicBezTo>
                  <a:cubicBezTo>
                    <a:pt x="32" y="39"/>
                    <a:pt x="32" y="39"/>
                    <a:pt x="32" y="39"/>
                  </a:cubicBezTo>
                  <a:cubicBezTo>
                    <a:pt x="29" y="35"/>
                    <a:pt x="29" y="35"/>
                    <a:pt x="29" y="35"/>
                  </a:cubicBezTo>
                  <a:cubicBezTo>
                    <a:pt x="29" y="35"/>
                    <a:pt x="29" y="23"/>
                    <a:pt x="19" y="14"/>
                  </a:cubicBezTo>
                  <a:cubicBezTo>
                    <a:pt x="8" y="4"/>
                    <a:pt x="0" y="7"/>
                    <a:pt x="0" y="7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25" y="2"/>
                    <a:pt x="31" y="14"/>
                  </a:cubicBezTo>
                  <a:cubicBezTo>
                    <a:pt x="31" y="14"/>
                    <a:pt x="39" y="2"/>
                    <a:pt x="53" y="3"/>
                  </a:cubicBezTo>
                  <a:lnTo>
                    <a:pt x="63" y="11"/>
                  </a:lnTo>
                  <a:close/>
                </a:path>
              </a:pathLst>
            </a:custGeom>
            <a:solidFill>
              <a:srgbClr val="2A3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466" name="组合 465"/>
            <p:cNvGrpSpPr/>
            <p:nvPr/>
          </p:nvGrpSpPr>
          <p:grpSpPr>
            <a:xfrm>
              <a:off x="836827" y="15253469"/>
              <a:ext cx="1114425" cy="2671762"/>
              <a:chOff x="836827" y="15253469"/>
              <a:chExt cx="1114425" cy="2671762"/>
            </a:xfrm>
          </p:grpSpPr>
          <p:sp>
            <p:nvSpPr>
              <p:cNvPr id="467" name="Freeform 78"/>
              <p:cNvSpPr/>
              <p:nvPr/>
            </p:nvSpPr>
            <p:spPr bwMode="auto">
              <a:xfrm>
                <a:off x="1047965" y="16893356"/>
                <a:ext cx="153988" cy="769938"/>
              </a:xfrm>
              <a:custGeom>
                <a:avLst/>
                <a:gdLst>
                  <a:gd name="T0" fmla="*/ 6 w 41"/>
                  <a:gd name="T1" fmla="*/ 10 h 205"/>
                  <a:gd name="T2" fmla="*/ 0 w 41"/>
                  <a:gd name="T3" fmla="*/ 191 h 205"/>
                  <a:gd name="T4" fmla="*/ 18 w 41"/>
                  <a:gd name="T5" fmla="*/ 205 h 205"/>
                  <a:gd name="T6" fmla="*/ 38 w 41"/>
                  <a:gd name="T7" fmla="*/ 187 h 205"/>
                  <a:gd name="T8" fmla="*/ 41 w 41"/>
                  <a:gd name="T9" fmla="*/ 0 h 205"/>
                  <a:gd name="T10" fmla="*/ 6 w 41"/>
                  <a:gd name="T11" fmla="*/ 10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" h="205">
                    <a:moveTo>
                      <a:pt x="6" y="10"/>
                    </a:moveTo>
                    <a:cubicBezTo>
                      <a:pt x="0" y="191"/>
                      <a:pt x="0" y="191"/>
                      <a:pt x="0" y="191"/>
                    </a:cubicBezTo>
                    <a:cubicBezTo>
                      <a:pt x="0" y="191"/>
                      <a:pt x="5" y="204"/>
                      <a:pt x="18" y="205"/>
                    </a:cubicBezTo>
                    <a:cubicBezTo>
                      <a:pt x="35" y="205"/>
                      <a:pt x="38" y="187"/>
                      <a:pt x="38" y="187"/>
                    </a:cubicBezTo>
                    <a:cubicBezTo>
                      <a:pt x="41" y="0"/>
                      <a:pt x="41" y="0"/>
                      <a:pt x="41" y="0"/>
                    </a:cubicBezTo>
                    <a:lnTo>
                      <a:pt x="6" y="10"/>
                    </a:lnTo>
                    <a:close/>
                  </a:path>
                </a:pathLst>
              </a:custGeom>
              <a:solidFill>
                <a:srgbClr val="FBCA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68" name="Freeform 79"/>
              <p:cNvSpPr/>
              <p:nvPr/>
            </p:nvSpPr>
            <p:spPr bwMode="auto">
              <a:xfrm>
                <a:off x="1724240" y="16893356"/>
                <a:ext cx="155575" cy="769938"/>
              </a:xfrm>
              <a:custGeom>
                <a:avLst/>
                <a:gdLst>
                  <a:gd name="T0" fmla="*/ 35 w 41"/>
                  <a:gd name="T1" fmla="*/ 10 h 205"/>
                  <a:gd name="T2" fmla="*/ 41 w 41"/>
                  <a:gd name="T3" fmla="*/ 191 h 205"/>
                  <a:gd name="T4" fmla="*/ 24 w 41"/>
                  <a:gd name="T5" fmla="*/ 205 h 205"/>
                  <a:gd name="T6" fmla="*/ 3 w 41"/>
                  <a:gd name="T7" fmla="*/ 187 h 205"/>
                  <a:gd name="T8" fmla="*/ 0 w 41"/>
                  <a:gd name="T9" fmla="*/ 0 h 205"/>
                  <a:gd name="T10" fmla="*/ 35 w 41"/>
                  <a:gd name="T11" fmla="*/ 10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" h="205">
                    <a:moveTo>
                      <a:pt x="35" y="10"/>
                    </a:moveTo>
                    <a:cubicBezTo>
                      <a:pt x="41" y="191"/>
                      <a:pt x="41" y="191"/>
                      <a:pt x="41" y="191"/>
                    </a:cubicBezTo>
                    <a:cubicBezTo>
                      <a:pt x="41" y="191"/>
                      <a:pt x="36" y="204"/>
                      <a:pt x="24" y="205"/>
                    </a:cubicBezTo>
                    <a:cubicBezTo>
                      <a:pt x="6" y="205"/>
                      <a:pt x="3" y="187"/>
                      <a:pt x="3" y="187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35" y="10"/>
                    </a:lnTo>
                    <a:close/>
                  </a:path>
                </a:pathLst>
              </a:custGeom>
              <a:solidFill>
                <a:srgbClr val="FBCA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69" name="Freeform 80"/>
              <p:cNvSpPr/>
              <p:nvPr/>
            </p:nvSpPr>
            <p:spPr bwMode="auto">
              <a:xfrm>
                <a:off x="1182902" y="17407706"/>
                <a:ext cx="606425" cy="517525"/>
              </a:xfrm>
              <a:custGeom>
                <a:avLst/>
                <a:gdLst>
                  <a:gd name="T0" fmla="*/ 57 w 382"/>
                  <a:gd name="T1" fmla="*/ 0 h 326"/>
                  <a:gd name="T2" fmla="*/ 7 w 382"/>
                  <a:gd name="T3" fmla="*/ 36 h 326"/>
                  <a:gd name="T4" fmla="*/ 0 w 382"/>
                  <a:gd name="T5" fmla="*/ 326 h 326"/>
                  <a:gd name="T6" fmla="*/ 166 w 382"/>
                  <a:gd name="T7" fmla="*/ 326 h 326"/>
                  <a:gd name="T8" fmla="*/ 175 w 382"/>
                  <a:gd name="T9" fmla="*/ 173 h 326"/>
                  <a:gd name="T10" fmla="*/ 201 w 382"/>
                  <a:gd name="T11" fmla="*/ 173 h 326"/>
                  <a:gd name="T12" fmla="*/ 223 w 382"/>
                  <a:gd name="T13" fmla="*/ 326 h 326"/>
                  <a:gd name="T14" fmla="*/ 382 w 382"/>
                  <a:gd name="T15" fmla="*/ 326 h 326"/>
                  <a:gd name="T16" fmla="*/ 363 w 382"/>
                  <a:gd name="T17" fmla="*/ 36 h 326"/>
                  <a:gd name="T18" fmla="*/ 57 w 382"/>
                  <a:gd name="T19" fmla="*/ 0 h 3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82" h="326">
                    <a:moveTo>
                      <a:pt x="57" y="0"/>
                    </a:moveTo>
                    <a:lnTo>
                      <a:pt x="7" y="36"/>
                    </a:lnTo>
                    <a:lnTo>
                      <a:pt x="0" y="326"/>
                    </a:lnTo>
                    <a:lnTo>
                      <a:pt x="166" y="326"/>
                    </a:lnTo>
                    <a:lnTo>
                      <a:pt x="175" y="173"/>
                    </a:lnTo>
                    <a:lnTo>
                      <a:pt x="201" y="173"/>
                    </a:lnTo>
                    <a:lnTo>
                      <a:pt x="223" y="326"/>
                    </a:lnTo>
                    <a:lnTo>
                      <a:pt x="382" y="326"/>
                    </a:lnTo>
                    <a:lnTo>
                      <a:pt x="363" y="36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2A3D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70" name="Freeform 81"/>
              <p:cNvSpPr/>
              <p:nvPr/>
            </p:nvSpPr>
            <p:spPr bwMode="auto">
              <a:xfrm>
                <a:off x="1020977" y="16507594"/>
                <a:ext cx="858838" cy="957263"/>
              </a:xfrm>
              <a:custGeom>
                <a:avLst/>
                <a:gdLst>
                  <a:gd name="T0" fmla="*/ 35 w 228"/>
                  <a:gd name="T1" fmla="*/ 16 h 255"/>
                  <a:gd name="T2" fmla="*/ 110 w 228"/>
                  <a:gd name="T3" fmla="*/ 2 h 255"/>
                  <a:gd name="T4" fmla="*/ 200 w 228"/>
                  <a:gd name="T5" fmla="*/ 16 h 255"/>
                  <a:gd name="T6" fmla="*/ 224 w 228"/>
                  <a:gd name="T7" fmla="*/ 62 h 255"/>
                  <a:gd name="T8" fmla="*/ 228 w 228"/>
                  <a:gd name="T9" fmla="*/ 117 h 255"/>
                  <a:gd name="T10" fmla="*/ 189 w 228"/>
                  <a:gd name="T11" fmla="*/ 120 h 255"/>
                  <a:gd name="T12" fmla="*/ 196 w 228"/>
                  <a:gd name="T13" fmla="*/ 255 h 255"/>
                  <a:gd name="T14" fmla="*/ 46 w 228"/>
                  <a:gd name="T15" fmla="*/ 255 h 255"/>
                  <a:gd name="T16" fmla="*/ 48 w 228"/>
                  <a:gd name="T17" fmla="*/ 123 h 255"/>
                  <a:gd name="T18" fmla="*/ 5 w 228"/>
                  <a:gd name="T19" fmla="*/ 121 h 255"/>
                  <a:gd name="T20" fmla="*/ 35 w 228"/>
                  <a:gd name="T21" fmla="*/ 16 h 2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28" h="255">
                    <a:moveTo>
                      <a:pt x="35" y="16"/>
                    </a:moveTo>
                    <a:cubicBezTo>
                      <a:pt x="35" y="16"/>
                      <a:pt x="83" y="4"/>
                      <a:pt x="110" y="2"/>
                    </a:cubicBezTo>
                    <a:cubicBezTo>
                      <a:pt x="137" y="0"/>
                      <a:pt x="200" y="16"/>
                      <a:pt x="200" y="16"/>
                    </a:cubicBezTo>
                    <a:cubicBezTo>
                      <a:pt x="200" y="16"/>
                      <a:pt x="220" y="20"/>
                      <a:pt x="224" y="62"/>
                    </a:cubicBezTo>
                    <a:cubicBezTo>
                      <a:pt x="228" y="117"/>
                      <a:pt x="228" y="117"/>
                      <a:pt x="228" y="117"/>
                    </a:cubicBezTo>
                    <a:cubicBezTo>
                      <a:pt x="228" y="117"/>
                      <a:pt x="208" y="122"/>
                      <a:pt x="189" y="120"/>
                    </a:cubicBezTo>
                    <a:cubicBezTo>
                      <a:pt x="196" y="255"/>
                      <a:pt x="196" y="255"/>
                      <a:pt x="196" y="255"/>
                    </a:cubicBezTo>
                    <a:cubicBezTo>
                      <a:pt x="46" y="255"/>
                      <a:pt x="46" y="255"/>
                      <a:pt x="46" y="255"/>
                    </a:cubicBezTo>
                    <a:cubicBezTo>
                      <a:pt x="48" y="123"/>
                      <a:pt x="48" y="123"/>
                      <a:pt x="48" y="123"/>
                    </a:cubicBezTo>
                    <a:cubicBezTo>
                      <a:pt x="5" y="121"/>
                      <a:pt x="5" y="121"/>
                      <a:pt x="5" y="121"/>
                    </a:cubicBezTo>
                    <a:cubicBezTo>
                      <a:pt x="5" y="121"/>
                      <a:pt x="0" y="24"/>
                      <a:pt x="35" y="16"/>
                    </a:cubicBezTo>
                    <a:close/>
                  </a:path>
                </a:pathLst>
              </a:custGeom>
              <a:solidFill>
                <a:srgbClr val="6DC1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71" name="Freeform 82"/>
              <p:cNvSpPr/>
              <p:nvPr/>
            </p:nvSpPr>
            <p:spPr bwMode="auto">
              <a:xfrm>
                <a:off x="1032090" y="16761594"/>
                <a:ext cx="180975" cy="207963"/>
              </a:xfrm>
              <a:custGeom>
                <a:avLst/>
                <a:gdLst>
                  <a:gd name="T0" fmla="*/ 47 w 48"/>
                  <a:gd name="T1" fmla="*/ 12 h 55"/>
                  <a:gd name="T2" fmla="*/ 37 w 48"/>
                  <a:gd name="T3" fmla="*/ 5 h 55"/>
                  <a:gd name="T4" fmla="*/ 4 w 48"/>
                  <a:gd name="T5" fmla="*/ 0 h 55"/>
                  <a:gd name="T6" fmla="*/ 2 w 48"/>
                  <a:gd name="T7" fmla="*/ 53 h 55"/>
                  <a:gd name="T8" fmla="*/ 45 w 48"/>
                  <a:gd name="T9" fmla="*/ 55 h 55"/>
                  <a:gd name="T10" fmla="*/ 47 w 48"/>
                  <a:gd name="T11" fmla="*/ 12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8" h="55">
                    <a:moveTo>
                      <a:pt x="47" y="12"/>
                    </a:moveTo>
                    <a:cubicBezTo>
                      <a:pt x="48" y="5"/>
                      <a:pt x="44" y="5"/>
                      <a:pt x="37" y="5"/>
                    </a:cubicBezTo>
                    <a:cubicBezTo>
                      <a:pt x="26" y="4"/>
                      <a:pt x="15" y="1"/>
                      <a:pt x="4" y="0"/>
                    </a:cubicBezTo>
                    <a:cubicBezTo>
                      <a:pt x="0" y="27"/>
                      <a:pt x="2" y="53"/>
                      <a:pt x="2" y="53"/>
                    </a:cubicBezTo>
                    <a:cubicBezTo>
                      <a:pt x="45" y="55"/>
                      <a:pt x="45" y="55"/>
                      <a:pt x="45" y="55"/>
                    </a:cubicBezTo>
                    <a:cubicBezTo>
                      <a:pt x="45" y="55"/>
                      <a:pt x="47" y="17"/>
                      <a:pt x="47" y="12"/>
                    </a:cubicBezTo>
                    <a:close/>
                  </a:path>
                </a:pathLst>
              </a:custGeom>
              <a:solidFill>
                <a:srgbClr val="2A3D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72" name="Freeform 83"/>
              <p:cNvSpPr/>
              <p:nvPr/>
            </p:nvSpPr>
            <p:spPr bwMode="auto">
              <a:xfrm>
                <a:off x="1713127" y="16747306"/>
                <a:ext cx="166688" cy="217488"/>
              </a:xfrm>
              <a:custGeom>
                <a:avLst/>
                <a:gdLst>
                  <a:gd name="T0" fmla="*/ 3 w 44"/>
                  <a:gd name="T1" fmla="*/ 6 h 58"/>
                  <a:gd name="T2" fmla="*/ 2 w 44"/>
                  <a:gd name="T3" fmla="*/ 7 h 58"/>
                  <a:gd name="T4" fmla="*/ 1 w 44"/>
                  <a:gd name="T5" fmla="*/ 17 h 58"/>
                  <a:gd name="T6" fmla="*/ 2 w 44"/>
                  <a:gd name="T7" fmla="*/ 30 h 58"/>
                  <a:gd name="T8" fmla="*/ 5 w 44"/>
                  <a:gd name="T9" fmla="*/ 52 h 58"/>
                  <a:gd name="T10" fmla="*/ 5 w 44"/>
                  <a:gd name="T11" fmla="*/ 56 h 58"/>
                  <a:gd name="T12" fmla="*/ 44 w 44"/>
                  <a:gd name="T13" fmla="*/ 53 h 58"/>
                  <a:gd name="T14" fmla="*/ 40 w 44"/>
                  <a:gd name="T15" fmla="*/ 2 h 58"/>
                  <a:gd name="T16" fmla="*/ 10 w 44"/>
                  <a:gd name="T17" fmla="*/ 4 h 58"/>
                  <a:gd name="T18" fmla="*/ 3 w 44"/>
                  <a:gd name="T19" fmla="*/ 6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4" h="58">
                    <a:moveTo>
                      <a:pt x="3" y="6"/>
                    </a:moveTo>
                    <a:cubicBezTo>
                      <a:pt x="3" y="6"/>
                      <a:pt x="2" y="6"/>
                      <a:pt x="2" y="7"/>
                    </a:cubicBezTo>
                    <a:cubicBezTo>
                      <a:pt x="0" y="10"/>
                      <a:pt x="1" y="14"/>
                      <a:pt x="1" y="17"/>
                    </a:cubicBezTo>
                    <a:cubicBezTo>
                      <a:pt x="1" y="22"/>
                      <a:pt x="2" y="26"/>
                      <a:pt x="2" y="30"/>
                    </a:cubicBezTo>
                    <a:cubicBezTo>
                      <a:pt x="3" y="38"/>
                      <a:pt x="4" y="45"/>
                      <a:pt x="5" y="52"/>
                    </a:cubicBezTo>
                    <a:cubicBezTo>
                      <a:pt x="5" y="54"/>
                      <a:pt x="5" y="55"/>
                      <a:pt x="5" y="56"/>
                    </a:cubicBezTo>
                    <a:cubicBezTo>
                      <a:pt x="24" y="58"/>
                      <a:pt x="44" y="53"/>
                      <a:pt x="44" y="53"/>
                    </a:cubicBezTo>
                    <a:cubicBezTo>
                      <a:pt x="44" y="53"/>
                      <a:pt x="40" y="2"/>
                      <a:pt x="40" y="2"/>
                    </a:cubicBezTo>
                    <a:cubicBezTo>
                      <a:pt x="40" y="0"/>
                      <a:pt x="14" y="3"/>
                      <a:pt x="10" y="4"/>
                    </a:cubicBezTo>
                    <a:cubicBezTo>
                      <a:pt x="8" y="5"/>
                      <a:pt x="6" y="5"/>
                      <a:pt x="3" y="6"/>
                    </a:cubicBezTo>
                    <a:close/>
                  </a:path>
                </a:pathLst>
              </a:custGeom>
              <a:solidFill>
                <a:srgbClr val="2A3D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73" name="Freeform 84"/>
              <p:cNvSpPr/>
              <p:nvPr/>
            </p:nvSpPr>
            <p:spPr bwMode="auto">
              <a:xfrm>
                <a:off x="1292440" y="16510769"/>
                <a:ext cx="285750" cy="250825"/>
              </a:xfrm>
              <a:custGeom>
                <a:avLst/>
                <a:gdLst>
                  <a:gd name="T0" fmla="*/ 34 w 76"/>
                  <a:gd name="T1" fmla="*/ 65 h 67"/>
                  <a:gd name="T2" fmla="*/ 46 w 76"/>
                  <a:gd name="T3" fmla="*/ 67 h 67"/>
                  <a:gd name="T4" fmla="*/ 62 w 76"/>
                  <a:gd name="T5" fmla="*/ 50 h 67"/>
                  <a:gd name="T6" fmla="*/ 76 w 76"/>
                  <a:gd name="T7" fmla="*/ 4 h 67"/>
                  <a:gd name="T8" fmla="*/ 38 w 76"/>
                  <a:gd name="T9" fmla="*/ 1 h 67"/>
                  <a:gd name="T10" fmla="*/ 0 w 76"/>
                  <a:gd name="T11" fmla="*/ 7 h 67"/>
                  <a:gd name="T12" fmla="*/ 34 w 76"/>
                  <a:gd name="T13" fmla="*/ 65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6" h="67">
                    <a:moveTo>
                      <a:pt x="34" y="65"/>
                    </a:moveTo>
                    <a:cubicBezTo>
                      <a:pt x="36" y="66"/>
                      <a:pt x="42" y="67"/>
                      <a:pt x="46" y="67"/>
                    </a:cubicBezTo>
                    <a:cubicBezTo>
                      <a:pt x="50" y="66"/>
                      <a:pt x="58" y="60"/>
                      <a:pt x="62" y="50"/>
                    </a:cubicBezTo>
                    <a:cubicBezTo>
                      <a:pt x="69" y="36"/>
                      <a:pt x="75" y="20"/>
                      <a:pt x="76" y="4"/>
                    </a:cubicBezTo>
                    <a:cubicBezTo>
                      <a:pt x="62" y="2"/>
                      <a:pt x="47" y="0"/>
                      <a:pt x="38" y="1"/>
                    </a:cubicBezTo>
                    <a:cubicBezTo>
                      <a:pt x="27" y="2"/>
                      <a:pt x="13" y="4"/>
                      <a:pt x="0" y="7"/>
                    </a:cubicBezTo>
                    <a:cubicBezTo>
                      <a:pt x="5" y="19"/>
                      <a:pt x="26" y="60"/>
                      <a:pt x="34" y="65"/>
                    </a:cubicBezTo>
                    <a:close/>
                  </a:path>
                </a:pathLst>
              </a:custGeom>
              <a:solidFill>
                <a:srgbClr val="2A3D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74" name="Freeform 85"/>
              <p:cNvSpPr/>
              <p:nvPr/>
            </p:nvSpPr>
            <p:spPr bwMode="auto">
              <a:xfrm>
                <a:off x="1363877" y="16342494"/>
                <a:ext cx="142875" cy="239713"/>
              </a:xfrm>
              <a:custGeom>
                <a:avLst/>
                <a:gdLst>
                  <a:gd name="T0" fmla="*/ 0 w 38"/>
                  <a:gd name="T1" fmla="*/ 0 h 64"/>
                  <a:gd name="T2" fmla="*/ 0 w 38"/>
                  <a:gd name="T3" fmla="*/ 52 h 64"/>
                  <a:gd name="T4" fmla="*/ 19 w 38"/>
                  <a:gd name="T5" fmla="*/ 64 h 64"/>
                  <a:gd name="T6" fmla="*/ 38 w 38"/>
                  <a:gd name="T7" fmla="*/ 52 h 64"/>
                  <a:gd name="T8" fmla="*/ 38 w 38"/>
                  <a:gd name="T9" fmla="*/ 0 h 64"/>
                  <a:gd name="T10" fmla="*/ 0 w 38"/>
                  <a:gd name="T11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8" h="64">
                    <a:moveTo>
                      <a:pt x="0" y="0"/>
                    </a:moveTo>
                    <a:cubicBezTo>
                      <a:pt x="0" y="52"/>
                      <a:pt x="0" y="52"/>
                      <a:pt x="0" y="52"/>
                    </a:cubicBezTo>
                    <a:cubicBezTo>
                      <a:pt x="0" y="52"/>
                      <a:pt x="2" y="64"/>
                      <a:pt x="19" y="64"/>
                    </a:cubicBezTo>
                    <a:cubicBezTo>
                      <a:pt x="37" y="64"/>
                      <a:pt x="38" y="52"/>
                      <a:pt x="38" y="52"/>
                    </a:cubicBezTo>
                    <a:cubicBezTo>
                      <a:pt x="38" y="0"/>
                      <a:pt x="38" y="0"/>
                      <a:pt x="38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BCA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75" name="Freeform 86"/>
              <p:cNvSpPr/>
              <p:nvPr/>
            </p:nvSpPr>
            <p:spPr bwMode="auto">
              <a:xfrm>
                <a:off x="1363877" y="16342494"/>
                <a:ext cx="142875" cy="85725"/>
              </a:xfrm>
              <a:custGeom>
                <a:avLst/>
                <a:gdLst>
                  <a:gd name="T0" fmla="*/ 38 w 38"/>
                  <a:gd name="T1" fmla="*/ 18 h 23"/>
                  <a:gd name="T2" fmla="*/ 38 w 38"/>
                  <a:gd name="T3" fmla="*/ 0 h 23"/>
                  <a:gd name="T4" fmla="*/ 0 w 38"/>
                  <a:gd name="T5" fmla="*/ 0 h 23"/>
                  <a:gd name="T6" fmla="*/ 0 w 38"/>
                  <a:gd name="T7" fmla="*/ 19 h 23"/>
                  <a:gd name="T8" fmla="*/ 38 w 38"/>
                  <a:gd name="T9" fmla="*/ 18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23">
                    <a:moveTo>
                      <a:pt x="38" y="18"/>
                    </a:moveTo>
                    <a:cubicBezTo>
                      <a:pt x="38" y="0"/>
                      <a:pt x="38" y="0"/>
                      <a:pt x="3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14" y="23"/>
                      <a:pt x="25" y="22"/>
                      <a:pt x="38" y="18"/>
                    </a:cubicBezTo>
                    <a:close/>
                  </a:path>
                </a:pathLst>
              </a:custGeom>
              <a:solidFill>
                <a:srgbClr val="F2BF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76" name="Oval 87"/>
              <p:cNvSpPr>
                <a:spLocks noChangeArrowheads="1"/>
              </p:cNvSpPr>
              <p:nvPr/>
            </p:nvSpPr>
            <p:spPr bwMode="auto">
              <a:xfrm>
                <a:off x="836827" y="15253469"/>
                <a:ext cx="1114425" cy="1089025"/>
              </a:xfrm>
              <a:prstGeom prst="ellipse">
                <a:avLst/>
              </a:prstGeom>
              <a:solidFill>
                <a:srgbClr val="282A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77" name="Freeform 88"/>
              <p:cNvSpPr/>
              <p:nvPr/>
            </p:nvSpPr>
            <p:spPr bwMode="auto">
              <a:xfrm>
                <a:off x="1054315" y="15745594"/>
                <a:ext cx="693738" cy="671513"/>
              </a:xfrm>
              <a:custGeom>
                <a:avLst/>
                <a:gdLst>
                  <a:gd name="T0" fmla="*/ 3 w 184"/>
                  <a:gd name="T1" fmla="*/ 0 h 179"/>
                  <a:gd name="T2" fmla="*/ 20 w 184"/>
                  <a:gd name="T3" fmla="*/ 150 h 179"/>
                  <a:gd name="T4" fmla="*/ 104 w 184"/>
                  <a:gd name="T5" fmla="*/ 177 h 179"/>
                  <a:gd name="T6" fmla="*/ 183 w 184"/>
                  <a:gd name="T7" fmla="*/ 104 h 179"/>
                  <a:gd name="T8" fmla="*/ 183 w 184"/>
                  <a:gd name="T9" fmla="*/ 41 h 179"/>
                  <a:gd name="T10" fmla="*/ 158 w 184"/>
                  <a:gd name="T11" fmla="*/ 25 h 179"/>
                  <a:gd name="T12" fmla="*/ 164 w 184"/>
                  <a:gd name="T13" fmla="*/ 41 h 179"/>
                  <a:gd name="T14" fmla="*/ 109 w 184"/>
                  <a:gd name="T15" fmla="*/ 14 h 179"/>
                  <a:gd name="T16" fmla="*/ 125 w 184"/>
                  <a:gd name="T17" fmla="*/ 42 h 179"/>
                  <a:gd name="T18" fmla="*/ 54 w 184"/>
                  <a:gd name="T19" fmla="*/ 9 h 179"/>
                  <a:gd name="T20" fmla="*/ 60 w 184"/>
                  <a:gd name="T21" fmla="*/ 40 h 179"/>
                  <a:gd name="T22" fmla="*/ 3 w 184"/>
                  <a:gd name="T23" fmla="*/ 0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84" h="179">
                    <a:moveTo>
                      <a:pt x="3" y="0"/>
                    </a:moveTo>
                    <a:cubicBezTo>
                      <a:pt x="3" y="0"/>
                      <a:pt x="0" y="130"/>
                      <a:pt x="20" y="150"/>
                    </a:cubicBezTo>
                    <a:cubicBezTo>
                      <a:pt x="41" y="169"/>
                      <a:pt x="74" y="179"/>
                      <a:pt x="104" y="177"/>
                    </a:cubicBezTo>
                    <a:cubicBezTo>
                      <a:pt x="134" y="175"/>
                      <a:pt x="182" y="153"/>
                      <a:pt x="183" y="104"/>
                    </a:cubicBezTo>
                    <a:cubicBezTo>
                      <a:pt x="184" y="55"/>
                      <a:pt x="183" y="41"/>
                      <a:pt x="183" y="41"/>
                    </a:cubicBezTo>
                    <a:cubicBezTo>
                      <a:pt x="183" y="41"/>
                      <a:pt x="169" y="35"/>
                      <a:pt x="158" y="25"/>
                    </a:cubicBezTo>
                    <a:cubicBezTo>
                      <a:pt x="154" y="21"/>
                      <a:pt x="164" y="41"/>
                      <a:pt x="164" y="41"/>
                    </a:cubicBezTo>
                    <a:cubicBezTo>
                      <a:pt x="164" y="41"/>
                      <a:pt x="142" y="45"/>
                      <a:pt x="109" y="14"/>
                    </a:cubicBezTo>
                    <a:cubicBezTo>
                      <a:pt x="109" y="14"/>
                      <a:pt x="113" y="36"/>
                      <a:pt x="125" y="42"/>
                    </a:cubicBezTo>
                    <a:cubicBezTo>
                      <a:pt x="125" y="42"/>
                      <a:pt x="89" y="44"/>
                      <a:pt x="54" y="9"/>
                    </a:cubicBezTo>
                    <a:cubicBezTo>
                      <a:pt x="54" y="9"/>
                      <a:pt x="55" y="35"/>
                      <a:pt x="60" y="40"/>
                    </a:cubicBezTo>
                    <a:cubicBezTo>
                      <a:pt x="60" y="40"/>
                      <a:pt x="17" y="40"/>
                      <a:pt x="3" y="0"/>
                    </a:cubicBezTo>
                    <a:close/>
                  </a:path>
                </a:pathLst>
              </a:custGeom>
              <a:solidFill>
                <a:srgbClr val="FBCA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78" name="Oval 89"/>
              <p:cNvSpPr>
                <a:spLocks noChangeArrowheads="1"/>
              </p:cNvSpPr>
              <p:nvPr/>
            </p:nvSpPr>
            <p:spPr bwMode="auto">
              <a:xfrm>
                <a:off x="990815" y="15899581"/>
                <a:ext cx="134938" cy="130175"/>
              </a:xfrm>
              <a:prstGeom prst="ellipse">
                <a:avLst/>
              </a:prstGeom>
              <a:solidFill>
                <a:srgbClr val="FBCA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79" name="Oval 90"/>
              <p:cNvSpPr>
                <a:spLocks noChangeArrowheads="1"/>
              </p:cNvSpPr>
              <p:nvPr/>
            </p:nvSpPr>
            <p:spPr bwMode="auto">
              <a:xfrm>
                <a:off x="1687727" y="15899581"/>
                <a:ext cx="134938" cy="130175"/>
              </a:xfrm>
              <a:prstGeom prst="ellipse">
                <a:avLst/>
              </a:prstGeom>
              <a:solidFill>
                <a:srgbClr val="FBCA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80" name="Freeform 91"/>
              <p:cNvSpPr/>
              <p:nvPr/>
            </p:nvSpPr>
            <p:spPr bwMode="auto">
              <a:xfrm>
                <a:off x="1328952" y="16029756"/>
                <a:ext cx="158750" cy="139700"/>
              </a:xfrm>
              <a:custGeom>
                <a:avLst/>
                <a:gdLst>
                  <a:gd name="T0" fmla="*/ 26 w 100"/>
                  <a:gd name="T1" fmla="*/ 0 h 88"/>
                  <a:gd name="T2" fmla="*/ 72 w 100"/>
                  <a:gd name="T3" fmla="*/ 0 h 88"/>
                  <a:gd name="T4" fmla="*/ 100 w 100"/>
                  <a:gd name="T5" fmla="*/ 88 h 88"/>
                  <a:gd name="T6" fmla="*/ 0 w 100"/>
                  <a:gd name="T7" fmla="*/ 86 h 88"/>
                  <a:gd name="T8" fmla="*/ 26 w 100"/>
                  <a:gd name="T9" fmla="*/ 0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88">
                    <a:moveTo>
                      <a:pt x="26" y="0"/>
                    </a:moveTo>
                    <a:lnTo>
                      <a:pt x="72" y="0"/>
                    </a:lnTo>
                    <a:lnTo>
                      <a:pt x="100" y="88"/>
                    </a:lnTo>
                    <a:lnTo>
                      <a:pt x="0" y="86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F2BF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81" name="Oval 92"/>
              <p:cNvSpPr>
                <a:spLocks noChangeArrowheads="1"/>
              </p:cNvSpPr>
              <p:nvPr/>
            </p:nvSpPr>
            <p:spPr bwMode="auto">
              <a:xfrm>
                <a:off x="1138452" y="15918631"/>
                <a:ext cx="88900" cy="88900"/>
              </a:xfrm>
              <a:prstGeom prst="ellipse">
                <a:avLst/>
              </a:prstGeom>
              <a:solidFill>
                <a:srgbClr val="3530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82" name="Oval 93"/>
              <p:cNvSpPr>
                <a:spLocks noChangeArrowheads="1"/>
              </p:cNvSpPr>
              <p:nvPr/>
            </p:nvSpPr>
            <p:spPr bwMode="auto">
              <a:xfrm>
                <a:off x="1578190" y="15918631"/>
                <a:ext cx="90488" cy="88900"/>
              </a:xfrm>
              <a:prstGeom prst="ellipse">
                <a:avLst/>
              </a:prstGeom>
              <a:solidFill>
                <a:srgbClr val="3530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83" name="Freeform 94"/>
              <p:cNvSpPr/>
              <p:nvPr/>
            </p:nvSpPr>
            <p:spPr bwMode="auto">
              <a:xfrm>
                <a:off x="1268627" y="16147231"/>
                <a:ext cx="328613" cy="157163"/>
              </a:xfrm>
              <a:custGeom>
                <a:avLst/>
                <a:gdLst>
                  <a:gd name="T0" fmla="*/ 38 w 87"/>
                  <a:gd name="T1" fmla="*/ 40 h 42"/>
                  <a:gd name="T2" fmla="*/ 1 w 87"/>
                  <a:gd name="T3" fmla="*/ 28 h 42"/>
                  <a:gd name="T4" fmla="*/ 1 w 87"/>
                  <a:gd name="T5" fmla="*/ 25 h 42"/>
                  <a:gd name="T6" fmla="*/ 4 w 87"/>
                  <a:gd name="T7" fmla="*/ 25 h 42"/>
                  <a:gd name="T8" fmla="*/ 55 w 87"/>
                  <a:gd name="T9" fmla="*/ 32 h 42"/>
                  <a:gd name="T10" fmla="*/ 82 w 87"/>
                  <a:gd name="T11" fmla="*/ 2 h 42"/>
                  <a:gd name="T12" fmla="*/ 85 w 87"/>
                  <a:gd name="T13" fmla="*/ 1 h 42"/>
                  <a:gd name="T14" fmla="*/ 86 w 87"/>
                  <a:gd name="T15" fmla="*/ 3 h 42"/>
                  <a:gd name="T16" fmla="*/ 56 w 87"/>
                  <a:gd name="T17" fmla="*/ 36 h 42"/>
                  <a:gd name="T18" fmla="*/ 38 w 87"/>
                  <a:gd name="T19" fmla="*/ 4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7" h="42">
                    <a:moveTo>
                      <a:pt x="38" y="40"/>
                    </a:moveTo>
                    <a:cubicBezTo>
                      <a:pt x="18" y="40"/>
                      <a:pt x="2" y="29"/>
                      <a:pt x="1" y="28"/>
                    </a:cubicBezTo>
                    <a:cubicBezTo>
                      <a:pt x="1" y="28"/>
                      <a:pt x="0" y="26"/>
                      <a:pt x="1" y="25"/>
                    </a:cubicBezTo>
                    <a:cubicBezTo>
                      <a:pt x="2" y="24"/>
                      <a:pt x="3" y="24"/>
                      <a:pt x="4" y="25"/>
                    </a:cubicBezTo>
                    <a:cubicBezTo>
                      <a:pt x="4" y="25"/>
                      <a:pt x="30" y="42"/>
                      <a:pt x="55" y="32"/>
                    </a:cubicBezTo>
                    <a:cubicBezTo>
                      <a:pt x="79" y="22"/>
                      <a:pt x="82" y="3"/>
                      <a:pt x="82" y="2"/>
                    </a:cubicBezTo>
                    <a:cubicBezTo>
                      <a:pt x="82" y="1"/>
                      <a:pt x="83" y="0"/>
                      <a:pt x="85" y="1"/>
                    </a:cubicBezTo>
                    <a:cubicBezTo>
                      <a:pt x="86" y="1"/>
                      <a:pt x="87" y="2"/>
                      <a:pt x="86" y="3"/>
                    </a:cubicBezTo>
                    <a:cubicBezTo>
                      <a:pt x="86" y="4"/>
                      <a:pt x="83" y="25"/>
                      <a:pt x="56" y="36"/>
                    </a:cubicBezTo>
                    <a:cubicBezTo>
                      <a:pt x="50" y="39"/>
                      <a:pt x="44" y="40"/>
                      <a:pt x="38" y="40"/>
                    </a:cubicBezTo>
                    <a:close/>
                  </a:path>
                </a:pathLst>
              </a:custGeom>
              <a:solidFill>
                <a:srgbClr val="3530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484" name="组合 483"/>
          <p:cNvGrpSpPr/>
          <p:nvPr/>
        </p:nvGrpSpPr>
        <p:grpSpPr>
          <a:xfrm>
            <a:off x="8227499" y="5183715"/>
            <a:ext cx="565513" cy="1540725"/>
            <a:chOff x="10710863" y="573088"/>
            <a:chExt cx="823912" cy="2244726"/>
          </a:xfrm>
        </p:grpSpPr>
        <p:sp>
          <p:nvSpPr>
            <p:cNvPr id="485" name="Freeform 200"/>
            <p:cNvSpPr/>
            <p:nvPr/>
          </p:nvSpPr>
          <p:spPr bwMode="auto">
            <a:xfrm>
              <a:off x="10809288" y="1887538"/>
              <a:ext cx="122237" cy="133350"/>
            </a:xfrm>
            <a:custGeom>
              <a:avLst/>
              <a:gdLst>
                <a:gd name="T0" fmla="*/ 5 w 45"/>
                <a:gd name="T1" fmla="*/ 1 h 49"/>
                <a:gd name="T2" fmla="*/ 0 w 45"/>
                <a:gd name="T3" fmla="*/ 6 h 49"/>
                <a:gd name="T4" fmla="*/ 2 w 45"/>
                <a:gd name="T5" fmla="*/ 31 h 49"/>
                <a:gd name="T6" fmla="*/ 22 w 45"/>
                <a:gd name="T7" fmla="*/ 48 h 49"/>
                <a:gd name="T8" fmla="*/ 45 w 45"/>
                <a:gd name="T9" fmla="*/ 29 h 49"/>
                <a:gd name="T10" fmla="*/ 44 w 45"/>
                <a:gd name="T11" fmla="*/ 0 h 49"/>
                <a:gd name="T12" fmla="*/ 5 w 45"/>
                <a:gd name="T13" fmla="*/ 1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" h="49">
                  <a:moveTo>
                    <a:pt x="5" y="1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2" y="31"/>
                    <a:pt x="2" y="31"/>
                    <a:pt x="2" y="31"/>
                  </a:cubicBezTo>
                  <a:cubicBezTo>
                    <a:pt x="2" y="31"/>
                    <a:pt x="5" y="48"/>
                    <a:pt x="22" y="48"/>
                  </a:cubicBezTo>
                  <a:cubicBezTo>
                    <a:pt x="44" y="49"/>
                    <a:pt x="45" y="29"/>
                    <a:pt x="45" y="29"/>
                  </a:cubicBezTo>
                  <a:cubicBezTo>
                    <a:pt x="44" y="0"/>
                    <a:pt x="44" y="0"/>
                    <a:pt x="44" y="0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rgbClr val="FBC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6" name="Freeform 201"/>
            <p:cNvSpPr/>
            <p:nvPr/>
          </p:nvSpPr>
          <p:spPr bwMode="auto">
            <a:xfrm>
              <a:off x="10806113" y="1336675"/>
              <a:ext cx="142875" cy="576263"/>
            </a:xfrm>
            <a:custGeom>
              <a:avLst/>
              <a:gdLst>
                <a:gd name="T0" fmla="*/ 53 w 53"/>
                <a:gd name="T1" fmla="*/ 15 h 212"/>
                <a:gd name="T2" fmla="*/ 39 w 53"/>
                <a:gd name="T3" fmla="*/ 1 h 212"/>
                <a:gd name="T4" fmla="*/ 10 w 53"/>
                <a:gd name="T5" fmla="*/ 11 h 212"/>
                <a:gd name="T6" fmla="*/ 0 w 53"/>
                <a:gd name="T7" fmla="*/ 212 h 212"/>
                <a:gd name="T8" fmla="*/ 40 w 53"/>
                <a:gd name="T9" fmla="*/ 212 h 212"/>
                <a:gd name="T10" fmla="*/ 53 w 53"/>
                <a:gd name="T11" fmla="*/ 15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" h="212">
                  <a:moveTo>
                    <a:pt x="53" y="15"/>
                  </a:moveTo>
                  <a:cubicBezTo>
                    <a:pt x="39" y="1"/>
                    <a:pt x="39" y="1"/>
                    <a:pt x="39" y="1"/>
                  </a:cubicBezTo>
                  <a:cubicBezTo>
                    <a:pt x="39" y="1"/>
                    <a:pt x="15" y="0"/>
                    <a:pt x="10" y="11"/>
                  </a:cubicBezTo>
                  <a:cubicBezTo>
                    <a:pt x="6" y="22"/>
                    <a:pt x="0" y="212"/>
                    <a:pt x="0" y="212"/>
                  </a:cubicBezTo>
                  <a:cubicBezTo>
                    <a:pt x="40" y="212"/>
                    <a:pt x="40" y="212"/>
                    <a:pt x="40" y="212"/>
                  </a:cubicBezTo>
                  <a:lnTo>
                    <a:pt x="53" y="15"/>
                  </a:lnTo>
                  <a:close/>
                </a:path>
              </a:pathLst>
            </a:custGeom>
            <a:solidFill>
              <a:srgbClr val="6FAF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7" name="Freeform 202"/>
            <p:cNvSpPr/>
            <p:nvPr/>
          </p:nvSpPr>
          <p:spPr bwMode="auto">
            <a:xfrm>
              <a:off x="10890250" y="1423988"/>
              <a:ext cx="57150" cy="488950"/>
            </a:xfrm>
            <a:custGeom>
              <a:avLst/>
              <a:gdLst>
                <a:gd name="T0" fmla="*/ 5 w 21"/>
                <a:gd name="T1" fmla="*/ 36 h 180"/>
                <a:gd name="T2" fmla="*/ 2 w 21"/>
                <a:gd name="T3" fmla="*/ 180 h 180"/>
                <a:gd name="T4" fmla="*/ 9 w 21"/>
                <a:gd name="T5" fmla="*/ 180 h 180"/>
                <a:gd name="T6" fmla="*/ 21 w 21"/>
                <a:gd name="T7" fmla="*/ 0 h 180"/>
                <a:gd name="T8" fmla="*/ 5 w 21"/>
                <a:gd name="T9" fmla="*/ 36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80">
                  <a:moveTo>
                    <a:pt x="5" y="36"/>
                  </a:moveTo>
                  <a:cubicBezTo>
                    <a:pt x="0" y="53"/>
                    <a:pt x="2" y="180"/>
                    <a:pt x="2" y="180"/>
                  </a:cubicBezTo>
                  <a:cubicBezTo>
                    <a:pt x="9" y="180"/>
                    <a:pt x="9" y="180"/>
                    <a:pt x="9" y="18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13" y="12"/>
                    <a:pt x="9" y="22"/>
                    <a:pt x="5" y="36"/>
                  </a:cubicBezTo>
                  <a:close/>
                </a:path>
              </a:pathLst>
            </a:custGeom>
            <a:solidFill>
              <a:srgbClr val="69A0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8" name="Freeform 204"/>
            <p:cNvSpPr/>
            <p:nvPr/>
          </p:nvSpPr>
          <p:spPr bwMode="auto">
            <a:xfrm>
              <a:off x="10847388" y="2105026"/>
              <a:ext cx="230187" cy="712788"/>
            </a:xfrm>
            <a:custGeom>
              <a:avLst/>
              <a:gdLst>
                <a:gd name="T0" fmla="*/ 49 w 85"/>
                <a:gd name="T1" fmla="*/ 0 h 262"/>
                <a:gd name="T2" fmla="*/ 38 w 85"/>
                <a:gd name="T3" fmla="*/ 214 h 262"/>
                <a:gd name="T4" fmla="*/ 2 w 85"/>
                <a:gd name="T5" fmla="*/ 249 h 262"/>
                <a:gd name="T6" fmla="*/ 19 w 85"/>
                <a:gd name="T7" fmla="*/ 261 h 262"/>
                <a:gd name="T8" fmla="*/ 84 w 85"/>
                <a:gd name="T9" fmla="*/ 249 h 262"/>
                <a:gd name="T10" fmla="*/ 60 w 85"/>
                <a:gd name="T11" fmla="*/ 211 h 262"/>
                <a:gd name="T12" fmla="*/ 60 w 85"/>
                <a:gd name="T13" fmla="*/ 186 h 262"/>
                <a:gd name="T14" fmla="*/ 63 w 85"/>
                <a:gd name="T15" fmla="*/ 106 h 262"/>
                <a:gd name="T16" fmla="*/ 70 w 85"/>
                <a:gd name="T17" fmla="*/ 5 h 262"/>
                <a:gd name="T18" fmla="*/ 49 w 85"/>
                <a:gd name="T19" fmla="*/ 0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5" h="262">
                  <a:moveTo>
                    <a:pt x="49" y="0"/>
                  </a:moveTo>
                  <a:cubicBezTo>
                    <a:pt x="49" y="0"/>
                    <a:pt x="41" y="205"/>
                    <a:pt x="38" y="214"/>
                  </a:cubicBezTo>
                  <a:cubicBezTo>
                    <a:pt x="34" y="222"/>
                    <a:pt x="2" y="242"/>
                    <a:pt x="2" y="249"/>
                  </a:cubicBezTo>
                  <a:cubicBezTo>
                    <a:pt x="3" y="255"/>
                    <a:pt x="0" y="262"/>
                    <a:pt x="19" y="261"/>
                  </a:cubicBezTo>
                  <a:cubicBezTo>
                    <a:pt x="38" y="259"/>
                    <a:pt x="85" y="257"/>
                    <a:pt x="84" y="249"/>
                  </a:cubicBezTo>
                  <a:cubicBezTo>
                    <a:pt x="82" y="241"/>
                    <a:pt x="64" y="221"/>
                    <a:pt x="60" y="211"/>
                  </a:cubicBezTo>
                  <a:cubicBezTo>
                    <a:pt x="59" y="209"/>
                    <a:pt x="59" y="206"/>
                    <a:pt x="60" y="186"/>
                  </a:cubicBezTo>
                  <a:cubicBezTo>
                    <a:pt x="60" y="170"/>
                    <a:pt x="63" y="118"/>
                    <a:pt x="63" y="106"/>
                  </a:cubicBezTo>
                  <a:cubicBezTo>
                    <a:pt x="66" y="55"/>
                    <a:pt x="70" y="5"/>
                    <a:pt x="70" y="5"/>
                  </a:cubicBezTo>
                  <a:lnTo>
                    <a:pt x="49" y="0"/>
                  </a:lnTo>
                  <a:close/>
                </a:path>
              </a:pathLst>
            </a:custGeom>
            <a:solidFill>
              <a:srgbClr val="FBC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9" name="Freeform 205"/>
            <p:cNvSpPr/>
            <p:nvPr/>
          </p:nvSpPr>
          <p:spPr bwMode="auto">
            <a:xfrm>
              <a:off x="10885488" y="2716213"/>
              <a:ext cx="158750" cy="101600"/>
            </a:xfrm>
            <a:custGeom>
              <a:avLst/>
              <a:gdLst>
                <a:gd name="T0" fmla="*/ 0 w 59"/>
                <a:gd name="T1" fmla="*/ 11 h 37"/>
                <a:gd name="T2" fmla="*/ 26 w 59"/>
                <a:gd name="T3" fmla="*/ 34 h 37"/>
                <a:gd name="T4" fmla="*/ 29 w 59"/>
                <a:gd name="T5" fmla="*/ 37 h 37"/>
                <a:gd name="T6" fmla="*/ 32 w 59"/>
                <a:gd name="T7" fmla="*/ 34 h 37"/>
                <a:gd name="T8" fmla="*/ 42 w 59"/>
                <a:gd name="T9" fmla="*/ 13 h 37"/>
                <a:gd name="T10" fmla="*/ 59 w 59"/>
                <a:gd name="T11" fmla="*/ 6 h 37"/>
                <a:gd name="T12" fmla="*/ 55 w 59"/>
                <a:gd name="T13" fmla="*/ 0 h 37"/>
                <a:gd name="T14" fmla="*/ 30 w 59"/>
                <a:gd name="T15" fmla="*/ 14 h 37"/>
                <a:gd name="T16" fmla="*/ 9 w 59"/>
                <a:gd name="T17" fmla="*/ 3 h 37"/>
                <a:gd name="T18" fmla="*/ 0 w 59"/>
                <a:gd name="T19" fmla="*/ 1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9" h="37">
                  <a:moveTo>
                    <a:pt x="0" y="11"/>
                  </a:moveTo>
                  <a:cubicBezTo>
                    <a:pt x="0" y="11"/>
                    <a:pt x="21" y="4"/>
                    <a:pt x="26" y="34"/>
                  </a:cubicBezTo>
                  <a:cubicBezTo>
                    <a:pt x="29" y="37"/>
                    <a:pt x="29" y="37"/>
                    <a:pt x="29" y="37"/>
                  </a:cubicBezTo>
                  <a:cubicBezTo>
                    <a:pt x="32" y="34"/>
                    <a:pt x="32" y="34"/>
                    <a:pt x="32" y="34"/>
                  </a:cubicBezTo>
                  <a:cubicBezTo>
                    <a:pt x="32" y="34"/>
                    <a:pt x="32" y="22"/>
                    <a:pt x="42" y="13"/>
                  </a:cubicBezTo>
                  <a:cubicBezTo>
                    <a:pt x="52" y="4"/>
                    <a:pt x="59" y="6"/>
                    <a:pt x="59" y="6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5" y="0"/>
                    <a:pt x="36" y="2"/>
                    <a:pt x="30" y="14"/>
                  </a:cubicBezTo>
                  <a:cubicBezTo>
                    <a:pt x="30" y="14"/>
                    <a:pt x="22" y="2"/>
                    <a:pt x="9" y="3"/>
                  </a:cubicBezTo>
                  <a:lnTo>
                    <a:pt x="0" y="11"/>
                  </a:lnTo>
                  <a:close/>
                </a:path>
              </a:pathLst>
            </a:custGeom>
            <a:solidFill>
              <a:srgbClr val="1E1E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0" name="Freeform 207"/>
            <p:cNvSpPr/>
            <p:nvPr/>
          </p:nvSpPr>
          <p:spPr bwMode="auto">
            <a:xfrm>
              <a:off x="11150600" y="2105026"/>
              <a:ext cx="230187" cy="712788"/>
            </a:xfrm>
            <a:custGeom>
              <a:avLst/>
              <a:gdLst>
                <a:gd name="T0" fmla="*/ 36 w 85"/>
                <a:gd name="T1" fmla="*/ 0 h 262"/>
                <a:gd name="T2" fmla="*/ 48 w 85"/>
                <a:gd name="T3" fmla="*/ 214 h 262"/>
                <a:gd name="T4" fmla="*/ 83 w 85"/>
                <a:gd name="T5" fmla="*/ 249 h 262"/>
                <a:gd name="T6" fmla="*/ 66 w 85"/>
                <a:gd name="T7" fmla="*/ 261 h 262"/>
                <a:gd name="T8" fmla="*/ 1 w 85"/>
                <a:gd name="T9" fmla="*/ 249 h 262"/>
                <a:gd name="T10" fmla="*/ 25 w 85"/>
                <a:gd name="T11" fmla="*/ 211 h 262"/>
                <a:gd name="T12" fmla="*/ 26 w 85"/>
                <a:gd name="T13" fmla="*/ 186 h 262"/>
                <a:gd name="T14" fmla="*/ 22 w 85"/>
                <a:gd name="T15" fmla="*/ 106 h 262"/>
                <a:gd name="T16" fmla="*/ 15 w 85"/>
                <a:gd name="T17" fmla="*/ 5 h 262"/>
                <a:gd name="T18" fmla="*/ 36 w 85"/>
                <a:gd name="T19" fmla="*/ 0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5" h="262">
                  <a:moveTo>
                    <a:pt x="36" y="0"/>
                  </a:moveTo>
                  <a:cubicBezTo>
                    <a:pt x="36" y="0"/>
                    <a:pt x="44" y="205"/>
                    <a:pt x="48" y="214"/>
                  </a:cubicBezTo>
                  <a:cubicBezTo>
                    <a:pt x="52" y="222"/>
                    <a:pt x="83" y="242"/>
                    <a:pt x="83" y="249"/>
                  </a:cubicBezTo>
                  <a:cubicBezTo>
                    <a:pt x="82" y="255"/>
                    <a:pt x="85" y="262"/>
                    <a:pt x="66" y="261"/>
                  </a:cubicBezTo>
                  <a:cubicBezTo>
                    <a:pt x="47" y="259"/>
                    <a:pt x="0" y="257"/>
                    <a:pt x="1" y="249"/>
                  </a:cubicBezTo>
                  <a:cubicBezTo>
                    <a:pt x="3" y="241"/>
                    <a:pt x="21" y="221"/>
                    <a:pt x="25" y="211"/>
                  </a:cubicBezTo>
                  <a:cubicBezTo>
                    <a:pt x="26" y="209"/>
                    <a:pt x="26" y="206"/>
                    <a:pt x="26" y="186"/>
                  </a:cubicBezTo>
                  <a:cubicBezTo>
                    <a:pt x="25" y="170"/>
                    <a:pt x="22" y="118"/>
                    <a:pt x="22" y="106"/>
                  </a:cubicBezTo>
                  <a:cubicBezTo>
                    <a:pt x="19" y="55"/>
                    <a:pt x="15" y="5"/>
                    <a:pt x="15" y="5"/>
                  </a:cubicBezTo>
                  <a:lnTo>
                    <a:pt x="36" y="0"/>
                  </a:lnTo>
                  <a:close/>
                </a:path>
              </a:pathLst>
            </a:custGeom>
            <a:solidFill>
              <a:srgbClr val="FBC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/>
            </a:p>
          </p:txBody>
        </p:sp>
        <p:sp>
          <p:nvSpPr>
            <p:cNvPr id="491" name="Freeform 208"/>
            <p:cNvSpPr/>
            <p:nvPr/>
          </p:nvSpPr>
          <p:spPr bwMode="auto">
            <a:xfrm>
              <a:off x="11182350" y="2716213"/>
              <a:ext cx="160337" cy="101600"/>
            </a:xfrm>
            <a:custGeom>
              <a:avLst/>
              <a:gdLst>
                <a:gd name="T0" fmla="*/ 59 w 59"/>
                <a:gd name="T1" fmla="*/ 11 h 37"/>
                <a:gd name="T2" fmla="*/ 33 w 59"/>
                <a:gd name="T3" fmla="*/ 34 h 37"/>
                <a:gd name="T4" fmla="*/ 30 w 59"/>
                <a:gd name="T5" fmla="*/ 37 h 37"/>
                <a:gd name="T6" fmla="*/ 27 w 59"/>
                <a:gd name="T7" fmla="*/ 34 h 37"/>
                <a:gd name="T8" fmla="*/ 17 w 59"/>
                <a:gd name="T9" fmla="*/ 13 h 37"/>
                <a:gd name="T10" fmla="*/ 0 w 59"/>
                <a:gd name="T11" fmla="*/ 6 h 37"/>
                <a:gd name="T12" fmla="*/ 4 w 59"/>
                <a:gd name="T13" fmla="*/ 0 h 37"/>
                <a:gd name="T14" fmla="*/ 29 w 59"/>
                <a:gd name="T15" fmla="*/ 14 h 37"/>
                <a:gd name="T16" fmla="*/ 50 w 59"/>
                <a:gd name="T17" fmla="*/ 3 h 37"/>
                <a:gd name="T18" fmla="*/ 59 w 59"/>
                <a:gd name="T19" fmla="*/ 1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9" h="37">
                  <a:moveTo>
                    <a:pt x="59" y="11"/>
                  </a:moveTo>
                  <a:cubicBezTo>
                    <a:pt x="59" y="11"/>
                    <a:pt x="38" y="4"/>
                    <a:pt x="33" y="34"/>
                  </a:cubicBezTo>
                  <a:cubicBezTo>
                    <a:pt x="30" y="37"/>
                    <a:pt x="30" y="37"/>
                    <a:pt x="30" y="37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7" y="34"/>
                    <a:pt x="27" y="22"/>
                    <a:pt x="17" y="13"/>
                  </a:cubicBezTo>
                  <a:cubicBezTo>
                    <a:pt x="7" y="4"/>
                    <a:pt x="0" y="6"/>
                    <a:pt x="0" y="6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23" y="2"/>
                    <a:pt x="29" y="14"/>
                  </a:cubicBezTo>
                  <a:cubicBezTo>
                    <a:pt x="29" y="14"/>
                    <a:pt x="37" y="2"/>
                    <a:pt x="50" y="3"/>
                  </a:cubicBezTo>
                  <a:lnTo>
                    <a:pt x="59" y="11"/>
                  </a:lnTo>
                  <a:close/>
                </a:path>
              </a:pathLst>
            </a:custGeom>
            <a:solidFill>
              <a:srgbClr val="1E1E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2" name="Freeform 209"/>
            <p:cNvSpPr/>
            <p:nvPr/>
          </p:nvSpPr>
          <p:spPr bwMode="auto">
            <a:xfrm>
              <a:off x="10901363" y="1833563"/>
              <a:ext cx="417512" cy="477838"/>
            </a:xfrm>
            <a:custGeom>
              <a:avLst/>
              <a:gdLst>
                <a:gd name="T0" fmla="*/ 37 w 263"/>
                <a:gd name="T1" fmla="*/ 0 h 301"/>
                <a:gd name="T2" fmla="*/ 5 w 263"/>
                <a:gd name="T3" fmla="*/ 26 h 301"/>
                <a:gd name="T4" fmla="*/ 0 w 263"/>
                <a:gd name="T5" fmla="*/ 301 h 301"/>
                <a:gd name="T6" fmla="*/ 114 w 263"/>
                <a:gd name="T7" fmla="*/ 301 h 301"/>
                <a:gd name="T8" fmla="*/ 119 w 263"/>
                <a:gd name="T9" fmla="*/ 120 h 301"/>
                <a:gd name="T10" fmla="*/ 138 w 263"/>
                <a:gd name="T11" fmla="*/ 120 h 301"/>
                <a:gd name="T12" fmla="*/ 152 w 263"/>
                <a:gd name="T13" fmla="*/ 301 h 301"/>
                <a:gd name="T14" fmla="*/ 263 w 263"/>
                <a:gd name="T15" fmla="*/ 301 h 301"/>
                <a:gd name="T16" fmla="*/ 249 w 263"/>
                <a:gd name="T17" fmla="*/ 26 h 301"/>
                <a:gd name="T18" fmla="*/ 37 w 263"/>
                <a:gd name="T19" fmla="*/ 0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3" h="301">
                  <a:moveTo>
                    <a:pt x="37" y="0"/>
                  </a:moveTo>
                  <a:lnTo>
                    <a:pt x="5" y="26"/>
                  </a:lnTo>
                  <a:lnTo>
                    <a:pt x="0" y="301"/>
                  </a:lnTo>
                  <a:lnTo>
                    <a:pt x="114" y="301"/>
                  </a:lnTo>
                  <a:lnTo>
                    <a:pt x="119" y="120"/>
                  </a:lnTo>
                  <a:lnTo>
                    <a:pt x="138" y="120"/>
                  </a:lnTo>
                  <a:lnTo>
                    <a:pt x="152" y="301"/>
                  </a:lnTo>
                  <a:lnTo>
                    <a:pt x="263" y="301"/>
                  </a:lnTo>
                  <a:lnTo>
                    <a:pt x="249" y="26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4C39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3" name="Freeform 210"/>
            <p:cNvSpPr/>
            <p:nvPr/>
          </p:nvSpPr>
          <p:spPr bwMode="auto">
            <a:xfrm>
              <a:off x="10909300" y="1333500"/>
              <a:ext cx="625475" cy="598488"/>
            </a:xfrm>
            <a:custGeom>
              <a:avLst/>
              <a:gdLst>
                <a:gd name="T0" fmla="*/ 1 w 231"/>
                <a:gd name="T1" fmla="*/ 2 h 220"/>
                <a:gd name="T2" fmla="*/ 140 w 231"/>
                <a:gd name="T3" fmla="*/ 1 h 220"/>
                <a:gd name="T4" fmla="*/ 177 w 231"/>
                <a:gd name="T5" fmla="*/ 20 h 220"/>
                <a:gd name="T6" fmla="*/ 231 w 231"/>
                <a:gd name="T7" fmla="*/ 125 h 220"/>
                <a:gd name="T8" fmla="*/ 177 w 231"/>
                <a:gd name="T9" fmla="*/ 220 h 220"/>
                <a:gd name="T10" fmla="*/ 141 w 231"/>
                <a:gd name="T11" fmla="*/ 191 h 220"/>
                <a:gd name="T12" fmla="*/ 185 w 231"/>
                <a:gd name="T13" fmla="*/ 125 h 220"/>
                <a:gd name="T14" fmla="*/ 143 w 231"/>
                <a:gd name="T15" fmla="*/ 55 h 220"/>
                <a:gd name="T16" fmla="*/ 143 w 231"/>
                <a:gd name="T17" fmla="*/ 199 h 220"/>
                <a:gd name="T18" fmla="*/ 0 w 231"/>
                <a:gd name="T19" fmla="*/ 198 h 220"/>
                <a:gd name="T20" fmla="*/ 1 w 231"/>
                <a:gd name="T21" fmla="*/ 2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1" h="220">
                  <a:moveTo>
                    <a:pt x="1" y="2"/>
                  </a:moveTo>
                  <a:cubicBezTo>
                    <a:pt x="140" y="1"/>
                    <a:pt x="140" y="1"/>
                    <a:pt x="140" y="1"/>
                  </a:cubicBezTo>
                  <a:cubicBezTo>
                    <a:pt x="140" y="1"/>
                    <a:pt x="164" y="0"/>
                    <a:pt x="177" y="20"/>
                  </a:cubicBezTo>
                  <a:cubicBezTo>
                    <a:pt x="190" y="40"/>
                    <a:pt x="231" y="113"/>
                    <a:pt x="231" y="125"/>
                  </a:cubicBezTo>
                  <a:cubicBezTo>
                    <a:pt x="231" y="142"/>
                    <a:pt x="177" y="220"/>
                    <a:pt x="177" y="220"/>
                  </a:cubicBezTo>
                  <a:cubicBezTo>
                    <a:pt x="141" y="191"/>
                    <a:pt x="141" y="191"/>
                    <a:pt x="141" y="191"/>
                  </a:cubicBezTo>
                  <a:cubicBezTo>
                    <a:pt x="141" y="191"/>
                    <a:pt x="185" y="131"/>
                    <a:pt x="185" y="125"/>
                  </a:cubicBezTo>
                  <a:cubicBezTo>
                    <a:pt x="185" y="118"/>
                    <a:pt x="143" y="55"/>
                    <a:pt x="143" y="55"/>
                  </a:cubicBezTo>
                  <a:cubicBezTo>
                    <a:pt x="143" y="199"/>
                    <a:pt x="143" y="199"/>
                    <a:pt x="143" y="199"/>
                  </a:cubicBezTo>
                  <a:cubicBezTo>
                    <a:pt x="0" y="198"/>
                    <a:pt x="0" y="198"/>
                    <a:pt x="0" y="198"/>
                  </a:cubicBezTo>
                  <a:lnTo>
                    <a:pt x="1" y="2"/>
                  </a:lnTo>
                  <a:close/>
                </a:path>
              </a:pathLst>
            </a:custGeom>
            <a:solidFill>
              <a:srgbClr val="6FAF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/>
            </a:p>
          </p:txBody>
        </p:sp>
        <p:sp>
          <p:nvSpPr>
            <p:cNvPr id="494" name="Freeform 211"/>
            <p:cNvSpPr/>
            <p:nvPr/>
          </p:nvSpPr>
          <p:spPr bwMode="auto">
            <a:xfrm>
              <a:off x="11218863" y="1852613"/>
              <a:ext cx="166687" cy="168275"/>
            </a:xfrm>
            <a:custGeom>
              <a:avLst/>
              <a:gdLst>
                <a:gd name="T0" fmla="*/ 27 w 62"/>
                <a:gd name="T1" fmla="*/ 0 h 62"/>
                <a:gd name="T2" fmla="*/ 10 w 62"/>
                <a:gd name="T3" fmla="*/ 19 h 62"/>
                <a:gd name="T4" fmla="*/ 11 w 62"/>
                <a:gd name="T5" fmla="*/ 46 h 62"/>
                <a:gd name="T6" fmla="*/ 41 w 62"/>
                <a:gd name="T7" fmla="*/ 48 h 62"/>
                <a:gd name="T8" fmla="*/ 62 w 62"/>
                <a:gd name="T9" fmla="*/ 28 h 62"/>
                <a:gd name="T10" fmla="*/ 27 w 62"/>
                <a:gd name="T11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2" h="62">
                  <a:moveTo>
                    <a:pt x="27" y="0"/>
                  </a:moveTo>
                  <a:cubicBezTo>
                    <a:pt x="10" y="19"/>
                    <a:pt x="10" y="19"/>
                    <a:pt x="10" y="19"/>
                  </a:cubicBezTo>
                  <a:cubicBezTo>
                    <a:pt x="10" y="19"/>
                    <a:pt x="0" y="34"/>
                    <a:pt x="11" y="46"/>
                  </a:cubicBezTo>
                  <a:cubicBezTo>
                    <a:pt x="27" y="62"/>
                    <a:pt x="41" y="48"/>
                    <a:pt x="41" y="48"/>
                  </a:cubicBezTo>
                  <a:cubicBezTo>
                    <a:pt x="62" y="28"/>
                    <a:pt x="62" y="28"/>
                    <a:pt x="62" y="28"/>
                  </a:cubicBezTo>
                  <a:lnTo>
                    <a:pt x="27" y="0"/>
                  </a:lnTo>
                  <a:close/>
                </a:path>
              </a:pathLst>
            </a:custGeom>
            <a:solidFill>
              <a:srgbClr val="FBC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5" name="Freeform 212"/>
            <p:cNvSpPr/>
            <p:nvPr/>
          </p:nvSpPr>
          <p:spPr bwMode="auto">
            <a:xfrm>
              <a:off x="11052175" y="1230313"/>
              <a:ext cx="87312" cy="152400"/>
            </a:xfrm>
            <a:custGeom>
              <a:avLst/>
              <a:gdLst>
                <a:gd name="T0" fmla="*/ 0 w 32"/>
                <a:gd name="T1" fmla="*/ 0 h 56"/>
                <a:gd name="T2" fmla="*/ 0 w 32"/>
                <a:gd name="T3" fmla="*/ 36 h 56"/>
                <a:gd name="T4" fmla="*/ 17 w 32"/>
                <a:gd name="T5" fmla="*/ 55 h 56"/>
                <a:gd name="T6" fmla="*/ 32 w 32"/>
                <a:gd name="T7" fmla="*/ 36 h 56"/>
                <a:gd name="T8" fmla="*/ 30 w 32"/>
                <a:gd name="T9" fmla="*/ 0 h 56"/>
                <a:gd name="T10" fmla="*/ 0 w 32"/>
                <a:gd name="T1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" h="56">
                  <a:moveTo>
                    <a:pt x="0" y="0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1" y="56"/>
                    <a:pt x="17" y="55"/>
                  </a:cubicBezTo>
                  <a:cubicBezTo>
                    <a:pt x="32" y="54"/>
                    <a:pt x="32" y="36"/>
                    <a:pt x="32" y="36"/>
                  </a:cubicBezTo>
                  <a:cubicBezTo>
                    <a:pt x="30" y="0"/>
                    <a:pt x="30" y="0"/>
                    <a:pt x="3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BC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6" name="Freeform 213"/>
            <p:cNvSpPr/>
            <p:nvPr/>
          </p:nvSpPr>
          <p:spPr bwMode="auto">
            <a:xfrm>
              <a:off x="11052175" y="1230313"/>
              <a:ext cx="84137" cy="38100"/>
            </a:xfrm>
            <a:custGeom>
              <a:avLst/>
              <a:gdLst>
                <a:gd name="T0" fmla="*/ 17 w 31"/>
                <a:gd name="T1" fmla="*/ 14 h 14"/>
                <a:gd name="T2" fmla="*/ 31 w 31"/>
                <a:gd name="T3" fmla="*/ 13 h 14"/>
                <a:gd name="T4" fmla="*/ 30 w 31"/>
                <a:gd name="T5" fmla="*/ 0 h 14"/>
                <a:gd name="T6" fmla="*/ 0 w 31"/>
                <a:gd name="T7" fmla="*/ 0 h 14"/>
                <a:gd name="T8" fmla="*/ 0 w 31"/>
                <a:gd name="T9" fmla="*/ 12 h 14"/>
                <a:gd name="T10" fmla="*/ 17 w 31"/>
                <a:gd name="T11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14">
                  <a:moveTo>
                    <a:pt x="17" y="14"/>
                  </a:moveTo>
                  <a:cubicBezTo>
                    <a:pt x="21" y="14"/>
                    <a:pt x="26" y="14"/>
                    <a:pt x="31" y="13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6" y="12"/>
                    <a:pt x="11" y="14"/>
                    <a:pt x="17" y="14"/>
                  </a:cubicBezTo>
                  <a:close/>
                </a:path>
              </a:pathLst>
            </a:custGeom>
            <a:solidFill>
              <a:srgbClr val="F2BF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7" name="Freeform 214"/>
            <p:cNvSpPr/>
            <p:nvPr/>
          </p:nvSpPr>
          <p:spPr bwMode="auto">
            <a:xfrm>
              <a:off x="11291888" y="1844676"/>
              <a:ext cx="4762" cy="14288"/>
            </a:xfrm>
            <a:custGeom>
              <a:avLst/>
              <a:gdLst>
                <a:gd name="T0" fmla="*/ 0 w 3"/>
                <a:gd name="T1" fmla="*/ 5 h 9"/>
                <a:gd name="T2" fmla="*/ 3 w 3"/>
                <a:gd name="T3" fmla="*/ 0 h 9"/>
                <a:gd name="T4" fmla="*/ 3 w 3"/>
                <a:gd name="T5" fmla="*/ 9 h 9"/>
                <a:gd name="T6" fmla="*/ 0 w 3"/>
                <a:gd name="T7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9">
                  <a:moveTo>
                    <a:pt x="0" y="5"/>
                  </a:moveTo>
                  <a:lnTo>
                    <a:pt x="3" y="0"/>
                  </a:lnTo>
                  <a:lnTo>
                    <a:pt x="3" y="9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FA8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8" name="Freeform 215"/>
            <p:cNvSpPr/>
            <p:nvPr/>
          </p:nvSpPr>
          <p:spPr bwMode="auto">
            <a:xfrm>
              <a:off x="10710863" y="573088"/>
              <a:ext cx="762000" cy="477838"/>
            </a:xfrm>
            <a:custGeom>
              <a:avLst/>
              <a:gdLst>
                <a:gd name="T0" fmla="*/ 18 w 281"/>
                <a:gd name="T1" fmla="*/ 169 h 176"/>
                <a:gd name="T2" fmla="*/ 0 w 281"/>
                <a:gd name="T3" fmla="*/ 73 h 176"/>
                <a:gd name="T4" fmla="*/ 111 w 281"/>
                <a:gd name="T5" fmla="*/ 1 h 176"/>
                <a:gd name="T6" fmla="*/ 267 w 281"/>
                <a:gd name="T7" fmla="*/ 53 h 176"/>
                <a:gd name="T8" fmla="*/ 250 w 281"/>
                <a:gd name="T9" fmla="*/ 176 h 176"/>
                <a:gd name="T10" fmla="*/ 18 w 281"/>
                <a:gd name="T11" fmla="*/ 169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1" h="176">
                  <a:moveTo>
                    <a:pt x="18" y="169"/>
                  </a:moveTo>
                  <a:cubicBezTo>
                    <a:pt x="18" y="169"/>
                    <a:pt x="0" y="90"/>
                    <a:pt x="0" y="73"/>
                  </a:cubicBezTo>
                  <a:cubicBezTo>
                    <a:pt x="0" y="40"/>
                    <a:pt x="12" y="3"/>
                    <a:pt x="111" y="1"/>
                  </a:cubicBezTo>
                  <a:cubicBezTo>
                    <a:pt x="210" y="0"/>
                    <a:pt x="254" y="7"/>
                    <a:pt x="267" y="53"/>
                  </a:cubicBezTo>
                  <a:cubicBezTo>
                    <a:pt x="281" y="99"/>
                    <a:pt x="250" y="176"/>
                    <a:pt x="250" y="176"/>
                  </a:cubicBezTo>
                  <a:lnTo>
                    <a:pt x="18" y="169"/>
                  </a:lnTo>
                  <a:close/>
                </a:path>
              </a:pathLst>
            </a:custGeom>
            <a:solidFill>
              <a:srgbClr val="4C39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9" name="Freeform 216"/>
            <p:cNvSpPr/>
            <p:nvPr/>
          </p:nvSpPr>
          <p:spPr bwMode="auto">
            <a:xfrm>
              <a:off x="10790238" y="773113"/>
              <a:ext cx="576262" cy="487363"/>
            </a:xfrm>
            <a:custGeom>
              <a:avLst/>
              <a:gdLst>
                <a:gd name="T0" fmla="*/ 0 w 213"/>
                <a:gd name="T1" fmla="*/ 18 h 179"/>
                <a:gd name="T2" fmla="*/ 3 w 213"/>
                <a:gd name="T3" fmla="*/ 153 h 179"/>
                <a:gd name="T4" fmla="*/ 48 w 213"/>
                <a:gd name="T5" fmla="*/ 178 h 179"/>
                <a:gd name="T6" fmla="*/ 191 w 213"/>
                <a:gd name="T7" fmla="*/ 178 h 179"/>
                <a:gd name="T8" fmla="*/ 212 w 213"/>
                <a:gd name="T9" fmla="*/ 160 h 179"/>
                <a:gd name="T10" fmla="*/ 212 w 213"/>
                <a:gd name="T11" fmla="*/ 18 h 179"/>
                <a:gd name="T12" fmla="*/ 0 w 213"/>
                <a:gd name="T13" fmla="*/ 18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3" h="179">
                  <a:moveTo>
                    <a:pt x="0" y="18"/>
                  </a:moveTo>
                  <a:cubicBezTo>
                    <a:pt x="0" y="18"/>
                    <a:pt x="3" y="133"/>
                    <a:pt x="3" y="153"/>
                  </a:cubicBezTo>
                  <a:cubicBezTo>
                    <a:pt x="3" y="172"/>
                    <a:pt x="7" y="177"/>
                    <a:pt x="48" y="178"/>
                  </a:cubicBezTo>
                  <a:cubicBezTo>
                    <a:pt x="88" y="179"/>
                    <a:pt x="191" y="178"/>
                    <a:pt x="191" y="178"/>
                  </a:cubicBezTo>
                  <a:cubicBezTo>
                    <a:pt x="191" y="178"/>
                    <a:pt x="212" y="179"/>
                    <a:pt x="212" y="160"/>
                  </a:cubicBezTo>
                  <a:cubicBezTo>
                    <a:pt x="213" y="141"/>
                    <a:pt x="212" y="18"/>
                    <a:pt x="212" y="18"/>
                  </a:cubicBezTo>
                  <a:cubicBezTo>
                    <a:pt x="212" y="18"/>
                    <a:pt x="97" y="0"/>
                    <a:pt x="0" y="18"/>
                  </a:cubicBezTo>
                  <a:close/>
                </a:path>
              </a:pathLst>
            </a:custGeom>
            <a:solidFill>
              <a:srgbClr val="FBC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0" name="Oval 217"/>
            <p:cNvSpPr>
              <a:spLocks noChangeArrowheads="1"/>
            </p:cNvSpPr>
            <p:nvPr/>
          </p:nvSpPr>
          <p:spPr bwMode="auto">
            <a:xfrm>
              <a:off x="10729913" y="989013"/>
              <a:ext cx="107950" cy="107950"/>
            </a:xfrm>
            <a:prstGeom prst="ellipse">
              <a:avLst/>
            </a:prstGeom>
            <a:solidFill>
              <a:srgbClr val="FBC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1" name="Oval 218"/>
            <p:cNvSpPr>
              <a:spLocks noChangeArrowheads="1"/>
            </p:cNvSpPr>
            <p:nvPr/>
          </p:nvSpPr>
          <p:spPr bwMode="auto">
            <a:xfrm>
              <a:off x="11318875" y="989013"/>
              <a:ext cx="107950" cy="107950"/>
            </a:xfrm>
            <a:prstGeom prst="ellipse">
              <a:avLst/>
            </a:prstGeom>
            <a:solidFill>
              <a:srgbClr val="FBC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2" name="Oval 219"/>
            <p:cNvSpPr>
              <a:spLocks noChangeArrowheads="1"/>
            </p:cNvSpPr>
            <p:nvPr/>
          </p:nvSpPr>
          <p:spPr bwMode="auto">
            <a:xfrm>
              <a:off x="10868025" y="909638"/>
              <a:ext cx="65087" cy="65088"/>
            </a:xfrm>
            <a:prstGeom prst="ellipse">
              <a:avLst/>
            </a:prstGeom>
            <a:solidFill>
              <a:srgbClr val="3530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3" name="Oval 220"/>
            <p:cNvSpPr>
              <a:spLocks noChangeArrowheads="1"/>
            </p:cNvSpPr>
            <p:nvPr/>
          </p:nvSpPr>
          <p:spPr bwMode="auto">
            <a:xfrm>
              <a:off x="11236325" y="909638"/>
              <a:ext cx="63500" cy="65088"/>
            </a:xfrm>
            <a:prstGeom prst="ellipse">
              <a:avLst/>
            </a:prstGeom>
            <a:solidFill>
              <a:srgbClr val="3530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4" name="Freeform 221"/>
            <p:cNvSpPr/>
            <p:nvPr/>
          </p:nvSpPr>
          <p:spPr bwMode="auto">
            <a:xfrm>
              <a:off x="11036300" y="909638"/>
              <a:ext cx="76200" cy="187325"/>
            </a:xfrm>
            <a:custGeom>
              <a:avLst/>
              <a:gdLst>
                <a:gd name="T0" fmla="*/ 21 w 48"/>
                <a:gd name="T1" fmla="*/ 0 h 118"/>
                <a:gd name="T2" fmla="*/ 0 w 48"/>
                <a:gd name="T3" fmla="*/ 118 h 118"/>
                <a:gd name="T4" fmla="*/ 48 w 48"/>
                <a:gd name="T5" fmla="*/ 118 h 118"/>
                <a:gd name="T6" fmla="*/ 21 w 48"/>
                <a:gd name="T7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118">
                  <a:moveTo>
                    <a:pt x="21" y="0"/>
                  </a:moveTo>
                  <a:lnTo>
                    <a:pt x="0" y="118"/>
                  </a:lnTo>
                  <a:lnTo>
                    <a:pt x="48" y="118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E5B3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5" name="Freeform 222"/>
            <p:cNvSpPr/>
            <p:nvPr/>
          </p:nvSpPr>
          <p:spPr bwMode="auto">
            <a:xfrm>
              <a:off x="10948988" y="1065213"/>
              <a:ext cx="333375" cy="133350"/>
            </a:xfrm>
            <a:custGeom>
              <a:avLst/>
              <a:gdLst>
                <a:gd name="T0" fmla="*/ 15 w 123"/>
                <a:gd name="T1" fmla="*/ 49 h 49"/>
                <a:gd name="T2" fmla="*/ 2 w 123"/>
                <a:gd name="T3" fmla="*/ 49 h 49"/>
                <a:gd name="T4" fmla="*/ 0 w 123"/>
                <a:gd name="T5" fmla="*/ 46 h 49"/>
                <a:gd name="T6" fmla="*/ 2 w 123"/>
                <a:gd name="T7" fmla="*/ 44 h 49"/>
                <a:gd name="T8" fmla="*/ 80 w 123"/>
                <a:gd name="T9" fmla="*/ 33 h 49"/>
                <a:gd name="T10" fmla="*/ 119 w 123"/>
                <a:gd name="T11" fmla="*/ 2 h 49"/>
                <a:gd name="T12" fmla="*/ 121 w 123"/>
                <a:gd name="T13" fmla="*/ 1 h 49"/>
                <a:gd name="T14" fmla="*/ 123 w 123"/>
                <a:gd name="T15" fmla="*/ 3 h 49"/>
                <a:gd name="T16" fmla="*/ 82 w 123"/>
                <a:gd name="T17" fmla="*/ 37 h 49"/>
                <a:gd name="T18" fmla="*/ 15 w 123"/>
                <a:gd name="T19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3" h="49">
                  <a:moveTo>
                    <a:pt x="15" y="49"/>
                  </a:moveTo>
                  <a:cubicBezTo>
                    <a:pt x="7" y="49"/>
                    <a:pt x="2" y="49"/>
                    <a:pt x="2" y="49"/>
                  </a:cubicBezTo>
                  <a:cubicBezTo>
                    <a:pt x="0" y="49"/>
                    <a:pt x="0" y="47"/>
                    <a:pt x="0" y="46"/>
                  </a:cubicBezTo>
                  <a:cubicBezTo>
                    <a:pt x="0" y="45"/>
                    <a:pt x="1" y="44"/>
                    <a:pt x="2" y="44"/>
                  </a:cubicBezTo>
                  <a:cubicBezTo>
                    <a:pt x="2" y="44"/>
                    <a:pt x="48" y="48"/>
                    <a:pt x="80" y="33"/>
                  </a:cubicBezTo>
                  <a:cubicBezTo>
                    <a:pt x="112" y="19"/>
                    <a:pt x="119" y="2"/>
                    <a:pt x="119" y="2"/>
                  </a:cubicBezTo>
                  <a:cubicBezTo>
                    <a:pt x="119" y="1"/>
                    <a:pt x="120" y="0"/>
                    <a:pt x="121" y="1"/>
                  </a:cubicBezTo>
                  <a:cubicBezTo>
                    <a:pt x="123" y="1"/>
                    <a:pt x="123" y="2"/>
                    <a:pt x="123" y="3"/>
                  </a:cubicBezTo>
                  <a:cubicBezTo>
                    <a:pt x="122" y="4"/>
                    <a:pt x="116" y="22"/>
                    <a:pt x="82" y="37"/>
                  </a:cubicBezTo>
                  <a:cubicBezTo>
                    <a:pt x="59" y="47"/>
                    <a:pt x="31" y="49"/>
                    <a:pt x="15" y="49"/>
                  </a:cubicBezTo>
                  <a:close/>
                </a:path>
              </a:pathLst>
            </a:custGeom>
            <a:solidFill>
              <a:srgbClr val="2D2A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6" name="Freeform 223"/>
            <p:cNvSpPr>
              <a:spLocks noEditPoints="1"/>
            </p:cNvSpPr>
            <p:nvPr/>
          </p:nvSpPr>
          <p:spPr bwMode="auto">
            <a:xfrm>
              <a:off x="10982325" y="1538288"/>
              <a:ext cx="227012" cy="227013"/>
            </a:xfrm>
            <a:custGeom>
              <a:avLst/>
              <a:gdLst>
                <a:gd name="T0" fmla="*/ 42 w 84"/>
                <a:gd name="T1" fmla="*/ 0 h 84"/>
                <a:gd name="T2" fmla="*/ 0 w 84"/>
                <a:gd name="T3" fmla="*/ 42 h 84"/>
                <a:gd name="T4" fmla="*/ 42 w 84"/>
                <a:gd name="T5" fmla="*/ 84 h 84"/>
                <a:gd name="T6" fmla="*/ 84 w 84"/>
                <a:gd name="T7" fmla="*/ 42 h 84"/>
                <a:gd name="T8" fmla="*/ 42 w 84"/>
                <a:gd name="T9" fmla="*/ 0 h 84"/>
                <a:gd name="T10" fmla="*/ 42 w 84"/>
                <a:gd name="T11" fmla="*/ 74 h 84"/>
                <a:gd name="T12" fmla="*/ 9 w 84"/>
                <a:gd name="T13" fmla="*/ 42 h 84"/>
                <a:gd name="T14" fmla="*/ 42 w 84"/>
                <a:gd name="T15" fmla="*/ 10 h 84"/>
                <a:gd name="T16" fmla="*/ 74 w 84"/>
                <a:gd name="T17" fmla="*/ 42 h 84"/>
                <a:gd name="T18" fmla="*/ 42 w 84"/>
                <a:gd name="T19" fmla="*/ 7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4" h="84">
                  <a:moveTo>
                    <a:pt x="42" y="0"/>
                  </a:moveTo>
                  <a:cubicBezTo>
                    <a:pt x="19" y="0"/>
                    <a:pt x="0" y="19"/>
                    <a:pt x="0" y="42"/>
                  </a:cubicBezTo>
                  <a:cubicBezTo>
                    <a:pt x="0" y="65"/>
                    <a:pt x="19" y="84"/>
                    <a:pt x="42" y="84"/>
                  </a:cubicBezTo>
                  <a:cubicBezTo>
                    <a:pt x="65" y="84"/>
                    <a:pt x="84" y="65"/>
                    <a:pt x="84" y="42"/>
                  </a:cubicBezTo>
                  <a:cubicBezTo>
                    <a:pt x="84" y="19"/>
                    <a:pt x="65" y="0"/>
                    <a:pt x="42" y="0"/>
                  </a:cubicBezTo>
                  <a:close/>
                  <a:moveTo>
                    <a:pt x="42" y="74"/>
                  </a:moveTo>
                  <a:cubicBezTo>
                    <a:pt x="24" y="74"/>
                    <a:pt x="9" y="60"/>
                    <a:pt x="9" y="42"/>
                  </a:cubicBezTo>
                  <a:cubicBezTo>
                    <a:pt x="9" y="24"/>
                    <a:pt x="24" y="10"/>
                    <a:pt x="42" y="10"/>
                  </a:cubicBezTo>
                  <a:cubicBezTo>
                    <a:pt x="60" y="10"/>
                    <a:pt x="74" y="24"/>
                    <a:pt x="74" y="42"/>
                  </a:cubicBezTo>
                  <a:cubicBezTo>
                    <a:pt x="74" y="60"/>
                    <a:pt x="60" y="74"/>
                    <a:pt x="42" y="74"/>
                  </a:cubicBezTo>
                  <a:close/>
                </a:path>
              </a:pathLst>
            </a:custGeom>
            <a:solidFill>
              <a:srgbClr val="2763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7" name="Oval 224"/>
            <p:cNvSpPr>
              <a:spLocks noChangeArrowheads="1"/>
            </p:cNvSpPr>
            <p:nvPr/>
          </p:nvSpPr>
          <p:spPr bwMode="auto">
            <a:xfrm>
              <a:off x="11031538" y="1585913"/>
              <a:ext cx="130175" cy="130175"/>
            </a:xfrm>
            <a:prstGeom prst="ellipse">
              <a:avLst/>
            </a:prstGeom>
            <a:solidFill>
              <a:srgbClr val="2763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508" name="rounded-cloud_20581"/>
          <p:cNvSpPr>
            <a:spLocks noChangeAspect="1"/>
          </p:cNvSpPr>
          <p:nvPr/>
        </p:nvSpPr>
        <p:spPr bwMode="auto">
          <a:xfrm>
            <a:off x="9541007" y="-56412"/>
            <a:ext cx="3348549" cy="1561099"/>
          </a:xfrm>
          <a:custGeom>
            <a:avLst/>
            <a:gdLst>
              <a:gd name="T0" fmla="*/ 372171 w 604011"/>
              <a:gd name="T1" fmla="*/ 372171 w 604011"/>
              <a:gd name="T2" fmla="*/ 372171 w 604011"/>
              <a:gd name="T3" fmla="*/ 372171 w 604011"/>
              <a:gd name="T4" fmla="*/ 372171 w 604011"/>
              <a:gd name="T5" fmla="*/ 372171 w 604011"/>
              <a:gd name="T6" fmla="*/ 372171 w 604011"/>
              <a:gd name="T7" fmla="*/ 372171 w 604011"/>
              <a:gd name="T8" fmla="*/ 372171 w 604011"/>
              <a:gd name="T9" fmla="*/ 372171 w 604011"/>
              <a:gd name="T10" fmla="*/ 372171 w 604011"/>
              <a:gd name="T11" fmla="*/ 372171 w 604011"/>
              <a:gd name="T12" fmla="*/ 372171 w 604011"/>
              <a:gd name="T13" fmla="*/ 372171 w 604011"/>
              <a:gd name="T14" fmla="*/ 372171 w 604011"/>
              <a:gd name="T15" fmla="*/ 372171 w 604011"/>
              <a:gd name="T16" fmla="*/ 372171 w 604011"/>
              <a:gd name="T17" fmla="*/ 372171 w 604011"/>
              <a:gd name="T18" fmla="*/ 372171 w 604011"/>
              <a:gd name="T19" fmla="*/ 372171 w 604011"/>
              <a:gd name="T20" fmla="*/ 372171 w 604011"/>
              <a:gd name="T21" fmla="*/ 372171 w 604011"/>
              <a:gd name="T22" fmla="*/ 372171 w 604011"/>
              <a:gd name="T23" fmla="*/ 372171 w 604011"/>
              <a:gd name="T24" fmla="*/ 372171 w 604011"/>
              <a:gd name="T25" fmla="*/ 372171 w 604011"/>
              <a:gd name="T26" fmla="*/ 372171 w 604011"/>
              <a:gd name="T27" fmla="*/ 372171 w 604011"/>
              <a:gd name="T28" fmla="*/ 372171 w 604011"/>
              <a:gd name="T29" fmla="*/ 372171 w 6040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4164" h="3461">
                <a:moveTo>
                  <a:pt x="2255" y="3461"/>
                </a:moveTo>
                <a:cubicBezTo>
                  <a:pt x="1907" y="3461"/>
                  <a:pt x="1571" y="3322"/>
                  <a:pt x="1324" y="3077"/>
                </a:cubicBezTo>
                <a:cubicBezTo>
                  <a:pt x="1241" y="3112"/>
                  <a:pt x="1151" y="3131"/>
                  <a:pt x="1061" y="3131"/>
                </a:cubicBezTo>
                <a:cubicBezTo>
                  <a:pt x="695" y="3131"/>
                  <a:pt x="398" y="2834"/>
                  <a:pt x="398" y="2468"/>
                </a:cubicBezTo>
                <a:cubicBezTo>
                  <a:pt x="398" y="2429"/>
                  <a:pt x="402" y="2389"/>
                  <a:pt x="409" y="2350"/>
                </a:cubicBezTo>
                <a:cubicBezTo>
                  <a:pt x="152" y="2159"/>
                  <a:pt x="0" y="1860"/>
                  <a:pt x="0" y="1539"/>
                </a:cubicBezTo>
                <a:cubicBezTo>
                  <a:pt x="0" y="1034"/>
                  <a:pt x="382" y="604"/>
                  <a:pt x="878" y="540"/>
                </a:cubicBezTo>
                <a:cubicBezTo>
                  <a:pt x="1002" y="215"/>
                  <a:pt x="1312" y="0"/>
                  <a:pt x="1665" y="0"/>
                </a:cubicBezTo>
                <a:cubicBezTo>
                  <a:pt x="1972" y="0"/>
                  <a:pt x="2254" y="168"/>
                  <a:pt x="2401" y="434"/>
                </a:cubicBezTo>
                <a:cubicBezTo>
                  <a:pt x="2507" y="397"/>
                  <a:pt x="2618" y="378"/>
                  <a:pt x="2732" y="378"/>
                </a:cubicBezTo>
                <a:cubicBezTo>
                  <a:pt x="3291" y="378"/>
                  <a:pt x="3746" y="833"/>
                  <a:pt x="3746" y="1393"/>
                </a:cubicBezTo>
                <a:cubicBezTo>
                  <a:pt x="3746" y="1416"/>
                  <a:pt x="3745" y="1440"/>
                  <a:pt x="3743" y="1465"/>
                </a:cubicBezTo>
                <a:cubicBezTo>
                  <a:pt x="3994" y="1563"/>
                  <a:pt x="4164" y="1808"/>
                  <a:pt x="4164" y="2082"/>
                </a:cubicBezTo>
                <a:cubicBezTo>
                  <a:pt x="4164" y="2470"/>
                  <a:pt x="3826" y="2781"/>
                  <a:pt x="3433" y="2741"/>
                </a:cubicBezTo>
                <a:cubicBezTo>
                  <a:pt x="3207" y="3180"/>
                  <a:pt x="2751" y="3461"/>
                  <a:pt x="2255" y="3461"/>
                </a:cubicBezTo>
                <a:close/>
              </a:path>
            </a:pathLst>
          </a:custGeom>
          <a:solidFill>
            <a:srgbClr val="F1FAFF"/>
          </a:solidFill>
          <a:ln>
            <a:noFill/>
          </a:ln>
        </p:spPr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000"/>
                            </p:stCondLst>
                            <p:childTnLst>
                              <p:par>
                                <p:cTn id="5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500"/>
                            </p:stCondLst>
                            <p:childTnLst>
                              <p:par>
                                <p:cTn id="5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000"/>
                            </p:stCondLst>
                            <p:childTnLst>
                              <p:par>
                                <p:cTn id="6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 animBg="1"/>
      <p:bldP spid="87" grpId="0" animBg="1"/>
      <p:bldP spid="88" grpId="0" animBg="1"/>
      <p:bldP spid="89" grpId="0" animBg="1"/>
      <p:bldP spid="90" grpId="0"/>
      <p:bldP spid="9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3D2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云形 5"/>
          <p:cNvSpPr/>
          <p:nvPr/>
        </p:nvSpPr>
        <p:spPr>
          <a:xfrm>
            <a:off x="2940148" y="1416929"/>
            <a:ext cx="6597748" cy="3173202"/>
          </a:xfrm>
          <a:prstGeom prst="cloud">
            <a:avLst/>
          </a:prstGeom>
          <a:solidFill>
            <a:srgbClr val="F1FA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" name="云形 3"/>
          <p:cNvSpPr/>
          <p:nvPr/>
        </p:nvSpPr>
        <p:spPr>
          <a:xfrm>
            <a:off x="-856343" y="5942818"/>
            <a:ext cx="13251766" cy="3137096"/>
          </a:xfrm>
          <a:prstGeom prst="cloud">
            <a:avLst/>
          </a:prstGeom>
          <a:solidFill>
            <a:srgbClr val="F1FAFF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六边形 9"/>
          <p:cNvSpPr/>
          <p:nvPr/>
        </p:nvSpPr>
        <p:spPr>
          <a:xfrm>
            <a:off x="0" y="215264"/>
            <a:ext cx="957918" cy="488121"/>
          </a:xfrm>
          <a:custGeom>
            <a:avLst/>
            <a:gdLst>
              <a:gd name="connsiteX0" fmla="*/ 0 w 2138289"/>
              <a:gd name="connsiteY0" fmla="*/ 562708 h 1125415"/>
              <a:gd name="connsiteX1" fmla="*/ 281354 w 2138289"/>
              <a:gd name="connsiteY1" fmla="*/ 0 h 1125415"/>
              <a:gd name="connsiteX2" fmla="*/ 1856935 w 2138289"/>
              <a:gd name="connsiteY2" fmla="*/ 0 h 1125415"/>
              <a:gd name="connsiteX3" fmla="*/ 2138289 w 2138289"/>
              <a:gd name="connsiteY3" fmla="*/ 562708 h 1125415"/>
              <a:gd name="connsiteX4" fmla="*/ 1856935 w 2138289"/>
              <a:gd name="connsiteY4" fmla="*/ 1125415 h 1125415"/>
              <a:gd name="connsiteX5" fmla="*/ 281354 w 2138289"/>
              <a:gd name="connsiteY5" fmla="*/ 1125415 h 1125415"/>
              <a:gd name="connsiteX6" fmla="*/ 0 w 2138289"/>
              <a:gd name="connsiteY6" fmla="*/ 562708 h 1125415"/>
              <a:gd name="connsiteX0-1" fmla="*/ 0 w 2138289"/>
              <a:gd name="connsiteY0-2" fmla="*/ 576775 h 1139482"/>
              <a:gd name="connsiteX1-3" fmla="*/ 281354 w 2138289"/>
              <a:gd name="connsiteY1-4" fmla="*/ 14067 h 1139482"/>
              <a:gd name="connsiteX2-5" fmla="*/ 1631851 w 2138289"/>
              <a:gd name="connsiteY2-6" fmla="*/ 0 h 1139482"/>
              <a:gd name="connsiteX3-7" fmla="*/ 2138289 w 2138289"/>
              <a:gd name="connsiteY3-8" fmla="*/ 576775 h 1139482"/>
              <a:gd name="connsiteX4-9" fmla="*/ 1856935 w 2138289"/>
              <a:gd name="connsiteY4-10" fmla="*/ 1139482 h 1139482"/>
              <a:gd name="connsiteX5-11" fmla="*/ 281354 w 2138289"/>
              <a:gd name="connsiteY5-12" fmla="*/ 1139482 h 1139482"/>
              <a:gd name="connsiteX6-13" fmla="*/ 0 w 2138289"/>
              <a:gd name="connsiteY6-14" fmla="*/ 576775 h 1139482"/>
              <a:gd name="connsiteX0-15" fmla="*/ 0 w 2138289"/>
              <a:gd name="connsiteY0-16" fmla="*/ 576775 h 1280159"/>
              <a:gd name="connsiteX1-17" fmla="*/ 281354 w 2138289"/>
              <a:gd name="connsiteY1-18" fmla="*/ 14067 h 1280159"/>
              <a:gd name="connsiteX2-19" fmla="*/ 1631851 w 2138289"/>
              <a:gd name="connsiteY2-20" fmla="*/ 0 h 1280159"/>
              <a:gd name="connsiteX3-21" fmla="*/ 2138289 w 2138289"/>
              <a:gd name="connsiteY3-22" fmla="*/ 576775 h 1280159"/>
              <a:gd name="connsiteX4-23" fmla="*/ 1026941 w 2138289"/>
              <a:gd name="connsiteY4-24" fmla="*/ 1280159 h 1280159"/>
              <a:gd name="connsiteX5-25" fmla="*/ 281354 w 2138289"/>
              <a:gd name="connsiteY5-26" fmla="*/ 1139482 h 1280159"/>
              <a:gd name="connsiteX6-27" fmla="*/ 0 w 2138289"/>
              <a:gd name="connsiteY6-28" fmla="*/ 576775 h 1280159"/>
              <a:gd name="connsiteX0-29" fmla="*/ 0 w 1744394"/>
              <a:gd name="connsiteY0-30" fmla="*/ 576775 h 1280159"/>
              <a:gd name="connsiteX1-31" fmla="*/ 281354 w 1744394"/>
              <a:gd name="connsiteY1-32" fmla="*/ 14067 h 1280159"/>
              <a:gd name="connsiteX2-33" fmla="*/ 1631851 w 1744394"/>
              <a:gd name="connsiteY2-34" fmla="*/ 0 h 1280159"/>
              <a:gd name="connsiteX3-35" fmla="*/ 1744394 w 1744394"/>
              <a:gd name="connsiteY3-36" fmla="*/ 900332 h 1280159"/>
              <a:gd name="connsiteX4-37" fmla="*/ 1026941 w 1744394"/>
              <a:gd name="connsiteY4-38" fmla="*/ 1280159 h 1280159"/>
              <a:gd name="connsiteX5-39" fmla="*/ 281354 w 1744394"/>
              <a:gd name="connsiteY5-40" fmla="*/ 1139482 h 1280159"/>
              <a:gd name="connsiteX6-41" fmla="*/ 0 w 1744394"/>
              <a:gd name="connsiteY6-42" fmla="*/ 576775 h 1280159"/>
              <a:gd name="connsiteX0-43" fmla="*/ 0 w 1744394"/>
              <a:gd name="connsiteY0-44" fmla="*/ 576775 h 1280159"/>
              <a:gd name="connsiteX1-45" fmla="*/ 281354 w 1744394"/>
              <a:gd name="connsiteY1-46" fmla="*/ 14067 h 1280159"/>
              <a:gd name="connsiteX2-47" fmla="*/ 1631851 w 1744394"/>
              <a:gd name="connsiteY2-48" fmla="*/ 0 h 1280159"/>
              <a:gd name="connsiteX3-49" fmla="*/ 1744394 w 1744394"/>
              <a:gd name="connsiteY3-50" fmla="*/ 900332 h 1280159"/>
              <a:gd name="connsiteX4-51" fmla="*/ 1026941 w 1744394"/>
              <a:gd name="connsiteY4-52" fmla="*/ 1280159 h 1280159"/>
              <a:gd name="connsiteX5-53" fmla="*/ 154745 w 1744394"/>
              <a:gd name="connsiteY5-54" fmla="*/ 942535 h 1280159"/>
              <a:gd name="connsiteX6-55" fmla="*/ 0 w 1744394"/>
              <a:gd name="connsiteY6-56" fmla="*/ 576775 h 1280159"/>
              <a:gd name="connsiteX0-57" fmla="*/ 0 w 1744394"/>
              <a:gd name="connsiteY0-58" fmla="*/ 717453 h 1420837"/>
              <a:gd name="connsiteX1-59" fmla="*/ 773724 w 1744394"/>
              <a:gd name="connsiteY1-60" fmla="*/ 0 h 1420837"/>
              <a:gd name="connsiteX2-61" fmla="*/ 1631851 w 1744394"/>
              <a:gd name="connsiteY2-62" fmla="*/ 140678 h 1420837"/>
              <a:gd name="connsiteX3-63" fmla="*/ 1744394 w 1744394"/>
              <a:gd name="connsiteY3-64" fmla="*/ 1041010 h 1420837"/>
              <a:gd name="connsiteX4-65" fmla="*/ 1026941 w 1744394"/>
              <a:gd name="connsiteY4-66" fmla="*/ 1420837 h 1420837"/>
              <a:gd name="connsiteX5-67" fmla="*/ 154745 w 1744394"/>
              <a:gd name="connsiteY5-68" fmla="*/ 1083213 h 1420837"/>
              <a:gd name="connsiteX6-69" fmla="*/ 0 w 1744394"/>
              <a:gd name="connsiteY6-70" fmla="*/ 717453 h 1420837"/>
              <a:gd name="connsiteX0-71" fmla="*/ 0 w 1659988"/>
              <a:gd name="connsiteY0-72" fmla="*/ 211016 h 1420837"/>
              <a:gd name="connsiteX1-73" fmla="*/ 689318 w 1659988"/>
              <a:gd name="connsiteY1-74" fmla="*/ 0 h 1420837"/>
              <a:gd name="connsiteX2-75" fmla="*/ 1547445 w 1659988"/>
              <a:gd name="connsiteY2-76" fmla="*/ 140678 h 1420837"/>
              <a:gd name="connsiteX3-77" fmla="*/ 1659988 w 1659988"/>
              <a:gd name="connsiteY3-78" fmla="*/ 1041010 h 1420837"/>
              <a:gd name="connsiteX4-79" fmla="*/ 942535 w 1659988"/>
              <a:gd name="connsiteY4-80" fmla="*/ 1420837 h 1420837"/>
              <a:gd name="connsiteX5-81" fmla="*/ 70339 w 1659988"/>
              <a:gd name="connsiteY5-82" fmla="*/ 1083213 h 1420837"/>
              <a:gd name="connsiteX6-83" fmla="*/ 0 w 1659988"/>
              <a:gd name="connsiteY6-84" fmla="*/ 211016 h 1420837"/>
              <a:gd name="connsiteX0-85" fmla="*/ 0 w 1659988"/>
              <a:gd name="connsiteY0-86" fmla="*/ 211016 h 1420837"/>
              <a:gd name="connsiteX1-87" fmla="*/ 689318 w 1659988"/>
              <a:gd name="connsiteY1-88" fmla="*/ 0 h 1420837"/>
              <a:gd name="connsiteX2-89" fmla="*/ 1547445 w 1659988"/>
              <a:gd name="connsiteY2-90" fmla="*/ 140678 h 1420837"/>
              <a:gd name="connsiteX3-91" fmla="*/ 1659988 w 1659988"/>
              <a:gd name="connsiteY3-92" fmla="*/ 1041010 h 1420837"/>
              <a:gd name="connsiteX4-93" fmla="*/ 942535 w 1659988"/>
              <a:gd name="connsiteY4-94" fmla="*/ 1420837 h 1420837"/>
              <a:gd name="connsiteX5-95" fmla="*/ 70339 w 1659988"/>
              <a:gd name="connsiteY5-96" fmla="*/ 1083213 h 1420837"/>
              <a:gd name="connsiteX6-97" fmla="*/ 0 w 1659988"/>
              <a:gd name="connsiteY6-98" fmla="*/ 211016 h 1420837"/>
              <a:gd name="connsiteX0-99" fmla="*/ 0 w 1659988"/>
              <a:gd name="connsiteY0-100" fmla="*/ 211016 h 1420837"/>
              <a:gd name="connsiteX1-101" fmla="*/ 689318 w 1659988"/>
              <a:gd name="connsiteY1-102" fmla="*/ 0 h 1420837"/>
              <a:gd name="connsiteX2-103" fmla="*/ 1547445 w 1659988"/>
              <a:gd name="connsiteY2-104" fmla="*/ 140678 h 1420837"/>
              <a:gd name="connsiteX3-105" fmla="*/ 1659988 w 1659988"/>
              <a:gd name="connsiteY3-106" fmla="*/ 1041010 h 1420837"/>
              <a:gd name="connsiteX4-107" fmla="*/ 942535 w 1659988"/>
              <a:gd name="connsiteY4-108" fmla="*/ 1420837 h 1420837"/>
              <a:gd name="connsiteX5-109" fmla="*/ 70339 w 1659988"/>
              <a:gd name="connsiteY5-110" fmla="*/ 1083213 h 1420837"/>
              <a:gd name="connsiteX6-111" fmla="*/ 0 w 1659988"/>
              <a:gd name="connsiteY6-112" fmla="*/ 211016 h 1420837"/>
              <a:gd name="connsiteX0-113" fmla="*/ 0 w 1659988"/>
              <a:gd name="connsiteY0-114" fmla="*/ 316298 h 1526119"/>
              <a:gd name="connsiteX1-115" fmla="*/ 689318 w 1659988"/>
              <a:gd name="connsiteY1-116" fmla="*/ 105282 h 1526119"/>
              <a:gd name="connsiteX2-117" fmla="*/ 1547445 w 1659988"/>
              <a:gd name="connsiteY2-118" fmla="*/ 245960 h 1526119"/>
              <a:gd name="connsiteX3-119" fmla="*/ 1659988 w 1659988"/>
              <a:gd name="connsiteY3-120" fmla="*/ 1146292 h 1526119"/>
              <a:gd name="connsiteX4-121" fmla="*/ 942535 w 1659988"/>
              <a:gd name="connsiteY4-122" fmla="*/ 1526119 h 1526119"/>
              <a:gd name="connsiteX5-123" fmla="*/ 70339 w 1659988"/>
              <a:gd name="connsiteY5-124" fmla="*/ 1188495 h 1526119"/>
              <a:gd name="connsiteX6-125" fmla="*/ 0 w 1659988"/>
              <a:gd name="connsiteY6-126" fmla="*/ 316298 h 1526119"/>
              <a:gd name="connsiteX0-127" fmla="*/ 0 w 1659988"/>
              <a:gd name="connsiteY0-128" fmla="*/ 368602 h 1578423"/>
              <a:gd name="connsiteX1-129" fmla="*/ 759656 w 1659988"/>
              <a:gd name="connsiteY1-130" fmla="*/ 87248 h 1578423"/>
              <a:gd name="connsiteX2-131" fmla="*/ 1547445 w 1659988"/>
              <a:gd name="connsiteY2-132" fmla="*/ 298264 h 1578423"/>
              <a:gd name="connsiteX3-133" fmla="*/ 1659988 w 1659988"/>
              <a:gd name="connsiteY3-134" fmla="*/ 1198596 h 1578423"/>
              <a:gd name="connsiteX4-135" fmla="*/ 942535 w 1659988"/>
              <a:gd name="connsiteY4-136" fmla="*/ 1578423 h 1578423"/>
              <a:gd name="connsiteX5-137" fmla="*/ 70339 w 1659988"/>
              <a:gd name="connsiteY5-138" fmla="*/ 1240799 h 1578423"/>
              <a:gd name="connsiteX6-139" fmla="*/ 0 w 1659988"/>
              <a:gd name="connsiteY6-140" fmla="*/ 368602 h 1578423"/>
              <a:gd name="connsiteX0-141" fmla="*/ 0 w 1659988"/>
              <a:gd name="connsiteY0-142" fmla="*/ 331411 h 1541232"/>
              <a:gd name="connsiteX1-143" fmla="*/ 759656 w 1659988"/>
              <a:gd name="connsiteY1-144" fmla="*/ 50057 h 1541232"/>
              <a:gd name="connsiteX2-145" fmla="*/ 1547445 w 1659988"/>
              <a:gd name="connsiteY2-146" fmla="*/ 261073 h 1541232"/>
              <a:gd name="connsiteX3-147" fmla="*/ 1659988 w 1659988"/>
              <a:gd name="connsiteY3-148" fmla="*/ 1161405 h 1541232"/>
              <a:gd name="connsiteX4-149" fmla="*/ 942535 w 1659988"/>
              <a:gd name="connsiteY4-150" fmla="*/ 1541232 h 1541232"/>
              <a:gd name="connsiteX5-151" fmla="*/ 70339 w 1659988"/>
              <a:gd name="connsiteY5-152" fmla="*/ 1203608 h 1541232"/>
              <a:gd name="connsiteX6-153" fmla="*/ 0 w 1659988"/>
              <a:gd name="connsiteY6-154" fmla="*/ 331411 h 1541232"/>
              <a:gd name="connsiteX0-155" fmla="*/ 0 w 1659988"/>
              <a:gd name="connsiteY0-156" fmla="*/ 400765 h 1610586"/>
              <a:gd name="connsiteX1-157" fmla="*/ 759656 w 1659988"/>
              <a:gd name="connsiteY1-158" fmla="*/ 119411 h 1610586"/>
              <a:gd name="connsiteX2-159" fmla="*/ 1547445 w 1659988"/>
              <a:gd name="connsiteY2-160" fmla="*/ 330427 h 1610586"/>
              <a:gd name="connsiteX3-161" fmla="*/ 1659988 w 1659988"/>
              <a:gd name="connsiteY3-162" fmla="*/ 1230759 h 1610586"/>
              <a:gd name="connsiteX4-163" fmla="*/ 942535 w 1659988"/>
              <a:gd name="connsiteY4-164" fmla="*/ 1610586 h 1610586"/>
              <a:gd name="connsiteX5-165" fmla="*/ 70339 w 1659988"/>
              <a:gd name="connsiteY5-166" fmla="*/ 1272962 h 1610586"/>
              <a:gd name="connsiteX6-167" fmla="*/ 0 w 1659988"/>
              <a:gd name="connsiteY6-168" fmla="*/ 400765 h 1610586"/>
              <a:gd name="connsiteX0-169" fmla="*/ 0 w 1659988"/>
              <a:gd name="connsiteY0-170" fmla="*/ 421889 h 1631710"/>
              <a:gd name="connsiteX1-171" fmla="*/ 759656 w 1659988"/>
              <a:gd name="connsiteY1-172" fmla="*/ 140535 h 1631710"/>
              <a:gd name="connsiteX2-173" fmla="*/ 1547445 w 1659988"/>
              <a:gd name="connsiteY2-174" fmla="*/ 351551 h 1631710"/>
              <a:gd name="connsiteX3-175" fmla="*/ 1659988 w 1659988"/>
              <a:gd name="connsiteY3-176" fmla="*/ 1251883 h 1631710"/>
              <a:gd name="connsiteX4-177" fmla="*/ 942535 w 1659988"/>
              <a:gd name="connsiteY4-178" fmla="*/ 1631710 h 1631710"/>
              <a:gd name="connsiteX5-179" fmla="*/ 70339 w 1659988"/>
              <a:gd name="connsiteY5-180" fmla="*/ 1294086 h 1631710"/>
              <a:gd name="connsiteX6-181" fmla="*/ 0 w 1659988"/>
              <a:gd name="connsiteY6-182" fmla="*/ 421889 h 1631710"/>
              <a:gd name="connsiteX0-183" fmla="*/ 0 w 1992538"/>
              <a:gd name="connsiteY0-184" fmla="*/ 421889 h 1631710"/>
              <a:gd name="connsiteX1-185" fmla="*/ 759656 w 1992538"/>
              <a:gd name="connsiteY1-186" fmla="*/ 140535 h 1631710"/>
              <a:gd name="connsiteX2-187" fmla="*/ 1547445 w 1992538"/>
              <a:gd name="connsiteY2-188" fmla="*/ 351551 h 1631710"/>
              <a:gd name="connsiteX3-189" fmla="*/ 1659988 w 1992538"/>
              <a:gd name="connsiteY3-190" fmla="*/ 1251883 h 1631710"/>
              <a:gd name="connsiteX4-191" fmla="*/ 942535 w 1992538"/>
              <a:gd name="connsiteY4-192" fmla="*/ 1631710 h 1631710"/>
              <a:gd name="connsiteX5-193" fmla="*/ 70339 w 1992538"/>
              <a:gd name="connsiteY5-194" fmla="*/ 1294086 h 1631710"/>
              <a:gd name="connsiteX6-195" fmla="*/ 0 w 1992538"/>
              <a:gd name="connsiteY6-196" fmla="*/ 421889 h 1631710"/>
              <a:gd name="connsiteX0-197" fmla="*/ 0 w 2005025"/>
              <a:gd name="connsiteY0-198" fmla="*/ 421889 h 1631710"/>
              <a:gd name="connsiteX1-199" fmla="*/ 759656 w 2005025"/>
              <a:gd name="connsiteY1-200" fmla="*/ 140535 h 1631710"/>
              <a:gd name="connsiteX2-201" fmla="*/ 1547445 w 2005025"/>
              <a:gd name="connsiteY2-202" fmla="*/ 351551 h 1631710"/>
              <a:gd name="connsiteX3-203" fmla="*/ 1702191 w 2005025"/>
              <a:gd name="connsiteY3-204" fmla="*/ 1265951 h 1631710"/>
              <a:gd name="connsiteX4-205" fmla="*/ 942535 w 2005025"/>
              <a:gd name="connsiteY4-206" fmla="*/ 1631710 h 1631710"/>
              <a:gd name="connsiteX5-207" fmla="*/ 70339 w 2005025"/>
              <a:gd name="connsiteY5-208" fmla="*/ 1294086 h 1631710"/>
              <a:gd name="connsiteX6-209" fmla="*/ 0 w 2005025"/>
              <a:gd name="connsiteY6-210" fmla="*/ 421889 h 1631710"/>
              <a:gd name="connsiteX0-211" fmla="*/ 0 w 2205243"/>
              <a:gd name="connsiteY0-212" fmla="*/ 421889 h 1631710"/>
              <a:gd name="connsiteX1-213" fmla="*/ 759656 w 2205243"/>
              <a:gd name="connsiteY1-214" fmla="*/ 140535 h 1631710"/>
              <a:gd name="connsiteX2-215" fmla="*/ 1547445 w 2205243"/>
              <a:gd name="connsiteY2-216" fmla="*/ 351551 h 1631710"/>
              <a:gd name="connsiteX3-217" fmla="*/ 1702191 w 2205243"/>
              <a:gd name="connsiteY3-218" fmla="*/ 1265951 h 1631710"/>
              <a:gd name="connsiteX4-219" fmla="*/ 942535 w 2205243"/>
              <a:gd name="connsiteY4-220" fmla="*/ 1631710 h 1631710"/>
              <a:gd name="connsiteX5-221" fmla="*/ 70339 w 2205243"/>
              <a:gd name="connsiteY5-222" fmla="*/ 1294086 h 1631710"/>
              <a:gd name="connsiteX6-223" fmla="*/ 0 w 2205243"/>
              <a:gd name="connsiteY6-224" fmla="*/ 421889 h 1631710"/>
              <a:gd name="connsiteX0-225" fmla="*/ 0 w 2205243"/>
              <a:gd name="connsiteY0-226" fmla="*/ 421889 h 1631710"/>
              <a:gd name="connsiteX1-227" fmla="*/ 759656 w 2205243"/>
              <a:gd name="connsiteY1-228" fmla="*/ 140535 h 1631710"/>
              <a:gd name="connsiteX2-229" fmla="*/ 1547445 w 2205243"/>
              <a:gd name="connsiteY2-230" fmla="*/ 351551 h 1631710"/>
              <a:gd name="connsiteX3-231" fmla="*/ 1702191 w 2205243"/>
              <a:gd name="connsiteY3-232" fmla="*/ 1265951 h 1631710"/>
              <a:gd name="connsiteX4-233" fmla="*/ 942535 w 2205243"/>
              <a:gd name="connsiteY4-234" fmla="*/ 1631710 h 1631710"/>
              <a:gd name="connsiteX5-235" fmla="*/ 70339 w 2205243"/>
              <a:gd name="connsiteY5-236" fmla="*/ 1294086 h 1631710"/>
              <a:gd name="connsiteX6-237" fmla="*/ 0 w 2205243"/>
              <a:gd name="connsiteY6-238" fmla="*/ 421889 h 1631710"/>
              <a:gd name="connsiteX0-239" fmla="*/ 0 w 2205243"/>
              <a:gd name="connsiteY0-240" fmla="*/ 421889 h 1707267"/>
              <a:gd name="connsiteX1-241" fmla="*/ 759656 w 2205243"/>
              <a:gd name="connsiteY1-242" fmla="*/ 140535 h 1707267"/>
              <a:gd name="connsiteX2-243" fmla="*/ 1547445 w 2205243"/>
              <a:gd name="connsiteY2-244" fmla="*/ 351551 h 1707267"/>
              <a:gd name="connsiteX3-245" fmla="*/ 1702191 w 2205243"/>
              <a:gd name="connsiteY3-246" fmla="*/ 1265951 h 1707267"/>
              <a:gd name="connsiteX4-247" fmla="*/ 942535 w 2205243"/>
              <a:gd name="connsiteY4-248" fmla="*/ 1631710 h 1707267"/>
              <a:gd name="connsiteX5-249" fmla="*/ 70339 w 2205243"/>
              <a:gd name="connsiteY5-250" fmla="*/ 1294086 h 1707267"/>
              <a:gd name="connsiteX6-251" fmla="*/ 0 w 2205243"/>
              <a:gd name="connsiteY6-252" fmla="*/ 421889 h 1707267"/>
              <a:gd name="connsiteX0-253" fmla="*/ 0 w 2205243"/>
              <a:gd name="connsiteY0-254" fmla="*/ 421889 h 1784748"/>
              <a:gd name="connsiteX1-255" fmla="*/ 759656 w 2205243"/>
              <a:gd name="connsiteY1-256" fmla="*/ 140535 h 1784748"/>
              <a:gd name="connsiteX2-257" fmla="*/ 1547445 w 2205243"/>
              <a:gd name="connsiteY2-258" fmla="*/ 351551 h 1784748"/>
              <a:gd name="connsiteX3-259" fmla="*/ 1702191 w 2205243"/>
              <a:gd name="connsiteY3-260" fmla="*/ 1265951 h 1784748"/>
              <a:gd name="connsiteX4-261" fmla="*/ 942535 w 2205243"/>
              <a:gd name="connsiteY4-262" fmla="*/ 1631710 h 1784748"/>
              <a:gd name="connsiteX5-263" fmla="*/ 70339 w 2205243"/>
              <a:gd name="connsiteY5-264" fmla="*/ 1294086 h 1784748"/>
              <a:gd name="connsiteX6-265" fmla="*/ 0 w 2205243"/>
              <a:gd name="connsiteY6-266" fmla="*/ 421889 h 1784748"/>
              <a:gd name="connsiteX0-267" fmla="*/ 0 w 2205243"/>
              <a:gd name="connsiteY0-268" fmla="*/ 421889 h 1786897"/>
              <a:gd name="connsiteX1-269" fmla="*/ 759656 w 2205243"/>
              <a:gd name="connsiteY1-270" fmla="*/ 140535 h 1786897"/>
              <a:gd name="connsiteX2-271" fmla="*/ 1547445 w 2205243"/>
              <a:gd name="connsiteY2-272" fmla="*/ 351551 h 1786897"/>
              <a:gd name="connsiteX3-273" fmla="*/ 1702191 w 2205243"/>
              <a:gd name="connsiteY3-274" fmla="*/ 1265951 h 1786897"/>
              <a:gd name="connsiteX4-275" fmla="*/ 942535 w 2205243"/>
              <a:gd name="connsiteY4-276" fmla="*/ 1631710 h 1786897"/>
              <a:gd name="connsiteX5-277" fmla="*/ 28136 w 2205243"/>
              <a:gd name="connsiteY5-278" fmla="*/ 1308153 h 1786897"/>
              <a:gd name="connsiteX6-279" fmla="*/ 0 w 2205243"/>
              <a:gd name="connsiteY6-280" fmla="*/ 421889 h 1786897"/>
              <a:gd name="connsiteX0-281" fmla="*/ 0 w 2205243"/>
              <a:gd name="connsiteY0-282" fmla="*/ 421889 h 1808739"/>
              <a:gd name="connsiteX1-283" fmla="*/ 759656 w 2205243"/>
              <a:gd name="connsiteY1-284" fmla="*/ 140535 h 1808739"/>
              <a:gd name="connsiteX2-285" fmla="*/ 1547445 w 2205243"/>
              <a:gd name="connsiteY2-286" fmla="*/ 351551 h 1808739"/>
              <a:gd name="connsiteX3-287" fmla="*/ 1702191 w 2205243"/>
              <a:gd name="connsiteY3-288" fmla="*/ 1265951 h 1808739"/>
              <a:gd name="connsiteX4-289" fmla="*/ 942535 w 2205243"/>
              <a:gd name="connsiteY4-290" fmla="*/ 1631710 h 1808739"/>
              <a:gd name="connsiteX5-291" fmla="*/ 28136 w 2205243"/>
              <a:gd name="connsiteY5-292" fmla="*/ 1308153 h 1808739"/>
              <a:gd name="connsiteX6-293" fmla="*/ 0 w 2205243"/>
              <a:gd name="connsiteY6-294" fmla="*/ 421889 h 1808739"/>
              <a:gd name="connsiteX0-295" fmla="*/ 0 w 2205243"/>
              <a:gd name="connsiteY0-296" fmla="*/ 421889 h 1801695"/>
              <a:gd name="connsiteX1-297" fmla="*/ 759656 w 2205243"/>
              <a:gd name="connsiteY1-298" fmla="*/ 140535 h 1801695"/>
              <a:gd name="connsiteX2-299" fmla="*/ 1547445 w 2205243"/>
              <a:gd name="connsiteY2-300" fmla="*/ 351551 h 1801695"/>
              <a:gd name="connsiteX3-301" fmla="*/ 1702191 w 2205243"/>
              <a:gd name="connsiteY3-302" fmla="*/ 1265951 h 1801695"/>
              <a:gd name="connsiteX4-303" fmla="*/ 942535 w 2205243"/>
              <a:gd name="connsiteY4-304" fmla="*/ 1631710 h 1801695"/>
              <a:gd name="connsiteX5-305" fmla="*/ 28136 w 2205243"/>
              <a:gd name="connsiteY5-306" fmla="*/ 1308153 h 1801695"/>
              <a:gd name="connsiteX6-307" fmla="*/ 0 w 2205243"/>
              <a:gd name="connsiteY6-308" fmla="*/ 421889 h 1801695"/>
              <a:gd name="connsiteX0-309" fmla="*/ 0 w 2205243"/>
              <a:gd name="connsiteY0-310" fmla="*/ 421889 h 1801695"/>
              <a:gd name="connsiteX1-311" fmla="*/ 759656 w 2205243"/>
              <a:gd name="connsiteY1-312" fmla="*/ 140535 h 1801695"/>
              <a:gd name="connsiteX2-313" fmla="*/ 1547445 w 2205243"/>
              <a:gd name="connsiteY2-314" fmla="*/ 351551 h 1801695"/>
              <a:gd name="connsiteX3-315" fmla="*/ 1702191 w 2205243"/>
              <a:gd name="connsiteY3-316" fmla="*/ 1265951 h 1801695"/>
              <a:gd name="connsiteX4-317" fmla="*/ 942535 w 2205243"/>
              <a:gd name="connsiteY4-318" fmla="*/ 1631710 h 1801695"/>
              <a:gd name="connsiteX5-319" fmla="*/ 28136 w 2205243"/>
              <a:gd name="connsiteY5-320" fmla="*/ 1308153 h 1801695"/>
              <a:gd name="connsiteX6-321" fmla="*/ 0 w 2205243"/>
              <a:gd name="connsiteY6-322" fmla="*/ 421889 h 1801695"/>
              <a:gd name="connsiteX0-323" fmla="*/ 0 w 2205243"/>
              <a:gd name="connsiteY0-324" fmla="*/ 421889 h 1711922"/>
              <a:gd name="connsiteX1-325" fmla="*/ 759656 w 2205243"/>
              <a:gd name="connsiteY1-326" fmla="*/ 140535 h 1711922"/>
              <a:gd name="connsiteX2-327" fmla="*/ 1547445 w 2205243"/>
              <a:gd name="connsiteY2-328" fmla="*/ 351551 h 1711922"/>
              <a:gd name="connsiteX3-329" fmla="*/ 1702191 w 2205243"/>
              <a:gd name="connsiteY3-330" fmla="*/ 1265951 h 1711922"/>
              <a:gd name="connsiteX4-331" fmla="*/ 942535 w 2205243"/>
              <a:gd name="connsiteY4-332" fmla="*/ 1631710 h 1711922"/>
              <a:gd name="connsiteX5-333" fmla="*/ 28136 w 2205243"/>
              <a:gd name="connsiteY5-334" fmla="*/ 1308153 h 1711922"/>
              <a:gd name="connsiteX6-335" fmla="*/ 0 w 2205243"/>
              <a:gd name="connsiteY6-336" fmla="*/ 421889 h 1711922"/>
              <a:gd name="connsiteX0-337" fmla="*/ 0 w 2205243"/>
              <a:gd name="connsiteY0-338" fmla="*/ 421889 h 1795525"/>
              <a:gd name="connsiteX1-339" fmla="*/ 759656 w 2205243"/>
              <a:gd name="connsiteY1-340" fmla="*/ 140535 h 1795525"/>
              <a:gd name="connsiteX2-341" fmla="*/ 1547445 w 2205243"/>
              <a:gd name="connsiteY2-342" fmla="*/ 351551 h 1795525"/>
              <a:gd name="connsiteX3-343" fmla="*/ 1702191 w 2205243"/>
              <a:gd name="connsiteY3-344" fmla="*/ 1265951 h 1795525"/>
              <a:gd name="connsiteX4-345" fmla="*/ 942535 w 2205243"/>
              <a:gd name="connsiteY4-346" fmla="*/ 1631710 h 1795525"/>
              <a:gd name="connsiteX5-347" fmla="*/ 28136 w 2205243"/>
              <a:gd name="connsiteY5-348" fmla="*/ 1308153 h 1795525"/>
              <a:gd name="connsiteX6-349" fmla="*/ 0 w 2205243"/>
              <a:gd name="connsiteY6-350" fmla="*/ 421889 h 1795525"/>
              <a:gd name="connsiteX0-351" fmla="*/ 0 w 2205243"/>
              <a:gd name="connsiteY0-352" fmla="*/ 421889 h 1751029"/>
              <a:gd name="connsiteX1-353" fmla="*/ 759656 w 2205243"/>
              <a:gd name="connsiteY1-354" fmla="*/ 140535 h 1751029"/>
              <a:gd name="connsiteX2-355" fmla="*/ 1547445 w 2205243"/>
              <a:gd name="connsiteY2-356" fmla="*/ 351551 h 1751029"/>
              <a:gd name="connsiteX3-357" fmla="*/ 1702191 w 2205243"/>
              <a:gd name="connsiteY3-358" fmla="*/ 1265951 h 1751029"/>
              <a:gd name="connsiteX4-359" fmla="*/ 942535 w 2205243"/>
              <a:gd name="connsiteY4-360" fmla="*/ 1631710 h 1751029"/>
              <a:gd name="connsiteX5-361" fmla="*/ 28136 w 2205243"/>
              <a:gd name="connsiteY5-362" fmla="*/ 1308153 h 1751029"/>
              <a:gd name="connsiteX6-363" fmla="*/ 0 w 2205243"/>
              <a:gd name="connsiteY6-364" fmla="*/ 421889 h 1751029"/>
              <a:gd name="connsiteX0-365" fmla="*/ 0 w 2205243"/>
              <a:gd name="connsiteY0-366" fmla="*/ 421889 h 1807298"/>
              <a:gd name="connsiteX1-367" fmla="*/ 759656 w 2205243"/>
              <a:gd name="connsiteY1-368" fmla="*/ 140535 h 1807298"/>
              <a:gd name="connsiteX2-369" fmla="*/ 1547445 w 2205243"/>
              <a:gd name="connsiteY2-370" fmla="*/ 351551 h 1807298"/>
              <a:gd name="connsiteX3-371" fmla="*/ 1702191 w 2205243"/>
              <a:gd name="connsiteY3-372" fmla="*/ 1265951 h 1807298"/>
              <a:gd name="connsiteX4-373" fmla="*/ 942535 w 2205243"/>
              <a:gd name="connsiteY4-374" fmla="*/ 1631710 h 1807298"/>
              <a:gd name="connsiteX5-375" fmla="*/ 28136 w 2205243"/>
              <a:gd name="connsiteY5-376" fmla="*/ 1308153 h 1807298"/>
              <a:gd name="connsiteX6-377" fmla="*/ 0 w 2205243"/>
              <a:gd name="connsiteY6-378" fmla="*/ 421889 h 1807298"/>
              <a:gd name="connsiteX0-379" fmla="*/ 237702 w 2442945"/>
              <a:gd name="connsiteY0-380" fmla="*/ 421889 h 1807298"/>
              <a:gd name="connsiteX1-381" fmla="*/ 997358 w 2442945"/>
              <a:gd name="connsiteY1-382" fmla="*/ 140535 h 1807298"/>
              <a:gd name="connsiteX2-383" fmla="*/ 1785147 w 2442945"/>
              <a:gd name="connsiteY2-384" fmla="*/ 351551 h 1807298"/>
              <a:gd name="connsiteX3-385" fmla="*/ 1939893 w 2442945"/>
              <a:gd name="connsiteY3-386" fmla="*/ 1265951 h 1807298"/>
              <a:gd name="connsiteX4-387" fmla="*/ 1180237 w 2442945"/>
              <a:gd name="connsiteY4-388" fmla="*/ 1631710 h 1807298"/>
              <a:gd name="connsiteX5-389" fmla="*/ 265838 w 2442945"/>
              <a:gd name="connsiteY5-390" fmla="*/ 1308153 h 1807298"/>
              <a:gd name="connsiteX6-391" fmla="*/ 237702 w 2442945"/>
              <a:gd name="connsiteY6-392" fmla="*/ 421889 h 1807298"/>
              <a:gd name="connsiteX0-393" fmla="*/ 342317 w 2547560"/>
              <a:gd name="connsiteY0-394" fmla="*/ 421889 h 1807298"/>
              <a:gd name="connsiteX1-395" fmla="*/ 1101973 w 2547560"/>
              <a:gd name="connsiteY1-396" fmla="*/ 140535 h 1807298"/>
              <a:gd name="connsiteX2-397" fmla="*/ 1889762 w 2547560"/>
              <a:gd name="connsiteY2-398" fmla="*/ 351551 h 1807298"/>
              <a:gd name="connsiteX3-399" fmla="*/ 2044508 w 2547560"/>
              <a:gd name="connsiteY3-400" fmla="*/ 1265951 h 1807298"/>
              <a:gd name="connsiteX4-401" fmla="*/ 1284852 w 2547560"/>
              <a:gd name="connsiteY4-402" fmla="*/ 1631710 h 1807298"/>
              <a:gd name="connsiteX5-403" fmla="*/ 370453 w 2547560"/>
              <a:gd name="connsiteY5-404" fmla="*/ 1308153 h 1807298"/>
              <a:gd name="connsiteX6-405" fmla="*/ 342317 w 2547560"/>
              <a:gd name="connsiteY6-406" fmla="*/ 421889 h 180729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2547560" h="1807298">
                <a:moveTo>
                  <a:pt x="342317" y="421889"/>
                </a:moveTo>
                <a:cubicBezTo>
                  <a:pt x="487684" y="98331"/>
                  <a:pt x="914404" y="27994"/>
                  <a:pt x="1101973" y="140535"/>
                </a:cubicBezTo>
                <a:cubicBezTo>
                  <a:pt x="1477110" y="-197089"/>
                  <a:pt x="1950723" y="154603"/>
                  <a:pt x="1889762" y="351551"/>
                </a:cubicBezTo>
                <a:cubicBezTo>
                  <a:pt x="2841676" y="32683"/>
                  <a:pt x="2640040" y="1401939"/>
                  <a:pt x="2044508" y="1265951"/>
                </a:cubicBezTo>
                <a:cubicBezTo>
                  <a:pt x="1946034" y="1711428"/>
                  <a:pt x="1552139" y="1791144"/>
                  <a:pt x="1284852" y="1631710"/>
                </a:cubicBezTo>
                <a:cubicBezTo>
                  <a:pt x="740902" y="1997469"/>
                  <a:pt x="492373" y="1744249"/>
                  <a:pt x="370453" y="1308153"/>
                </a:cubicBezTo>
                <a:cubicBezTo>
                  <a:pt x="-215701" y="1139341"/>
                  <a:pt x="-14064" y="661039"/>
                  <a:pt x="342317" y="421889"/>
                </a:cubicBezTo>
                <a:close/>
              </a:path>
            </a:pathLst>
          </a:custGeom>
          <a:solidFill>
            <a:srgbClr val="F1FA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957918" y="74603"/>
            <a:ext cx="357982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4400" b="1" dirty="0">
                <a:solidFill>
                  <a:schemeClr val="accent4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rPr>
              <a:t>地球日的由来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3517021" y="2180562"/>
            <a:ext cx="602087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dirty="0">
                <a:solidFill>
                  <a:srgbClr val="00B0F0"/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rPr>
              <a:t>说说你心中的地球，是什么样子的，</a:t>
            </a:r>
          </a:p>
        </p:txBody>
      </p:sp>
      <p:grpSp>
        <p:nvGrpSpPr>
          <p:cNvPr id="7" name="组合 6"/>
          <p:cNvGrpSpPr/>
          <p:nvPr/>
        </p:nvGrpSpPr>
        <p:grpSpPr>
          <a:xfrm flipH="1">
            <a:off x="864861" y="3082062"/>
            <a:ext cx="1457065" cy="1605550"/>
            <a:chOff x="9550580" y="3328687"/>
            <a:chExt cx="2232617" cy="2521901"/>
          </a:xfrm>
        </p:grpSpPr>
        <p:sp>
          <p:nvSpPr>
            <p:cNvPr id="8" name="Freeform 6"/>
            <p:cNvSpPr/>
            <p:nvPr/>
          </p:nvSpPr>
          <p:spPr bwMode="auto">
            <a:xfrm flipH="1">
              <a:off x="10651448" y="4756741"/>
              <a:ext cx="779538" cy="1093847"/>
            </a:xfrm>
            <a:custGeom>
              <a:avLst/>
              <a:gdLst>
                <a:gd name="T0" fmla="*/ 916 w 1113"/>
                <a:gd name="T1" fmla="*/ 1064 h 1572"/>
                <a:gd name="T2" fmla="*/ 466 w 1113"/>
                <a:gd name="T3" fmla="*/ 0 h 1572"/>
                <a:gd name="T4" fmla="*/ 304 w 1113"/>
                <a:gd name="T5" fmla="*/ 68 h 1572"/>
                <a:gd name="T6" fmla="*/ 162 w 1113"/>
                <a:gd name="T7" fmla="*/ 128 h 1572"/>
                <a:gd name="T8" fmla="*/ 0 w 1113"/>
                <a:gd name="T9" fmla="*/ 197 h 1572"/>
                <a:gd name="T10" fmla="*/ 450 w 1113"/>
                <a:gd name="T11" fmla="*/ 1261 h 1572"/>
                <a:gd name="T12" fmla="*/ 431 w 1113"/>
                <a:gd name="T13" fmla="*/ 1481 h 1572"/>
                <a:gd name="T14" fmla="*/ 591 w 1113"/>
                <a:gd name="T15" fmla="*/ 1546 h 1572"/>
                <a:gd name="T16" fmla="*/ 735 w 1113"/>
                <a:gd name="T17" fmla="*/ 1485 h 1572"/>
                <a:gd name="T18" fmla="*/ 878 w 1113"/>
                <a:gd name="T19" fmla="*/ 1425 h 1572"/>
                <a:gd name="T20" fmla="*/ 1021 w 1113"/>
                <a:gd name="T21" fmla="*/ 1364 h 1572"/>
                <a:gd name="T22" fmla="*/ 1087 w 1113"/>
                <a:gd name="T23" fmla="*/ 1203 h 1572"/>
                <a:gd name="T24" fmla="*/ 916 w 1113"/>
                <a:gd name="T25" fmla="*/ 1064 h 1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3" h="1572">
                  <a:moveTo>
                    <a:pt x="916" y="1064"/>
                  </a:moveTo>
                  <a:cubicBezTo>
                    <a:pt x="466" y="0"/>
                    <a:pt x="466" y="0"/>
                    <a:pt x="466" y="0"/>
                  </a:cubicBezTo>
                  <a:cubicBezTo>
                    <a:pt x="304" y="68"/>
                    <a:pt x="304" y="68"/>
                    <a:pt x="304" y="68"/>
                  </a:cubicBezTo>
                  <a:cubicBezTo>
                    <a:pt x="162" y="128"/>
                    <a:pt x="162" y="128"/>
                    <a:pt x="162" y="128"/>
                  </a:cubicBezTo>
                  <a:cubicBezTo>
                    <a:pt x="0" y="197"/>
                    <a:pt x="0" y="197"/>
                    <a:pt x="0" y="197"/>
                  </a:cubicBezTo>
                  <a:cubicBezTo>
                    <a:pt x="450" y="1261"/>
                    <a:pt x="450" y="1261"/>
                    <a:pt x="450" y="1261"/>
                  </a:cubicBezTo>
                  <a:cubicBezTo>
                    <a:pt x="450" y="1261"/>
                    <a:pt x="507" y="1448"/>
                    <a:pt x="431" y="1481"/>
                  </a:cubicBezTo>
                  <a:cubicBezTo>
                    <a:pt x="457" y="1543"/>
                    <a:pt x="529" y="1572"/>
                    <a:pt x="591" y="1546"/>
                  </a:cubicBezTo>
                  <a:cubicBezTo>
                    <a:pt x="735" y="1485"/>
                    <a:pt x="735" y="1485"/>
                    <a:pt x="735" y="1485"/>
                  </a:cubicBezTo>
                  <a:cubicBezTo>
                    <a:pt x="878" y="1425"/>
                    <a:pt x="878" y="1425"/>
                    <a:pt x="878" y="1425"/>
                  </a:cubicBezTo>
                  <a:cubicBezTo>
                    <a:pt x="1021" y="1364"/>
                    <a:pt x="1021" y="1364"/>
                    <a:pt x="1021" y="1364"/>
                  </a:cubicBezTo>
                  <a:cubicBezTo>
                    <a:pt x="1084" y="1338"/>
                    <a:pt x="1113" y="1266"/>
                    <a:pt x="1087" y="1203"/>
                  </a:cubicBezTo>
                  <a:cubicBezTo>
                    <a:pt x="1010" y="1236"/>
                    <a:pt x="916" y="1064"/>
                    <a:pt x="916" y="1064"/>
                  </a:cubicBezTo>
                </a:path>
              </a:pathLst>
            </a:custGeom>
            <a:solidFill>
              <a:srgbClr val="1C75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8"/>
            <p:cNvSpPr/>
            <p:nvPr/>
          </p:nvSpPr>
          <p:spPr bwMode="auto">
            <a:xfrm flipH="1">
              <a:off x="10878465" y="4959091"/>
              <a:ext cx="500774" cy="879887"/>
            </a:xfrm>
            <a:custGeom>
              <a:avLst/>
              <a:gdLst>
                <a:gd name="T0" fmla="*/ 217 w 714"/>
                <a:gd name="T1" fmla="*/ 0 h 1265"/>
                <a:gd name="T2" fmla="*/ 0 w 714"/>
                <a:gd name="T3" fmla="*/ 81 h 1265"/>
                <a:gd name="T4" fmla="*/ 376 w 714"/>
                <a:gd name="T5" fmla="*/ 971 h 1265"/>
                <a:gd name="T6" fmla="*/ 396 w 714"/>
                <a:gd name="T7" fmla="*/ 1099 h 1265"/>
                <a:gd name="T8" fmla="*/ 357 w 714"/>
                <a:gd name="T9" fmla="*/ 1191 h 1265"/>
                <a:gd name="T10" fmla="*/ 470 w 714"/>
                <a:gd name="T11" fmla="*/ 1265 h 1265"/>
                <a:gd name="T12" fmla="*/ 517 w 714"/>
                <a:gd name="T13" fmla="*/ 1256 h 1265"/>
                <a:gd name="T14" fmla="*/ 661 w 714"/>
                <a:gd name="T15" fmla="*/ 1195 h 1265"/>
                <a:gd name="T16" fmla="*/ 714 w 714"/>
                <a:gd name="T17" fmla="*/ 1173 h 1265"/>
                <a:gd name="T18" fmla="*/ 217 w 714"/>
                <a:gd name="T19" fmla="*/ 0 h 1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14" h="1265">
                  <a:moveTo>
                    <a:pt x="217" y="0"/>
                  </a:moveTo>
                  <a:cubicBezTo>
                    <a:pt x="0" y="81"/>
                    <a:pt x="0" y="81"/>
                    <a:pt x="0" y="81"/>
                  </a:cubicBezTo>
                  <a:cubicBezTo>
                    <a:pt x="376" y="971"/>
                    <a:pt x="376" y="971"/>
                    <a:pt x="376" y="971"/>
                  </a:cubicBezTo>
                  <a:cubicBezTo>
                    <a:pt x="376" y="971"/>
                    <a:pt x="396" y="1038"/>
                    <a:pt x="396" y="1099"/>
                  </a:cubicBezTo>
                  <a:cubicBezTo>
                    <a:pt x="396" y="1140"/>
                    <a:pt x="387" y="1178"/>
                    <a:pt x="357" y="1191"/>
                  </a:cubicBezTo>
                  <a:cubicBezTo>
                    <a:pt x="377" y="1237"/>
                    <a:pt x="422" y="1265"/>
                    <a:pt x="470" y="1265"/>
                  </a:cubicBezTo>
                  <a:cubicBezTo>
                    <a:pt x="486" y="1265"/>
                    <a:pt x="502" y="1262"/>
                    <a:pt x="517" y="1256"/>
                  </a:cubicBezTo>
                  <a:cubicBezTo>
                    <a:pt x="661" y="1195"/>
                    <a:pt x="661" y="1195"/>
                    <a:pt x="661" y="1195"/>
                  </a:cubicBezTo>
                  <a:cubicBezTo>
                    <a:pt x="714" y="1173"/>
                    <a:pt x="714" y="1173"/>
                    <a:pt x="714" y="1173"/>
                  </a:cubicBezTo>
                  <a:cubicBezTo>
                    <a:pt x="217" y="0"/>
                    <a:pt x="217" y="0"/>
                    <a:pt x="217" y="0"/>
                  </a:cubicBezTo>
                </a:path>
              </a:pathLst>
            </a:custGeom>
            <a:solidFill>
              <a:srgbClr val="1866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9"/>
            <p:cNvSpPr/>
            <p:nvPr/>
          </p:nvSpPr>
          <p:spPr bwMode="auto">
            <a:xfrm flipH="1">
              <a:off x="9550580" y="3328687"/>
              <a:ext cx="2099912" cy="1691772"/>
            </a:xfrm>
            <a:custGeom>
              <a:avLst/>
              <a:gdLst>
                <a:gd name="T0" fmla="*/ 2746 w 2998"/>
                <a:gd name="T1" fmla="*/ 919 h 2432"/>
                <a:gd name="T2" fmla="*/ 2740 w 2998"/>
                <a:gd name="T3" fmla="*/ 905 h 2432"/>
                <a:gd name="T4" fmla="*/ 2740 w 2998"/>
                <a:gd name="T5" fmla="*/ 906 h 2432"/>
                <a:gd name="T6" fmla="*/ 2018 w 2998"/>
                <a:gd name="T7" fmla="*/ 27 h 2432"/>
                <a:gd name="T8" fmla="*/ 1855 w 2998"/>
                <a:gd name="T9" fmla="*/ 87 h 2432"/>
                <a:gd name="T10" fmla="*/ 384 w 2998"/>
                <a:gd name="T11" fmla="*/ 1393 h 2432"/>
                <a:gd name="T12" fmla="*/ 0 w 2998"/>
                <a:gd name="T13" fmla="*/ 1536 h 2432"/>
                <a:gd name="T14" fmla="*/ 189 w 2998"/>
                <a:gd name="T15" fmla="*/ 1984 h 2432"/>
                <a:gd name="T16" fmla="*/ 201 w 2998"/>
                <a:gd name="T17" fmla="*/ 2011 h 2432"/>
                <a:gd name="T18" fmla="*/ 379 w 2998"/>
                <a:gd name="T19" fmla="*/ 2432 h 2432"/>
                <a:gd name="T20" fmla="*/ 749 w 2998"/>
                <a:gd name="T21" fmla="*/ 2256 h 2432"/>
                <a:gd name="T22" fmla="*/ 2715 w 2998"/>
                <a:gd name="T23" fmla="*/ 2112 h 2432"/>
                <a:gd name="T24" fmla="*/ 2869 w 2998"/>
                <a:gd name="T25" fmla="*/ 2043 h 2432"/>
                <a:gd name="T26" fmla="*/ 2751 w 2998"/>
                <a:gd name="T27" fmla="*/ 932 h 2432"/>
                <a:gd name="T28" fmla="*/ 2752 w 2998"/>
                <a:gd name="T29" fmla="*/ 932 h 2432"/>
                <a:gd name="T30" fmla="*/ 2746 w 2998"/>
                <a:gd name="T31" fmla="*/ 919 h 2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998" h="2432">
                  <a:moveTo>
                    <a:pt x="2746" y="919"/>
                  </a:moveTo>
                  <a:cubicBezTo>
                    <a:pt x="2744" y="914"/>
                    <a:pt x="2742" y="910"/>
                    <a:pt x="2740" y="905"/>
                  </a:cubicBezTo>
                  <a:cubicBezTo>
                    <a:pt x="2740" y="906"/>
                    <a:pt x="2740" y="906"/>
                    <a:pt x="2740" y="906"/>
                  </a:cubicBezTo>
                  <a:cubicBezTo>
                    <a:pt x="2482" y="311"/>
                    <a:pt x="2181" y="101"/>
                    <a:pt x="2018" y="27"/>
                  </a:cubicBezTo>
                  <a:cubicBezTo>
                    <a:pt x="1956" y="0"/>
                    <a:pt x="1884" y="26"/>
                    <a:pt x="1855" y="87"/>
                  </a:cubicBezTo>
                  <a:cubicBezTo>
                    <a:pt x="1430" y="987"/>
                    <a:pt x="384" y="1393"/>
                    <a:pt x="384" y="1393"/>
                  </a:cubicBezTo>
                  <a:cubicBezTo>
                    <a:pt x="0" y="1536"/>
                    <a:pt x="0" y="1536"/>
                    <a:pt x="0" y="1536"/>
                  </a:cubicBezTo>
                  <a:cubicBezTo>
                    <a:pt x="189" y="1984"/>
                    <a:pt x="189" y="1984"/>
                    <a:pt x="189" y="1984"/>
                  </a:cubicBezTo>
                  <a:cubicBezTo>
                    <a:pt x="201" y="2011"/>
                    <a:pt x="201" y="2011"/>
                    <a:pt x="201" y="2011"/>
                  </a:cubicBezTo>
                  <a:cubicBezTo>
                    <a:pt x="379" y="2432"/>
                    <a:pt x="379" y="2432"/>
                    <a:pt x="379" y="2432"/>
                  </a:cubicBezTo>
                  <a:cubicBezTo>
                    <a:pt x="749" y="2256"/>
                    <a:pt x="749" y="2256"/>
                    <a:pt x="749" y="2256"/>
                  </a:cubicBezTo>
                  <a:cubicBezTo>
                    <a:pt x="749" y="2256"/>
                    <a:pt x="1772" y="1788"/>
                    <a:pt x="2715" y="2112"/>
                  </a:cubicBezTo>
                  <a:cubicBezTo>
                    <a:pt x="2777" y="2133"/>
                    <a:pt x="2845" y="2103"/>
                    <a:pt x="2869" y="2043"/>
                  </a:cubicBezTo>
                  <a:cubicBezTo>
                    <a:pt x="2933" y="1883"/>
                    <a:pt x="2998" y="1532"/>
                    <a:pt x="2751" y="932"/>
                  </a:cubicBezTo>
                  <a:cubicBezTo>
                    <a:pt x="2752" y="932"/>
                    <a:pt x="2752" y="932"/>
                    <a:pt x="2752" y="932"/>
                  </a:cubicBezTo>
                  <a:cubicBezTo>
                    <a:pt x="2750" y="927"/>
                    <a:pt x="2748" y="923"/>
                    <a:pt x="2746" y="919"/>
                  </a:cubicBezTo>
                  <a:close/>
                </a:path>
              </a:pathLst>
            </a:custGeom>
            <a:solidFill>
              <a:srgbClr val="1866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/>
            </a:p>
          </p:txBody>
        </p:sp>
        <p:sp>
          <p:nvSpPr>
            <p:cNvPr id="11" name="Freeform 11"/>
            <p:cNvSpPr/>
            <p:nvPr/>
          </p:nvSpPr>
          <p:spPr bwMode="auto">
            <a:xfrm flipH="1">
              <a:off x="11004493" y="4214379"/>
              <a:ext cx="778704" cy="855837"/>
            </a:xfrm>
            <a:custGeom>
              <a:avLst/>
              <a:gdLst>
                <a:gd name="T0" fmla="*/ 698 w 1111"/>
                <a:gd name="T1" fmla="*/ 0 h 1230"/>
                <a:gd name="T2" fmla="*/ 1111 w 1111"/>
                <a:gd name="T3" fmla="*/ 977 h 1230"/>
                <a:gd name="T4" fmla="*/ 569 w 1111"/>
                <a:gd name="T5" fmla="*/ 1206 h 1230"/>
                <a:gd name="T6" fmla="*/ 397 w 1111"/>
                <a:gd name="T7" fmla="*/ 1190 h 1230"/>
                <a:gd name="T8" fmla="*/ 89 w 1111"/>
                <a:gd name="T9" fmla="*/ 984 h 1230"/>
                <a:gd name="T10" fmla="*/ 5 w 1111"/>
                <a:gd name="T11" fmla="*/ 829 h 1230"/>
                <a:gd name="T12" fmla="*/ 1 w 1111"/>
                <a:gd name="T13" fmla="*/ 418 h 1230"/>
                <a:gd name="T14" fmla="*/ 113 w 1111"/>
                <a:gd name="T15" fmla="*/ 248 h 1230"/>
                <a:gd name="T16" fmla="*/ 698 w 1111"/>
                <a:gd name="T17" fmla="*/ 0 h 1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11" h="1230">
                  <a:moveTo>
                    <a:pt x="698" y="0"/>
                  </a:moveTo>
                  <a:cubicBezTo>
                    <a:pt x="1111" y="977"/>
                    <a:pt x="1111" y="977"/>
                    <a:pt x="1111" y="977"/>
                  </a:cubicBezTo>
                  <a:cubicBezTo>
                    <a:pt x="569" y="1206"/>
                    <a:pt x="569" y="1206"/>
                    <a:pt x="569" y="1206"/>
                  </a:cubicBezTo>
                  <a:cubicBezTo>
                    <a:pt x="513" y="1230"/>
                    <a:pt x="448" y="1224"/>
                    <a:pt x="397" y="1190"/>
                  </a:cubicBezTo>
                  <a:cubicBezTo>
                    <a:pt x="89" y="984"/>
                    <a:pt x="89" y="984"/>
                    <a:pt x="89" y="984"/>
                  </a:cubicBezTo>
                  <a:cubicBezTo>
                    <a:pt x="37" y="949"/>
                    <a:pt x="6" y="892"/>
                    <a:pt x="5" y="829"/>
                  </a:cubicBezTo>
                  <a:cubicBezTo>
                    <a:pt x="1" y="418"/>
                    <a:pt x="1" y="418"/>
                    <a:pt x="1" y="418"/>
                  </a:cubicBezTo>
                  <a:cubicBezTo>
                    <a:pt x="0" y="344"/>
                    <a:pt x="44" y="276"/>
                    <a:pt x="113" y="248"/>
                  </a:cubicBezTo>
                  <a:lnTo>
                    <a:pt x="69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12"/>
            <p:cNvSpPr/>
            <p:nvPr/>
          </p:nvSpPr>
          <p:spPr bwMode="auto">
            <a:xfrm flipH="1">
              <a:off x="9675773" y="3764899"/>
              <a:ext cx="421485" cy="544850"/>
            </a:xfrm>
            <a:custGeom>
              <a:avLst/>
              <a:gdLst>
                <a:gd name="T0" fmla="*/ 257 w 505"/>
                <a:gd name="T1" fmla="*/ 657 h 657"/>
                <a:gd name="T2" fmla="*/ 505 w 505"/>
                <a:gd name="T3" fmla="*/ 409 h 657"/>
                <a:gd name="T4" fmla="*/ 332 w 505"/>
                <a:gd name="T5" fmla="*/ 0 h 657"/>
                <a:gd name="T6" fmla="*/ 0 w 505"/>
                <a:gd name="T7" fmla="*/ 49 h 657"/>
                <a:gd name="T8" fmla="*/ 257 w 505"/>
                <a:gd name="T9" fmla="*/ 657 h 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5" h="657">
                  <a:moveTo>
                    <a:pt x="257" y="657"/>
                  </a:moveTo>
                  <a:lnTo>
                    <a:pt x="505" y="409"/>
                  </a:lnTo>
                  <a:lnTo>
                    <a:pt x="332" y="0"/>
                  </a:lnTo>
                  <a:lnTo>
                    <a:pt x="0" y="49"/>
                  </a:lnTo>
                  <a:lnTo>
                    <a:pt x="257" y="65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14"/>
            <p:cNvSpPr/>
            <p:nvPr/>
          </p:nvSpPr>
          <p:spPr bwMode="auto">
            <a:xfrm flipH="1">
              <a:off x="9668262" y="3832901"/>
              <a:ext cx="135209" cy="191569"/>
            </a:xfrm>
            <a:custGeom>
              <a:avLst/>
              <a:gdLst>
                <a:gd name="T0" fmla="*/ 165 w 193"/>
                <a:gd name="T1" fmla="*/ 109 h 275"/>
                <a:gd name="T2" fmla="*/ 148 w 193"/>
                <a:gd name="T3" fmla="*/ 259 h 275"/>
                <a:gd name="T4" fmla="*/ 28 w 193"/>
                <a:gd name="T5" fmla="*/ 166 h 275"/>
                <a:gd name="T6" fmla="*/ 45 w 193"/>
                <a:gd name="T7" fmla="*/ 16 h 275"/>
                <a:gd name="T8" fmla="*/ 165 w 193"/>
                <a:gd name="T9" fmla="*/ 109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275">
                  <a:moveTo>
                    <a:pt x="165" y="109"/>
                  </a:moveTo>
                  <a:cubicBezTo>
                    <a:pt x="193" y="176"/>
                    <a:pt x="186" y="243"/>
                    <a:pt x="148" y="259"/>
                  </a:cubicBezTo>
                  <a:cubicBezTo>
                    <a:pt x="110" y="275"/>
                    <a:pt x="56" y="234"/>
                    <a:pt x="28" y="166"/>
                  </a:cubicBezTo>
                  <a:cubicBezTo>
                    <a:pt x="0" y="99"/>
                    <a:pt x="7" y="32"/>
                    <a:pt x="45" y="16"/>
                  </a:cubicBezTo>
                  <a:cubicBezTo>
                    <a:pt x="83" y="0"/>
                    <a:pt x="136" y="41"/>
                    <a:pt x="165" y="10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16"/>
            <p:cNvSpPr/>
            <p:nvPr/>
          </p:nvSpPr>
          <p:spPr bwMode="auto">
            <a:xfrm flipH="1">
              <a:off x="10942731" y="4194476"/>
              <a:ext cx="351377" cy="699929"/>
            </a:xfrm>
            <a:custGeom>
              <a:avLst/>
              <a:gdLst>
                <a:gd name="T0" fmla="*/ 437 w 502"/>
                <a:gd name="T1" fmla="*/ 996 h 1006"/>
                <a:gd name="T2" fmla="*/ 413 w 502"/>
                <a:gd name="T3" fmla="*/ 1006 h 1006"/>
                <a:gd name="T4" fmla="*/ 0 w 502"/>
                <a:gd name="T5" fmla="*/ 29 h 1006"/>
                <a:gd name="T6" fmla="*/ 24 w 502"/>
                <a:gd name="T7" fmla="*/ 19 h 1006"/>
                <a:gd name="T8" fmla="*/ 137 w 502"/>
                <a:gd name="T9" fmla="*/ 65 h 1006"/>
                <a:gd name="T10" fmla="*/ 483 w 502"/>
                <a:gd name="T11" fmla="*/ 883 h 1006"/>
                <a:gd name="T12" fmla="*/ 437 w 502"/>
                <a:gd name="T13" fmla="*/ 996 h 10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2" h="1006">
                  <a:moveTo>
                    <a:pt x="437" y="996"/>
                  </a:moveTo>
                  <a:cubicBezTo>
                    <a:pt x="413" y="1006"/>
                    <a:pt x="413" y="1006"/>
                    <a:pt x="413" y="1006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24" y="19"/>
                    <a:pt x="24" y="19"/>
                    <a:pt x="24" y="19"/>
                  </a:cubicBezTo>
                  <a:cubicBezTo>
                    <a:pt x="68" y="0"/>
                    <a:pt x="119" y="21"/>
                    <a:pt x="137" y="65"/>
                  </a:cubicBezTo>
                  <a:cubicBezTo>
                    <a:pt x="483" y="883"/>
                    <a:pt x="483" y="883"/>
                    <a:pt x="483" y="883"/>
                  </a:cubicBezTo>
                  <a:cubicBezTo>
                    <a:pt x="502" y="927"/>
                    <a:pt x="481" y="978"/>
                    <a:pt x="437" y="996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41" name="rounded-cloud_20581"/>
          <p:cNvSpPr>
            <a:spLocks noChangeAspect="1"/>
          </p:cNvSpPr>
          <p:nvPr/>
        </p:nvSpPr>
        <p:spPr bwMode="auto">
          <a:xfrm>
            <a:off x="9541007" y="-56412"/>
            <a:ext cx="3348549" cy="1561099"/>
          </a:xfrm>
          <a:custGeom>
            <a:avLst/>
            <a:gdLst>
              <a:gd name="T0" fmla="*/ 372171 w 604011"/>
              <a:gd name="T1" fmla="*/ 372171 w 604011"/>
              <a:gd name="T2" fmla="*/ 372171 w 604011"/>
              <a:gd name="T3" fmla="*/ 372171 w 604011"/>
              <a:gd name="T4" fmla="*/ 372171 w 604011"/>
              <a:gd name="T5" fmla="*/ 372171 w 604011"/>
              <a:gd name="T6" fmla="*/ 372171 w 604011"/>
              <a:gd name="T7" fmla="*/ 372171 w 604011"/>
              <a:gd name="T8" fmla="*/ 372171 w 604011"/>
              <a:gd name="T9" fmla="*/ 372171 w 604011"/>
              <a:gd name="T10" fmla="*/ 372171 w 604011"/>
              <a:gd name="T11" fmla="*/ 372171 w 604011"/>
              <a:gd name="T12" fmla="*/ 372171 w 604011"/>
              <a:gd name="T13" fmla="*/ 372171 w 604011"/>
              <a:gd name="T14" fmla="*/ 372171 w 604011"/>
              <a:gd name="T15" fmla="*/ 372171 w 604011"/>
              <a:gd name="T16" fmla="*/ 372171 w 604011"/>
              <a:gd name="T17" fmla="*/ 372171 w 604011"/>
              <a:gd name="T18" fmla="*/ 372171 w 604011"/>
              <a:gd name="T19" fmla="*/ 372171 w 604011"/>
              <a:gd name="T20" fmla="*/ 372171 w 604011"/>
              <a:gd name="T21" fmla="*/ 372171 w 604011"/>
              <a:gd name="T22" fmla="*/ 372171 w 604011"/>
              <a:gd name="T23" fmla="*/ 372171 w 604011"/>
              <a:gd name="T24" fmla="*/ 372171 w 604011"/>
              <a:gd name="T25" fmla="*/ 372171 w 604011"/>
              <a:gd name="T26" fmla="*/ 372171 w 604011"/>
              <a:gd name="T27" fmla="*/ 372171 w 604011"/>
              <a:gd name="T28" fmla="*/ 372171 w 604011"/>
              <a:gd name="T29" fmla="*/ 372171 w 6040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4164" h="3461">
                <a:moveTo>
                  <a:pt x="2255" y="3461"/>
                </a:moveTo>
                <a:cubicBezTo>
                  <a:pt x="1907" y="3461"/>
                  <a:pt x="1571" y="3322"/>
                  <a:pt x="1324" y="3077"/>
                </a:cubicBezTo>
                <a:cubicBezTo>
                  <a:pt x="1241" y="3112"/>
                  <a:pt x="1151" y="3131"/>
                  <a:pt x="1061" y="3131"/>
                </a:cubicBezTo>
                <a:cubicBezTo>
                  <a:pt x="695" y="3131"/>
                  <a:pt x="398" y="2834"/>
                  <a:pt x="398" y="2468"/>
                </a:cubicBezTo>
                <a:cubicBezTo>
                  <a:pt x="398" y="2429"/>
                  <a:pt x="402" y="2389"/>
                  <a:pt x="409" y="2350"/>
                </a:cubicBezTo>
                <a:cubicBezTo>
                  <a:pt x="152" y="2159"/>
                  <a:pt x="0" y="1860"/>
                  <a:pt x="0" y="1539"/>
                </a:cubicBezTo>
                <a:cubicBezTo>
                  <a:pt x="0" y="1034"/>
                  <a:pt x="382" y="604"/>
                  <a:pt x="878" y="540"/>
                </a:cubicBezTo>
                <a:cubicBezTo>
                  <a:pt x="1002" y="215"/>
                  <a:pt x="1312" y="0"/>
                  <a:pt x="1665" y="0"/>
                </a:cubicBezTo>
                <a:cubicBezTo>
                  <a:pt x="1972" y="0"/>
                  <a:pt x="2254" y="168"/>
                  <a:pt x="2401" y="434"/>
                </a:cubicBezTo>
                <a:cubicBezTo>
                  <a:pt x="2507" y="397"/>
                  <a:pt x="2618" y="378"/>
                  <a:pt x="2732" y="378"/>
                </a:cubicBezTo>
                <a:cubicBezTo>
                  <a:pt x="3291" y="378"/>
                  <a:pt x="3746" y="833"/>
                  <a:pt x="3746" y="1393"/>
                </a:cubicBezTo>
                <a:cubicBezTo>
                  <a:pt x="3746" y="1416"/>
                  <a:pt x="3745" y="1440"/>
                  <a:pt x="3743" y="1465"/>
                </a:cubicBezTo>
                <a:cubicBezTo>
                  <a:pt x="3994" y="1563"/>
                  <a:pt x="4164" y="1808"/>
                  <a:pt x="4164" y="2082"/>
                </a:cubicBezTo>
                <a:cubicBezTo>
                  <a:pt x="4164" y="2470"/>
                  <a:pt x="3826" y="2781"/>
                  <a:pt x="3433" y="2741"/>
                </a:cubicBezTo>
                <a:cubicBezTo>
                  <a:pt x="3207" y="3180"/>
                  <a:pt x="2751" y="3461"/>
                  <a:pt x="2255" y="3461"/>
                </a:cubicBezTo>
                <a:close/>
              </a:path>
            </a:pathLst>
          </a:custGeom>
          <a:solidFill>
            <a:srgbClr val="F1FAFF"/>
          </a:solidFill>
          <a:ln>
            <a:noFill/>
          </a:ln>
        </p:spPr>
      </p:sp>
      <p:grpSp>
        <p:nvGrpSpPr>
          <p:cNvPr id="142" name="组合 141"/>
          <p:cNvGrpSpPr>
            <a:grpSpLocks noChangeAspect="1"/>
          </p:cNvGrpSpPr>
          <p:nvPr/>
        </p:nvGrpSpPr>
        <p:grpSpPr>
          <a:xfrm>
            <a:off x="2078658" y="4573039"/>
            <a:ext cx="1017403" cy="1824095"/>
            <a:chOff x="2956131" y="0"/>
            <a:chExt cx="3705225" cy="6643074"/>
          </a:xfrm>
        </p:grpSpPr>
        <p:grpSp>
          <p:nvGrpSpPr>
            <p:cNvPr id="143" name="组合 142"/>
            <p:cNvGrpSpPr/>
            <p:nvPr/>
          </p:nvGrpSpPr>
          <p:grpSpPr>
            <a:xfrm>
              <a:off x="3062854" y="593486"/>
              <a:ext cx="2587624" cy="6049588"/>
              <a:chOff x="5127626" y="-3175"/>
              <a:chExt cx="2786061" cy="6513513"/>
            </a:xfrm>
          </p:grpSpPr>
          <p:sp>
            <p:nvSpPr>
              <p:cNvPr id="158" name="Freeform 69"/>
              <p:cNvSpPr/>
              <p:nvPr/>
            </p:nvSpPr>
            <p:spPr bwMode="auto">
              <a:xfrm>
                <a:off x="5610225" y="4106863"/>
                <a:ext cx="1039812" cy="758825"/>
              </a:xfrm>
              <a:custGeom>
                <a:avLst/>
                <a:gdLst>
                  <a:gd name="T0" fmla="*/ 419 w 838"/>
                  <a:gd name="T1" fmla="*/ 613 h 613"/>
                  <a:gd name="T2" fmla="*/ 419 w 838"/>
                  <a:gd name="T3" fmla="*/ 613 h 613"/>
                  <a:gd name="T4" fmla="*/ 838 w 838"/>
                  <a:gd name="T5" fmla="*/ 194 h 613"/>
                  <a:gd name="T6" fmla="*/ 838 w 838"/>
                  <a:gd name="T7" fmla="*/ 138 h 613"/>
                  <a:gd name="T8" fmla="*/ 700 w 838"/>
                  <a:gd name="T9" fmla="*/ 0 h 613"/>
                  <a:gd name="T10" fmla="*/ 139 w 838"/>
                  <a:gd name="T11" fmla="*/ 0 h 613"/>
                  <a:gd name="T12" fmla="*/ 0 w 838"/>
                  <a:gd name="T13" fmla="*/ 138 h 613"/>
                  <a:gd name="T14" fmla="*/ 0 w 838"/>
                  <a:gd name="T15" fmla="*/ 194 h 613"/>
                  <a:gd name="T16" fmla="*/ 419 w 838"/>
                  <a:gd name="T17" fmla="*/ 613 h 6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38" h="613">
                    <a:moveTo>
                      <a:pt x="419" y="613"/>
                    </a:moveTo>
                    <a:cubicBezTo>
                      <a:pt x="419" y="613"/>
                      <a:pt x="419" y="613"/>
                      <a:pt x="419" y="613"/>
                    </a:cubicBezTo>
                    <a:cubicBezTo>
                      <a:pt x="650" y="613"/>
                      <a:pt x="838" y="425"/>
                      <a:pt x="838" y="194"/>
                    </a:cubicBezTo>
                    <a:cubicBezTo>
                      <a:pt x="838" y="138"/>
                      <a:pt x="838" y="138"/>
                      <a:pt x="838" y="138"/>
                    </a:cubicBezTo>
                    <a:cubicBezTo>
                      <a:pt x="838" y="62"/>
                      <a:pt x="776" y="0"/>
                      <a:pt x="700" y="0"/>
                    </a:cubicBezTo>
                    <a:cubicBezTo>
                      <a:pt x="139" y="0"/>
                      <a:pt x="139" y="0"/>
                      <a:pt x="139" y="0"/>
                    </a:cubicBezTo>
                    <a:cubicBezTo>
                      <a:pt x="62" y="0"/>
                      <a:pt x="0" y="62"/>
                      <a:pt x="0" y="138"/>
                    </a:cubicBezTo>
                    <a:cubicBezTo>
                      <a:pt x="0" y="194"/>
                      <a:pt x="0" y="194"/>
                      <a:pt x="0" y="194"/>
                    </a:cubicBezTo>
                    <a:cubicBezTo>
                      <a:pt x="0" y="425"/>
                      <a:pt x="188" y="613"/>
                      <a:pt x="419" y="613"/>
                    </a:cubicBezTo>
                    <a:close/>
                  </a:path>
                </a:pathLst>
              </a:custGeom>
              <a:solidFill>
                <a:srgbClr val="2D33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9" name="Freeform 70"/>
              <p:cNvSpPr/>
              <p:nvPr/>
            </p:nvSpPr>
            <p:spPr bwMode="auto">
              <a:xfrm>
                <a:off x="5383213" y="5935663"/>
                <a:ext cx="260350" cy="219075"/>
              </a:xfrm>
              <a:custGeom>
                <a:avLst/>
                <a:gdLst>
                  <a:gd name="T0" fmla="*/ 15 w 164"/>
                  <a:gd name="T1" fmla="*/ 0 h 138"/>
                  <a:gd name="T2" fmla="*/ 164 w 164"/>
                  <a:gd name="T3" fmla="*/ 19 h 138"/>
                  <a:gd name="T4" fmla="*/ 147 w 164"/>
                  <a:gd name="T5" fmla="*/ 138 h 138"/>
                  <a:gd name="T6" fmla="*/ 0 w 164"/>
                  <a:gd name="T7" fmla="*/ 119 h 138"/>
                  <a:gd name="T8" fmla="*/ 15 w 164"/>
                  <a:gd name="T9" fmla="*/ 0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4" h="138">
                    <a:moveTo>
                      <a:pt x="15" y="0"/>
                    </a:moveTo>
                    <a:lnTo>
                      <a:pt x="164" y="19"/>
                    </a:lnTo>
                    <a:lnTo>
                      <a:pt x="147" y="138"/>
                    </a:lnTo>
                    <a:lnTo>
                      <a:pt x="0" y="119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FFBA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0" name="Freeform 71"/>
              <p:cNvSpPr/>
              <p:nvPr/>
            </p:nvSpPr>
            <p:spPr bwMode="auto">
              <a:xfrm>
                <a:off x="5286375" y="6049963"/>
                <a:ext cx="685800" cy="387350"/>
              </a:xfrm>
              <a:custGeom>
                <a:avLst/>
                <a:gdLst>
                  <a:gd name="T0" fmla="*/ 541 w 554"/>
                  <a:gd name="T1" fmla="*/ 311 h 312"/>
                  <a:gd name="T2" fmla="*/ 30 w 554"/>
                  <a:gd name="T3" fmla="*/ 244 h 312"/>
                  <a:gd name="T4" fmla="*/ 2 w 554"/>
                  <a:gd name="T5" fmla="*/ 207 h 312"/>
                  <a:gd name="T6" fmla="*/ 24 w 554"/>
                  <a:gd name="T7" fmla="*/ 45 h 312"/>
                  <a:gd name="T8" fmla="*/ 79 w 554"/>
                  <a:gd name="T9" fmla="*/ 3 h 312"/>
                  <a:gd name="T10" fmla="*/ 309 w 554"/>
                  <a:gd name="T11" fmla="*/ 34 h 312"/>
                  <a:gd name="T12" fmla="*/ 305 w 554"/>
                  <a:gd name="T13" fmla="*/ 60 h 312"/>
                  <a:gd name="T14" fmla="*/ 356 w 554"/>
                  <a:gd name="T15" fmla="*/ 74 h 312"/>
                  <a:gd name="T16" fmla="*/ 546 w 554"/>
                  <a:gd name="T17" fmla="*/ 272 h 312"/>
                  <a:gd name="T18" fmla="*/ 552 w 554"/>
                  <a:gd name="T19" fmla="*/ 299 h 312"/>
                  <a:gd name="T20" fmla="*/ 541 w 554"/>
                  <a:gd name="T21" fmla="*/ 311 h 3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54" h="312">
                    <a:moveTo>
                      <a:pt x="541" y="311"/>
                    </a:moveTo>
                    <a:cubicBezTo>
                      <a:pt x="30" y="244"/>
                      <a:pt x="30" y="244"/>
                      <a:pt x="30" y="244"/>
                    </a:cubicBezTo>
                    <a:cubicBezTo>
                      <a:pt x="12" y="241"/>
                      <a:pt x="0" y="225"/>
                      <a:pt x="2" y="207"/>
                    </a:cubicBezTo>
                    <a:cubicBezTo>
                      <a:pt x="24" y="45"/>
                      <a:pt x="24" y="45"/>
                      <a:pt x="24" y="45"/>
                    </a:cubicBezTo>
                    <a:cubicBezTo>
                      <a:pt x="27" y="18"/>
                      <a:pt x="52" y="0"/>
                      <a:pt x="79" y="3"/>
                    </a:cubicBezTo>
                    <a:cubicBezTo>
                      <a:pt x="309" y="34"/>
                      <a:pt x="309" y="34"/>
                      <a:pt x="309" y="34"/>
                    </a:cubicBezTo>
                    <a:cubicBezTo>
                      <a:pt x="305" y="60"/>
                      <a:pt x="305" y="60"/>
                      <a:pt x="305" y="60"/>
                    </a:cubicBezTo>
                    <a:cubicBezTo>
                      <a:pt x="356" y="74"/>
                      <a:pt x="356" y="74"/>
                      <a:pt x="356" y="74"/>
                    </a:cubicBezTo>
                    <a:cubicBezTo>
                      <a:pt x="450" y="101"/>
                      <a:pt x="523" y="176"/>
                      <a:pt x="546" y="272"/>
                    </a:cubicBezTo>
                    <a:cubicBezTo>
                      <a:pt x="552" y="299"/>
                      <a:pt x="552" y="299"/>
                      <a:pt x="552" y="299"/>
                    </a:cubicBezTo>
                    <a:cubicBezTo>
                      <a:pt x="554" y="306"/>
                      <a:pt x="548" y="312"/>
                      <a:pt x="541" y="311"/>
                    </a:cubicBezTo>
                    <a:close/>
                  </a:path>
                </a:pathLst>
              </a:custGeom>
              <a:solidFill>
                <a:srgbClr val="F1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1" name="Freeform 72"/>
              <p:cNvSpPr/>
              <p:nvPr/>
            </p:nvSpPr>
            <p:spPr bwMode="auto">
              <a:xfrm>
                <a:off x="5614988" y="6048375"/>
                <a:ext cx="276225" cy="211138"/>
              </a:xfrm>
              <a:custGeom>
                <a:avLst/>
                <a:gdLst>
                  <a:gd name="T0" fmla="*/ 74 w 222"/>
                  <a:gd name="T1" fmla="*/ 7 h 171"/>
                  <a:gd name="T2" fmla="*/ 41 w 222"/>
                  <a:gd name="T3" fmla="*/ 2 h 171"/>
                  <a:gd name="T4" fmla="*/ 9 w 222"/>
                  <a:gd name="T5" fmla="*/ 26 h 171"/>
                  <a:gd name="T6" fmla="*/ 0 w 222"/>
                  <a:gd name="T7" fmla="*/ 99 h 171"/>
                  <a:gd name="T8" fmla="*/ 175 w 222"/>
                  <a:gd name="T9" fmla="*/ 171 h 171"/>
                  <a:gd name="T10" fmla="*/ 222 w 222"/>
                  <a:gd name="T11" fmla="*/ 145 h 171"/>
                  <a:gd name="T12" fmla="*/ 95 w 222"/>
                  <a:gd name="T13" fmla="*/ 57 h 171"/>
                  <a:gd name="T14" fmla="*/ 98 w 222"/>
                  <a:gd name="T15" fmla="*/ 39 h 171"/>
                  <a:gd name="T16" fmla="*/ 74 w 222"/>
                  <a:gd name="T17" fmla="*/ 7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22" h="171">
                    <a:moveTo>
                      <a:pt x="74" y="7"/>
                    </a:moveTo>
                    <a:cubicBezTo>
                      <a:pt x="41" y="2"/>
                      <a:pt x="41" y="2"/>
                      <a:pt x="41" y="2"/>
                    </a:cubicBezTo>
                    <a:cubicBezTo>
                      <a:pt x="25" y="0"/>
                      <a:pt x="11" y="11"/>
                      <a:pt x="9" y="26"/>
                    </a:cubicBezTo>
                    <a:cubicBezTo>
                      <a:pt x="0" y="99"/>
                      <a:pt x="0" y="99"/>
                      <a:pt x="0" y="99"/>
                    </a:cubicBezTo>
                    <a:cubicBezTo>
                      <a:pt x="0" y="99"/>
                      <a:pt x="107" y="91"/>
                      <a:pt x="175" y="171"/>
                    </a:cubicBezTo>
                    <a:cubicBezTo>
                      <a:pt x="222" y="145"/>
                      <a:pt x="222" y="145"/>
                      <a:pt x="222" y="145"/>
                    </a:cubicBezTo>
                    <a:cubicBezTo>
                      <a:pt x="222" y="145"/>
                      <a:pt x="181" y="79"/>
                      <a:pt x="95" y="57"/>
                    </a:cubicBezTo>
                    <a:cubicBezTo>
                      <a:pt x="98" y="39"/>
                      <a:pt x="98" y="39"/>
                      <a:pt x="98" y="39"/>
                    </a:cubicBezTo>
                    <a:cubicBezTo>
                      <a:pt x="100" y="24"/>
                      <a:pt x="90" y="9"/>
                      <a:pt x="74" y="7"/>
                    </a:cubicBezTo>
                    <a:close/>
                  </a:path>
                </a:pathLst>
              </a:custGeom>
              <a:solidFill>
                <a:srgbClr val="0B92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2" name="Freeform 73"/>
              <p:cNvSpPr/>
              <p:nvPr/>
            </p:nvSpPr>
            <p:spPr bwMode="auto">
              <a:xfrm>
                <a:off x="5264150" y="6300788"/>
                <a:ext cx="747712" cy="176213"/>
              </a:xfrm>
              <a:custGeom>
                <a:avLst/>
                <a:gdLst>
                  <a:gd name="T0" fmla="*/ 19 w 603"/>
                  <a:gd name="T1" fmla="*/ 67 h 143"/>
                  <a:gd name="T2" fmla="*/ 575 w 603"/>
                  <a:gd name="T3" fmla="*/ 141 h 143"/>
                  <a:gd name="T4" fmla="*/ 598 w 603"/>
                  <a:gd name="T5" fmla="*/ 124 h 143"/>
                  <a:gd name="T6" fmla="*/ 602 w 603"/>
                  <a:gd name="T7" fmla="*/ 98 h 143"/>
                  <a:gd name="T8" fmla="*/ 584 w 603"/>
                  <a:gd name="T9" fmla="*/ 75 h 143"/>
                  <a:gd name="T10" fmla="*/ 28 w 603"/>
                  <a:gd name="T11" fmla="*/ 2 h 143"/>
                  <a:gd name="T12" fmla="*/ 5 w 603"/>
                  <a:gd name="T13" fmla="*/ 19 h 143"/>
                  <a:gd name="T14" fmla="*/ 2 w 603"/>
                  <a:gd name="T15" fmla="*/ 45 h 143"/>
                  <a:gd name="T16" fmla="*/ 19 w 603"/>
                  <a:gd name="T17" fmla="*/ 67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3" h="143">
                    <a:moveTo>
                      <a:pt x="19" y="67"/>
                    </a:moveTo>
                    <a:cubicBezTo>
                      <a:pt x="575" y="141"/>
                      <a:pt x="575" y="141"/>
                      <a:pt x="575" y="141"/>
                    </a:cubicBezTo>
                    <a:cubicBezTo>
                      <a:pt x="587" y="143"/>
                      <a:pt x="597" y="135"/>
                      <a:pt x="598" y="124"/>
                    </a:cubicBezTo>
                    <a:cubicBezTo>
                      <a:pt x="602" y="98"/>
                      <a:pt x="602" y="98"/>
                      <a:pt x="602" y="98"/>
                    </a:cubicBezTo>
                    <a:cubicBezTo>
                      <a:pt x="603" y="87"/>
                      <a:pt x="595" y="77"/>
                      <a:pt x="584" y="75"/>
                    </a:cubicBezTo>
                    <a:cubicBezTo>
                      <a:pt x="28" y="2"/>
                      <a:pt x="28" y="2"/>
                      <a:pt x="28" y="2"/>
                    </a:cubicBezTo>
                    <a:cubicBezTo>
                      <a:pt x="17" y="0"/>
                      <a:pt x="7" y="8"/>
                      <a:pt x="5" y="19"/>
                    </a:cubicBezTo>
                    <a:cubicBezTo>
                      <a:pt x="2" y="45"/>
                      <a:pt x="2" y="45"/>
                      <a:pt x="2" y="45"/>
                    </a:cubicBezTo>
                    <a:cubicBezTo>
                      <a:pt x="0" y="56"/>
                      <a:pt x="8" y="66"/>
                      <a:pt x="19" y="67"/>
                    </a:cubicBezTo>
                    <a:close/>
                  </a:path>
                </a:pathLst>
              </a:custGeom>
              <a:solidFill>
                <a:srgbClr val="7F77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3" name="Freeform 74"/>
              <p:cNvSpPr/>
              <p:nvPr/>
            </p:nvSpPr>
            <p:spPr bwMode="auto">
              <a:xfrm>
                <a:off x="6588125" y="6007100"/>
                <a:ext cx="263525" cy="225425"/>
              </a:xfrm>
              <a:custGeom>
                <a:avLst/>
                <a:gdLst>
                  <a:gd name="T0" fmla="*/ 0 w 166"/>
                  <a:gd name="T1" fmla="*/ 23 h 142"/>
                  <a:gd name="T2" fmla="*/ 147 w 166"/>
                  <a:gd name="T3" fmla="*/ 0 h 142"/>
                  <a:gd name="T4" fmla="*/ 166 w 166"/>
                  <a:gd name="T5" fmla="*/ 119 h 142"/>
                  <a:gd name="T6" fmla="*/ 18 w 166"/>
                  <a:gd name="T7" fmla="*/ 142 h 142"/>
                  <a:gd name="T8" fmla="*/ 0 w 166"/>
                  <a:gd name="T9" fmla="*/ 23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6" h="142">
                    <a:moveTo>
                      <a:pt x="0" y="23"/>
                    </a:moveTo>
                    <a:lnTo>
                      <a:pt x="147" y="0"/>
                    </a:lnTo>
                    <a:lnTo>
                      <a:pt x="166" y="119"/>
                    </a:lnTo>
                    <a:lnTo>
                      <a:pt x="18" y="142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FFBA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4" name="Freeform 75"/>
              <p:cNvSpPr/>
              <p:nvPr/>
            </p:nvSpPr>
            <p:spPr bwMode="auto">
              <a:xfrm>
                <a:off x="6543675" y="6121400"/>
                <a:ext cx="725487" cy="349250"/>
              </a:xfrm>
              <a:custGeom>
                <a:avLst/>
                <a:gdLst>
                  <a:gd name="T0" fmla="*/ 576 w 586"/>
                  <a:gd name="T1" fmla="*/ 200 h 283"/>
                  <a:gd name="T2" fmla="*/ 67 w 586"/>
                  <a:gd name="T3" fmla="*/ 280 h 283"/>
                  <a:gd name="T4" fmla="*/ 30 w 586"/>
                  <a:gd name="T5" fmla="*/ 253 h 283"/>
                  <a:gd name="T6" fmla="*/ 4 w 586"/>
                  <a:gd name="T7" fmla="*/ 92 h 283"/>
                  <a:gd name="T8" fmla="*/ 45 w 586"/>
                  <a:gd name="T9" fmla="*/ 36 h 283"/>
                  <a:gd name="T10" fmla="*/ 274 w 586"/>
                  <a:gd name="T11" fmla="*/ 0 h 283"/>
                  <a:gd name="T12" fmla="*/ 279 w 586"/>
                  <a:gd name="T13" fmla="*/ 26 h 283"/>
                  <a:gd name="T14" fmla="*/ 331 w 586"/>
                  <a:gd name="T15" fmla="*/ 25 h 283"/>
                  <a:gd name="T16" fmla="*/ 569 w 586"/>
                  <a:gd name="T17" fmla="*/ 161 h 283"/>
                  <a:gd name="T18" fmla="*/ 583 w 586"/>
                  <a:gd name="T19" fmla="*/ 185 h 283"/>
                  <a:gd name="T20" fmla="*/ 576 w 586"/>
                  <a:gd name="T21" fmla="*/ 200 h 2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86" h="283">
                    <a:moveTo>
                      <a:pt x="576" y="200"/>
                    </a:moveTo>
                    <a:cubicBezTo>
                      <a:pt x="67" y="280"/>
                      <a:pt x="67" y="280"/>
                      <a:pt x="67" y="280"/>
                    </a:cubicBezTo>
                    <a:cubicBezTo>
                      <a:pt x="49" y="283"/>
                      <a:pt x="32" y="271"/>
                      <a:pt x="30" y="253"/>
                    </a:cubicBezTo>
                    <a:cubicBezTo>
                      <a:pt x="4" y="92"/>
                      <a:pt x="4" y="92"/>
                      <a:pt x="4" y="92"/>
                    </a:cubicBezTo>
                    <a:cubicBezTo>
                      <a:pt x="0" y="65"/>
                      <a:pt x="18" y="40"/>
                      <a:pt x="45" y="36"/>
                    </a:cubicBezTo>
                    <a:cubicBezTo>
                      <a:pt x="274" y="0"/>
                      <a:pt x="274" y="0"/>
                      <a:pt x="274" y="0"/>
                    </a:cubicBezTo>
                    <a:cubicBezTo>
                      <a:pt x="279" y="26"/>
                      <a:pt x="279" y="26"/>
                      <a:pt x="279" y="26"/>
                    </a:cubicBezTo>
                    <a:cubicBezTo>
                      <a:pt x="331" y="25"/>
                      <a:pt x="331" y="25"/>
                      <a:pt x="331" y="25"/>
                    </a:cubicBezTo>
                    <a:cubicBezTo>
                      <a:pt x="429" y="24"/>
                      <a:pt x="520" y="76"/>
                      <a:pt x="569" y="161"/>
                    </a:cubicBezTo>
                    <a:cubicBezTo>
                      <a:pt x="583" y="185"/>
                      <a:pt x="583" y="185"/>
                      <a:pt x="583" y="185"/>
                    </a:cubicBezTo>
                    <a:cubicBezTo>
                      <a:pt x="586" y="191"/>
                      <a:pt x="583" y="199"/>
                      <a:pt x="576" y="200"/>
                    </a:cubicBezTo>
                    <a:close/>
                  </a:path>
                </a:pathLst>
              </a:custGeom>
              <a:solidFill>
                <a:srgbClr val="F1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5" name="Freeform 76"/>
              <p:cNvSpPr/>
              <p:nvPr/>
            </p:nvSpPr>
            <p:spPr bwMode="auto">
              <a:xfrm>
                <a:off x="6837363" y="6072188"/>
                <a:ext cx="296862" cy="161925"/>
              </a:xfrm>
              <a:custGeom>
                <a:avLst/>
                <a:gdLst>
                  <a:gd name="T0" fmla="*/ 59 w 240"/>
                  <a:gd name="T1" fmla="*/ 2 h 131"/>
                  <a:gd name="T2" fmla="*/ 26 w 240"/>
                  <a:gd name="T3" fmla="*/ 7 h 131"/>
                  <a:gd name="T4" fmla="*/ 3 w 240"/>
                  <a:gd name="T5" fmla="*/ 39 h 131"/>
                  <a:gd name="T6" fmla="*/ 14 w 240"/>
                  <a:gd name="T7" fmla="*/ 112 h 131"/>
                  <a:gd name="T8" fmla="*/ 202 w 240"/>
                  <a:gd name="T9" fmla="*/ 131 h 131"/>
                  <a:gd name="T10" fmla="*/ 240 w 240"/>
                  <a:gd name="T11" fmla="*/ 92 h 131"/>
                  <a:gd name="T12" fmla="*/ 93 w 240"/>
                  <a:gd name="T13" fmla="*/ 44 h 131"/>
                  <a:gd name="T14" fmla="*/ 91 w 240"/>
                  <a:gd name="T15" fmla="*/ 26 h 131"/>
                  <a:gd name="T16" fmla="*/ 59 w 240"/>
                  <a:gd name="T17" fmla="*/ 2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0" h="131">
                    <a:moveTo>
                      <a:pt x="59" y="2"/>
                    </a:moveTo>
                    <a:cubicBezTo>
                      <a:pt x="26" y="7"/>
                      <a:pt x="26" y="7"/>
                      <a:pt x="26" y="7"/>
                    </a:cubicBezTo>
                    <a:cubicBezTo>
                      <a:pt x="11" y="10"/>
                      <a:pt x="0" y="24"/>
                      <a:pt x="3" y="39"/>
                    </a:cubicBezTo>
                    <a:cubicBezTo>
                      <a:pt x="14" y="112"/>
                      <a:pt x="14" y="112"/>
                      <a:pt x="14" y="112"/>
                    </a:cubicBezTo>
                    <a:cubicBezTo>
                      <a:pt x="14" y="112"/>
                      <a:pt x="114" y="74"/>
                      <a:pt x="202" y="131"/>
                    </a:cubicBezTo>
                    <a:cubicBezTo>
                      <a:pt x="240" y="92"/>
                      <a:pt x="240" y="92"/>
                      <a:pt x="240" y="92"/>
                    </a:cubicBezTo>
                    <a:cubicBezTo>
                      <a:pt x="240" y="92"/>
                      <a:pt x="182" y="41"/>
                      <a:pt x="93" y="44"/>
                    </a:cubicBezTo>
                    <a:cubicBezTo>
                      <a:pt x="91" y="26"/>
                      <a:pt x="91" y="26"/>
                      <a:pt x="91" y="26"/>
                    </a:cubicBezTo>
                    <a:cubicBezTo>
                      <a:pt x="89" y="11"/>
                      <a:pt x="75" y="0"/>
                      <a:pt x="59" y="2"/>
                    </a:cubicBezTo>
                    <a:close/>
                  </a:path>
                </a:pathLst>
              </a:custGeom>
              <a:solidFill>
                <a:srgbClr val="0B92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6" name="Freeform 77"/>
              <p:cNvSpPr/>
              <p:nvPr/>
            </p:nvSpPr>
            <p:spPr bwMode="auto">
              <a:xfrm>
                <a:off x="6564313" y="6318250"/>
                <a:ext cx="746125" cy="192088"/>
              </a:xfrm>
              <a:custGeom>
                <a:avLst/>
                <a:gdLst>
                  <a:gd name="T0" fmla="*/ 29 w 602"/>
                  <a:gd name="T1" fmla="*/ 154 h 156"/>
                  <a:gd name="T2" fmla="*/ 584 w 602"/>
                  <a:gd name="T3" fmla="*/ 67 h 156"/>
                  <a:gd name="T4" fmla="*/ 600 w 602"/>
                  <a:gd name="T5" fmla="*/ 43 h 156"/>
                  <a:gd name="T6" fmla="*/ 596 w 602"/>
                  <a:gd name="T7" fmla="*/ 18 h 156"/>
                  <a:gd name="T8" fmla="*/ 573 w 602"/>
                  <a:gd name="T9" fmla="*/ 1 h 156"/>
                  <a:gd name="T10" fmla="*/ 19 w 602"/>
                  <a:gd name="T11" fmla="*/ 89 h 156"/>
                  <a:gd name="T12" fmla="*/ 2 w 602"/>
                  <a:gd name="T13" fmla="*/ 112 h 156"/>
                  <a:gd name="T14" fmla="*/ 6 w 602"/>
                  <a:gd name="T15" fmla="*/ 137 h 156"/>
                  <a:gd name="T16" fmla="*/ 29 w 602"/>
                  <a:gd name="T17" fmla="*/ 154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2" h="156">
                    <a:moveTo>
                      <a:pt x="29" y="154"/>
                    </a:moveTo>
                    <a:cubicBezTo>
                      <a:pt x="584" y="67"/>
                      <a:pt x="584" y="67"/>
                      <a:pt x="584" y="67"/>
                    </a:cubicBezTo>
                    <a:cubicBezTo>
                      <a:pt x="595" y="65"/>
                      <a:pt x="602" y="55"/>
                      <a:pt x="600" y="43"/>
                    </a:cubicBezTo>
                    <a:cubicBezTo>
                      <a:pt x="596" y="18"/>
                      <a:pt x="596" y="18"/>
                      <a:pt x="596" y="18"/>
                    </a:cubicBezTo>
                    <a:cubicBezTo>
                      <a:pt x="595" y="7"/>
                      <a:pt x="584" y="0"/>
                      <a:pt x="573" y="1"/>
                    </a:cubicBezTo>
                    <a:cubicBezTo>
                      <a:pt x="19" y="89"/>
                      <a:pt x="19" y="89"/>
                      <a:pt x="19" y="89"/>
                    </a:cubicBezTo>
                    <a:cubicBezTo>
                      <a:pt x="8" y="90"/>
                      <a:pt x="0" y="101"/>
                      <a:pt x="2" y="112"/>
                    </a:cubicBezTo>
                    <a:cubicBezTo>
                      <a:pt x="6" y="137"/>
                      <a:pt x="6" y="137"/>
                      <a:pt x="6" y="137"/>
                    </a:cubicBezTo>
                    <a:cubicBezTo>
                      <a:pt x="8" y="148"/>
                      <a:pt x="18" y="156"/>
                      <a:pt x="29" y="154"/>
                    </a:cubicBezTo>
                    <a:close/>
                  </a:path>
                </a:pathLst>
              </a:custGeom>
              <a:solidFill>
                <a:srgbClr val="7F77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7" name="Freeform 78"/>
              <p:cNvSpPr/>
              <p:nvPr/>
            </p:nvSpPr>
            <p:spPr bwMode="auto">
              <a:xfrm>
                <a:off x="6264275" y="4479925"/>
                <a:ext cx="620712" cy="1590675"/>
              </a:xfrm>
              <a:custGeom>
                <a:avLst/>
                <a:gdLst>
                  <a:gd name="T0" fmla="*/ 163 w 391"/>
                  <a:gd name="T1" fmla="*/ 1002 h 1002"/>
                  <a:gd name="T2" fmla="*/ 391 w 391"/>
                  <a:gd name="T3" fmla="*/ 963 h 1002"/>
                  <a:gd name="T4" fmla="*/ 229 w 391"/>
                  <a:gd name="T5" fmla="*/ 0 h 1002"/>
                  <a:gd name="T6" fmla="*/ 0 w 391"/>
                  <a:gd name="T7" fmla="*/ 38 h 1002"/>
                  <a:gd name="T8" fmla="*/ 163 w 391"/>
                  <a:gd name="T9" fmla="*/ 1002 h 10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1" h="1002">
                    <a:moveTo>
                      <a:pt x="163" y="1002"/>
                    </a:moveTo>
                    <a:lnTo>
                      <a:pt x="391" y="963"/>
                    </a:lnTo>
                    <a:lnTo>
                      <a:pt x="229" y="0"/>
                    </a:lnTo>
                    <a:lnTo>
                      <a:pt x="0" y="38"/>
                    </a:lnTo>
                    <a:lnTo>
                      <a:pt x="163" y="1002"/>
                    </a:lnTo>
                    <a:close/>
                  </a:path>
                </a:pathLst>
              </a:custGeom>
              <a:solidFill>
                <a:srgbClr val="2D33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/>
              </a:p>
            </p:txBody>
          </p:sp>
          <p:sp>
            <p:nvSpPr>
              <p:cNvPr id="168" name="Freeform 79"/>
              <p:cNvSpPr/>
              <p:nvPr/>
            </p:nvSpPr>
            <p:spPr bwMode="auto">
              <a:xfrm>
                <a:off x="5343525" y="4384675"/>
                <a:ext cx="638175" cy="1617663"/>
              </a:xfrm>
              <a:custGeom>
                <a:avLst/>
                <a:gdLst>
                  <a:gd name="T0" fmla="*/ 228 w 402"/>
                  <a:gd name="T1" fmla="*/ 1019 h 1019"/>
                  <a:gd name="T2" fmla="*/ 402 w 402"/>
                  <a:gd name="T3" fmla="*/ 40 h 1019"/>
                  <a:gd name="T4" fmla="*/ 174 w 402"/>
                  <a:gd name="T5" fmla="*/ 0 h 1019"/>
                  <a:gd name="T6" fmla="*/ 0 w 402"/>
                  <a:gd name="T7" fmla="*/ 978 h 1019"/>
                  <a:gd name="T8" fmla="*/ 228 w 402"/>
                  <a:gd name="T9" fmla="*/ 1019 h 10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2" h="1019">
                    <a:moveTo>
                      <a:pt x="228" y="1019"/>
                    </a:moveTo>
                    <a:lnTo>
                      <a:pt x="402" y="40"/>
                    </a:lnTo>
                    <a:lnTo>
                      <a:pt x="174" y="0"/>
                    </a:lnTo>
                    <a:lnTo>
                      <a:pt x="0" y="978"/>
                    </a:lnTo>
                    <a:lnTo>
                      <a:pt x="228" y="1019"/>
                    </a:lnTo>
                    <a:close/>
                  </a:path>
                </a:pathLst>
              </a:custGeom>
              <a:solidFill>
                <a:srgbClr val="2D33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9" name="Freeform 80"/>
              <p:cNvSpPr/>
              <p:nvPr/>
            </p:nvSpPr>
            <p:spPr bwMode="auto">
              <a:xfrm>
                <a:off x="5343525" y="4106863"/>
                <a:ext cx="833437" cy="1895475"/>
              </a:xfrm>
              <a:custGeom>
                <a:avLst/>
                <a:gdLst>
                  <a:gd name="T0" fmla="*/ 216 w 673"/>
                  <a:gd name="T1" fmla="*/ 194 h 1530"/>
                  <a:gd name="T2" fmla="*/ 216 w 673"/>
                  <a:gd name="T3" fmla="*/ 138 h 1530"/>
                  <a:gd name="T4" fmla="*/ 355 w 673"/>
                  <a:gd name="T5" fmla="*/ 0 h 1530"/>
                  <a:gd name="T6" fmla="*/ 673 w 673"/>
                  <a:gd name="T7" fmla="*/ 0 h 1530"/>
                  <a:gd name="T8" fmla="*/ 673 w 673"/>
                  <a:gd name="T9" fmla="*/ 611 h 1530"/>
                  <a:gd name="T10" fmla="*/ 635 w 673"/>
                  <a:gd name="T11" fmla="*/ 613 h 1530"/>
                  <a:gd name="T12" fmla="*/ 635 w 673"/>
                  <a:gd name="T13" fmla="*/ 613 h 1530"/>
                  <a:gd name="T14" fmla="*/ 462 w 673"/>
                  <a:gd name="T15" fmla="*/ 575 h 1530"/>
                  <a:gd name="T16" fmla="*/ 292 w 673"/>
                  <a:gd name="T17" fmla="*/ 1530 h 1530"/>
                  <a:gd name="T18" fmla="*/ 0 w 673"/>
                  <a:gd name="T19" fmla="*/ 1478 h 1530"/>
                  <a:gd name="T20" fmla="*/ 219 w 673"/>
                  <a:gd name="T21" fmla="*/ 243 h 1530"/>
                  <a:gd name="T22" fmla="*/ 216 w 673"/>
                  <a:gd name="T23" fmla="*/ 194 h 15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73" h="1530">
                    <a:moveTo>
                      <a:pt x="216" y="194"/>
                    </a:moveTo>
                    <a:cubicBezTo>
                      <a:pt x="216" y="138"/>
                      <a:pt x="216" y="138"/>
                      <a:pt x="216" y="138"/>
                    </a:cubicBezTo>
                    <a:cubicBezTo>
                      <a:pt x="216" y="62"/>
                      <a:pt x="278" y="0"/>
                      <a:pt x="355" y="0"/>
                    </a:cubicBezTo>
                    <a:cubicBezTo>
                      <a:pt x="673" y="0"/>
                      <a:pt x="673" y="0"/>
                      <a:pt x="673" y="0"/>
                    </a:cubicBezTo>
                    <a:cubicBezTo>
                      <a:pt x="673" y="611"/>
                      <a:pt x="673" y="611"/>
                      <a:pt x="673" y="611"/>
                    </a:cubicBezTo>
                    <a:cubicBezTo>
                      <a:pt x="660" y="612"/>
                      <a:pt x="648" y="613"/>
                      <a:pt x="635" y="613"/>
                    </a:cubicBezTo>
                    <a:cubicBezTo>
                      <a:pt x="635" y="613"/>
                      <a:pt x="635" y="613"/>
                      <a:pt x="635" y="613"/>
                    </a:cubicBezTo>
                    <a:cubicBezTo>
                      <a:pt x="573" y="613"/>
                      <a:pt x="515" y="599"/>
                      <a:pt x="462" y="575"/>
                    </a:cubicBezTo>
                    <a:cubicBezTo>
                      <a:pt x="292" y="1530"/>
                      <a:pt x="292" y="1530"/>
                      <a:pt x="292" y="1530"/>
                    </a:cubicBezTo>
                    <a:cubicBezTo>
                      <a:pt x="0" y="1478"/>
                      <a:pt x="0" y="1478"/>
                      <a:pt x="0" y="1478"/>
                    </a:cubicBezTo>
                    <a:cubicBezTo>
                      <a:pt x="219" y="243"/>
                      <a:pt x="219" y="243"/>
                      <a:pt x="219" y="243"/>
                    </a:cubicBezTo>
                    <a:cubicBezTo>
                      <a:pt x="218" y="227"/>
                      <a:pt x="216" y="211"/>
                      <a:pt x="216" y="194"/>
                    </a:cubicBezTo>
                    <a:close/>
                  </a:path>
                </a:pathLst>
              </a:custGeom>
              <a:solidFill>
                <a:srgbClr val="2226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0" name="Freeform 81"/>
              <p:cNvSpPr/>
              <p:nvPr/>
            </p:nvSpPr>
            <p:spPr bwMode="auto">
              <a:xfrm>
                <a:off x="5343525" y="4106863"/>
                <a:ext cx="468312" cy="1835150"/>
              </a:xfrm>
              <a:custGeom>
                <a:avLst/>
                <a:gdLst>
                  <a:gd name="T0" fmla="*/ 219 w 378"/>
                  <a:gd name="T1" fmla="*/ 243 h 1482"/>
                  <a:gd name="T2" fmla="*/ 216 w 378"/>
                  <a:gd name="T3" fmla="*/ 194 h 1482"/>
                  <a:gd name="T4" fmla="*/ 216 w 378"/>
                  <a:gd name="T5" fmla="*/ 138 h 1482"/>
                  <a:gd name="T6" fmla="*/ 355 w 378"/>
                  <a:gd name="T7" fmla="*/ 0 h 1482"/>
                  <a:gd name="T8" fmla="*/ 378 w 378"/>
                  <a:gd name="T9" fmla="*/ 0 h 1482"/>
                  <a:gd name="T10" fmla="*/ 240 w 378"/>
                  <a:gd name="T11" fmla="*/ 138 h 1482"/>
                  <a:gd name="T12" fmla="*/ 240 w 378"/>
                  <a:gd name="T13" fmla="*/ 194 h 1482"/>
                  <a:gd name="T14" fmla="*/ 243 w 378"/>
                  <a:gd name="T15" fmla="*/ 243 h 1482"/>
                  <a:gd name="T16" fmla="*/ 23 w 378"/>
                  <a:gd name="T17" fmla="*/ 1482 h 1482"/>
                  <a:gd name="T18" fmla="*/ 0 w 378"/>
                  <a:gd name="T19" fmla="*/ 1478 h 1482"/>
                  <a:gd name="T20" fmla="*/ 219 w 378"/>
                  <a:gd name="T21" fmla="*/ 243 h 14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78" h="1482">
                    <a:moveTo>
                      <a:pt x="219" y="243"/>
                    </a:moveTo>
                    <a:cubicBezTo>
                      <a:pt x="218" y="227"/>
                      <a:pt x="216" y="211"/>
                      <a:pt x="216" y="194"/>
                    </a:cubicBezTo>
                    <a:cubicBezTo>
                      <a:pt x="216" y="138"/>
                      <a:pt x="216" y="138"/>
                      <a:pt x="216" y="138"/>
                    </a:cubicBezTo>
                    <a:cubicBezTo>
                      <a:pt x="216" y="62"/>
                      <a:pt x="278" y="0"/>
                      <a:pt x="355" y="0"/>
                    </a:cubicBezTo>
                    <a:cubicBezTo>
                      <a:pt x="378" y="0"/>
                      <a:pt x="378" y="0"/>
                      <a:pt x="378" y="0"/>
                    </a:cubicBezTo>
                    <a:cubicBezTo>
                      <a:pt x="302" y="0"/>
                      <a:pt x="240" y="62"/>
                      <a:pt x="240" y="138"/>
                    </a:cubicBezTo>
                    <a:cubicBezTo>
                      <a:pt x="240" y="194"/>
                      <a:pt x="240" y="194"/>
                      <a:pt x="240" y="194"/>
                    </a:cubicBezTo>
                    <a:cubicBezTo>
                      <a:pt x="240" y="211"/>
                      <a:pt x="241" y="227"/>
                      <a:pt x="243" y="243"/>
                    </a:cubicBezTo>
                    <a:cubicBezTo>
                      <a:pt x="23" y="1482"/>
                      <a:pt x="23" y="1482"/>
                      <a:pt x="23" y="1482"/>
                    </a:cubicBezTo>
                    <a:cubicBezTo>
                      <a:pt x="0" y="1478"/>
                      <a:pt x="0" y="1478"/>
                      <a:pt x="0" y="1478"/>
                    </a:cubicBezTo>
                    <a:lnTo>
                      <a:pt x="219" y="243"/>
                    </a:lnTo>
                    <a:close/>
                  </a:path>
                </a:pathLst>
              </a:custGeom>
              <a:solidFill>
                <a:srgbClr val="2D33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1" name="Freeform 82"/>
              <p:cNvSpPr/>
              <p:nvPr/>
            </p:nvSpPr>
            <p:spPr bwMode="auto">
              <a:xfrm>
                <a:off x="5845175" y="2030413"/>
                <a:ext cx="912812" cy="1220788"/>
              </a:xfrm>
              <a:custGeom>
                <a:avLst/>
                <a:gdLst>
                  <a:gd name="T0" fmla="*/ 0 w 737"/>
                  <a:gd name="T1" fmla="*/ 986 h 986"/>
                  <a:gd name="T2" fmla="*/ 397 w 737"/>
                  <a:gd name="T3" fmla="*/ 986 h 986"/>
                  <a:gd name="T4" fmla="*/ 737 w 737"/>
                  <a:gd name="T5" fmla="*/ 646 h 986"/>
                  <a:gd name="T6" fmla="*/ 737 w 737"/>
                  <a:gd name="T7" fmla="*/ 0 h 986"/>
                  <a:gd name="T8" fmla="*/ 0 w 737"/>
                  <a:gd name="T9" fmla="*/ 0 h 986"/>
                  <a:gd name="T10" fmla="*/ 0 w 737"/>
                  <a:gd name="T11" fmla="*/ 986 h 9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37" h="986">
                    <a:moveTo>
                      <a:pt x="0" y="986"/>
                    </a:moveTo>
                    <a:cubicBezTo>
                      <a:pt x="397" y="986"/>
                      <a:pt x="397" y="986"/>
                      <a:pt x="397" y="986"/>
                    </a:cubicBezTo>
                    <a:cubicBezTo>
                      <a:pt x="585" y="986"/>
                      <a:pt x="737" y="834"/>
                      <a:pt x="737" y="646"/>
                    </a:cubicBezTo>
                    <a:cubicBezTo>
                      <a:pt x="737" y="0"/>
                      <a:pt x="737" y="0"/>
                      <a:pt x="737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986"/>
                    </a:lnTo>
                    <a:close/>
                  </a:path>
                </a:pathLst>
              </a:custGeom>
              <a:solidFill>
                <a:srgbClr val="FFC4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2" name="Freeform 83"/>
              <p:cNvSpPr/>
              <p:nvPr/>
            </p:nvSpPr>
            <p:spPr bwMode="auto">
              <a:xfrm>
                <a:off x="5521325" y="2432050"/>
                <a:ext cx="268287" cy="407988"/>
              </a:xfrm>
              <a:custGeom>
                <a:avLst/>
                <a:gdLst>
                  <a:gd name="T0" fmla="*/ 190 w 217"/>
                  <a:gd name="T1" fmla="*/ 0 h 330"/>
                  <a:gd name="T2" fmla="*/ 81 w 217"/>
                  <a:gd name="T3" fmla="*/ 0 h 330"/>
                  <a:gd name="T4" fmla="*/ 15 w 217"/>
                  <a:gd name="T5" fmla="*/ 91 h 330"/>
                  <a:gd name="T6" fmla="*/ 33 w 217"/>
                  <a:gd name="T7" fmla="*/ 147 h 330"/>
                  <a:gd name="T8" fmla="*/ 194 w 217"/>
                  <a:gd name="T9" fmla="*/ 321 h 330"/>
                  <a:gd name="T10" fmla="*/ 217 w 217"/>
                  <a:gd name="T11" fmla="*/ 330 h 330"/>
                  <a:gd name="T12" fmla="*/ 190 w 217"/>
                  <a:gd name="T13" fmla="*/ 0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7" h="330">
                    <a:moveTo>
                      <a:pt x="190" y="0"/>
                    </a:moveTo>
                    <a:cubicBezTo>
                      <a:pt x="81" y="0"/>
                      <a:pt x="81" y="0"/>
                      <a:pt x="81" y="0"/>
                    </a:cubicBezTo>
                    <a:cubicBezTo>
                      <a:pt x="34" y="0"/>
                      <a:pt x="0" y="46"/>
                      <a:pt x="15" y="91"/>
                    </a:cubicBezTo>
                    <a:cubicBezTo>
                      <a:pt x="33" y="147"/>
                      <a:pt x="33" y="147"/>
                      <a:pt x="33" y="147"/>
                    </a:cubicBezTo>
                    <a:cubicBezTo>
                      <a:pt x="58" y="226"/>
                      <a:pt x="117" y="290"/>
                      <a:pt x="194" y="321"/>
                    </a:cubicBezTo>
                    <a:cubicBezTo>
                      <a:pt x="217" y="330"/>
                      <a:pt x="217" y="330"/>
                      <a:pt x="217" y="330"/>
                    </a:cubicBezTo>
                    <a:lnTo>
                      <a:pt x="190" y="0"/>
                    </a:lnTo>
                    <a:close/>
                  </a:path>
                </a:pathLst>
              </a:custGeom>
              <a:solidFill>
                <a:srgbClr val="FFC4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3" name="Freeform 84"/>
              <p:cNvSpPr/>
              <p:nvPr/>
            </p:nvSpPr>
            <p:spPr bwMode="auto">
              <a:xfrm>
                <a:off x="5614988" y="1497013"/>
                <a:ext cx="1458912" cy="1754188"/>
              </a:xfrm>
              <a:custGeom>
                <a:avLst/>
                <a:gdLst>
                  <a:gd name="T0" fmla="*/ 186 w 1177"/>
                  <a:gd name="T1" fmla="*/ 1417 h 1417"/>
                  <a:gd name="T2" fmla="*/ 186 w 1177"/>
                  <a:gd name="T3" fmla="*/ 739 h 1417"/>
                  <a:gd name="T4" fmla="*/ 923 w 1177"/>
                  <a:gd name="T5" fmla="*/ 431 h 1417"/>
                  <a:gd name="T6" fmla="*/ 1086 w 1177"/>
                  <a:gd name="T7" fmla="*/ 352 h 1417"/>
                  <a:gd name="T8" fmla="*/ 1064 w 1177"/>
                  <a:gd name="T9" fmla="*/ 150 h 1417"/>
                  <a:gd name="T10" fmla="*/ 543 w 1177"/>
                  <a:gd name="T11" fmla="*/ 27 h 1417"/>
                  <a:gd name="T12" fmla="*/ 276 w 1177"/>
                  <a:gd name="T13" fmla="*/ 169 h 1417"/>
                  <a:gd name="T14" fmla="*/ 186 w 1177"/>
                  <a:gd name="T15" fmla="*/ 410 h 1417"/>
                  <a:gd name="T16" fmla="*/ 186 w 1177"/>
                  <a:gd name="T17" fmla="*/ 410 h 1417"/>
                  <a:gd name="T18" fmla="*/ 23 w 1177"/>
                  <a:gd name="T19" fmla="*/ 674 h 1417"/>
                  <a:gd name="T20" fmla="*/ 36 w 1177"/>
                  <a:gd name="T21" fmla="*/ 739 h 1417"/>
                  <a:gd name="T22" fmla="*/ 186 w 1177"/>
                  <a:gd name="T23" fmla="*/ 1417 h 14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177" h="1417">
                    <a:moveTo>
                      <a:pt x="186" y="1417"/>
                    </a:moveTo>
                    <a:cubicBezTo>
                      <a:pt x="186" y="739"/>
                      <a:pt x="186" y="739"/>
                      <a:pt x="186" y="739"/>
                    </a:cubicBezTo>
                    <a:cubicBezTo>
                      <a:pt x="923" y="431"/>
                      <a:pt x="923" y="431"/>
                      <a:pt x="923" y="431"/>
                    </a:cubicBezTo>
                    <a:cubicBezTo>
                      <a:pt x="1086" y="352"/>
                      <a:pt x="1086" y="352"/>
                      <a:pt x="1086" y="352"/>
                    </a:cubicBezTo>
                    <a:cubicBezTo>
                      <a:pt x="1177" y="307"/>
                      <a:pt x="1162" y="173"/>
                      <a:pt x="1064" y="150"/>
                    </a:cubicBezTo>
                    <a:cubicBezTo>
                      <a:pt x="543" y="27"/>
                      <a:pt x="543" y="27"/>
                      <a:pt x="543" y="27"/>
                    </a:cubicBezTo>
                    <a:cubicBezTo>
                      <a:pt x="431" y="0"/>
                      <a:pt x="317" y="61"/>
                      <a:pt x="276" y="169"/>
                    </a:cubicBezTo>
                    <a:cubicBezTo>
                      <a:pt x="186" y="410"/>
                      <a:pt x="186" y="410"/>
                      <a:pt x="186" y="410"/>
                    </a:cubicBezTo>
                    <a:cubicBezTo>
                      <a:pt x="186" y="410"/>
                      <a:pt x="186" y="410"/>
                      <a:pt x="186" y="410"/>
                    </a:cubicBezTo>
                    <a:cubicBezTo>
                      <a:pt x="71" y="442"/>
                      <a:pt x="0" y="557"/>
                      <a:pt x="23" y="674"/>
                    </a:cubicBezTo>
                    <a:cubicBezTo>
                      <a:pt x="36" y="739"/>
                      <a:pt x="36" y="739"/>
                      <a:pt x="36" y="739"/>
                    </a:cubicBezTo>
                    <a:lnTo>
                      <a:pt x="186" y="1417"/>
                    </a:lnTo>
                    <a:close/>
                  </a:path>
                </a:pathLst>
              </a:custGeom>
              <a:solidFill>
                <a:srgbClr val="4C31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4" name="Oval 85"/>
              <p:cNvSpPr>
                <a:spLocks noChangeArrowheads="1"/>
              </p:cNvSpPr>
              <p:nvPr/>
            </p:nvSpPr>
            <p:spPr bwMode="auto">
              <a:xfrm>
                <a:off x="6426200" y="2352675"/>
                <a:ext cx="249237" cy="333375"/>
              </a:xfrm>
              <a:prstGeom prst="ellipse">
                <a:avLst/>
              </a:prstGeom>
              <a:solidFill>
                <a:srgbClr val="4C31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5" name="Oval 86"/>
              <p:cNvSpPr>
                <a:spLocks noChangeArrowheads="1"/>
              </p:cNvSpPr>
              <p:nvPr/>
            </p:nvSpPr>
            <p:spPr bwMode="auto">
              <a:xfrm>
                <a:off x="6051550" y="2352675"/>
                <a:ext cx="249237" cy="333375"/>
              </a:xfrm>
              <a:prstGeom prst="ellipse">
                <a:avLst/>
              </a:prstGeom>
              <a:solidFill>
                <a:srgbClr val="4C31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6" name="Freeform 87"/>
              <p:cNvSpPr/>
              <p:nvPr/>
            </p:nvSpPr>
            <p:spPr bwMode="auto">
              <a:xfrm>
                <a:off x="6281738" y="2597150"/>
                <a:ext cx="279400" cy="314325"/>
              </a:xfrm>
              <a:custGeom>
                <a:avLst/>
                <a:gdLst>
                  <a:gd name="T0" fmla="*/ 117 w 226"/>
                  <a:gd name="T1" fmla="*/ 0 h 253"/>
                  <a:gd name="T2" fmla="*/ 203 w 226"/>
                  <a:gd name="T3" fmla="*/ 157 h 253"/>
                  <a:gd name="T4" fmla="*/ 146 w 226"/>
                  <a:gd name="T5" fmla="*/ 253 h 253"/>
                  <a:gd name="T6" fmla="*/ 0 w 226"/>
                  <a:gd name="T7" fmla="*/ 253 h 253"/>
                  <a:gd name="T8" fmla="*/ 117 w 226"/>
                  <a:gd name="T9" fmla="*/ 0 h 2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6" h="253">
                    <a:moveTo>
                      <a:pt x="117" y="0"/>
                    </a:moveTo>
                    <a:cubicBezTo>
                      <a:pt x="203" y="157"/>
                      <a:pt x="203" y="157"/>
                      <a:pt x="203" y="157"/>
                    </a:cubicBezTo>
                    <a:cubicBezTo>
                      <a:pt x="226" y="200"/>
                      <a:pt x="195" y="253"/>
                      <a:pt x="146" y="253"/>
                    </a:cubicBezTo>
                    <a:cubicBezTo>
                      <a:pt x="0" y="253"/>
                      <a:pt x="0" y="253"/>
                      <a:pt x="0" y="253"/>
                    </a:cubicBezTo>
                    <a:lnTo>
                      <a:pt x="117" y="0"/>
                    </a:lnTo>
                    <a:close/>
                  </a:path>
                </a:pathLst>
              </a:custGeom>
              <a:solidFill>
                <a:srgbClr val="F08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7" name="Freeform 88"/>
              <p:cNvSpPr/>
              <p:nvPr/>
            </p:nvSpPr>
            <p:spPr bwMode="auto">
              <a:xfrm>
                <a:off x="6456363" y="2230438"/>
                <a:ext cx="247650" cy="84138"/>
              </a:xfrm>
              <a:custGeom>
                <a:avLst/>
                <a:gdLst>
                  <a:gd name="T0" fmla="*/ 23 w 200"/>
                  <a:gd name="T1" fmla="*/ 67 h 67"/>
                  <a:gd name="T2" fmla="*/ 26 w 200"/>
                  <a:gd name="T3" fmla="*/ 67 h 67"/>
                  <a:gd name="T4" fmla="*/ 180 w 200"/>
                  <a:gd name="T5" fmla="*/ 44 h 67"/>
                  <a:gd name="T6" fmla="*/ 198 w 200"/>
                  <a:gd name="T7" fmla="*/ 20 h 67"/>
                  <a:gd name="T8" fmla="*/ 174 w 200"/>
                  <a:gd name="T9" fmla="*/ 2 h 67"/>
                  <a:gd name="T10" fmla="*/ 20 w 200"/>
                  <a:gd name="T11" fmla="*/ 25 h 67"/>
                  <a:gd name="T12" fmla="*/ 2 w 200"/>
                  <a:gd name="T13" fmla="*/ 49 h 67"/>
                  <a:gd name="T14" fmla="*/ 23 w 200"/>
                  <a:gd name="T15" fmla="*/ 67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0" h="67">
                    <a:moveTo>
                      <a:pt x="23" y="67"/>
                    </a:moveTo>
                    <a:cubicBezTo>
                      <a:pt x="24" y="67"/>
                      <a:pt x="25" y="67"/>
                      <a:pt x="26" y="67"/>
                    </a:cubicBezTo>
                    <a:cubicBezTo>
                      <a:pt x="180" y="44"/>
                      <a:pt x="180" y="44"/>
                      <a:pt x="180" y="44"/>
                    </a:cubicBezTo>
                    <a:cubicBezTo>
                      <a:pt x="192" y="42"/>
                      <a:pt x="200" y="31"/>
                      <a:pt x="198" y="20"/>
                    </a:cubicBezTo>
                    <a:cubicBezTo>
                      <a:pt x="196" y="8"/>
                      <a:pt x="185" y="0"/>
                      <a:pt x="174" y="2"/>
                    </a:cubicBezTo>
                    <a:cubicBezTo>
                      <a:pt x="20" y="25"/>
                      <a:pt x="20" y="25"/>
                      <a:pt x="20" y="25"/>
                    </a:cubicBezTo>
                    <a:cubicBezTo>
                      <a:pt x="8" y="27"/>
                      <a:pt x="0" y="38"/>
                      <a:pt x="2" y="49"/>
                    </a:cubicBezTo>
                    <a:cubicBezTo>
                      <a:pt x="4" y="60"/>
                      <a:pt x="13" y="67"/>
                      <a:pt x="23" y="67"/>
                    </a:cubicBezTo>
                    <a:close/>
                  </a:path>
                </a:pathLst>
              </a:custGeom>
              <a:solidFill>
                <a:srgbClr val="4C31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8" name="Freeform 89"/>
              <p:cNvSpPr/>
              <p:nvPr/>
            </p:nvSpPr>
            <p:spPr bwMode="auto">
              <a:xfrm>
                <a:off x="6053138" y="2230438"/>
                <a:ext cx="246062" cy="84138"/>
              </a:xfrm>
              <a:custGeom>
                <a:avLst/>
                <a:gdLst>
                  <a:gd name="T0" fmla="*/ 177 w 199"/>
                  <a:gd name="T1" fmla="*/ 67 h 67"/>
                  <a:gd name="T2" fmla="*/ 174 w 199"/>
                  <a:gd name="T3" fmla="*/ 67 h 67"/>
                  <a:gd name="T4" fmla="*/ 20 w 199"/>
                  <a:gd name="T5" fmla="*/ 44 h 67"/>
                  <a:gd name="T6" fmla="*/ 2 w 199"/>
                  <a:gd name="T7" fmla="*/ 20 h 67"/>
                  <a:gd name="T8" fmla="*/ 26 w 199"/>
                  <a:gd name="T9" fmla="*/ 2 h 67"/>
                  <a:gd name="T10" fmla="*/ 180 w 199"/>
                  <a:gd name="T11" fmla="*/ 25 h 67"/>
                  <a:gd name="T12" fmla="*/ 198 w 199"/>
                  <a:gd name="T13" fmla="*/ 49 h 67"/>
                  <a:gd name="T14" fmla="*/ 177 w 199"/>
                  <a:gd name="T15" fmla="*/ 67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9" h="67">
                    <a:moveTo>
                      <a:pt x="177" y="67"/>
                    </a:moveTo>
                    <a:cubicBezTo>
                      <a:pt x="176" y="67"/>
                      <a:pt x="175" y="67"/>
                      <a:pt x="174" y="67"/>
                    </a:cubicBezTo>
                    <a:cubicBezTo>
                      <a:pt x="20" y="44"/>
                      <a:pt x="20" y="44"/>
                      <a:pt x="20" y="44"/>
                    </a:cubicBezTo>
                    <a:cubicBezTo>
                      <a:pt x="8" y="42"/>
                      <a:pt x="0" y="31"/>
                      <a:pt x="2" y="20"/>
                    </a:cubicBezTo>
                    <a:cubicBezTo>
                      <a:pt x="4" y="8"/>
                      <a:pt x="15" y="0"/>
                      <a:pt x="26" y="2"/>
                    </a:cubicBezTo>
                    <a:cubicBezTo>
                      <a:pt x="180" y="25"/>
                      <a:pt x="180" y="25"/>
                      <a:pt x="180" y="25"/>
                    </a:cubicBezTo>
                    <a:cubicBezTo>
                      <a:pt x="191" y="27"/>
                      <a:pt x="199" y="38"/>
                      <a:pt x="198" y="49"/>
                    </a:cubicBezTo>
                    <a:cubicBezTo>
                      <a:pt x="196" y="60"/>
                      <a:pt x="187" y="67"/>
                      <a:pt x="177" y="67"/>
                    </a:cubicBezTo>
                    <a:close/>
                  </a:path>
                </a:pathLst>
              </a:custGeom>
              <a:solidFill>
                <a:srgbClr val="4C31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9" name="Freeform 90"/>
              <p:cNvSpPr/>
              <p:nvPr/>
            </p:nvSpPr>
            <p:spPr bwMode="auto">
              <a:xfrm>
                <a:off x="6176963" y="2952750"/>
                <a:ext cx="376237" cy="168275"/>
              </a:xfrm>
              <a:custGeom>
                <a:avLst/>
                <a:gdLst>
                  <a:gd name="T0" fmla="*/ 301 w 303"/>
                  <a:gd name="T1" fmla="*/ 0 h 136"/>
                  <a:gd name="T2" fmla="*/ 0 w 303"/>
                  <a:gd name="T3" fmla="*/ 0 h 136"/>
                  <a:gd name="T4" fmla="*/ 167 w 303"/>
                  <a:gd name="T5" fmla="*/ 136 h 136"/>
                  <a:gd name="T6" fmla="*/ 301 w 303"/>
                  <a:gd name="T7" fmla="*/ 0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3" h="136">
                    <a:moveTo>
                      <a:pt x="30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32" y="136"/>
                      <a:pt x="167" y="136"/>
                    </a:cubicBezTo>
                    <a:cubicBezTo>
                      <a:pt x="303" y="136"/>
                      <a:pt x="301" y="0"/>
                      <a:pt x="301" y="0"/>
                    </a:cubicBezTo>
                    <a:close/>
                  </a:path>
                </a:pathLst>
              </a:custGeom>
              <a:solidFill>
                <a:srgbClr val="7266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0" name="Freeform 91"/>
              <p:cNvSpPr/>
              <p:nvPr/>
            </p:nvSpPr>
            <p:spPr bwMode="auto">
              <a:xfrm>
                <a:off x="5610225" y="3289300"/>
                <a:ext cx="1039812" cy="1336675"/>
              </a:xfrm>
              <a:custGeom>
                <a:avLst/>
                <a:gdLst>
                  <a:gd name="T0" fmla="*/ 319 w 838"/>
                  <a:gd name="T1" fmla="*/ 1080 h 1080"/>
                  <a:gd name="T2" fmla="*/ 519 w 838"/>
                  <a:gd name="T3" fmla="*/ 1080 h 1080"/>
                  <a:gd name="T4" fmla="*/ 838 w 838"/>
                  <a:gd name="T5" fmla="*/ 761 h 1080"/>
                  <a:gd name="T6" fmla="*/ 838 w 838"/>
                  <a:gd name="T7" fmla="*/ 0 h 1080"/>
                  <a:gd name="T8" fmla="*/ 0 w 838"/>
                  <a:gd name="T9" fmla="*/ 0 h 1080"/>
                  <a:gd name="T10" fmla="*/ 0 w 838"/>
                  <a:gd name="T11" fmla="*/ 761 h 1080"/>
                  <a:gd name="T12" fmla="*/ 319 w 838"/>
                  <a:gd name="T13" fmla="*/ 1080 h 10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38" h="1080">
                    <a:moveTo>
                      <a:pt x="319" y="1080"/>
                    </a:moveTo>
                    <a:cubicBezTo>
                      <a:pt x="519" y="1080"/>
                      <a:pt x="519" y="1080"/>
                      <a:pt x="519" y="1080"/>
                    </a:cubicBezTo>
                    <a:cubicBezTo>
                      <a:pt x="695" y="1080"/>
                      <a:pt x="838" y="937"/>
                      <a:pt x="838" y="761"/>
                    </a:cubicBezTo>
                    <a:cubicBezTo>
                      <a:pt x="838" y="0"/>
                      <a:pt x="838" y="0"/>
                      <a:pt x="83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761"/>
                      <a:pt x="0" y="761"/>
                      <a:pt x="0" y="761"/>
                    </a:cubicBezTo>
                    <a:cubicBezTo>
                      <a:pt x="0" y="937"/>
                      <a:pt x="143" y="1080"/>
                      <a:pt x="319" y="1080"/>
                    </a:cubicBezTo>
                    <a:close/>
                  </a:path>
                </a:pathLst>
              </a:custGeom>
              <a:solidFill>
                <a:srgbClr val="0B92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1" name="Freeform 92"/>
              <p:cNvSpPr/>
              <p:nvPr/>
            </p:nvSpPr>
            <p:spPr bwMode="auto">
              <a:xfrm>
                <a:off x="5610225" y="3289300"/>
                <a:ext cx="566737" cy="1336675"/>
              </a:xfrm>
              <a:custGeom>
                <a:avLst/>
                <a:gdLst>
                  <a:gd name="T0" fmla="*/ 457 w 457"/>
                  <a:gd name="T1" fmla="*/ 1080 h 1080"/>
                  <a:gd name="T2" fmla="*/ 319 w 457"/>
                  <a:gd name="T3" fmla="*/ 1080 h 1080"/>
                  <a:gd name="T4" fmla="*/ 0 w 457"/>
                  <a:gd name="T5" fmla="*/ 761 h 1080"/>
                  <a:gd name="T6" fmla="*/ 0 w 457"/>
                  <a:gd name="T7" fmla="*/ 0 h 1080"/>
                  <a:gd name="T8" fmla="*/ 457 w 457"/>
                  <a:gd name="T9" fmla="*/ 0 h 1080"/>
                  <a:gd name="T10" fmla="*/ 457 w 457"/>
                  <a:gd name="T11" fmla="*/ 1080 h 10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57" h="1080">
                    <a:moveTo>
                      <a:pt x="457" y="1080"/>
                    </a:moveTo>
                    <a:cubicBezTo>
                      <a:pt x="319" y="1080"/>
                      <a:pt x="319" y="1080"/>
                      <a:pt x="319" y="1080"/>
                    </a:cubicBezTo>
                    <a:cubicBezTo>
                      <a:pt x="143" y="1080"/>
                      <a:pt x="0" y="937"/>
                      <a:pt x="0" y="76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57" y="0"/>
                      <a:pt x="457" y="0"/>
                      <a:pt x="457" y="0"/>
                    </a:cubicBezTo>
                    <a:lnTo>
                      <a:pt x="457" y="1080"/>
                    </a:lnTo>
                    <a:close/>
                  </a:path>
                </a:pathLst>
              </a:custGeom>
              <a:solidFill>
                <a:srgbClr val="0978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2" name="Freeform 93"/>
              <p:cNvSpPr/>
              <p:nvPr/>
            </p:nvSpPr>
            <p:spPr bwMode="auto">
              <a:xfrm>
                <a:off x="6650038" y="2489200"/>
                <a:ext cx="1250950" cy="1163638"/>
              </a:xfrm>
              <a:custGeom>
                <a:avLst/>
                <a:gdLst>
                  <a:gd name="T0" fmla="*/ 0 w 1009"/>
                  <a:gd name="T1" fmla="*/ 940 h 940"/>
                  <a:gd name="T2" fmla="*/ 608 w 1009"/>
                  <a:gd name="T3" fmla="*/ 940 h 940"/>
                  <a:gd name="T4" fmla="*/ 1009 w 1009"/>
                  <a:gd name="T5" fmla="*/ 539 h 940"/>
                  <a:gd name="T6" fmla="*/ 1009 w 1009"/>
                  <a:gd name="T7" fmla="*/ 0 h 940"/>
                  <a:gd name="T8" fmla="*/ 713 w 1009"/>
                  <a:gd name="T9" fmla="*/ 0 h 940"/>
                  <a:gd name="T10" fmla="*/ 713 w 1009"/>
                  <a:gd name="T11" fmla="*/ 539 h 940"/>
                  <a:gd name="T12" fmla="*/ 608 w 1009"/>
                  <a:gd name="T13" fmla="*/ 643 h 940"/>
                  <a:gd name="T14" fmla="*/ 0 w 1009"/>
                  <a:gd name="T15" fmla="*/ 643 h 940"/>
                  <a:gd name="T16" fmla="*/ 0 w 1009"/>
                  <a:gd name="T17" fmla="*/ 940 h 9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09" h="940">
                    <a:moveTo>
                      <a:pt x="0" y="940"/>
                    </a:moveTo>
                    <a:cubicBezTo>
                      <a:pt x="608" y="940"/>
                      <a:pt x="608" y="940"/>
                      <a:pt x="608" y="940"/>
                    </a:cubicBezTo>
                    <a:cubicBezTo>
                      <a:pt x="829" y="940"/>
                      <a:pt x="1009" y="760"/>
                      <a:pt x="1009" y="539"/>
                    </a:cubicBezTo>
                    <a:cubicBezTo>
                      <a:pt x="1009" y="0"/>
                      <a:pt x="1009" y="0"/>
                      <a:pt x="1009" y="0"/>
                    </a:cubicBezTo>
                    <a:cubicBezTo>
                      <a:pt x="713" y="0"/>
                      <a:pt x="713" y="0"/>
                      <a:pt x="713" y="0"/>
                    </a:cubicBezTo>
                    <a:cubicBezTo>
                      <a:pt x="713" y="539"/>
                      <a:pt x="713" y="539"/>
                      <a:pt x="713" y="539"/>
                    </a:cubicBezTo>
                    <a:cubicBezTo>
                      <a:pt x="713" y="596"/>
                      <a:pt x="666" y="643"/>
                      <a:pt x="608" y="643"/>
                    </a:cubicBezTo>
                    <a:cubicBezTo>
                      <a:pt x="0" y="643"/>
                      <a:pt x="0" y="643"/>
                      <a:pt x="0" y="643"/>
                    </a:cubicBezTo>
                    <a:lnTo>
                      <a:pt x="0" y="940"/>
                    </a:lnTo>
                    <a:close/>
                  </a:path>
                </a:pathLst>
              </a:custGeom>
              <a:solidFill>
                <a:srgbClr val="0B92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3" name="Freeform 94"/>
              <p:cNvSpPr/>
              <p:nvPr/>
            </p:nvSpPr>
            <p:spPr bwMode="auto">
              <a:xfrm>
                <a:off x="7518400" y="2130425"/>
                <a:ext cx="395287" cy="515938"/>
              </a:xfrm>
              <a:custGeom>
                <a:avLst/>
                <a:gdLst>
                  <a:gd name="T0" fmla="*/ 319 w 319"/>
                  <a:gd name="T1" fmla="*/ 30 h 416"/>
                  <a:gd name="T2" fmla="*/ 290 w 319"/>
                  <a:gd name="T3" fmla="*/ 0 h 416"/>
                  <a:gd name="T4" fmla="*/ 260 w 319"/>
                  <a:gd name="T5" fmla="*/ 0 h 416"/>
                  <a:gd name="T6" fmla="*/ 230 w 319"/>
                  <a:gd name="T7" fmla="*/ 30 h 416"/>
                  <a:gd name="T8" fmla="*/ 230 w 319"/>
                  <a:gd name="T9" fmla="*/ 113 h 416"/>
                  <a:gd name="T10" fmla="*/ 160 w 319"/>
                  <a:gd name="T11" fmla="*/ 97 h 416"/>
                  <a:gd name="T12" fmla="*/ 0 w 319"/>
                  <a:gd name="T13" fmla="*/ 256 h 416"/>
                  <a:gd name="T14" fmla="*/ 160 w 319"/>
                  <a:gd name="T15" fmla="*/ 416 h 416"/>
                  <a:gd name="T16" fmla="*/ 319 w 319"/>
                  <a:gd name="T17" fmla="*/ 256 h 416"/>
                  <a:gd name="T18" fmla="*/ 319 w 319"/>
                  <a:gd name="T19" fmla="*/ 241 h 416"/>
                  <a:gd name="T20" fmla="*/ 319 w 319"/>
                  <a:gd name="T21" fmla="*/ 241 h 416"/>
                  <a:gd name="T22" fmla="*/ 319 w 319"/>
                  <a:gd name="T23" fmla="*/ 30 h 4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19" h="416">
                    <a:moveTo>
                      <a:pt x="319" y="30"/>
                    </a:moveTo>
                    <a:cubicBezTo>
                      <a:pt x="319" y="14"/>
                      <a:pt x="306" y="0"/>
                      <a:pt x="290" y="0"/>
                    </a:cubicBezTo>
                    <a:cubicBezTo>
                      <a:pt x="260" y="0"/>
                      <a:pt x="260" y="0"/>
                      <a:pt x="260" y="0"/>
                    </a:cubicBezTo>
                    <a:cubicBezTo>
                      <a:pt x="244" y="0"/>
                      <a:pt x="230" y="14"/>
                      <a:pt x="230" y="30"/>
                    </a:cubicBezTo>
                    <a:cubicBezTo>
                      <a:pt x="230" y="113"/>
                      <a:pt x="230" y="113"/>
                      <a:pt x="230" y="113"/>
                    </a:cubicBezTo>
                    <a:cubicBezTo>
                      <a:pt x="209" y="103"/>
                      <a:pt x="185" y="97"/>
                      <a:pt x="160" y="97"/>
                    </a:cubicBezTo>
                    <a:cubicBezTo>
                      <a:pt x="72" y="97"/>
                      <a:pt x="0" y="168"/>
                      <a:pt x="0" y="256"/>
                    </a:cubicBezTo>
                    <a:cubicBezTo>
                      <a:pt x="0" y="345"/>
                      <a:pt x="72" y="416"/>
                      <a:pt x="160" y="416"/>
                    </a:cubicBezTo>
                    <a:cubicBezTo>
                      <a:pt x="248" y="416"/>
                      <a:pt x="319" y="345"/>
                      <a:pt x="319" y="256"/>
                    </a:cubicBezTo>
                    <a:cubicBezTo>
                      <a:pt x="319" y="251"/>
                      <a:pt x="319" y="246"/>
                      <a:pt x="319" y="241"/>
                    </a:cubicBezTo>
                    <a:cubicBezTo>
                      <a:pt x="319" y="241"/>
                      <a:pt x="319" y="241"/>
                      <a:pt x="319" y="241"/>
                    </a:cubicBezTo>
                    <a:lnTo>
                      <a:pt x="319" y="30"/>
                    </a:lnTo>
                    <a:close/>
                  </a:path>
                </a:pathLst>
              </a:custGeom>
              <a:solidFill>
                <a:srgbClr val="FFC4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4" name="Freeform 95"/>
              <p:cNvSpPr/>
              <p:nvPr/>
            </p:nvSpPr>
            <p:spPr bwMode="auto">
              <a:xfrm>
                <a:off x="5789613" y="3240088"/>
                <a:ext cx="642937" cy="128588"/>
              </a:xfrm>
              <a:custGeom>
                <a:avLst/>
                <a:gdLst>
                  <a:gd name="T0" fmla="*/ 52 w 518"/>
                  <a:gd name="T1" fmla="*/ 103 h 103"/>
                  <a:gd name="T2" fmla="*/ 466 w 518"/>
                  <a:gd name="T3" fmla="*/ 103 h 103"/>
                  <a:gd name="T4" fmla="*/ 518 w 518"/>
                  <a:gd name="T5" fmla="*/ 51 h 103"/>
                  <a:gd name="T6" fmla="*/ 518 w 518"/>
                  <a:gd name="T7" fmla="*/ 51 h 103"/>
                  <a:gd name="T8" fmla="*/ 466 w 518"/>
                  <a:gd name="T9" fmla="*/ 0 h 103"/>
                  <a:gd name="T10" fmla="*/ 52 w 518"/>
                  <a:gd name="T11" fmla="*/ 0 h 103"/>
                  <a:gd name="T12" fmla="*/ 0 w 518"/>
                  <a:gd name="T13" fmla="*/ 51 h 103"/>
                  <a:gd name="T14" fmla="*/ 0 w 518"/>
                  <a:gd name="T15" fmla="*/ 51 h 103"/>
                  <a:gd name="T16" fmla="*/ 52 w 518"/>
                  <a:gd name="T17" fmla="*/ 103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18" h="103">
                    <a:moveTo>
                      <a:pt x="52" y="103"/>
                    </a:moveTo>
                    <a:cubicBezTo>
                      <a:pt x="466" y="103"/>
                      <a:pt x="466" y="103"/>
                      <a:pt x="466" y="103"/>
                    </a:cubicBezTo>
                    <a:cubicBezTo>
                      <a:pt x="495" y="103"/>
                      <a:pt x="518" y="80"/>
                      <a:pt x="518" y="51"/>
                    </a:cubicBezTo>
                    <a:cubicBezTo>
                      <a:pt x="518" y="51"/>
                      <a:pt x="518" y="51"/>
                      <a:pt x="518" y="51"/>
                    </a:cubicBezTo>
                    <a:cubicBezTo>
                      <a:pt x="518" y="23"/>
                      <a:pt x="495" y="0"/>
                      <a:pt x="466" y="0"/>
                    </a:cubicBezTo>
                    <a:cubicBezTo>
                      <a:pt x="52" y="0"/>
                      <a:pt x="52" y="0"/>
                      <a:pt x="52" y="0"/>
                    </a:cubicBezTo>
                    <a:cubicBezTo>
                      <a:pt x="23" y="0"/>
                      <a:pt x="0" y="23"/>
                      <a:pt x="0" y="51"/>
                    </a:cubicBezTo>
                    <a:cubicBezTo>
                      <a:pt x="0" y="51"/>
                      <a:pt x="0" y="51"/>
                      <a:pt x="0" y="51"/>
                    </a:cubicBezTo>
                    <a:cubicBezTo>
                      <a:pt x="0" y="80"/>
                      <a:pt x="23" y="103"/>
                      <a:pt x="52" y="103"/>
                    </a:cubicBezTo>
                    <a:close/>
                  </a:path>
                </a:pathLst>
              </a:custGeom>
              <a:solidFill>
                <a:srgbClr val="0EBA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5" name="Rectangle 96"/>
              <p:cNvSpPr>
                <a:spLocks noChangeArrowheads="1"/>
              </p:cNvSpPr>
              <p:nvPr/>
            </p:nvSpPr>
            <p:spPr bwMode="auto">
              <a:xfrm>
                <a:off x="6327775" y="3240088"/>
                <a:ext cx="39687" cy="128588"/>
              </a:xfrm>
              <a:prstGeom prst="rect">
                <a:avLst/>
              </a:prstGeom>
              <a:solidFill>
                <a:srgbClr val="0CA1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6" name="Rectangle 97"/>
              <p:cNvSpPr>
                <a:spLocks noChangeArrowheads="1"/>
              </p:cNvSpPr>
              <p:nvPr/>
            </p:nvSpPr>
            <p:spPr bwMode="auto">
              <a:xfrm>
                <a:off x="6208713" y="3240088"/>
                <a:ext cx="39687" cy="128588"/>
              </a:xfrm>
              <a:prstGeom prst="rect">
                <a:avLst/>
              </a:prstGeom>
              <a:solidFill>
                <a:srgbClr val="0CA1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7" name="Rectangle 98"/>
              <p:cNvSpPr>
                <a:spLocks noChangeArrowheads="1"/>
              </p:cNvSpPr>
              <p:nvPr/>
            </p:nvSpPr>
            <p:spPr bwMode="auto">
              <a:xfrm>
                <a:off x="6089650" y="3240088"/>
                <a:ext cx="39687" cy="128588"/>
              </a:xfrm>
              <a:prstGeom prst="rect">
                <a:avLst/>
              </a:prstGeom>
              <a:solidFill>
                <a:srgbClr val="0CA1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8" name="Rectangle 99"/>
              <p:cNvSpPr>
                <a:spLocks noChangeArrowheads="1"/>
              </p:cNvSpPr>
              <p:nvPr/>
            </p:nvSpPr>
            <p:spPr bwMode="auto">
              <a:xfrm>
                <a:off x="5970588" y="3240088"/>
                <a:ext cx="39687" cy="128588"/>
              </a:xfrm>
              <a:prstGeom prst="rect">
                <a:avLst/>
              </a:prstGeom>
              <a:solidFill>
                <a:srgbClr val="0CA1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9" name="Freeform 100"/>
              <p:cNvSpPr/>
              <p:nvPr/>
            </p:nvSpPr>
            <p:spPr bwMode="auto">
              <a:xfrm>
                <a:off x="5851525" y="3240088"/>
                <a:ext cx="39687" cy="128588"/>
              </a:xfrm>
              <a:custGeom>
                <a:avLst/>
                <a:gdLst>
                  <a:gd name="T0" fmla="*/ 0 w 32"/>
                  <a:gd name="T1" fmla="*/ 102 h 103"/>
                  <a:gd name="T2" fmla="*/ 0 w 32"/>
                  <a:gd name="T3" fmla="*/ 0 h 103"/>
                  <a:gd name="T4" fmla="*/ 3 w 32"/>
                  <a:gd name="T5" fmla="*/ 0 h 103"/>
                  <a:gd name="T6" fmla="*/ 32 w 32"/>
                  <a:gd name="T7" fmla="*/ 0 h 103"/>
                  <a:gd name="T8" fmla="*/ 32 w 32"/>
                  <a:gd name="T9" fmla="*/ 103 h 103"/>
                  <a:gd name="T10" fmla="*/ 3 w 32"/>
                  <a:gd name="T11" fmla="*/ 103 h 103"/>
                  <a:gd name="T12" fmla="*/ 0 w 32"/>
                  <a:gd name="T13" fmla="*/ 102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" h="103">
                    <a:moveTo>
                      <a:pt x="0" y="102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2" y="0"/>
                      <a:pt x="3" y="0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32" y="103"/>
                      <a:pt x="32" y="103"/>
                      <a:pt x="32" y="103"/>
                    </a:cubicBezTo>
                    <a:cubicBezTo>
                      <a:pt x="3" y="103"/>
                      <a:pt x="3" y="103"/>
                      <a:pt x="3" y="103"/>
                    </a:cubicBezTo>
                    <a:cubicBezTo>
                      <a:pt x="2" y="103"/>
                      <a:pt x="1" y="102"/>
                      <a:pt x="0" y="102"/>
                    </a:cubicBezTo>
                    <a:close/>
                  </a:path>
                </a:pathLst>
              </a:custGeom>
              <a:solidFill>
                <a:srgbClr val="0CA1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0" name="Freeform 101"/>
              <p:cNvSpPr/>
              <p:nvPr/>
            </p:nvSpPr>
            <p:spPr bwMode="auto">
              <a:xfrm>
                <a:off x="5157788" y="369888"/>
                <a:ext cx="638175" cy="3421063"/>
              </a:xfrm>
              <a:custGeom>
                <a:avLst/>
                <a:gdLst>
                  <a:gd name="T0" fmla="*/ 299 w 515"/>
                  <a:gd name="T1" fmla="*/ 0 h 2762"/>
                  <a:gd name="T2" fmla="*/ 0 w 515"/>
                  <a:gd name="T3" fmla="*/ 27 h 2762"/>
                  <a:gd name="T4" fmla="*/ 191 w 515"/>
                  <a:gd name="T5" fmla="*/ 2157 h 2762"/>
                  <a:gd name="T6" fmla="*/ 338 w 515"/>
                  <a:gd name="T7" fmla="*/ 2684 h 2762"/>
                  <a:gd name="T8" fmla="*/ 365 w 515"/>
                  <a:gd name="T9" fmla="*/ 2741 h 2762"/>
                  <a:gd name="T10" fmla="*/ 502 w 515"/>
                  <a:gd name="T11" fmla="*/ 2762 h 2762"/>
                  <a:gd name="T12" fmla="*/ 515 w 515"/>
                  <a:gd name="T13" fmla="*/ 2407 h 2762"/>
                  <a:gd name="T14" fmla="*/ 299 w 515"/>
                  <a:gd name="T15" fmla="*/ 0 h 27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15" h="2762">
                    <a:moveTo>
                      <a:pt x="299" y="0"/>
                    </a:moveTo>
                    <a:cubicBezTo>
                      <a:pt x="0" y="27"/>
                      <a:pt x="0" y="27"/>
                      <a:pt x="0" y="27"/>
                    </a:cubicBezTo>
                    <a:cubicBezTo>
                      <a:pt x="191" y="2157"/>
                      <a:pt x="191" y="2157"/>
                      <a:pt x="191" y="2157"/>
                    </a:cubicBezTo>
                    <a:cubicBezTo>
                      <a:pt x="207" y="2340"/>
                      <a:pt x="257" y="2519"/>
                      <a:pt x="338" y="2684"/>
                    </a:cubicBezTo>
                    <a:cubicBezTo>
                      <a:pt x="365" y="2741"/>
                      <a:pt x="365" y="2741"/>
                      <a:pt x="365" y="2741"/>
                    </a:cubicBezTo>
                    <a:cubicBezTo>
                      <a:pt x="502" y="2762"/>
                      <a:pt x="502" y="2762"/>
                      <a:pt x="502" y="2762"/>
                    </a:cubicBezTo>
                    <a:cubicBezTo>
                      <a:pt x="515" y="2407"/>
                      <a:pt x="515" y="2407"/>
                      <a:pt x="515" y="2407"/>
                    </a:cubicBezTo>
                    <a:lnTo>
                      <a:pt x="299" y="0"/>
                    </a:lnTo>
                    <a:close/>
                  </a:path>
                </a:pathLst>
              </a:custGeom>
              <a:solidFill>
                <a:srgbClr val="0978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1" name="Freeform 102"/>
              <p:cNvSpPr/>
              <p:nvPr/>
            </p:nvSpPr>
            <p:spPr bwMode="auto">
              <a:xfrm>
                <a:off x="5157788" y="369888"/>
                <a:ext cx="876300" cy="4256088"/>
              </a:xfrm>
              <a:custGeom>
                <a:avLst/>
                <a:gdLst>
                  <a:gd name="T0" fmla="*/ 387 w 706"/>
                  <a:gd name="T1" fmla="*/ 3118 h 3437"/>
                  <a:gd name="T2" fmla="*/ 387 w 706"/>
                  <a:gd name="T3" fmla="*/ 2741 h 3437"/>
                  <a:gd name="T4" fmla="*/ 360 w 706"/>
                  <a:gd name="T5" fmla="*/ 2684 h 3437"/>
                  <a:gd name="T6" fmla="*/ 213 w 706"/>
                  <a:gd name="T7" fmla="*/ 2157 h 3437"/>
                  <a:gd name="T8" fmla="*/ 22 w 706"/>
                  <a:gd name="T9" fmla="*/ 27 h 3437"/>
                  <a:gd name="T10" fmla="*/ 299 w 706"/>
                  <a:gd name="T11" fmla="*/ 2 h 3437"/>
                  <a:gd name="T12" fmla="*/ 299 w 706"/>
                  <a:gd name="T13" fmla="*/ 0 h 3437"/>
                  <a:gd name="T14" fmla="*/ 0 w 706"/>
                  <a:gd name="T15" fmla="*/ 27 h 3437"/>
                  <a:gd name="T16" fmla="*/ 191 w 706"/>
                  <a:gd name="T17" fmla="*/ 2157 h 3437"/>
                  <a:gd name="T18" fmla="*/ 338 w 706"/>
                  <a:gd name="T19" fmla="*/ 2684 h 3437"/>
                  <a:gd name="T20" fmla="*/ 365 w 706"/>
                  <a:gd name="T21" fmla="*/ 2741 h 3437"/>
                  <a:gd name="T22" fmla="*/ 365 w 706"/>
                  <a:gd name="T23" fmla="*/ 3118 h 3437"/>
                  <a:gd name="T24" fmla="*/ 684 w 706"/>
                  <a:gd name="T25" fmla="*/ 3437 h 3437"/>
                  <a:gd name="T26" fmla="*/ 706 w 706"/>
                  <a:gd name="T27" fmla="*/ 3437 h 3437"/>
                  <a:gd name="T28" fmla="*/ 387 w 706"/>
                  <a:gd name="T29" fmla="*/ 3118 h 34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06" h="3437">
                    <a:moveTo>
                      <a:pt x="387" y="3118"/>
                    </a:moveTo>
                    <a:cubicBezTo>
                      <a:pt x="387" y="2741"/>
                      <a:pt x="387" y="2741"/>
                      <a:pt x="387" y="2741"/>
                    </a:cubicBezTo>
                    <a:cubicBezTo>
                      <a:pt x="360" y="2684"/>
                      <a:pt x="360" y="2684"/>
                      <a:pt x="360" y="2684"/>
                    </a:cubicBezTo>
                    <a:cubicBezTo>
                      <a:pt x="279" y="2519"/>
                      <a:pt x="229" y="2340"/>
                      <a:pt x="213" y="2157"/>
                    </a:cubicBezTo>
                    <a:cubicBezTo>
                      <a:pt x="22" y="27"/>
                      <a:pt x="22" y="27"/>
                      <a:pt x="22" y="27"/>
                    </a:cubicBezTo>
                    <a:cubicBezTo>
                      <a:pt x="299" y="2"/>
                      <a:pt x="299" y="2"/>
                      <a:pt x="299" y="2"/>
                    </a:cubicBezTo>
                    <a:cubicBezTo>
                      <a:pt x="299" y="0"/>
                      <a:pt x="299" y="0"/>
                      <a:pt x="299" y="0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191" y="2157"/>
                      <a:pt x="191" y="2157"/>
                      <a:pt x="191" y="2157"/>
                    </a:cubicBezTo>
                    <a:cubicBezTo>
                      <a:pt x="207" y="2340"/>
                      <a:pt x="257" y="2519"/>
                      <a:pt x="338" y="2684"/>
                    </a:cubicBezTo>
                    <a:cubicBezTo>
                      <a:pt x="365" y="2741"/>
                      <a:pt x="365" y="2741"/>
                      <a:pt x="365" y="2741"/>
                    </a:cubicBezTo>
                    <a:cubicBezTo>
                      <a:pt x="365" y="3118"/>
                      <a:pt x="365" y="3118"/>
                      <a:pt x="365" y="3118"/>
                    </a:cubicBezTo>
                    <a:cubicBezTo>
                      <a:pt x="365" y="3294"/>
                      <a:pt x="508" y="3437"/>
                      <a:pt x="684" y="3437"/>
                    </a:cubicBezTo>
                    <a:cubicBezTo>
                      <a:pt x="706" y="3437"/>
                      <a:pt x="706" y="3437"/>
                      <a:pt x="706" y="3437"/>
                    </a:cubicBezTo>
                    <a:cubicBezTo>
                      <a:pt x="530" y="3437"/>
                      <a:pt x="387" y="3294"/>
                      <a:pt x="387" y="3118"/>
                    </a:cubicBezTo>
                    <a:close/>
                  </a:path>
                </a:pathLst>
              </a:custGeom>
              <a:solidFill>
                <a:srgbClr val="0B92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2" name="Freeform 103"/>
              <p:cNvSpPr/>
              <p:nvPr/>
            </p:nvSpPr>
            <p:spPr bwMode="auto">
              <a:xfrm>
                <a:off x="5127626" y="-3175"/>
                <a:ext cx="436562" cy="569913"/>
              </a:xfrm>
              <a:custGeom>
                <a:avLst/>
                <a:gdLst>
                  <a:gd name="T0" fmla="*/ 75 w 352"/>
                  <a:gd name="T1" fmla="*/ 26 h 459"/>
                  <a:gd name="T2" fmla="*/ 111 w 352"/>
                  <a:gd name="T3" fmla="*/ 4 h 459"/>
                  <a:gd name="T4" fmla="*/ 139 w 352"/>
                  <a:gd name="T5" fmla="*/ 11 h 459"/>
                  <a:gd name="T6" fmla="*/ 161 w 352"/>
                  <a:gd name="T7" fmla="*/ 47 h 459"/>
                  <a:gd name="T8" fmla="*/ 142 w 352"/>
                  <a:gd name="T9" fmla="*/ 128 h 459"/>
                  <a:gd name="T10" fmla="*/ 214 w 352"/>
                  <a:gd name="T11" fmla="*/ 128 h 459"/>
                  <a:gd name="T12" fmla="*/ 331 w 352"/>
                  <a:gd name="T13" fmla="*/ 321 h 459"/>
                  <a:gd name="T14" fmla="*/ 138 w 352"/>
                  <a:gd name="T15" fmla="*/ 438 h 459"/>
                  <a:gd name="T16" fmla="*/ 21 w 352"/>
                  <a:gd name="T17" fmla="*/ 245 h 459"/>
                  <a:gd name="T18" fmla="*/ 25 w 352"/>
                  <a:gd name="T19" fmla="*/ 231 h 459"/>
                  <a:gd name="T20" fmla="*/ 25 w 352"/>
                  <a:gd name="T21" fmla="*/ 231 h 459"/>
                  <a:gd name="T22" fmla="*/ 75 w 352"/>
                  <a:gd name="T23" fmla="*/ 26 h 4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2" h="459">
                    <a:moveTo>
                      <a:pt x="75" y="26"/>
                    </a:moveTo>
                    <a:cubicBezTo>
                      <a:pt x="79" y="10"/>
                      <a:pt x="95" y="0"/>
                      <a:pt x="111" y="4"/>
                    </a:cubicBezTo>
                    <a:cubicBezTo>
                      <a:pt x="139" y="11"/>
                      <a:pt x="139" y="11"/>
                      <a:pt x="139" y="11"/>
                    </a:cubicBezTo>
                    <a:cubicBezTo>
                      <a:pt x="155" y="15"/>
                      <a:pt x="165" y="31"/>
                      <a:pt x="161" y="47"/>
                    </a:cubicBezTo>
                    <a:cubicBezTo>
                      <a:pt x="142" y="128"/>
                      <a:pt x="142" y="128"/>
                      <a:pt x="142" y="128"/>
                    </a:cubicBezTo>
                    <a:cubicBezTo>
                      <a:pt x="165" y="122"/>
                      <a:pt x="189" y="122"/>
                      <a:pt x="214" y="128"/>
                    </a:cubicBezTo>
                    <a:cubicBezTo>
                      <a:pt x="300" y="149"/>
                      <a:pt x="352" y="236"/>
                      <a:pt x="331" y="321"/>
                    </a:cubicBezTo>
                    <a:cubicBezTo>
                      <a:pt x="310" y="407"/>
                      <a:pt x="224" y="459"/>
                      <a:pt x="138" y="438"/>
                    </a:cubicBezTo>
                    <a:cubicBezTo>
                      <a:pt x="52" y="417"/>
                      <a:pt x="0" y="331"/>
                      <a:pt x="21" y="245"/>
                    </a:cubicBezTo>
                    <a:cubicBezTo>
                      <a:pt x="22" y="240"/>
                      <a:pt x="24" y="236"/>
                      <a:pt x="25" y="231"/>
                    </a:cubicBezTo>
                    <a:cubicBezTo>
                      <a:pt x="25" y="231"/>
                      <a:pt x="25" y="231"/>
                      <a:pt x="25" y="231"/>
                    </a:cubicBezTo>
                    <a:lnTo>
                      <a:pt x="75" y="26"/>
                    </a:lnTo>
                    <a:close/>
                  </a:path>
                </a:pathLst>
              </a:custGeom>
              <a:solidFill>
                <a:srgbClr val="FFC4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144" name="组合 143"/>
            <p:cNvGrpSpPr/>
            <p:nvPr/>
          </p:nvGrpSpPr>
          <p:grpSpPr>
            <a:xfrm>
              <a:off x="2956131" y="0"/>
              <a:ext cx="3705225" cy="3441700"/>
              <a:chOff x="3000376" y="17463"/>
              <a:chExt cx="3705225" cy="3441700"/>
            </a:xfrm>
          </p:grpSpPr>
          <p:sp>
            <p:nvSpPr>
              <p:cNvPr id="145" name="Freeform 107"/>
              <p:cNvSpPr/>
              <p:nvPr/>
            </p:nvSpPr>
            <p:spPr bwMode="auto">
              <a:xfrm>
                <a:off x="3546476" y="531813"/>
                <a:ext cx="2598738" cy="2400300"/>
              </a:xfrm>
              <a:custGeom>
                <a:avLst/>
                <a:gdLst>
                  <a:gd name="T0" fmla="*/ 192 w 1637"/>
                  <a:gd name="T1" fmla="*/ 0 h 1512"/>
                  <a:gd name="T2" fmla="*/ 0 w 1637"/>
                  <a:gd name="T3" fmla="*/ 215 h 1512"/>
                  <a:gd name="T4" fmla="*/ 1445 w 1637"/>
                  <a:gd name="T5" fmla="*/ 1512 h 1512"/>
                  <a:gd name="T6" fmla="*/ 1637 w 1637"/>
                  <a:gd name="T7" fmla="*/ 1298 h 1512"/>
                  <a:gd name="T8" fmla="*/ 192 w 1637"/>
                  <a:gd name="T9" fmla="*/ 0 h 15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37" h="1512">
                    <a:moveTo>
                      <a:pt x="192" y="0"/>
                    </a:moveTo>
                    <a:lnTo>
                      <a:pt x="0" y="215"/>
                    </a:lnTo>
                    <a:lnTo>
                      <a:pt x="1445" y="1512"/>
                    </a:lnTo>
                    <a:lnTo>
                      <a:pt x="1637" y="129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rgbClr val="5962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6" name="Freeform 108"/>
              <p:cNvSpPr/>
              <p:nvPr/>
            </p:nvSpPr>
            <p:spPr bwMode="auto">
              <a:xfrm>
                <a:off x="3546476" y="531813"/>
                <a:ext cx="2598738" cy="2400300"/>
              </a:xfrm>
              <a:custGeom>
                <a:avLst/>
                <a:gdLst>
                  <a:gd name="T0" fmla="*/ 192 w 1637"/>
                  <a:gd name="T1" fmla="*/ 0 h 1512"/>
                  <a:gd name="T2" fmla="*/ 0 w 1637"/>
                  <a:gd name="T3" fmla="*/ 215 h 1512"/>
                  <a:gd name="T4" fmla="*/ 1445 w 1637"/>
                  <a:gd name="T5" fmla="*/ 1512 h 1512"/>
                  <a:gd name="T6" fmla="*/ 1637 w 1637"/>
                  <a:gd name="T7" fmla="*/ 1298 h 1512"/>
                  <a:gd name="T8" fmla="*/ 192 w 1637"/>
                  <a:gd name="T9" fmla="*/ 0 h 15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37" h="1512">
                    <a:moveTo>
                      <a:pt x="192" y="0"/>
                    </a:moveTo>
                    <a:lnTo>
                      <a:pt x="0" y="215"/>
                    </a:lnTo>
                    <a:lnTo>
                      <a:pt x="1445" y="1512"/>
                    </a:lnTo>
                    <a:lnTo>
                      <a:pt x="1637" y="1298"/>
                    </a:lnTo>
                    <a:lnTo>
                      <a:pt x="19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7" name="Freeform 109"/>
              <p:cNvSpPr/>
              <p:nvPr/>
            </p:nvSpPr>
            <p:spPr bwMode="auto">
              <a:xfrm>
                <a:off x="3000376" y="17463"/>
                <a:ext cx="1055688" cy="1063625"/>
              </a:xfrm>
              <a:custGeom>
                <a:avLst/>
                <a:gdLst>
                  <a:gd name="T0" fmla="*/ 610 w 735"/>
                  <a:gd name="T1" fmla="*/ 588 h 739"/>
                  <a:gd name="T2" fmla="*/ 583 w 735"/>
                  <a:gd name="T3" fmla="*/ 108 h 739"/>
                  <a:gd name="T4" fmla="*/ 234 w 735"/>
                  <a:gd name="T5" fmla="*/ 45 h 739"/>
                  <a:gd name="T6" fmla="*/ 456 w 735"/>
                  <a:gd name="T7" fmla="*/ 244 h 739"/>
                  <a:gd name="T8" fmla="*/ 428 w 735"/>
                  <a:gd name="T9" fmla="*/ 433 h 739"/>
                  <a:gd name="T10" fmla="*/ 244 w 735"/>
                  <a:gd name="T11" fmla="*/ 481 h 739"/>
                  <a:gd name="T12" fmla="*/ 26 w 735"/>
                  <a:gd name="T13" fmla="*/ 286 h 739"/>
                  <a:gd name="T14" fmla="*/ 130 w 735"/>
                  <a:gd name="T15" fmla="*/ 614 h 739"/>
                  <a:gd name="T16" fmla="*/ 610 w 735"/>
                  <a:gd name="T17" fmla="*/ 588 h 7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35" h="739">
                    <a:moveTo>
                      <a:pt x="610" y="588"/>
                    </a:moveTo>
                    <a:cubicBezTo>
                      <a:pt x="735" y="448"/>
                      <a:pt x="723" y="234"/>
                      <a:pt x="583" y="108"/>
                    </a:cubicBezTo>
                    <a:cubicBezTo>
                      <a:pt x="485" y="20"/>
                      <a:pt x="350" y="0"/>
                      <a:pt x="234" y="45"/>
                    </a:cubicBezTo>
                    <a:cubicBezTo>
                      <a:pt x="456" y="244"/>
                      <a:pt x="456" y="244"/>
                      <a:pt x="456" y="244"/>
                    </a:cubicBezTo>
                    <a:cubicBezTo>
                      <a:pt x="428" y="433"/>
                      <a:pt x="428" y="433"/>
                      <a:pt x="428" y="433"/>
                    </a:cubicBezTo>
                    <a:cubicBezTo>
                      <a:pt x="244" y="481"/>
                      <a:pt x="244" y="481"/>
                      <a:pt x="244" y="481"/>
                    </a:cubicBezTo>
                    <a:cubicBezTo>
                      <a:pt x="26" y="286"/>
                      <a:pt x="26" y="286"/>
                      <a:pt x="26" y="286"/>
                    </a:cubicBezTo>
                    <a:cubicBezTo>
                      <a:pt x="0" y="402"/>
                      <a:pt x="36" y="529"/>
                      <a:pt x="130" y="614"/>
                    </a:cubicBezTo>
                    <a:cubicBezTo>
                      <a:pt x="270" y="739"/>
                      <a:pt x="484" y="727"/>
                      <a:pt x="610" y="588"/>
                    </a:cubicBezTo>
                  </a:path>
                </a:pathLst>
              </a:custGeom>
              <a:solidFill>
                <a:srgbClr val="F1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8" name="Freeform 110"/>
              <p:cNvSpPr/>
              <p:nvPr/>
            </p:nvSpPr>
            <p:spPr bwMode="auto">
              <a:xfrm>
                <a:off x="3025776" y="50800"/>
                <a:ext cx="754063" cy="771525"/>
              </a:xfrm>
              <a:custGeom>
                <a:avLst/>
                <a:gdLst>
                  <a:gd name="T0" fmla="*/ 216 w 525"/>
                  <a:gd name="T1" fmla="*/ 537 h 537"/>
                  <a:gd name="T2" fmla="*/ 484 w 525"/>
                  <a:gd name="T3" fmla="*/ 466 h 537"/>
                  <a:gd name="T4" fmla="*/ 525 w 525"/>
                  <a:gd name="T5" fmla="*/ 192 h 537"/>
                  <a:gd name="T6" fmla="*/ 311 w 525"/>
                  <a:gd name="T7" fmla="*/ 0 h 537"/>
                  <a:gd name="T8" fmla="*/ 216 w 525"/>
                  <a:gd name="T9" fmla="*/ 22 h 537"/>
                  <a:gd name="T10" fmla="*/ 438 w 525"/>
                  <a:gd name="T11" fmla="*/ 221 h 537"/>
                  <a:gd name="T12" fmla="*/ 410 w 525"/>
                  <a:gd name="T13" fmla="*/ 410 h 537"/>
                  <a:gd name="T14" fmla="*/ 226 w 525"/>
                  <a:gd name="T15" fmla="*/ 458 h 537"/>
                  <a:gd name="T16" fmla="*/ 8 w 525"/>
                  <a:gd name="T17" fmla="*/ 263 h 537"/>
                  <a:gd name="T18" fmla="*/ 0 w 525"/>
                  <a:gd name="T19" fmla="*/ 344 h 537"/>
                  <a:gd name="T20" fmla="*/ 216 w 525"/>
                  <a:gd name="T21" fmla="*/ 537 h 5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25" h="537">
                    <a:moveTo>
                      <a:pt x="216" y="537"/>
                    </a:moveTo>
                    <a:cubicBezTo>
                      <a:pt x="484" y="466"/>
                      <a:pt x="484" y="466"/>
                      <a:pt x="484" y="466"/>
                    </a:cubicBezTo>
                    <a:cubicBezTo>
                      <a:pt x="525" y="192"/>
                      <a:pt x="525" y="192"/>
                      <a:pt x="525" y="192"/>
                    </a:cubicBezTo>
                    <a:cubicBezTo>
                      <a:pt x="311" y="0"/>
                      <a:pt x="311" y="0"/>
                      <a:pt x="311" y="0"/>
                    </a:cubicBezTo>
                    <a:cubicBezTo>
                      <a:pt x="279" y="3"/>
                      <a:pt x="247" y="10"/>
                      <a:pt x="216" y="22"/>
                    </a:cubicBezTo>
                    <a:cubicBezTo>
                      <a:pt x="438" y="221"/>
                      <a:pt x="438" y="221"/>
                      <a:pt x="438" y="221"/>
                    </a:cubicBezTo>
                    <a:cubicBezTo>
                      <a:pt x="410" y="410"/>
                      <a:pt x="410" y="410"/>
                      <a:pt x="410" y="410"/>
                    </a:cubicBezTo>
                    <a:cubicBezTo>
                      <a:pt x="226" y="458"/>
                      <a:pt x="226" y="458"/>
                      <a:pt x="226" y="458"/>
                    </a:cubicBezTo>
                    <a:cubicBezTo>
                      <a:pt x="8" y="263"/>
                      <a:pt x="8" y="263"/>
                      <a:pt x="8" y="263"/>
                    </a:cubicBezTo>
                    <a:cubicBezTo>
                      <a:pt x="2" y="290"/>
                      <a:pt x="0" y="317"/>
                      <a:pt x="0" y="344"/>
                    </a:cubicBezTo>
                    <a:cubicBezTo>
                      <a:pt x="216" y="537"/>
                      <a:pt x="216" y="537"/>
                      <a:pt x="216" y="537"/>
                    </a:cubicBezTo>
                  </a:path>
                </a:pathLst>
              </a:custGeom>
              <a:solidFill>
                <a:srgbClr val="D1D3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9" name="Freeform 111"/>
              <p:cNvSpPr/>
              <p:nvPr/>
            </p:nvSpPr>
            <p:spPr bwMode="auto">
              <a:xfrm>
                <a:off x="5649913" y="2397125"/>
                <a:ext cx="1055688" cy="1062038"/>
              </a:xfrm>
              <a:custGeom>
                <a:avLst/>
                <a:gdLst>
                  <a:gd name="T0" fmla="*/ 278 w 735"/>
                  <a:gd name="T1" fmla="*/ 494 h 738"/>
                  <a:gd name="T2" fmla="*/ 307 w 735"/>
                  <a:gd name="T3" fmla="*/ 306 h 738"/>
                  <a:gd name="T4" fmla="*/ 491 w 735"/>
                  <a:gd name="T5" fmla="*/ 257 h 738"/>
                  <a:gd name="T6" fmla="*/ 708 w 735"/>
                  <a:gd name="T7" fmla="*/ 452 h 738"/>
                  <a:gd name="T8" fmla="*/ 604 w 735"/>
                  <a:gd name="T9" fmla="*/ 125 h 738"/>
                  <a:gd name="T10" fmla="*/ 125 w 735"/>
                  <a:gd name="T11" fmla="*/ 151 h 738"/>
                  <a:gd name="T12" fmla="*/ 151 w 735"/>
                  <a:gd name="T13" fmla="*/ 630 h 738"/>
                  <a:gd name="T14" fmla="*/ 500 w 735"/>
                  <a:gd name="T15" fmla="*/ 694 h 738"/>
                  <a:gd name="T16" fmla="*/ 278 w 735"/>
                  <a:gd name="T17" fmla="*/ 494 h 7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35" h="738">
                    <a:moveTo>
                      <a:pt x="278" y="494"/>
                    </a:moveTo>
                    <a:cubicBezTo>
                      <a:pt x="307" y="306"/>
                      <a:pt x="307" y="306"/>
                      <a:pt x="307" y="306"/>
                    </a:cubicBezTo>
                    <a:cubicBezTo>
                      <a:pt x="491" y="257"/>
                      <a:pt x="491" y="257"/>
                      <a:pt x="491" y="257"/>
                    </a:cubicBezTo>
                    <a:cubicBezTo>
                      <a:pt x="708" y="452"/>
                      <a:pt x="708" y="452"/>
                      <a:pt x="708" y="452"/>
                    </a:cubicBezTo>
                    <a:cubicBezTo>
                      <a:pt x="735" y="336"/>
                      <a:pt x="699" y="210"/>
                      <a:pt x="604" y="125"/>
                    </a:cubicBezTo>
                    <a:cubicBezTo>
                      <a:pt x="465" y="0"/>
                      <a:pt x="250" y="11"/>
                      <a:pt x="125" y="151"/>
                    </a:cubicBezTo>
                    <a:cubicBezTo>
                      <a:pt x="0" y="290"/>
                      <a:pt x="12" y="505"/>
                      <a:pt x="151" y="630"/>
                    </a:cubicBezTo>
                    <a:cubicBezTo>
                      <a:pt x="249" y="718"/>
                      <a:pt x="385" y="738"/>
                      <a:pt x="500" y="694"/>
                    </a:cubicBezTo>
                    <a:cubicBezTo>
                      <a:pt x="278" y="494"/>
                      <a:pt x="278" y="494"/>
                      <a:pt x="278" y="494"/>
                    </a:cubicBezTo>
                  </a:path>
                </a:pathLst>
              </a:custGeom>
              <a:solidFill>
                <a:srgbClr val="F1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0" name="Freeform 112"/>
              <p:cNvSpPr/>
              <p:nvPr/>
            </p:nvSpPr>
            <p:spPr bwMode="auto">
              <a:xfrm>
                <a:off x="5924551" y="2654300"/>
                <a:ext cx="755650" cy="771525"/>
              </a:xfrm>
              <a:custGeom>
                <a:avLst/>
                <a:gdLst>
                  <a:gd name="T0" fmla="*/ 310 w 526"/>
                  <a:gd name="T1" fmla="*/ 0 h 537"/>
                  <a:gd name="T2" fmla="*/ 41 w 526"/>
                  <a:gd name="T3" fmla="*/ 71 h 537"/>
                  <a:gd name="T4" fmla="*/ 0 w 526"/>
                  <a:gd name="T5" fmla="*/ 345 h 537"/>
                  <a:gd name="T6" fmla="*/ 214 w 526"/>
                  <a:gd name="T7" fmla="*/ 537 h 537"/>
                  <a:gd name="T8" fmla="*/ 309 w 526"/>
                  <a:gd name="T9" fmla="*/ 515 h 537"/>
                  <a:gd name="T10" fmla="*/ 87 w 526"/>
                  <a:gd name="T11" fmla="*/ 316 h 537"/>
                  <a:gd name="T12" fmla="*/ 115 w 526"/>
                  <a:gd name="T13" fmla="*/ 128 h 537"/>
                  <a:gd name="T14" fmla="*/ 300 w 526"/>
                  <a:gd name="T15" fmla="*/ 79 h 537"/>
                  <a:gd name="T16" fmla="*/ 517 w 526"/>
                  <a:gd name="T17" fmla="*/ 274 h 537"/>
                  <a:gd name="T18" fmla="*/ 525 w 526"/>
                  <a:gd name="T19" fmla="*/ 194 h 537"/>
                  <a:gd name="T20" fmla="*/ 310 w 526"/>
                  <a:gd name="T21" fmla="*/ 0 h 5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26" h="537">
                    <a:moveTo>
                      <a:pt x="310" y="0"/>
                    </a:moveTo>
                    <a:cubicBezTo>
                      <a:pt x="41" y="71"/>
                      <a:pt x="41" y="71"/>
                      <a:pt x="41" y="71"/>
                    </a:cubicBezTo>
                    <a:cubicBezTo>
                      <a:pt x="0" y="345"/>
                      <a:pt x="0" y="345"/>
                      <a:pt x="0" y="345"/>
                    </a:cubicBezTo>
                    <a:cubicBezTo>
                      <a:pt x="214" y="537"/>
                      <a:pt x="214" y="537"/>
                      <a:pt x="214" y="537"/>
                    </a:cubicBezTo>
                    <a:cubicBezTo>
                      <a:pt x="246" y="534"/>
                      <a:pt x="279" y="527"/>
                      <a:pt x="309" y="515"/>
                    </a:cubicBezTo>
                    <a:cubicBezTo>
                      <a:pt x="87" y="316"/>
                      <a:pt x="87" y="316"/>
                      <a:pt x="87" y="316"/>
                    </a:cubicBezTo>
                    <a:cubicBezTo>
                      <a:pt x="115" y="128"/>
                      <a:pt x="115" y="128"/>
                      <a:pt x="115" y="128"/>
                    </a:cubicBezTo>
                    <a:cubicBezTo>
                      <a:pt x="300" y="79"/>
                      <a:pt x="300" y="79"/>
                      <a:pt x="300" y="79"/>
                    </a:cubicBezTo>
                    <a:cubicBezTo>
                      <a:pt x="517" y="274"/>
                      <a:pt x="517" y="274"/>
                      <a:pt x="517" y="274"/>
                    </a:cubicBezTo>
                    <a:cubicBezTo>
                      <a:pt x="523" y="248"/>
                      <a:pt x="526" y="221"/>
                      <a:pt x="525" y="194"/>
                    </a:cubicBezTo>
                    <a:cubicBezTo>
                      <a:pt x="310" y="0"/>
                      <a:pt x="310" y="0"/>
                      <a:pt x="310" y="0"/>
                    </a:cubicBezTo>
                  </a:path>
                </a:pathLst>
              </a:custGeom>
              <a:solidFill>
                <a:srgbClr val="D1D3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1" name="Freeform 113"/>
              <p:cNvSpPr/>
              <p:nvPr/>
            </p:nvSpPr>
            <p:spPr bwMode="auto">
              <a:xfrm>
                <a:off x="3186113" y="900113"/>
                <a:ext cx="9525" cy="6350"/>
              </a:xfrm>
              <a:custGeom>
                <a:avLst/>
                <a:gdLst>
                  <a:gd name="T0" fmla="*/ 0 w 6"/>
                  <a:gd name="T1" fmla="*/ 0 h 4"/>
                  <a:gd name="T2" fmla="*/ 6 w 6"/>
                  <a:gd name="T3" fmla="*/ 4 h 4"/>
                  <a:gd name="T4" fmla="*/ 0 w 6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4">
                    <a:moveTo>
                      <a:pt x="0" y="0"/>
                    </a:moveTo>
                    <a:cubicBezTo>
                      <a:pt x="2" y="1"/>
                      <a:pt x="4" y="3"/>
                      <a:pt x="6" y="4"/>
                    </a:cubicBezTo>
                    <a:cubicBezTo>
                      <a:pt x="4" y="3"/>
                      <a:pt x="2" y="1"/>
                      <a:pt x="0" y="0"/>
                    </a:cubicBezTo>
                  </a:path>
                </a:pathLst>
              </a:custGeom>
              <a:solidFill>
                <a:srgbClr val="DEDE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2" name="Freeform 114"/>
              <p:cNvSpPr/>
              <p:nvPr/>
            </p:nvSpPr>
            <p:spPr bwMode="auto">
              <a:xfrm>
                <a:off x="3681413" y="863600"/>
                <a:ext cx="2147888" cy="1960563"/>
              </a:xfrm>
              <a:custGeom>
                <a:avLst/>
                <a:gdLst>
                  <a:gd name="T0" fmla="*/ 136 w 1494"/>
                  <a:gd name="T1" fmla="*/ 0 h 1363"/>
                  <a:gd name="T2" fmla="*/ 136 w 1494"/>
                  <a:gd name="T3" fmla="*/ 0 h 1363"/>
                  <a:gd name="T4" fmla="*/ 0 w 1494"/>
                  <a:gd name="T5" fmla="*/ 92 h 1363"/>
                  <a:gd name="T6" fmla="*/ 1417 w 1494"/>
                  <a:gd name="T7" fmla="*/ 1363 h 1363"/>
                  <a:gd name="T8" fmla="*/ 1494 w 1494"/>
                  <a:gd name="T9" fmla="*/ 1218 h 1363"/>
                  <a:gd name="T10" fmla="*/ 1494 w 1494"/>
                  <a:gd name="T11" fmla="*/ 1218 h 1363"/>
                  <a:gd name="T12" fmla="*/ 136 w 1494"/>
                  <a:gd name="T13" fmla="*/ 0 h 13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94" h="1363">
                    <a:moveTo>
                      <a:pt x="136" y="0"/>
                    </a:moveTo>
                    <a:cubicBezTo>
                      <a:pt x="136" y="0"/>
                      <a:pt x="136" y="0"/>
                      <a:pt x="136" y="0"/>
                    </a:cubicBezTo>
                    <a:cubicBezTo>
                      <a:pt x="97" y="42"/>
                      <a:pt x="50" y="73"/>
                      <a:pt x="0" y="92"/>
                    </a:cubicBezTo>
                    <a:cubicBezTo>
                      <a:pt x="1417" y="1363"/>
                      <a:pt x="1417" y="1363"/>
                      <a:pt x="1417" y="1363"/>
                    </a:cubicBezTo>
                    <a:cubicBezTo>
                      <a:pt x="1430" y="1311"/>
                      <a:pt x="1456" y="1261"/>
                      <a:pt x="1494" y="1218"/>
                    </a:cubicBezTo>
                    <a:cubicBezTo>
                      <a:pt x="1494" y="1218"/>
                      <a:pt x="1494" y="1218"/>
                      <a:pt x="1494" y="1218"/>
                    </a:cubicBezTo>
                    <a:cubicBezTo>
                      <a:pt x="136" y="0"/>
                      <a:pt x="136" y="0"/>
                      <a:pt x="136" y="0"/>
                    </a:cubicBezTo>
                  </a:path>
                </a:pathLst>
              </a:custGeom>
              <a:solidFill>
                <a:srgbClr val="4E55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3" name="Freeform 115"/>
              <p:cNvSpPr/>
              <p:nvPr/>
            </p:nvSpPr>
            <p:spPr bwMode="auto">
              <a:xfrm>
                <a:off x="3000376" y="428625"/>
                <a:ext cx="876300" cy="595313"/>
              </a:xfrm>
              <a:custGeom>
                <a:avLst/>
                <a:gdLst>
                  <a:gd name="T0" fmla="*/ 26 w 610"/>
                  <a:gd name="T1" fmla="*/ 0 h 414"/>
                  <a:gd name="T2" fmla="*/ 26 w 610"/>
                  <a:gd name="T3" fmla="*/ 0 h 414"/>
                  <a:gd name="T4" fmla="*/ 130 w 610"/>
                  <a:gd name="T5" fmla="*/ 328 h 414"/>
                  <a:gd name="T6" fmla="*/ 130 w 610"/>
                  <a:gd name="T7" fmla="*/ 328 h 414"/>
                  <a:gd name="T8" fmla="*/ 136 w 610"/>
                  <a:gd name="T9" fmla="*/ 332 h 414"/>
                  <a:gd name="T10" fmla="*/ 357 w 610"/>
                  <a:gd name="T11" fmla="*/ 414 h 414"/>
                  <a:gd name="T12" fmla="*/ 474 w 610"/>
                  <a:gd name="T13" fmla="*/ 394 h 414"/>
                  <a:gd name="T14" fmla="*/ 474 w 610"/>
                  <a:gd name="T15" fmla="*/ 394 h 414"/>
                  <a:gd name="T16" fmla="*/ 610 w 610"/>
                  <a:gd name="T17" fmla="*/ 302 h 414"/>
                  <a:gd name="T18" fmla="*/ 610 w 610"/>
                  <a:gd name="T19" fmla="*/ 302 h 414"/>
                  <a:gd name="T20" fmla="*/ 500 w 610"/>
                  <a:gd name="T21" fmla="*/ 204 h 414"/>
                  <a:gd name="T22" fmla="*/ 234 w 610"/>
                  <a:gd name="T23" fmla="*/ 274 h 414"/>
                  <a:gd name="T24" fmla="*/ 18 w 610"/>
                  <a:gd name="T25" fmla="*/ 81 h 414"/>
                  <a:gd name="T26" fmla="*/ 26 w 610"/>
                  <a:gd name="T27" fmla="*/ 0 h 4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10" h="414">
                    <a:moveTo>
                      <a:pt x="26" y="0"/>
                    </a:moveTo>
                    <a:cubicBezTo>
                      <a:pt x="26" y="0"/>
                      <a:pt x="26" y="0"/>
                      <a:pt x="26" y="0"/>
                    </a:cubicBezTo>
                    <a:cubicBezTo>
                      <a:pt x="0" y="116"/>
                      <a:pt x="36" y="243"/>
                      <a:pt x="130" y="328"/>
                    </a:cubicBezTo>
                    <a:cubicBezTo>
                      <a:pt x="130" y="328"/>
                      <a:pt x="130" y="328"/>
                      <a:pt x="130" y="328"/>
                    </a:cubicBezTo>
                    <a:cubicBezTo>
                      <a:pt x="132" y="329"/>
                      <a:pt x="134" y="331"/>
                      <a:pt x="136" y="332"/>
                    </a:cubicBezTo>
                    <a:cubicBezTo>
                      <a:pt x="200" y="387"/>
                      <a:pt x="278" y="414"/>
                      <a:pt x="357" y="414"/>
                    </a:cubicBezTo>
                    <a:cubicBezTo>
                      <a:pt x="396" y="414"/>
                      <a:pt x="436" y="407"/>
                      <a:pt x="474" y="394"/>
                    </a:cubicBezTo>
                    <a:cubicBezTo>
                      <a:pt x="474" y="394"/>
                      <a:pt x="474" y="394"/>
                      <a:pt x="474" y="394"/>
                    </a:cubicBezTo>
                    <a:cubicBezTo>
                      <a:pt x="524" y="375"/>
                      <a:pt x="571" y="344"/>
                      <a:pt x="610" y="302"/>
                    </a:cubicBezTo>
                    <a:cubicBezTo>
                      <a:pt x="610" y="302"/>
                      <a:pt x="610" y="302"/>
                      <a:pt x="610" y="302"/>
                    </a:cubicBezTo>
                    <a:cubicBezTo>
                      <a:pt x="500" y="204"/>
                      <a:pt x="500" y="204"/>
                      <a:pt x="500" y="204"/>
                    </a:cubicBezTo>
                    <a:cubicBezTo>
                      <a:pt x="234" y="274"/>
                      <a:pt x="234" y="274"/>
                      <a:pt x="234" y="274"/>
                    </a:cubicBezTo>
                    <a:cubicBezTo>
                      <a:pt x="18" y="81"/>
                      <a:pt x="18" y="81"/>
                      <a:pt x="18" y="81"/>
                    </a:cubicBezTo>
                    <a:cubicBezTo>
                      <a:pt x="18" y="54"/>
                      <a:pt x="20" y="27"/>
                      <a:pt x="26" y="0"/>
                    </a:cubicBezTo>
                  </a:path>
                </a:pathLst>
              </a:custGeom>
              <a:solidFill>
                <a:srgbClr val="D2D2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4" name="Freeform 116"/>
              <p:cNvSpPr/>
              <p:nvPr/>
            </p:nvSpPr>
            <p:spPr bwMode="auto">
              <a:xfrm>
                <a:off x="3025776" y="428625"/>
                <a:ext cx="692150" cy="393700"/>
              </a:xfrm>
              <a:custGeom>
                <a:avLst/>
                <a:gdLst>
                  <a:gd name="T0" fmla="*/ 8 w 482"/>
                  <a:gd name="T1" fmla="*/ 0 h 274"/>
                  <a:gd name="T2" fmla="*/ 8 w 482"/>
                  <a:gd name="T3" fmla="*/ 0 h 274"/>
                  <a:gd name="T4" fmla="*/ 0 w 482"/>
                  <a:gd name="T5" fmla="*/ 81 h 274"/>
                  <a:gd name="T6" fmla="*/ 216 w 482"/>
                  <a:gd name="T7" fmla="*/ 274 h 274"/>
                  <a:gd name="T8" fmla="*/ 482 w 482"/>
                  <a:gd name="T9" fmla="*/ 204 h 274"/>
                  <a:gd name="T10" fmla="*/ 411 w 482"/>
                  <a:gd name="T11" fmla="*/ 140 h 274"/>
                  <a:gd name="T12" fmla="*/ 410 w 482"/>
                  <a:gd name="T13" fmla="*/ 147 h 274"/>
                  <a:gd name="T14" fmla="*/ 226 w 482"/>
                  <a:gd name="T15" fmla="*/ 195 h 274"/>
                  <a:gd name="T16" fmla="*/ 8 w 482"/>
                  <a:gd name="T17" fmla="*/ 0 h 2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82" h="274">
                    <a:moveTo>
                      <a:pt x="8" y="0"/>
                    </a:moveTo>
                    <a:cubicBezTo>
                      <a:pt x="8" y="0"/>
                      <a:pt x="8" y="0"/>
                      <a:pt x="8" y="0"/>
                    </a:cubicBezTo>
                    <a:cubicBezTo>
                      <a:pt x="2" y="27"/>
                      <a:pt x="0" y="54"/>
                      <a:pt x="0" y="81"/>
                    </a:cubicBezTo>
                    <a:cubicBezTo>
                      <a:pt x="216" y="274"/>
                      <a:pt x="216" y="274"/>
                      <a:pt x="216" y="274"/>
                    </a:cubicBezTo>
                    <a:cubicBezTo>
                      <a:pt x="482" y="204"/>
                      <a:pt x="482" y="204"/>
                      <a:pt x="482" y="204"/>
                    </a:cubicBezTo>
                    <a:cubicBezTo>
                      <a:pt x="411" y="140"/>
                      <a:pt x="411" y="140"/>
                      <a:pt x="411" y="140"/>
                    </a:cubicBezTo>
                    <a:cubicBezTo>
                      <a:pt x="410" y="147"/>
                      <a:pt x="410" y="147"/>
                      <a:pt x="410" y="147"/>
                    </a:cubicBezTo>
                    <a:cubicBezTo>
                      <a:pt x="226" y="195"/>
                      <a:pt x="226" y="195"/>
                      <a:pt x="226" y="195"/>
                    </a:cubicBezTo>
                    <a:cubicBezTo>
                      <a:pt x="8" y="0"/>
                      <a:pt x="8" y="0"/>
                      <a:pt x="8" y="0"/>
                    </a:cubicBezTo>
                  </a:path>
                </a:pathLst>
              </a:custGeom>
              <a:solidFill>
                <a:srgbClr val="B6B7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5" name="Freeform 117"/>
              <p:cNvSpPr>
                <a:spLocks noEditPoints="1"/>
              </p:cNvSpPr>
              <p:nvPr/>
            </p:nvSpPr>
            <p:spPr bwMode="auto">
              <a:xfrm>
                <a:off x="6049963" y="2847975"/>
                <a:ext cx="319088" cy="547688"/>
              </a:xfrm>
              <a:custGeom>
                <a:avLst/>
                <a:gdLst>
                  <a:gd name="T0" fmla="*/ 222 w 222"/>
                  <a:gd name="T1" fmla="*/ 380 h 381"/>
                  <a:gd name="T2" fmla="*/ 222 w 222"/>
                  <a:gd name="T3" fmla="*/ 380 h 381"/>
                  <a:gd name="T4" fmla="*/ 222 w 222"/>
                  <a:gd name="T5" fmla="*/ 381 h 381"/>
                  <a:gd name="T6" fmla="*/ 222 w 222"/>
                  <a:gd name="T7" fmla="*/ 381 h 381"/>
                  <a:gd name="T8" fmla="*/ 222 w 222"/>
                  <a:gd name="T9" fmla="*/ 380 h 381"/>
                  <a:gd name="T10" fmla="*/ 28 w 222"/>
                  <a:gd name="T11" fmla="*/ 0 h 381"/>
                  <a:gd name="T12" fmla="*/ 0 w 222"/>
                  <a:gd name="T13" fmla="*/ 181 h 381"/>
                  <a:gd name="T14" fmla="*/ 0 w 222"/>
                  <a:gd name="T15" fmla="*/ 181 h 381"/>
                  <a:gd name="T16" fmla="*/ 28 w 222"/>
                  <a:gd name="T17" fmla="*/ 0 h 3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22" h="381">
                    <a:moveTo>
                      <a:pt x="222" y="380"/>
                    </a:moveTo>
                    <a:cubicBezTo>
                      <a:pt x="222" y="380"/>
                      <a:pt x="222" y="380"/>
                      <a:pt x="222" y="380"/>
                    </a:cubicBezTo>
                    <a:cubicBezTo>
                      <a:pt x="222" y="381"/>
                      <a:pt x="222" y="381"/>
                      <a:pt x="222" y="381"/>
                    </a:cubicBezTo>
                    <a:cubicBezTo>
                      <a:pt x="222" y="381"/>
                      <a:pt x="222" y="381"/>
                      <a:pt x="222" y="381"/>
                    </a:cubicBezTo>
                    <a:cubicBezTo>
                      <a:pt x="222" y="380"/>
                      <a:pt x="222" y="380"/>
                      <a:pt x="222" y="380"/>
                    </a:cubicBezTo>
                    <a:moveTo>
                      <a:pt x="28" y="0"/>
                    </a:moveTo>
                    <a:cubicBezTo>
                      <a:pt x="0" y="181"/>
                      <a:pt x="0" y="181"/>
                      <a:pt x="0" y="181"/>
                    </a:cubicBezTo>
                    <a:cubicBezTo>
                      <a:pt x="0" y="181"/>
                      <a:pt x="0" y="181"/>
                      <a:pt x="0" y="181"/>
                    </a:cubicBezTo>
                    <a:cubicBezTo>
                      <a:pt x="28" y="0"/>
                      <a:pt x="28" y="0"/>
                      <a:pt x="28" y="0"/>
                    </a:cubicBezTo>
                  </a:path>
                </a:pathLst>
              </a:custGeom>
              <a:solidFill>
                <a:srgbClr val="DEDE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6" name="Freeform 118"/>
              <p:cNvSpPr>
                <a:spLocks noEditPoints="1"/>
              </p:cNvSpPr>
              <p:nvPr/>
            </p:nvSpPr>
            <p:spPr bwMode="auto">
              <a:xfrm>
                <a:off x="5676901" y="2614613"/>
                <a:ext cx="692150" cy="814388"/>
              </a:xfrm>
              <a:custGeom>
                <a:avLst/>
                <a:gdLst>
                  <a:gd name="T0" fmla="*/ 286 w 481"/>
                  <a:gd name="T1" fmla="*/ 162 h 566"/>
                  <a:gd name="T2" fmla="*/ 259 w 481"/>
                  <a:gd name="T3" fmla="*/ 343 h 566"/>
                  <a:gd name="T4" fmla="*/ 259 w 481"/>
                  <a:gd name="T5" fmla="*/ 343 h 566"/>
                  <a:gd name="T6" fmla="*/ 287 w 481"/>
                  <a:gd name="T7" fmla="*/ 162 h 566"/>
                  <a:gd name="T8" fmla="*/ 286 w 481"/>
                  <a:gd name="T9" fmla="*/ 162 h 566"/>
                  <a:gd name="T10" fmla="*/ 106 w 481"/>
                  <a:gd name="T11" fmla="*/ 0 h 566"/>
                  <a:gd name="T12" fmla="*/ 106 w 481"/>
                  <a:gd name="T13" fmla="*/ 0 h 566"/>
                  <a:gd name="T14" fmla="*/ 29 w 481"/>
                  <a:gd name="T15" fmla="*/ 145 h 566"/>
                  <a:gd name="T16" fmla="*/ 29 w 481"/>
                  <a:gd name="T17" fmla="*/ 145 h 566"/>
                  <a:gd name="T18" fmla="*/ 132 w 481"/>
                  <a:gd name="T19" fmla="*/ 479 h 566"/>
                  <a:gd name="T20" fmla="*/ 358 w 481"/>
                  <a:gd name="T21" fmla="*/ 566 h 566"/>
                  <a:gd name="T22" fmla="*/ 481 w 481"/>
                  <a:gd name="T23" fmla="*/ 543 h 566"/>
                  <a:gd name="T24" fmla="*/ 481 w 481"/>
                  <a:gd name="T25" fmla="*/ 542 h 566"/>
                  <a:gd name="T26" fmla="*/ 386 w 481"/>
                  <a:gd name="T27" fmla="*/ 564 h 566"/>
                  <a:gd name="T28" fmla="*/ 172 w 481"/>
                  <a:gd name="T29" fmla="*/ 372 h 566"/>
                  <a:gd name="T30" fmla="*/ 213 w 481"/>
                  <a:gd name="T31" fmla="*/ 98 h 566"/>
                  <a:gd name="T32" fmla="*/ 215 w 481"/>
                  <a:gd name="T33" fmla="*/ 97 h 566"/>
                  <a:gd name="T34" fmla="*/ 106 w 481"/>
                  <a:gd name="T35" fmla="*/ 0 h 5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81" h="566">
                    <a:moveTo>
                      <a:pt x="286" y="162"/>
                    </a:moveTo>
                    <a:cubicBezTo>
                      <a:pt x="259" y="343"/>
                      <a:pt x="259" y="343"/>
                      <a:pt x="259" y="343"/>
                    </a:cubicBezTo>
                    <a:cubicBezTo>
                      <a:pt x="259" y="343"/>
                      <a:pt x="259" y="343"/>
                      <a:pt x="259" y="343"/>
                    </a:cubicBezTo>
                    <a:cubicBezTo>
                      <a:pt x="287" y="162"/>
                      <a:pt x="287" y="162"/>
                      <a:pt x="287" y="162"/>
                    </a:cubicBezTo>
                    <a:cubicBezTo>
                      <a:pt x="286" y="162"/>
                      <a:pt x="286" y="162"/>
                      <a:pt x="286" y="162"/>
                    </a:cubicBezTo>
                    <a:moveTo>
                      <a:pt x="106" y="0"/>
                    </a:moveTo>
                    <a:cubicBezTo>
                      <a:pt x="106" y="0"/>
                      <a:pt x="106" y="0"/>
                      <a:pt x="106" y="0"/>
                    </a:cubicBezTo>
                    <a:cubicBezTo>
                      <a:pt x="68" y="43"/>
                      <a:pt x="42" y="93"/>
                      <a:pt x="29" y="145"/>
                    </a:cubicBezTo>
                    <a:cubicBezTo>
                      <a:pt x="29" y="145"/>
                      <a:pt x="29" y="145"/>
                      <a:pt x="29" y="145"/>
                    </a:cubicBezTo>
                    <a:cubicBezTo>
                      <a:pt x="0" y="263"/>
                      <a:pt x="35" y="392"/>
                      <a:pt x="132" y="479"/>
                    </a:cubicBezTo>
                    <a:cubicBezTo>
                      <a:pt x="197" y="537"/>
                      <a:pt x="278" y="566"/>
                      <a:pt x="358" y="566"/>
                    </a:cubicBezTo>
                    <a:cubicBezTo>
                      <a:pt x="400" y="566"/>
                      <a:pt x="442" y="558"/>
                      <a:pt x="481" y="543"/>
                    </a:cubicBezTo>
                    <a:cubicBezTo>
                      <a:pt x="481" y="542"/>
                      <a:pt x="481" y="542"/>
                      <a:pt x="481" y="542"/>
                    </a:cubicBezTo>
                    <a:cubicBezTo>
                      <a:pt x="450" y="554"/>
                      <a:pt x="418" y="561"/>
                      <a:pt x="386" y="564"/>
                    </a:cubicBezTo>
                    <a:cubicBezTo>
                      <a:pt x="172" y="372"/>
                      <a:pt x="172" y="372"/>
                      <a:pt x="172" y="372"/>
                    </a:cubicBezTo>
                    <a:cubicBezTo>
                      <a:pt x="213" y="98"/>
                      <a:pt x="213" y="98"/>
                      <a:pt x="213" y="98"/>
                    </a:cubicBezTo>
                    <a:cubicBezTo>
                      <a:pt x="215" y="97"/>
                      <a:pt x="215" y="97"/>
                      <a:pt x="215" y="97"/>
                    </a:cubicBezTo>
                    <a:cubicBezTo>
                      <a:pt x="106" y="0"/>
                      <a:pt x="106" y="0"/>
                      <a:pt x="106" y="0"/>
                    </a:cubicBezTo>
                  </a:path>
                </a:pathLst>
              </a:custGeom>
              <a:solidFill>
                <a:srgbClr val="D2D2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7" name="Freeform 119"/>
              <p:cNvSpPr/>
              <p:nvPr/>
            </p:nvSpPr>
            <p:spPr bwMode="auto">
              <a:xfrm>
                <a:off x="5924551" y="2754313"/>
                <a:ext cx="444500" cy="671513"/>
              </a:xfrm>
              <a:custGeom>
                <a:avLst/>
                <a:gdLst>
                  <a:gd name="T0" fmla="*/ 43 w 309"/>
                  <a:gd name="T1" fmla="*/ 0 h 467"/>
                  <a:gd name="T2" fmla="*/ 41 w 309"/>
                  <a:gd name="T3" fmla="*/ 1 h 467"/>
                  <a:gd name="T4" fmla="*/ 0 w 309"/>
                  <a:gd name="T5" fmla="*/ 275 h 467"/>
                  <a:gd name="T6" fmla="*/ 214 w 309"/>
                  <a:gd name="T7" fmla="*/ 467 h 467"/>
                  <a:gd name="T8" fmla="*/ 309 w 309"/>
                  <a:gd name="T9" fmla="*/ 445 h 467"/>
                  <a:gd name="T10" fmla="*/ 309 w 309"/>
                  <a:gd name="T11" fmla="*/ 445 h 467"/>
                  <a:gd name="T12" fmla="*/ 87 w 309"/>
                  <a:gd name="T13" fmla="*/ 246 h 467"/>
                  <a:gd name="T14" fmla="*/ 87 w 309"/>
                  <a:gd name="T15" fmla="*/ 246 h 467"/>
                  <a:gd name="T16" fmla="*/ 87 w 309"/>
                  <a:gd name="T17" fmla="*/ 246 h 467"/>
                  <a:gd name="T18" fmla="*/ 87 w 309"/>
                  <a:gd name="T19" fmla="*/ 246 h 467"/>
                  <a:gd name="T20" fmla="*/ 114 w 309"/>
                  <a:gd name="T21" fmla="*/ 65 h 467"/>
                  <a:gd name="T22" fmla="*/ 43 w 309"/>
                  <a:gd name="T23" fmla="*/ 0 h 4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09" h="467">
                    <a:moveTo>
                      <a:pt x="43" y="0"/>
                    </a:moveTo>
                    <a:cubicBezTo>
                      <a:pt x="41" y="1"/>
                      <a:pt x="41" y="1"/>
                      <a:pt x="41" y="1"/>
                    </a:cubicBezTo>
                    <a:cubicBezTo>
                      <a:pt x="0" y="275"/>
                      <a:pt x="0" y="275"/>
                      <a:pt x="0" y="275"/>
                    </a:cubicBezTo>
                    <a:cubicBezTo>
                      <a:pt x="214" y="467"/>
                      <a:pt x="214" y="467"/>
                      <a:pt x="214" y="467"/>
                    </a:cubicBezTo>
                    <a:cubicBezTo>
                      <a:pt x="246" y="464"/>
                      <a:pt x="278" y="457"/>
                      <a:pt x="309" y="445"/>
                    </a:cubicBezTo>
                    <a:cubicBezTo>
                      <a:pt x="309" y="445"/>
                      <a:pt x="309" y="445"/>
                      <a:pt x="309" y="445"/>
                    </a:cubicBezTo>
                    <a:cubicBezTo>
                      <a:pt x="87" y="246"/>
                      <a:pt x="87" y="246"/>
                      <a:pt x="87" y="246"/>
                    </a:cubicBezTo>
                    <a:cubicBezTo>
                      <a:pt x="87" y="246"/>
                      <a:pt x="87" y="246"/>
                      <a:pt x="87" y="246"/>
                    </a:cubicBezTo>
                    <a:cubicBezTo>
                      <a:pt x="87" y="246"/>
                      <a:pt x="87" y="246"/>
                      <a:pt x="87" y="246"/>
                    </a:cubicBezTo>
                    <a:cubicBezTo>
                      <a:pt x="87" y="246"/>
                      <a:pt x="87" y="246"/>
                      <a:pt x="87" y="246"/>
                    </a:cubicBezTo>
                    <a:cubicBezTo>
                      <a:pt x="114" y="65"/>
                      <a:pt x="114" y="65"/>
                      <a:pt x="114" y="65"/>
                    </a:cubicBezTo>
                    <a:cubicBezTo>
                      <a:pt x="43" y="0"/>
                      <a:pt x="43" y="0"/>
                      <a:pt x="43" y="0"/>
                    </a:cubicBezTo>
                  </a:path>
                </a:pathLst>
              </a:custGeom>
              <a:solidFill>
                <a:srgbClr val="B6B7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193" name="组合 192"/>
          <p:cNvGrpSpPr>
            <a:grpSpLocks noChangeAspect="1"/>
          </p:cNvGrpSpPr>
          <p:nvPr/>
        </p:nvGrpSpPr>
        <p:grpSpPr>
          <a:xfrm>
            <a:off x="4227036" y="4786215"/>
            <a:ext cx="1123996" cy="1920100"/>
            <a:chOff x="7560650" y="147290"/>
            <a:chExt cx="3928345" cy="6710710"/>
          </a:xfrm>
        </p:grpSpPr>
        <p:grpSp>
          <p:nvGrpSpPr>
            <p:cNvPr id="194" name="组合 193"/>
            <p:cNvGrpSpPr/>
            <p:nvPr/>
          </p:nvGrpSpPr>
          <p:grpSpPr>
            <a:xfrm>
              <a:off x="8124057" y="2368068"/>
              <a:ext cx="3214688" cy="4489932"/>
              <a:chOff x="-2185988" y="1196975"/>
              <a:chExt cx="9888538" cy="13811250"/>
            </a:xfrm>
          </p:grpSpPr>
          <p:sp>
            <p:nvSpPr>
              <p:cNvPr id="219" name="Freeform 5"/>
              <p:cNvSpPr/>
              <p:nvPr/>
            </p:nvSpPr>
            <p:spPr bwMode="auto">
              <a:xfrm>
                <a:off x="2025650" y="8897938"/>
                <a:ext cx="2673350" cy="1955800"/>
              </a:xfrm>
              <a:custGeom>
                <a:avLst/>
                <a:gdLst>
                  <a:gd name="T0" fmla="*/ 356 w 712"/>
                  <a:gd name="T1" fmla="*/ 521 h 521"/>
                  <a:gd name="T2" fmla="*/ 356 w 712"/>
                  <a:gd name="T3" fmla="*/ 521 h 521"/>
                  <a:gd name="T4" fmla="*/ 0 w 712"/>
                  <a:gd name="T5" fmla="*/ 165 h 521"/>
                  <a:gd name="T6" fmla="*/ 0 w 712"/>
                  <a:gd name="T7" fmla="*/ 117 h 521"/>
                  <a:gd name="T8" fmla="*/ 117 w 712"/>
                  <a:gd name="T9" fmla="*/ 0 h 521"/>
                  <a:gd name="T10" fmla="*/ 595 w 712"/>
                  <a:gd name="T11" fmla="*/ 0 h 521"/>
                  <a:gd name="T12" fmla="*/ 712 w 712"/>
                  <a:gd name="T13" fmla="*/ 117 h 521"/>
                  <a:gd name="T14" fmla="*/ 712 w 712"/>
                  <a:gd name="T15" fmla="*/ 165 h 521"/>
                  <a:gd name="T16" fmla="*/ 356 w 712"/>
                  <a:gd name="T17" fmla="*/ 521 h 5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12" h="521">
                    <a:moveTo>
                      <a:pt x="356" y="521"/>
                    </a:moveTo>
                    <a:cubicBezTo>
                      <a:pt x="356" y="521"/>
                      <a:pt x="356" y="521"/>
                      <a:pt x="356" y="521"/>
                    </a:cubicBezTo>
                    <a:cubicBezTo>
                      <a:pt x="159" y="521"/>
                      <a:pt x="0" y="362"/>
                      <a:pt x="0" y="165"/>
                    </a:cubicBezTo>
                    <a:cubicBezTo>
                      <a:pt x="0" y="117"/>
                      <a:pt x="0" y="117"/>
                      <a:pt x="0" y="117"/>
                    </a:cubicBezTo>
                    <a:cubicBezTo>
                      <a:pt x="0" y="52"/>
                      <a:pt x="53" y="0"/>
                      <a:pt x="117" y="0"/>
                    </a:cubicBezTo>
                    <a:cubicBezTo>
                      <a:pt x="595" y="0"/>
                      <a:pt x="595" y="0"/>
                      <a:pt x="595" y="0"/>
                    </a:cubicBezTo>
                    <a:cubicBezTo>
                      <a:pt x="660" y="0"/>
                      <a:pt x="712" y="52"/>
                      <a:pt x="712" y="117"/>
                    </a:cubicBezTo>
                    <a:cubicBezTo>
                      <a:pt x="712" y="165"/>
                      <a:pt x="712" y="165"/>
                      <a:pt x="712" y="165"/>
                    </a:cubicBezTo>
                    <a:cubicBezTo>
                      <a:pt x="712" y="362"/>
                      <a:pt x="553" y="521"/>
                      <a:pt x="356" y="521"/>
                    </a:cubicBezTo>
                    <a:close/>
                  </a:path>
                </a:pathLst>
              </a:custGeom>
              <a:solidFill>
                <a:srgbClr val="2D33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0" name="Freeform 6"/>
              <p:cNvSpPr/>
              <p:nvPr/>
            </p:nvSpPr>
            <p:spPr bwMode="auto">
              <a:xfrm>
                <a:off x="4619625" y="13608050"/>
                <a:ext cx="671513" cy="569913"/>
              </a:xfrm>
              <a:custGeom>
                <a:avLst/>
                <a:gdLst>
                  <a:gd name="T0" fmla="*/ 381 w 423"/>
                  <a:gd name="T1" fmla="*/ 0 h 359"/>
                  <a:gd name="T2" fmla="*/ 0 w 423"/>
                  <a:gd name="T3" fmla="*/ 52 h 359"/>
                  <a:gd name="T4" fmla="*/ 40 w 423"/>
                  <a:gd name="T5" fmla="*/ 359 h 359"/>
                  <a:gd name="T6" fmla="*/ 423 w 423"/>
                  <a:gd name="T7" fmla="*/ 307 h 359"/>
                  <a:gd name="T8" fmla="*/ 381 w 423"/>
                  <a:gd name="T9" fmla="*/ 0 h 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3" h="359">
                    <a:moveTo>
                      <a:pt x="381" y="0"/>
                    </a:moveTo>
                    <a:lnTo>
                      <a:pt x="0" y="52"/>
                    </a:lnTo>
                    <a:lnTo>
                      <a:pt x="40" y="359"/>
                    </a:lnTo>
                    <a:lnTo>
                      <a:pt x="423" y="307"/>
                    </a:lnTo>
                    <a:lnTo>
                      <a:pt x="381" y="0"/>
                    </a:lnTo>
                    <a:close/>
                  </a:path>
                </a:pathLst>
              </a:custGeom>
              <a:solidFill>
                <a:srgbClr val="FFBA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1" name="Freeform 7"/>
              <p:cNvSpPr/>
              <p:nvPr/>
            </p:nvSpPr>
            <p:spPr bwMode="auto">
              <a:xfrm>
                <a:off x="3767138" y="13904913"/>
                <a:ext cx="1773238" cy="998538"/>
              </a:xfrm>
              <a:custGeom>
                <a:avLst/>
                <a:gdLst>
                  <a:gd name="T0" fmla="*/ 11 w 472"/>
                  <a:gd name="T1" fmla="*/ 265 h 266"/>
                  <a:gd name="T2" fmla="*/ 446 w 472"/>
                  <a:gd name="T3" fmla="*/ 208 h 266"/>
                  <a:gd name="T4" fmla="*/ 470 w 472"/>
                  <a:gd name="T5" fmla="*/ 177 h 266"/>
                  <a:gd name="T6" fmla="*/ 451 w 472"/>
                  <a:gd name="T7" fmla="*/ 39 h 266"/>
                  <a:gd name="T8" fmla="*/ 405 w 472"/>
                  <a:gd name="T9" fmla="*/ 3 h 266"/>
                  <a:gd name="T10" fmla="*/ 209 w 472"/>
                  <a:gd name="T11" fmla="*/ 29 h 266"/>
                  <a:gd name="T12" fmla="*/ 212 w 472"/>
                  <a:gd name="T13" fmla="*/ 52 h 266"/>
                  <a:gd name="T14" fmla="*/ 169 w 472"/>
                  <a:gd name="T15" fmla="*/ 64 h 266"/>
                  <a:gd name="T16" fmla="*/ 7 w 472"/>
                  <a:gd name="T17" fmla="*/ 232 h 266"/>
                  <a:gd name="T18" fmla="*/ 2 w 472"/>
                  <a:gd name="T19" fmla="*/ 255 h 266"/>
                  <a:gd name="T20" fmla="*/ 11 w 472"/>
                  <a:gd name="T21" fmla="*/ 265 h 2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72" h="266">
                    <a:moveTo>
                      <a:pt x="11" y="265"/>
                    </a:moveTo>
                    <a:cubicBezTo>
                      <a:pt x="446" y="208"/>
                      <a:pt x="446" y="208"/>
                      <a:pt x="446" y="208"/>
                    </a:cubicBezTo>
                    <a:cubicBezTo>
                      <a:pt x="461" y="206"/>
                      <a:pt x="472" y="192"/>
                      <a:pt x="470" y="177"/>
                    </a:cubicBezTo>
                    <a:cubicBezTo>
                      <a:pt x="451" y="39"/>
                      <a:pt x="451" y="39"/>
                      <a:pt x="451" y="39"/>
                    </a:cubicBezTo>
                    <a:cubicBezTo>
                      <a:pt x="448" y="16"/>
                      <a:pt x="428" y="0"/>
                      <a:pt x="405" y="3"/>
                    </a:cubicBezTo>
                    <a:cubicBezTo>
                      <a:pt x="209" y="29"/>
                      <a:pt x="209" y="29"/>
                      <a:pt x="209" y="29"/>
                    </a:cubicBezTo>
                    <a:cubicBezTo>
                      <a:pt x="212" y="52"/>
                      <a:pt x="212" y="52"/>
                      <a:pt x="212" y="52"/>
                    </a:cubicBezTo>
                    <a:cubicBezTo>
                      <a:pt x="169" y="64"/>
                      <a:pt x="169" y="64"/>
                      <a:pt x="169" y="64"/>
                    </a:cubicBezTo>
                    <a:cubicBezTo>
                      <a:pt x="88" y="86"/>
                      <a:pt x="26" y="151"/>
                      <a:pt x="7" y="232"/>
                    </a:cubicBezTo>
                    <a:cubicBezTo>
                      <a:pt x="2" y="255"/>
                      <a:pt x="2" y="255"/>
                      <a:pt x="2" y="255"/>
                    </a:cubicBezTo>
                    <a:cubicBezTo>
                      <a:pt x="0" y="261"/>
                      <a:pt x="5" y="266"/>
                      <a:pt x="11" y="265"/>
                    </a:cubicBezTo>
                    <a:close/>
                  </a:path>
                </a:pathLst>
              </a:custGeom>
              <a:solidFill>
                <a:srgbClr val="F1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2" name="Freeform 8"/>
              <p:cNvSpPr/>
              <p:nvPr/>
            </p:nvSpPr>
            <p:spPr bwMode="auto">
              <a:xfrm>
                <a:off x="3981450" y="13901738"/>
                <a:ext cx="709613" cy="542925"/>
              </a:xfrm>
              <a:custGeom>
                <a:avLst/>
                <a:gdLst>
                  <a:gd name="T0" fmla="*/ 125 w 189"/>
                  <a:gd name="T1" fmla="*/ 6 h 145"/>
                  <a:gd name="T2" fmla="*/ 154 w 189"/>
                  <a:gd name="T3" fmla="*/ 2 h 145"/>
                  <a:gd name="T4" fmla="*/ 180 w 189"/>
                  <a:gd name="T5" fmla="*/ 22 h 145"/>
                  <a:gd name="T6" fmla="*/ 189 w 189"/>
                  <a:gd name="T7" fmla="*/ 84 h 145"/>
                  <a:gd name="T8" fmla="*/ 39 w 189"/>
                  <a:gd name="T9" fmla="*/ 145 h 145"/>
                  <a:gd name="T10" fmla="*/ 0 w 189"/>
                  <a:gd name="T11" fmla="*/ 123 h 145"/>
                  <a:gd name="T12" fmla="*/ 108 w 189"/>
                  <a:gd name="T13" fmla="*/ 48 h 145"/>
                  <a:gd name="T14" fmla="*/ 105 w 189"/>
                  <a:gd name="T15" fmla="*/ 33 h 145"/>
                  <a:gd name="T16" fmla="*/ 125 w 189"/>
                  <a:gd name="T17" fmla="*/ 6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9" h="145">
                    <a:moveTo>
                      <a:pt x="125" y="6"/>
                    </a:moveTo>
                    <a:cubicBezTo>
                      <a:pt x="154" y="2"/>
                      <a:pt x="154" y="2"/>
                      <a:pt x="154" y="2"/>
                    </a:cubicBezTo>
                    <a:cubicBezTo>
                      <a:pt x="167" y="0"/>
                      <a:pt x="179" y="9"/>
                      <a:pt x="180" y="22"/>
                    </a:cubicBezTo>
                    <a:cubicBezTo>
                      <a:pt x="189" y="84"/>
                      <a:pt x="189" y="84"/>
                      <a:pt x="189" y="84"/>
                    </a:cubicBezTo>
                    <a:cubicBezTo>
                      <a:pt x="189" y="84"/>
                      <a:pt x="97" y="77"/>
                      <a:pt x="39" y="145"/>
                    </a:cubicBezTo>
                    <a:cubicBezTo>
                      <a:pt x="0" y="123"/>
                      <a:pt x="0" y="123"/>
                      <a:pt x="0" y="123"/>
                    </a:cubicBezTo>
                    <a:cubicBezTo>
                      <a:pt x="0" y="123"/>
                      <a:pt x="34" y="67"/>
                      <a:pt x="108" y="48"/>
                    </a:cubicBezTo>
                    <a:cubicBezTo>
                      <a:pt x="105" y="33"/>
                      <a:pt x="105" y="33"/>
                      <a:pt x="105" y="33"/>
                    </a:cubicBezTo>
                    <a:cubicBezTo>
                      <a:pt x="103" y="20"/>
                      <a:pt x="112" y="7"/>
                      <a:pt x="125" y="6"/>
                    </a:cubicBezTo>
                    <a:close/>
                  </a:path>
                </a:pathLst>
              </a:custGeom>
              <a:solidFill>
                <a:srgbClr val="0B92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3" name="Freeform 9"/>
              <p:cNvSpPr/>
              <p:nvPr/>
            </p:nvSpPr>
            <p:spPr bwMode="auto">
              <a:xfrm>
                <a:off x="3670300" y="14554200"/>
                <a:ext cx="1925638" cy="454025"/>
              </a:xfrm>
              <a:custGeom>
                <a:avLst/>
                <a:gdLst>
                  <a:gd name="T0" fmla="*/ 497 w 513"/>
                  <a:gd name="T1" fmla="*/ 57 h 121"/>
                  <a:gd name="T2" fmla="*/ 23 w 513"/>
                  <a:gd name="T3" fmla="*/ 119 h 121"/>
                  <a:gd name="T4" fmla="*/ 4 w 513"/>
                  <a:gd name="T5" fmla="*/ 105 h 121"/>
                  <a:gd name="T6" fmla="*/ 1 w 513"/>
                  <a:gd name="T7" fmla="*/ 83 h 121"/>
                  <a:gd name="T8" fmla="*/ 16 w 513"/>
                  <a:gd name="T9" fmla="*/ 64 h 121"/>
                  <a:gd name="T10" fmla="*/ 489 w 513"/>
                  <a:gd name="T11" fmla="*/ 1 h 121"/>
                  <a:gd name="T12" fmla="*/ 509 w 513"/>
                  <a:gd name="T13" fmla="*/ 16 h 121"/>
                  <a:gd name="T14" fmla="*/ 512 w 513"/>
                  <a:gd name="T15" fmla="*/ 37 h 121"/>
                  <a:gd name="T16" fmla="*/ 497 w 513"/>
                  <a:gd name="T17" fmla="*/ 57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13" h="121">
                    <a:moveTo>
                      <a:pt x="497" y="57"/>
                    </a:moveTo>
                    <a:cubicBezTo>
                      <a:pt x="23" y="119"/>
                      <a:pt x="23" y="119"/>
                      <a:pt x="23" y="119"/>
                    </a:cubicBezTo>
                    <a:cubicBezTo>
                      <a:pt x="14" y="121"/>
                      <a:pt x="5" y="114"/>
                      <a:pt x="4" y="105"/>
                    </a:cubicBezTo>
                    <a:cubicBezTo>
                      <a:pt x="1" y="83"/>
                      <a:pt x="1" y="83"/>
                      <a:pt x="1" y="83"/>
                    </a:cubicBezTo>
                    <a:cubicBezTo>
                      <a:pt x="0" y="74"/>
                      <a:pt x="6" y="65"/>
                      <a:pt x="16" y="64"/>
                    </a:cubicBezTo>
                    <a:cubicBezTo>
                      <a:pt x="489" y="1"/>
                      <a:pt x="489" y="1"/>
                      <a:pt x="489" y="1"/>
                    </a:cubicBezTo>
                    <a:cubicBezTo>
                      <a:pt x="499" y="0"/>
                      <a:pt x="507" y="6"/>
                      <a:pt x="509" y="16"/>
                    </a:cubicBezTo>
                    <a:cubicBezTo>
                      <a:pt x="512" y="37"/>
                      <a:pt x="512" y="37"/>
                      <a:pt x="512" y="37"/>
                    </a:cubicBezTo>
                    <a:cubicBezTo>
                      <a:pt x="513" y="47"/>
                      <a:pt x="506" y="56"/>
                      <a:pt x="497" y="57"/>
                    </a:cubicBezTo>
                    <a:close/>
                  </a:path>
                </a:pathLst>
              </a:custGeom>
              <a:solidFill>
                <a:srgbClr val="7F77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4" name="Freeform 10"/>
              <p:cNvSpPr/>
              <p:nvPr/>
            </p:nvSpPr>
            <p:spPr bwMode="auto">
              <a:xfrm>
                <a:off x="-989013" y="12152313"/>
                <a:ext cx="762000" cy="784225"/>
              </a:xfrm>
              <a:custGeom>
                <a:avLst/>
                <a:gdLst>
                  <a:gd name="T0" fmla="*/ 480 w 480"/>
                  <a:gd name="T1" fmla="*/ 307 h 494"/>
                  <a:gd name="T2" fmla="*/ 248 w 480"/>
                  <a:gd name="T3" fmla="*/ 0 h 494"/>
                  <a:gd name="T4" fmla="*/ 0 w 480"/>
                  <a:gd name="T5" fmla="*/ 189 h 494"/>
                  <a:gd name="T6" fmla="*/ 234 w 480"/>
                  <a:gd name="T7" fmla="*/ 494 h 494"/>
                  <a:gd name="T8" fmla="*/ 480 w 480"/>
                  <a:gd name="T9" fmla="*/ 307 h 4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0" h="494">
                    <a:moveTo>
                      <a:pt x="480" y="307"/>
                    </a:moveTo>
                    <a:lnTo>
                      <a:pt x="248" y="0"/>
                    </a:lnTo>
                    <a:lnTo>
                      <a:pt x="0" y="189"/>
                    </a:lnTo>
                    <a:lnTo>
                      <a:pt x="234" y="494"/>
                    </a:lnTo>
                    <a:lnTo>
                      <a:pt x="480" y="307"/>
                    </a:lnTo>
                    <a:close/>
                  </a:path>
                </a:pathLst>
              </a:custGeom>
              <a:solidFill>
                <a:srgbClr val="FFBA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5" name="Freeform 11"/>
              <p:cNvSpPr/>
              <p:nvPr/>
            </p:nvSpPr>
            <p:spPr bwMode="auto">
              <a:xfrm>
                <a:off x="-2062163" y="11885613"/>
                <a:ext cx="1651000" cy="1527175"/>
              </a:xfrm>
              <a:custGeom>
                <a:avLst/>
                <a:gdLst>
                  <a:gd name="T0" fmla="*/ 3 w 440"/>
                  <a:gd name="T1" fmla="*/ 43 h 407"/>
                  <a:gd name="T2" fmla="*/ 269 w 440"/>
                  <a:gd name="T3" fmla="*/ 393 h 407"/>
                  <a:gd name="T4" fmla="*/ 307 w 440"/>
                  <a:gd name="T5" fmla="*/ 398 h 407"/>
                  <a:gd name="T6" fmla="*/ 418 w 440"/>
                  <a:gd name="T7" fmla="*/ 314 h 407"/>
                  <a:gd name="T8" fmla="*/ 426 w 440"/>
                  <a:gd name="T9" fmla="*/ 256 h 407"/>
                  <a:gd name="T10" fmla="*/ 307 w 440"/>
                  <a:gd name="T11" fmla="*/ 98 h 407"/>
                  <a:gd name="T12" fmla="*/ 288 w 440"/>
                  <a:gd name="T13" fmla="*/ 112 h 407"/>
                  <a:gd name="T14" fmla="*/ 257 w 440"/>
                  <a:gd name="T15" fmla="*/ 81 h 407"/>
                  <a:gd name="T16" fmla="*/ 31 w 440"/>
                  <a:gd name="T17" fmla="*/ 23 h 407"/>
                  <a:gd name="T18" fmla="*/ 8 w 440"/>
                  <a:gd name="T19" fmla="*/ 30 h 407"/>
                  <a:gd name="T20" fmla="*/ 3 w 440"/>
                  <a:gd name="T21" fmla="*/ 43 h 4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40" h="407">
                    <a:moveTo>
                      <a:pt x="3" y="43"/>
                    </a:moveTo>
                    <a:cubicBezTo>
                      <a:pt x="269" y="393"/>
                      <a:pt x="269" y="393"/>
                      <a:pt x="269" y="393"/>
                    </a:cubicBezTo>
                    <a:cubicBezTo>
                      <a:pt x="278" y="405"/>
                      <a:pt x="295" y="407"/>
                      <a:pt x="307" y="398"/>
                    </a:cubicBezTo>
                    <a:cubicBezTo>
                      <a:pt x="418" y="314"/>
                      <a:pt x="418" y="314"/>
                      <a:pt x="418" y="314"/>
                    </a:cubicBezTo>
                    <a:cubicBezTo>
                      <a:pt x="436" y="300"/>
                      <a:pt x="440" y="274"/>
                      <a:pt x="426" y="256"/>
                    </a:cubicBezTo>
                    <a:cubicBezTo>
                      <a:pt x="307" y="98"/>
                      <a:pt x="307" y="98"/>
                      <a:pt x="307" y="98"/>
                    </a:cubicBezTo>
                    <a:cubicBezTo>
                      <a:pt x="288" y="112"/>
                      <a:pt x="288" y="112"/>
                      <a:pt x="288" y="112"/>
                    </a:cubicBezTo>
                    <a:cubicBezTo>
                      <a:pt x="257" y="81"/>
                      <a:pt x="257" y="81"/>
                      <a:pt x="257" y="81"/>
                    </a:cubicBezTo>
                    <a:cubicBezTo>
                      <a:pt x="198" y="22"/>
                      <a:pt x="111" y="0"/>
                      <a:pt x="31" y="23"/>
                    </a:cubicBezTo>
                    <a:cubicBezTo>
                      <a:pt x="8" y="30"/>
                      <a:pt x="8" y="30"/>
                      <a:pt x="8" y="30"/>
                    </a:cubicBezTo>
                    <a:cubicBezTo>
                      <a:pt x="2" y="32"/>
                      <a:pt x="0" y="39"/>
                      <a:pt x="3" y="43"/>
                    </a:cubicBezTo>
                    <a:close/>
                  </a:path>
                </a:pathLst>
              </a:custGeom>
              <a:solidFill>
                <a:srgbClr val="F1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6" name="Freeform 12"/>
              <p:cNvSpPr/>
              <p:nvPr/>
            </p:nvSpPr>
            <p:spPr bwMode="auto">
              <a:xfrm>
                <a:off x="-1495425" y="11930063"/>
                <a:ext cx="709613" cy="544513"/>
              </a:xfrm>
              <a:custGeom>
                <a:avLst/>
                <a:gdLst>
                  <a:gd name="T0" fmla="*/ 164 w 189"/>
                  <a:gd name="T1" fmla="*/ 51 h 145"/>
                  <a:gd name="T2" fmla="*/ 181 w 189"/>
                  <a:gd name="T3" fmla="*/ 74 h 145"/>
                  <a:gd name="T4" fmla="*/ 177 w 189"/>
                  <a:gd name="T5" fmla="*/ 107 h 145"/>
                  <a:gd name="T6" fmla="*/ 127 w 189"/>
                  <a:gd name="T7" fmla="*/ 145 h 145"/>
                  <a:gd name="T8" fmla="*/ 0 w 189"/>
                  <a:gd name="T9" fmla="*/ 46 h 145"/>
                  <a:gd name="T10" fmla="*/ 0 w 189"/>
                  <a:gd name="T11" fmla="*/ 0 h 145"/>
                  <a:gd name="T12" fmla="*/ 118 w 189"/>
                  <a:gd name="T13" fmla="*/ 57 h 145"/>
                  <a:gd name="T14" fmla="*/ 130 w 189"/>
                  <a:gd name="T15" fmla="*/ 47 h 145"/>
                  <a:gd name="T16" fmla="*/ 164 w 189"/>
                  <a:gd name="T17" fmla="*/ 51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9" h="145">
                    <a:moveTo>
                      <a:pt x="164" y="51"/>
                    </a:moveTo>
                    <a:cubicBezTo>
                      <a:pt x="181" y="74"/>
                      <a:pt x="181" y="74"/>
                      <a:pt x="181" y="74"/>
                    </a:cubicBezTo>
                    <a:cubicBezTo>
                      <a:pt x="189" y="84"/>
                      <a:pt x="187" y="99"/>
                      <a:pt x="177" y="107"/>
                    </a:cubicBezTo>
                    <a:cubicBezTo>
                      <a:pt x="127" y="145"/>
                      <a:pt x="127" y="145"/>
                      <a:pt x="127" y="145"/>
                    </a:cubicBezTo>
                    <a:cubicBezTo>
                      <a:pt x="127" y="145"/>
                      <a:pt x="88" y="62"/>
                      <a:pt x="0" y="4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65" y="2"/>
                      <a:pt x="118" y="57"/>
                    </a:cubicBezTo>
                    <a:cubicBezTo>
                      <a:pt x="130" y="47"/>
                      <a:pt x="130" y="47"/>
                      <a:pt x="130" y="47"/>
                    </a:cubicBezTo>
                    <a:cubicBezTo>
                      <a:pt x="140" y="39"/>
                      <a:pt x="156" y="40"/>
                      <a:pt x="164" y="51"/>
                    </a:cubicBezTo>
                    <a:close/>
                  </a:path>
                </a:pathLst>
              </a:custGeom>
              <a:solidFill>
                <a:srgbClr val="0B92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7" name="Freeform 13"/>
              <p:cNvSpPr/>
              <p:nvPr/>
            </p:nvSpPr>
            <p:spPr bwMode="auto">
              <a:xfrm>
                <a:off x="-2185988" y="11893550"/>
                <a:ext cx="1293813" cy="1620838"/>
              </a:xfrm>
              <a:custGeom>
                <a:avLst/>
                <a:gdLst>
                  <a:gd name="T0" fmla="*/ 295 w 345"/>
                  <a:gd name="T1" fmla="*/ 423 h 432"/>
                  <a:gd name="T2" fmla="*/ 6 w 345"/>
                  <a:gd name="T3" fmla="*/ 43 h 432"/>
                  <a:gd name="T4" fmla="*/ 10 w 345"/>
                  <a:gd name="T5" fmla="*/ 18 h 432"/>
                  <a:gd name="T6" fmla="*/ 27 w 345"/>
                  <a:gd name="T7" fmla="*/ 5 h 432"/>
                  <a:gd name="T8" fmla="*/ 51 w 345"/>
                  <a:gd name="T9" fmla="*/ 9 h 432"/>
                  <a:gd name="T10" fmla="*/ 340 w 345"/>
                  <a:gd name="T11" fmla="*/ 389 h 432"/>
                  <a:gd name="T12" fmla="*/ 336 w 345"/>
                  <a:gd name="T13" fmla="*/ 413 h 432"/>
                  <a:gd name="T14" fmla="*/ 319 w 345"/>
                  <a:gd name="T15" fmla="*/ 426 h 432"/>
                  <a:gd name="T16" fmla="*/ 295 w 345"/>
                  <a:gd name="T17" fmla="*/ 423 h 4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5" h="432">
                    <a:moveTo>
                      <a:pt x="295" y="423"/>
                    </a:moveTo>
                    <a:cubicBezTo>
                      <a:pt x="6" y="43"/>
                      <a:pt x="6" y="43"/>
                      <a:pt x="6" y="43"/>
                    </a:cubicBezTo>
                    <a:cubicBezTo>
                      <a:pt x="0" y="35"/>
                      <a:pt x="2" y="24"/>
                      <a:pt x="10" y="18"/>
                    </a:cubicBezTo>
                    <a:cubicBezTo>
                      <a:pt x="27" y="5"/>
                      <a:pt x="27" y="5"/>
                      <a:pt x="27" y="5"/>
                    </a:cubicBezTo>
                    <a:cubicBezTo>
                      <a:pt x="34" y="0"/>
                      <a:pt x="45" y="1"/>
                      <a:pt x="51" y="9"/>
                    </a:cubicBezTo>
                    <a:cubicBezTo>
                      <a:pt x="340" y="389"/>
                      <a:pt x="340" y="389"/>
                      <a:pt x="340" y="389"/>
                    </a:cubicBezTo>
                    <a:cubicBezTo>
                      <a:pt x="345" y="397"/>
                      <a:pt x="344" y="407"/>
                      <a:pt x="336" y="413"/>
                    </a:cubicBezTo>
                    <a:cubicBezTo>
                      <a:pt x="319" y="426"/>
                      <a:pt x="319" y="426"/>
                      <a:pt x="319" y="426"/>
                    </a:cubicBezTo>
                    <a:cubicBezTo>
                      <a:pt x="311" y="432"/>
                      <a:pt x="301" y="431"/>
                      <a:pt x="295" y="423"/>
                    </a:cubicBezTo>
                    <a:close/>
                  </a:path>
                </a:pathLst>
              </a:custGeom>
              <a:solidFill>
                <a:srgbClr val="7F77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8" name="Freeform 14"/>
              <p:cNvSpPr/>
              <p:nvPr/>
            </p:nvSpPr>
            <p:spPr bwMode="auto">
              <a:xfrm>
                <a:off x="-719138" y="9855200"/>
                <a:ext cx="3506788" cy="2949575"/>
              </a:xfrm>
              <a:custGeom>
                <a:avLst/>
                <a:gdLst>
                  <a:gd name="T0" fmla="*/ 357 w 2209"/>
                  <a:gd name="T1" fmla="*/ 1858 h 1858"/>
                  <a:gd name="T2" fmla="*/ 0 w 2209"/>
                  <a:gd name="T3" fmla="*/ 1378 h 1858"/>
                  <a:gd name="T4" fmla="*/ 1854 w 2209"/>
                  <a:gd name="T5" fmla="*/ 0 h 1858"/>
                  <a:gd name="T6" fmla="*/ 2209 w 2209"/>
                  <a:gd name="T7" fmla="*/ 480 h 1858"/>
                  <a:gd name="T8" fmla="*/ 357 w 2209"/>
                  <a:gd name="T9" fmla="*/ 1858 h 18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09" h="1858">
                    <a:moveTo>
                      <a:pt x="357" y="1858"/>
                    </a:moveTo>
                    <a:lnTo>
                      <a:pt x="0" y="1378"/>
                    </a:lnTo>
                    <a:lnTo>
                      <a:pt x="1854" y="0"/>
                    </a:lnTo>
                    <a:lnTo>
                      <a:pt x="2209" y="480"/>
                    </a:lnTo>
                    <a:lnTo>
                      <a:pt x="357" y="1858"/>
                    </a:lnTo>
                    <a:close/>
                  </a:path>
                </a:pathLst>
              </a:custGeom>
              <a:solidFill>
                <a:srgbClr val="2D33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9" name="Freeform 15"/>
              <p:cNvSpPr/>
              <p:nvPr/>
            </p:nvSpPr>
            <p:spPr bwMode="auto">
              <a:xfrm>
                <a:off x="3744913" y="9610725"/>
                <a:ext cx="1644650" cy="4170363"/>
              </a:xfrm>
              <a:custGeom>
                <a:avLst/>
                <a:gdLst>
                  <a:gd name="T0" fmla="*/ 449 w 1036"/>
                  <a:gd name="T1" fmla="*/ 2627 h 2627"/>
                  <a:gd name="T2" fmla="*/ 0 w 1036"/>
                  <a:gd name="T3" fmla="*/ 104 h 2627"/>
                  <a:gd name="T4" fmla="*/ 589 w 1036"/>
                  <a:gd name="T5" fmla="*/ 0 h 2627"/>
                  <a:gd name="T6" fmla="*/ 1036 w 1036"/>
                  <a:gd name="T7" fmla="*/ 2523 h 2627"/>
                  <a:gd name="T8" fmla="*/ 449 w 1036"/>
                  <a:gd name="T9" fmla="*/ 2627 h 26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36" h="2627">
                    <a:moveTo>
                      <a:pt x="449" y="2627"/>
                    </a:moveTo>
                    <a:lnTo>
                      <a:pt x="0" y="104"/>
                    </a:lnTo>
                    <a:lnTo>
                      <a:pt x="589" y="0"/>
                    </a:lnTo>
                    <a:lnTo>
                      <a:pt x="1036" y="2523"/>
                    </a:lnTo>
                    <a:lnTo>
                      <a:pt x="449" y="2627"/>
                    </a:lnTo>
                    <a:close/>
                  </a:path>
                </a:pathLst>
              </a:custGeom>
              <a:solidFill>
                <a:srgbClr val="2D33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0" name="Freeform 16"/>
              <p:cNvSpPr/>
              <p:nvPr/>
            </p:nvSpPr>
            <p:spPr bwMode="auto">
              <a:xfrm>
                <a:off x="3241675" y="8897938"/>
                <a:ext cx="2147888" cy="4883150"/>
              </a:xfrm>
              <a:custGeom>
                <a:avLst/>
                <a:gdLst>
                  <a:gd name="T0" fmla="*/ 388 w 572"/>
                  <a:gd name="T1" fmla="*/ 165 h 1301"/>
                  <a:gd name="T2" fmla="*/ 388 w 572"/>
                  <a:gd name="T3" fmla="*/ 117 h 1301"/>
                  <a:gd name="T4" fmla="*/ 271 w 572"/>
                  <a:gd name="T5" fmla="*/ 0 h 1301"/>
                  <a:gd name="T6" fmla="*/ 0 w 572"/>
                  <a:gd name="T7" fmla="*/ 0 h 1301"/>
                  <a:gd name="T8" fmla="*/ 0 w 572"/>
                  <a:gd name="T9" fmla="*/ 519 h 1301"/>
                  <a:gd name="T10" fmla="*/ 32 w 572"/>
                  <a:gd name="T11" fmla="*/ 521 h 1301"/>
                  <a:gd name="T12" fmla="*/ 32 w 572"/>
                  <a:gd name="T13" fmla="*/ 521 h 1301"/>
                  <a:gd name="T14" fmla="*/ 180 w 572"/>
                  <a:gd name="T15" fmla="*/ 489 h 1301"/>
                  <a:gd name="T16" fmla="*/ 324 w 572"/>
                  <a:gd name="T17" fmla="*/ 1301 h 1301"/>
                  <a:gd name="T18" fmla="*/ 572 w 572"/>
                  <a:gd name="T19" fmla="*/ 1257 h 1301"/>
                  <a:gd name="T20" fmla="*/ 386 w 572"/>
                  <a:gd name="T21" fmla="*/ 206 h 1301"/>
                  <a:gd name="T22" fmla="*/ 388 w 572"/>
                  <a:gd name="T23" fmla="*/ 165 h 13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72" h="1301">
                    <a:moveTo>
                      <a:pt x="388" y="165"/>
                    </a:moveTo>
                    <a:cubicBezTo>
                      <a:pt x="388" y="117"/>
                      <a:pt x="388" y="117"/>
                      <a:pt x="388" y="117"/>
                    </a:cubicBezTo>
                    <a:cubicBezTo>
                      <a:pt x="388" y="52"/>
                      <a:pt x="336" y="0"/>
                      <a:pt x="27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519"/>
                      <a:pt x="0" y="519"/>
                      <a:pt x="0" y="519"/>
                    </a:cubicBezTo>
                    <a:cubicBezTo>
                      <a:pt x="11" y="520"/>
                      <a:pt x="21" y="521"/>
                      <a:pt x="32" y="521"/>
                    </a:cubicBezTo>
                    <a:cubicBezTo>
                      <a:pt x="32" y="521"/>
                      <a:pt x="32" y="521"/>
                      <a:pt x="32" y="521"/>
                    </a:cubicBezTo>
                    <a:cubicBezTo>
                      <a:pt x="85" y="521"/>
                      <a:pt x="135" y="509"/>
                      <a:pt x="180" y="489"/>
                    </a:cubicBezTo>
                    <a:cubicBezTo>
                      <a:pt x="324" y="1301"/>
                      <a:pt x="324" y="1301"/>
                      <a:pt x="324" y="1301"/>
                    </a:cubicBezTo>
                    <a:cubicBezTo>
                      <a:pt x="572" y="1257"/>
                      <a:pt x="572" y="1257"/>
                      <a:pt x="572" y="1257"/>
                    </a:cubicBezTo>
                    <a:cubicBezTo>
                      <a:pt x="386" y="206"/>
                      <a:pt x="386" y="206"/>
                      <a:pt x="386" y="206"/>
                    </a:cubicBezTo>
                    <a:cubicBezTo>
                      <a:pt x="387" y="192"/>
                      <a:pt x="388" y="179"/>
                      <a:pt x="388" y="165"/>
                    </a:cubicBezTo>
                    <a:close/>
                  </a:path>
                </a:pathLst>
              </a:custGeom>
              <a:solidFill>
                <a:srgbClr val="2226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1" name="Freeform 17"/>
              <p:cNvSpPr/>
              <p:nvPr/>
            </p:nvSpPr>
            <p:spPr bwMode="auto">
              <a:xfrm>
                <a:off x="4184650" y="8897938"/>
                <a:ext cx="1204913" cy="4729163"/>
              </a:xfrm>
              <a:custGeom>
                <a:avLst/>
                <a:gdLst>
                  <a:gd name="T0" fmla="*/ 135 w 321"/>
                  <a:gd name="T1" fmla="*/ 206 h 1260"/>
                  <a:gd name="T2" fmla="*/ 137 w 321"/>
                  <a:gd name="T3" fmla="*/ 165 h 1260"/>
                  <a:gd name="T4" fmla="*/ 137 w 321"/>
                  <a:gd name="T5" fmla="*/ 117 h 1260"/>
                  <a:gd name="T6" fmla="*/ 20 w 321"/>
                  <a:gd name="T7" fmla="*/ 0 h 1260"/>
                  <a:gd name="T8" fmla="*/ 0 w 321"/>
                  <a:gd name="T9" fmla="*/ 0 h 1260"/>
                  <a:gd name="T10" fmla="*/ 117 w 321"/>
                  <a:gd name="T11" fmla="*/ 117 h 1260"/>
                  <a:gd name="T12" fmla="*/ 117 w 321"/>
                  <a:gd name="T13" fmla="*/ 165 h 1260"/>
                  <a:gd name="T14" fmla="*/ 115 w 321"/>
                  <a:gd name="T15" fmla="*/ 206 h 1260"/>
                  <a:gd name="T16" fmla="*/ 302 w 321"/>
                  <a:gd name="T17" fmla="*/ 1260 h 1260"/>
                  <a:gd name="T18" fmla="*/ 321 w 321"/>
                  <a:gd name="T19" fmla="*/ 1257 h 1260"/>
                  <a:gd name="T20" fmla="*/ 135 w 321"/>
                  <a:gd name="T21" fmla="*/ 206 h 1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21" h="1260">
                    <a:moveTo>
                      <a:pt x="135" y="206"/>
                    </a:moveTo>
                    <a:cubicBezTo>
                      <a:pt x="136" y="192"/>
                      <a:pt x="137" y="179"/>
                      <a:pt x="137" y="165"/>
                    </a:cubicBezTo>
                    <a:cubicBezTo>
                      <a:pt x="137" y="117"/>
                      <a:pt x="137" y="117"/>
                      <a:pt x="137" y="117"/>
                    </a:cubicBezTo>
                    <a:cubicBezTo>
                      <a:pt x="137" y="52"/>
                      <a:pt x="85" y="0"/>
                      <a:pt x="2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65" y="0"/>
                      <a:pt x="117" y="52"/>
                      <a:pt x="117" y="117"/>
                    </a:cubicBezTo>
                    <a:cubicBezTo>
                      <a:pt x="117" y="165"/>
                      <a:pt x="117" y="165"/>
                      <a:pt x="117" y="165"/>
                    </a:cubicBezTo>
                    <a:cubicBezTo>
                      <a:pt x="117" y="179"/>
                      <a:pt x="116" y="192"/>
                      <a:pt x="115" y="206"/>
                    </a:cubicBezTo>
                    <a:cubicBezTo>
                      <a:pt x="302" y="1260"/>
                      <a:pt x="302" y="1260"/>
                      <a:pt x="302" y="1260"/>
                    </a:cubicBezTo>
                    <a:cubicBezTo>
                      <a:pt x="321" y="1257"/>
                      <a:pt x="321" y="1257"/>
                      <a:pt x="321" y="1257"/>
                    </a:cubicBezTo>
                    <a:lnTo>
                      <a:pt x="135" y="206"/>
                    </a:lnTo>
                    <a:close/>
                  </a:path>
                </a:pathLst>
              </a:custGeom>
              <a:solidFill>
                <a:srgbClr val="2D33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2" name="Freeform 18"/>
              <p:cNvSpPr/>
              <p:nvPr/>
            </p:nvSpPr>
            <p:spPr bwMode="auto">
              <a:xfrm>
                <a:off x="1744663" y="3543300"/>
                <a:ext cx="2352675" cy="3152775"/>
              </a:xfrm>
              <a:custGeom>
                <a:avLst/>
                <a:gdLst>
                  <a:gd name="T0" fmla="*/ 627 w 627"/>
                  <a:gd name="T1" fmla="*/ 840 h 840"/>
                  <a:gd name="T2" fmla="*/ 289 w 627"/>
                  <a:gd name="T3" fmla="*/ 840 h 840"/>
                  <a:gd name="T4" fmla="*/ 0 w 627"/>
                  <a:gd name="T5" fmla="*/ 550 h 840"/>
                  <a:gd name="T6" fmla="*/ 0 w 627"/>
                  <a:gd name="T7" fmla="*/ 0 h 840"/>
                  <a:gd name="T8" fmla="*/ 627 w 627"/>
                  <a:gd name="T9" fmla="*/ 0 h 840"/>
                  <a:gd name="T10" fmla="*/ 627 w 627"/>
                  <a:gd name="T11" fmla="*/ 840 h 8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27" h="840">
                    <a:moveTo>
                      <a:pt x="627" y="840"/>
                    </a:moveTo>
                    <a:cubicBezTo>
                      <a:pt x="289" y="840"/>
                      <a:pt x="289" y="840"/>
                      <a:pt x="289" y="840"/>
                    </a:cubicBezTo>
                    <a:cubicBezTo>
                      <a:pt x="129" y="840"/>
                      <a:pt x="0" y="710"/>
                      <a:pt x="0" y="55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627" y="0"/>
                      <a:pt x="627" y="0"/>
                      <a:pt x="627" y="0"/>
                    </a:cubicBezTo>
                    <a:lnTo>
                      <a:pt x="627" y="840"/>
                    </a:lnTo>
                    <a:close/>
                  </a:path>
                </a:pathLst>
              </a:custGeom>
              <a:solidFill>
                <a:srgbClr val="FFC4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3" name="Freeform 19"/>
              <p:cNvSpPr/>
              <p:nvPr/>
            </p:nvSpPr>
            <p:spPr bwMode="auto">
              <a:xfrm>
                <a:off x="4237038" y="4578350"/>
                <a:ext cx="693738" cy="1055688"/>
              </a:xfrm>
              <a:custGeom>
                <a:avLst/>
                <a:gdLst>
                  <a:gd name="T0" fmla="*/ 23 w 185"/>
                  <a:gd name="T1" fmla="*/ 0 h 281"/>
                  <a:gd name="T2" fmla="*/ 116 w 185"/>
                  <a:gd name="T3" fmla="*/ 0 h 281"/>
                  <a:gd name="T4" fmla="*/ 173 w 185"/>
                  <a:gd name="T5" fmla="*/ 78 h 281"/>
                  <a:gd name="T6" fmla="*/ 157 w 185"/>
                  <a:gd name="T7" fmla="*/ 126 h 281"/>
                  <a:gd name="T8" fmla="*/ 20 w 185"/>
                  <a:gd name="T9" fmla="*/ 273 h 281"/>
                  <a:gd name="T10" fmla="*/ 0 w 185"/>
                  <a:gd name="T11" fmla="*/ 281 h 281"/>
                  <a:gd name="T12" fmla="*/ 23 w 185"/>
                  <a:gd name="T13" fmla="*/ 0 h 2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5" h="281">
                    <a:moveTo>
                      <a:pt x="23" y="0"/>
                    </a:moveTo>
                    <a:cubicBezTo>
                      <a:pt x="116" y="0"/>
                      <a:pt x="116" y="0"/>
                      <a:pt x="116" y="0"/>
                    </a:cubicBezTo>
                    <a:cubicBezTo>
                      <a:pt x="156" y="0"/>
                      <a:pt x="185" y="39"/>
                      <a:pt x="173" y="78"/>
                    </a:cubicBezTo>
                    <a:cubicBezTo>
                      <a:pt x="157" y="126"/>
                      <a:pt x="157" y="126"/>
                      <a:pt x="157" y="126"/>
                    </a:cubicBezTo>
                    <a:cubicBezTo>
                      <a:pt x="136" y="193"/>
                      <a:pt x="85" y="247"/>
                      <a:pt x="20" y="273"/>
                    </a:cubicBezTo>
                    <a:cubicBezTo>
                      <a:pt x="0" y="281"/>
                      <a:pt x="0" y="281"/>
                      <a:pt x="0" y="281"/>
                    </a:cubicBez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FFC4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4" name="Freeform 20"/>
              <p:cNvSpPr/>
              <p:nvPr/>
            </p:nvSpPr>
            <p:spPr bwMode="auto">
              <a:xfrm>
                <a:off x="933450" y="2170113"/>
                <a:ext cx="3757613" cy="4525963"/>
              </a:xfrm>
              <a:custGeom>
                <a:avLst/>
                <a:gdLst>
                  <a:gd name="T0" fmla="*/ 843 w 1001"/>
                  <a:gd name="T1" fmla="*/ 1206 h 1206"/>
                  <a:gd name="T2" fmla="*/ 843 w 1001"/>
                  <a:gd name="T3" fmla="*/ 628 h 1206"/>
                  <a:gd name="T4" fmla="*/ 216 w 1001"/>
                  <a:gd name="T5" fmla="*/ 366 h 1206"/>
                  <a:gd name="T6" fmla="*/ 77 w 1001"/>
                  <a:gd name="T7" fmla="*/ 299 h 1206"/>
                  <a:gd name="T8" fmla="*/ 96 w 1001"/>
                  <a:gd name="T9" fmla="*/ 128 h 1206"/>
                  <a:gd name="T10" fmla="*/ 539 w 1001"/>
                  <a:gd name="T11" fmla="*/ 23 h 1206"/>
                  <a:gd name="T12" fmla="*/ 766 w 1001"/>
                  <a:gd name="T13" fmla="*/ 143 h 1206"/>
                  <a:gd name="T14" fmla="*/ 843 w 1001"/>
                  <a:gd name="T15" fmla="*/ 348 h 1206"/>
                  <a:gd name="T16" fmla="*/ 843 w 1001"/>
                  <a:gd name="T17" fmla="*/ 348 h 1206"/>
                  <a:gd name="T18" fmla="*/ 982 w 1001"/>
                  <a:gd name="T19" fmla="*/ 573 h 1206"/>
                  <a:gd name="T20" fmla="*/ 971 w 1001"/>
                  <a:gd name="T21" fmla="*/ 628 h 1206"/>
                  <a:gd name="T22" fmla="*/ 843 w 1001"/>
                  <a:gd name="T23" fmla="*/ 1206 h 1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001" h="1206">
                    <a:moveTo>
                      <a:pt x="843" y="1206"/>
                    </a:moveTo>
                    <a:cubicBezTo>
                      <a:pt x="843" y="628"/>
                      <a:pt x="843" y="628"/>
                      <a:pt x="843" y="628"/>
                    </a:cubicBezTo>
                    <a:cubicBezTo>
                      <a:pt x="216" y="366"/>
                      <a:pt x="216" y="366"/>
                      <a:pt x="216" y="366"/>
                    </a:cubicBezTo>
                    <a:cubicBezTo>
                      <a:pt x="77" y="299"/>
                      <a:pt x="77" y="299"/>
                      <a:pt x="77" y="299"/>
                    </a:cubicBezTo>
                    <a:cubicBezTo>
                      <a:pt x="0" y="261"/>
                      <a:pt x="12" y="147"/>
                      <a:pt x="96" y="128"/>
                    </a:cubicBezTo>
                    <a:cubicBezTo>
                      <a:pt x="539" y="23"/>
                      <a:pt x="539" y="23"/>
                      <a:pt x="539" y="23"/>
                    </a:cubicBezTo>
                    <a:cubicBezTo>
                      <a:pt x="634" y="0"/>
                      <a:pt x="732" y="52"/>
                      <a:pt x="766" y="143"/>
                    </a:cubicBezTo>
                    <a:cubicBezTo>
                      <a:pt x="843" y="348"/>
                      <a:pt x="843" y="348"/>
                      <a:pt x="843" y="348"/>
                    </a:cubicBezTo>
                    <a:cubicBezTo>
                      <a:pt x="843" y="348"/>
                      <a:pt x="843" y="348"/>
                      <a:pt x="843" y="348"/>
                    </a:cubicBezTo>
                    <a:cubicBezTo>
                      <a:pt x="941" y="376"/>
                      <a:pt x="1001" y="473"/>
                      <a:pt x="982" y="573"/>
                    </a:cubicBezTo>
                    <a:cubicBezTo>
                      <a:pt x="971" y="628"/>
                      <a:pt x="971" y="628"/>
                      <a:pt x="971" y="628"/>
                    </a:cubicBezTo>
                    <a:lnTo>
                      <a:pt x="843" y="1206"/>
                    </a:lnTo>
                    <a:close/>
                  </a:path>
                </a:pathLst>
              </a:custGeom>
              <a:solidFill>
                <a:srgbClr val="4C31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5" name="Oval 21"/>
              <p:cNvSpPr>
                <a:spLocks noChangeArrowheads="1"/>
              </p:cNvSpPr>
              <p:nvPr/>
            </p:nvSpPr>
            <p:spPr bwMode="auto">
              <a:xfrm>
                <a:off x="1957388" y="4371975"/>
                <a:ext cx="642938" cy="863600"/>
              </a:xfrm>
              <a:prstGeom prst="ellipse">
                <a:avLst/>
              </a:prstGeom>
              <a:solidFill>
                <a:srgbClr val="4C31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6" name="Oval 22"/>
              <p:cNvSpPr>
                <a:spLocks noChangeArrowheads="1"/>
              </p:cNvSpPr>
              <p:nvPr/>
            </p:nvSpPr>
            <p:spPr bwMode="auto">
              <a:xfrm>
                <a:off x="2919413" y="4371975"/>
                <a:ext cx="646113" cy="863600"/>
              </a:xfrm>
              <a:prstGeom prst="ellipse">
                <a:avLst/>
              </a:prstGeom>
              <a:solidFill>
                <a:srgbClr val="4C31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7" name="Freeform 23"/>
              <p:cNvSpPr/>
              <p:nvPr/>
            </p:nvSpPr>
            <p:spPr bwMode="auto">
              <a:xfrm>
                <a:off x="2251075" y="5006975"/>
                <a:ext cx="720725" cy="806450"/>
              </a:xfrm>
              <a:custGeom>
                <a:avLst/>
                <a:gdLst>
                  <a:gd name="T0" fmla="*/ 93 w 192"/>
                  <a:gd name="T1" fmla="*/ 0 h 215"/>
                  <a:gd name="T2" fmla="*/ 20 w 192"/>
                  <a:gd name="T3" fmla="*/ 134 h 215"/>
                  <a:gd name="T4" fmla="*/ 68 w 192"/>
                  <a:gd name="T5" fmla="*/ 215 h 215"/>
                  <a:gd name="T6" fmla="*/ 192 w 192"/>
                  <a:gd name="T7" fmla="*/ 215 h 215"/>
                  <a:gd name="T8" fmla="*/ 93 w 192"/>
                  <a:gd name="T9" fmla="*/ 0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2" h="215">
                    <a:moveTo>
                      <a:pt x="93" y="0"/>
                    </a:moveTo>
                    <a:cubicBezTo>
                      <a:pt x="20" y="134"/>
                      <a:pt x="20" y="134"/>
                      <a:pt x="20" y="134"/>
                    </a:cubicBezTo>
                    <a:cubicBezTo>
                      <a:pt x="0" y="170"/>
                      <a:pt x="26" y="215"/>
                      <a:pt x="68" y="215"/>
                    </a:cubicBezTo>
                    <a:cubicBezTo>
                      <a:pt x="192" y="215"/>
                      <a:pt x="192" y="215"/>
                      <a:pt x="192" y="215"/>
                    </a:cubicBezTo>
                    <a:lnTo>
                      <a:pt x="93" y="0"/>
                    </a:lnTo>
                    <a:close/>
                  </a:path>
                </a:pathLst>
              </a:custGeom>
              <a:solidFill>
                <a:srgbClr val="F08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8" name="Freeform 24"/>
              <p:cNvSpPr/>
              <p:nvPr/>
            </p:nvSpPr>
            <p:spPr bwMode="auto">
              <a:xfrm>
                <a:off x="1885950" y="4060825"/>
                <a:ext cx="635000" cy="217488"/>
              </a:xfrm>
              <a:custGeom>
                <a:avLst/>
                <a:gdLst>
                  <a:gd name="T0" fmla="*/ 150 w 169"/>
                  <a:gd name="T1" fmla="*/ 58 h 58"/>
                  <a:gd name="T2" fmla="*/ 147 w 169"/>
                  <a:gd name="T3" fmla="*/ 57 h 58"/>
                  <a:gd name="T4" fmla="*/ 16 w 169"/>
                  <a:gd name="T5" fmla="*/ 38 h 58"/>
                  <a:gd name="T6" fmla="*/ 1 w 169"/>
                  <a:gd name="T7" fmla="*/ 17 h 58"/>
                  <a:gd name="T8" fmla="*/ 22 w 169"/>
                  <a:gd name="T9" fmla="*/ 2 h 58"/>
                  <a:gd name="T10" fmla="*/ 152 w 169"/>
                  <a:gd name="T11" fmla="*/ 22 h 58"/>
                  <a:gd name="T12" fmla="*/ 168 w 169"/>
                  <a:gd name="T13" fmla="*/ 42 h 58"/>
                  <a:gd name="T14" fmla="*/ 150 w 169"/>
                  <a:gd name="T15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9" h="58">
                    <a:moveTo>
                      <a:pt x="150" y="58"/>
                    </a:moveTo>
                    <a:cubicBezTo>
                      <a:pt x="149" y="58"/>
                      <a:pt x="148" y="58"/>
                      <a:pt x="147" y="57"/>
                    </a:cubicBezTo>
                    <a:cubicBezTo>
                      <a:pt x="16" y="38"/>
                      <a:pt x="16" y="38"/>
                      <a:pt x="16" y="38"/>
                    </a:cubicBezTo>
                    <a:cubicBezTo>
                      <a:pt x="6" y="36"/>
                      <a:pt x="0" y="27"/>
                      <a:pt x="1" y="17"/>
                    </a:cubicBezTo>
                    <a:cubicBezTo>
                      <a:pt x="3" y="7"/>
                      <a:pt x="12" y="0"/>
                      <a:pt x="22" y="2"/>
                    </a:cubicBezTo>
                    <a:cubicBezTo>
                      <a:pt x="152" y="22"/>
                      <a:pt x="152" y="22"/>
                      <a:pt x="152" y="22"/>
                    </a:cubicBezTo>
                    <a:cubicBezTo>
                      <a:pt x="162" y="23"/>
                      <a:pt x="169" y="33"/>
                      <a:pt x="168" y="42"/>
                    </a:cubicBezTo>
                    <a:cubicBezTo>
                      <a:pt x="166" y="51"/>
                      <a:pt x="159" y="58"/>
                      <a:pt x="150" y="58"/>
                    </a:cubicBezTo>
                    <a:close/>
                  </a:path>
                </a:pathLst>
              </a:custGeom>
              <a:solidFill>
                <a:srgbClr val="4C31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9" name="Freeform 25"/>
              <p:cNvSpPr/>
              <p:nvPr/>
            </p:nvSpPr>
            <p:spPr bwMode="auto">
              <a:xfrm>
                <a:off x="2922588" y="4060825"/>
                <a:ext cx="638175" cy="217488"/>
              </a:xfrm>
              <a:custGeom>
                <a:avLst/>
                <a:gdLst>
                  <a:gd name="T0" fmla="*/ 20 w 170"/>
                  <a:gd name="T1" fmla="*/ 58 h 58"/>
                  <a:gd name="T2" fmla="*/ 22 w 170"/>
                  <a:gd name="T3" fmla="*/ 57 h 58"/>
                  <a:gd name="T4" fmla="*/ 153 w 170"/>
                  <a:gd name="T5" fmla="*/ 38 h 58"/>
                  <a:gd name="T6" fmla="*/ 168 w 170"/>
                  <a:gd name="T7" fmla="*/ 17 h 58"/>
                  <a:gd name="T8" fmla="*/ 148 w 170"/>
                  <a:gd name="T9" fmla="*/ 2 h 58"/>
                  <a:gd name="T10" fmla="*/ 17 w 170"/>
                  <a:gd name="T11" fmla="*/ 22 h 58"/>
                  <a:gd name="T12" fmla="*/ 2 w 170"/>
                  <a:gd name="T13" fmla="*/ 42 h 58"/>
                  <a:gd name="T14" fmla="*/ 20 w 170"/>
                  <a:gd name="T15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0" h="58">
                    <a:moveTo>
                      <a:pt x="20" y="58"/>
                    </a:moveTo>
                    <a:cubicBezTo>
                      <a:pt x="20" y="58"/>
                      <a:pt x="21" y="58"/>
                      <a:pt x="22" y="57"/>
                    </a:cubicBezTo>
                    <a:cubicBezTo>
                      <a:pt x="153" y="38"/>
                      <a:pt x="153" y="38"/>
                      <a:pt x="153" y="38"/>
                    </a:cubicBezTo>
                    <a:cubicBezTo>
                      <a:pt x="163" y="36"/>
                      <a:pt x="170" y="27"/>
                      <a:pt x="168" y="17"/>
                    </a:cubicBezTo>
                    <a:cubicBezTo>
                      <a:pt x="167" y="7"/>
                      <a:pt x="157" y="0"/>
                      <a:pt x="148" y="2"/>
                    </a:cubicBezTo>
                    <a:cubicBezTo>
                      <a:pt x="17" y="22"/>
                      <a:pt x="17" y="22"/>
                      <a:pt x="17" y="22"/>
                    </a:cubicBezTo>
                    <a:cubicBezTo>
                      <a:pt x="7" y="23"/>
                      <a:pt x="0" y="33"/>
                      <a:pt x="2" y="42"/>
                    </a:cubicBezTo>
                    <a:cubicBezTo>
                      <a:pt x="3" y="51"/>
                      <a:pt x="11" y="58"/>
                      <a:pt x="20" y="58"/>
                    </a:cubicBezTo>
                    <a:close/>
                  </a:path>
                </a:pathLst>
              </a:custGeom>
              <a:solidFill>
                <a:srgbClr val="4C31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0" name="Freeform 26"/>
              <p:cNvSpPr/>
              <p:nvPr/>
            </p:nvSpPr>
            <p:spPr bwMode="auto">
              <a:xfrm>
                <a:off x="2273300" y="5922963"/>
                <a:ext cx="968375" cy="431800"/>
              </a:xfrm>
              <a:custGeom>
                <a:avLst/>
                <a:gdLst>
                  <a:gd name="T0" fmla="*/ 2 w 258"/>
                  <a:gd name="T1" fmla="*/ 0 h 115"/>
                  <a:gd name="T2" fmla="*/ 258 w 258"/>
                  <a:gd name="T3" fmla="*/ 0 h 115"/>
                  <a:gd name="T4" fmla="*/ 115 w 258"/>
                  <a:gd name="T5" fmla="*/ 115 h 115"/>
                  <a:gd name="T6" fmla="*/ 2 w 258"/>
                  <a:gd name="T7" fmla="*/ 0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15">
                    <a:moveTo>
                      <a:pt x="2" y="0"/>
                    </a:moveTo>
                    <a:cubicBezTo>
                      <a:pt x="258" y="0"/>
                      <a:pt x="258" y="0"/>
                      <a:pt x="258" y="0"/>
                    </a:cubicBezTo>
                    <a:cubicBezTo>
                      <a:pt x="258" y="0"/>
                      <a:pt x="231" y="115"/>
                      <a:pt x="115" y="115"/>
                    </a:cubicBezTo>
                    <a:cubicBezTo>
                      <a:pt x="0" y="115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7266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1" name="Freeform 27"/>
              <p:cNvSpPr/>
              <p:nvPr/>
            </p:nvSpPr>
            <p:spPr bwMode="auto">
              <a:xfrm>
                <a:off x="2025650" y="6789738"/>
                <a:ext cx="2673350" cy="3448050"/>
              </a:xfrm>
              <a:custGeom>
                <a:avLst/>
                <a:gdLst>
                  <a:gd name="T0" fmla="*/ 441 w 712"/>
                  <a:gd name="T1" fmla="*/ 919 h 919"/>
                  <a:gd name="T2" fmla="*/ 271 w 712"/>
                  <a:gd name="T3" fmla="*/ 919 h 919"/>
                  <a:gd name="T4" fmla="*/ 0 w 712"/>
                  <a:gd name="T5" fmla="*/ 647 h 919"/>
                  <a:gd name="T6" fmla="*/ 0 w 712"/>
                  <a:gd name="T7" fmla="*/ 0 h 919"/>
                  <a:gd name="T8" fmla="*/ 712 w 712"/>
                  <a:gd name="T9" fmla="*/ 0 h 919"/>
                  <a:gd name="T10" fmla="*/ 712 w 712"/>
                  <a:gd name="T11" fmla="*/ 647 h 919"/>
                  <a:gd name="T12" fmla="*/ 441 w 712"/>
                  <a:gd name="T13" fmla="*/ 919 h 9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12" h="919">
                    <a:moveTo>
                      <a:pt x="441" y="919"/>
                    </a:moveTo>
                    <a:cubicBezTo>
                      <a:pt x="271" y="919"/>
                      <a:pt x="271" y="919"/>
                      <a:pt x="271" y="919"/>
                    </a:cubicBezTo>
                    <a:cubicBezTo>
                      <a:pt x="121" y="919"/>
                      <a:pt x="0" y="797"/>
                      <a:pt x="0" y="64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712" y="0"/>
                      <a:pt x="712" y="0"/>
                      <a:pt x="712" y="0"/>
                    </a:cubicBezTo>
                    <a:cubicBezTo>
                      <a:pt x="712" y="647"/>
                      <a:pt x="712" y="647"/>
                      <a:pt x="712" y="647"/>
                    </a:cubicBezTo>
                    <a:cubicBezTo>
                      <a:pt x="712" y="797"/>
                      <a:pt x="591" y="919"/>
                      <a:pt x="441" y="919"/>
                    </a:cubicBezTo>
                    <a:close/>
                  </a:path>
                </a:pathLst>
              </a:custGeom>
              <a:solidFill>
                <a:srgbClr val="1C75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2" name="Freeform 28"/>
              <p:cNvSpPr/>
              <p:nvPr/>
            </p:nvSpPr>
            <p:spPr bwMode="auto">
              <a:xfrm>
                <a:off x="3241675" y="6789738"/>
                <a:ext cx="1457325" cy="3448050"/>
              </a:xfrm>
              <a:custGeom>
                <a:avLst/>
                <a:gdLst>
                  <a:gd name="T0" fmla="*/ 0 w 388"/>
                  <a:gd name="T1" fmla="*/ 919 h 919"/>
                  <a:gd name="T2" fmla="*/ 117 w 388"/>
                  <a:gd name="T3" fmla="*/ 919 h 919"/>
                  <a:gd name="T4" fmla="*/ 388 w 388"/>
                  <a:gd name="T5" fmla="*/ 647 h 919"/>
                  <a:gd name="T6" fmla="*/ 388 w 388"/>
                  <a:gd name="T7" fmla="*/ 0 h 919"/>
                  <a:gd name="T8" fmla="*/ 0 w 388"/>
                  <a:gd name="T9" fmla="*/ 0 h 919"/>
                  <a:gd name="T10" fmla="*/ 0 w 388"/>
                  <a:gd name="T11" fmla="*/ 919 h 9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88" h="919">
                    <a:moveTo>
                      <a:pt x="0" y="919"/>
                    </a:moveTo>
                    <a:cubicBezTo>
                      <a:pt x="117" y="919"/>
                      <a:pt x="117" y="919"/>
                      <a:pt x="117" y="919"/>
                    </a:cubicBezTo>
                    <a:cubicBezTo>
                      <a:pt x="267" y="919"/>
                      <a:pt x="388" y="797"/>
                      <a:pt x="388" y="647"/>
                    </a:cubicBezTo>
                    <a:cubicBezTo>
                      <a:pt x="388" y="0"/>
                      <a:pt x="388" y="0"/>
                      <a:pt x="388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919"/>
                    </a:lnTo>
                    <a:close/>
                  </a:path>
                </a:pathLst>
              </a:custGeom>
              <a:solidFill>
                <a:srgbClr val="1866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3" name="Freeform 29"/>
              <p:cNvSpPr/>
              <p:nvPr/>
            </p:nvSpPr>
            <p:spPr bwMode="auto">
              <a:xfrm>
                <a:off x="-1198563" y="4725988"/>
                <a:ext cx="3224213" cy="3001963"/>
              </a:xfrm>
              <a:custGeom>
                <a:avLst/>
                <a:gdLst>
                  <a:gd name="T0" fmla="*/ 859 w 859"/>
                  <a:gd name="T1" fmla="*/ 800 h 800"/>
                  <a:gd name="T2" fmla="*/ 341 w 859"/>
                  <a:gd name="T3" fmla="*/ 800 h 800"/>
                  <a:gd name="T4" fmla="*/ 0 w 859"/>
                  <a:gd name="T5" fmla="*/ 459 h 800"/>
                  <a:gd name="T6" fmla="*/ 0 w 859"/>
                  <a:gd name="T7" fmla="*/ 0 h 800"/>
                  <a:gd name="T8" fmla="*/ 252 w 859"/>
                  <a:gd name="T9" fmla="*/ 0 h 800"/>
                  <a:gd name="T10" fmla="*/ 252 w 859"/>
                  <a:gd name="T11" fmla="*/ 459 h 800"/>
                  <a:gd name="T12" fmla="*/ 341 w 859"/>
                  <a:gd name="T13" fmla="*/ 547 h 800"/>
                  <a:gd name="T14" fmla="*/ 859 w 859"/>
                  <a:gd name="T15" fmla="*/ 547 h 800"/>
                  <a:gd name="T16" fmla="*/ 859 w 859"/>
                  <a:gd name="T17" fmla="*/ 800 h 8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9" h="800">
                    <a:moveTo>
                      <a:pt x="859" y="800"/>
                    </a:moveTo>
                    <a:cubicBezTo>
                      <a:pt x="341" y="800"/>
                      <a:pt x="341" y="800"/>
                      <a:pt x="341" y="800"/>
                    </a:cubicBezTo>
                    <a:cubicBezTo>
                      <a:pt x="153" y="800"/>
                      <a:pt x="0" y="647"/>
                      <a:pt x="0" y="459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52" y="0"/>
                      <a:pt x="252" y="0"/>
                      <a:pt x="252" y="0"/>
                    </a:cubicBezTo>
                    <a:cubicBezTo>
                      <a:pt x="252" y="459"/>
                      <a:pt x="252" y="459"/>
                      <a:pt x="252" y="459"/>
                    </a:cubicBezTo>
                    <a:cubicBezTo>
                      <a:pt x="252" y="508"/>
                      <a:pt x="292" y="547"/>
                      <a:pt x="341" y="547"/>
                    </a:cubicBezTo>
                    <a:cubicBezTo>
                      <a:pt x="859" y="547"/>
                      <a:pt x="859" y="547"/>
                      <a:pt x="859" y="547"/>
                    </a:cubicBezTo>
                    <a:lnTo>
                      <a:pt x="859" y="800"/>
                    </a:lnTo>
                    <a:close/>
                  </a:path>
                </a:pathLst>
              </a:custGeom>
              <a:solidFill>
                <a:srgbClr val="1866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4" name="Freeform 30"/>
              <p:cNvSpPr/>
              <p:nvPr/>
            </p:nvSpPr>
            <p:spPr bwMode="auto">
              <a:xfrm>
                <a:off x="3857625" y="1922463"/>
                <a:ext cx="3679825" cy="5842000"/>
              </a:xfrm>
              <a:custGeom>
                <a:avLst/>
                <a:gdLst>
                  <a:gd name="T0" fmla="*/ 527 w 2318"/>
                  <a:gd name="T1" fmla="*/ 3680 h 3680"/>
                  <a:gd name="T2" fmla="*/ 0 w 2318"/>
                  <a:gd name="T3" fmla="*/ 3401 h 3680"/>
                  <a:gd name="T4" fmla="*/ 1788 w 2318"/>
                  <a:gd name="T5" fmla="*/ 0 h 3680"/>
                  <a:gd name="T6" fmla="*/ 2318 w 2318"/>
                  <a:gd name="T7" fmla="*/ 279 h 3680"/>
                  <a:gd name="T8" fmla="*/ 527 w 2318"/>
                  <a:gd name="T9" fmla="*/ 3680 h 36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18" h="3680">
                    <a:moveTo>
                      <a:pt x="527" y="3680"/>
                    </a:moveTo>
                    <a:lnTo>
                      <a:pt x="0" y="3401"/>
                    </a:lnTo>
                    <a:lnTo>
                      <a:pt x="1788" y="0"/>
                    </a:lnTo>
                    <a:lnTo>
                      <a:pt x="2318" y="279"/>
                    </a:lnTo>
                    <a:lnTo>
                      <a:pt x="527" y="3680"/>
                    </a:lnTo>
                    <a:close/>
                  </a:path>
                </a:pathLst>
              </a:custGeom>
              <a:solidFill>
                <a:srgbClr val="1866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5" name="Freeform 31"/>
              <p:cNvSpPr/>
              <p:nvPr/>
            </p:nvSpPr>
            <p:spPr bwMode="auto">
              <a:xfrm>
                <a:off x="3241675" y="2319338"/>
                <a:ext cx="4295775" cy="7953375"/>
              </a:xfrm>
              <a:custGeom>
                <a:avLst/>
                <a:gdLst>
                  <a:gd name="T0" fmla="*/ 1122 w 1144"/>
                  <a:gd name="T1" fmla="*/ 0 h 2119"/>
                  <a:gd name="T2" fmla="*/ 367 w 1144"/>
                  <a:gd name="T3" fmla="*/ 1438 h 2119"/>
                  <a:gd name="T4" fmla="*/ 367 w 1144"/>
                  <a:gd name="T5" fmla="*/ 1827 h 2119"/>
                  <a:gd name="T6" fmla="*/ 0 w 1144"/>
                  <a:gd name="T7" fmla="*/ 2110 h 2119"/>
                  <a:gd name="T8" fmla="*/ 117 w 1144"/>
                  <a:gd name="T9" fmla="*/ 2110 h 2119"/>
                  <a:gd name="T10" fmla="*/ 388 w 1144"/>
                  <a:gd name="T11" fmla="*/ 1838 h 2119"/>
                  <a:gd name="T12" fmla="*/ 388 w 1144"/>
                  <a:gd name="T13" fmla="*/ 1449 h 2119"/>
                  <a:gd name="T14" fmla="*/ 1144 w 1144"/>
                  <a:gd name="T15" fmla="*/ 12 h 2119"/>
                  <a:gd name="T16" fmla="*/ 1122 w 1144"/>
                  <a:gd name="T17" fmla="*/ 0 h 2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44" h="2119">
                    <a:moveTo>
                      <a:pt x="1122" y="0"/>
                    </a:moveTo>
                    <a:cubicBezTo>
                      <a:pt x="367" y="1438"/>
                      <a:pt x="367" y="1438"/>
                      <a:pt x="367" y="1438"/>
                    </a:cubicBezTo>
                    <a:cubicBezTo>
                      <a:pt x="367" y="1827"/>
                      <a:pt x="367" y="1827"/>
                      <a:pt x="367" y="1827"/>
                    </a:cubicBezTo>
                    <a:cubicBezTo>
                      <a:pt x="370" y="2119"/>
                      <a:pt x="0" y="2110"/>
                      <a:pt x="0" y="2110"/>
                    </a:cubicBezTo>
                    <a:cubicBezTo>
                      <a:pt x="117" y="2110"/>
                      <a:pt x="117" y="2110"/>
                      <a:pt x="117" y="2110"/>
                    </a:cubicBezTo>
                    <a:cubicBezTo>
                      <a:pt x="267" y="2110"/>
                      <a:pt x="388" y="1988"/>
                      <a:pt x="388" y="1838"/>
                    </a:cubicBezTo>
                    <a:cubicBezTo>
                      <a:pt x="388" y="1449"/>
                      <a:pt x="388" y="1449"/>
                      <a:pt x="388" y="1449"/>
                    </a:cubicBezTo>
                    <a:cubicBezTo>
                      <a:pt x="1144" y="12"/>
                      <a:pt x="1144" y="12"/>
                      <a:pt x="1144" y="12"/>
                    </a:cubicBezTo>
                    <a:lnTo>
                      <a:pt x="1122" y="0"/>
                    </a:lnTo>
                    <a:close/>
                  </a:path>
                </a:pathLst>
              </a:custGeom>
              <a:solidFill>
                <a:srgbClr val="1866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6" name="Freeform 32"/>
              <p:cNvSpPr/>
              <p:nvPr/>
            </p:nvSpPr>
            <p:spPr bwMode="auto">
              <a:xfrm>
                <a:off x="6680200" y="1196975"/>
                <a:ext cx="1022350" cy="1328738"/>
              </a:xfrm>
              <a:custGeom>
                <a:avLst/>
                <a:gdLst>
                  <a:gd name="T0" fmla="*/ 272 w 272"/>
                  <a:gd name="T1" fmla="*/ 26 h 354"/>
                  <a:gd name="T2" fmla="*/ 246 w 272"/>
                  <a:gd name="T3" fmla="*/ 0 h 354"/>
                  <a:gd name="T4" fmla="*/ 221 w 272"/>
                  <a:gd name="T5" fmla="*/ 0 h 354"/>
                  <a:gd name="T6" fmla="*/ 196 w 272"/>
                  <a:gd name="T7" fmla="*/ 26 h 354"/>
                  <a:gd name="T8" fmla="*/ 196 w 272"/>
                  <a:gd name="T9" fmla="*/ 96 h 354"/>
                  <a:gd name="T10" fmla="*/ 136 w 272"/>
                  <a:gd name="T11" fmla="*/ 82 h 354"/>
                  <a:gd name="T12" fmla="*/ 0 w 272"/>
                  <a:gd name="T13" fmla="*/ 218 h 354"/>
                  <a:gd name="T14" fmla="*/ 136 w 272"/>
                  <a:gd name="T15" fmla="*/ 354 h 354"/>
                  <a:gd name="T16" fmla="*/ 272 w 272"/>
                  <a:gd name="T17" fmla="*/ 218 h 354"/>
                  <a:gd name="T18" fmla="*/ 271 w 272"/>
                  <a:gd name="T19" fmla="*/ 205 h 354"/>
                  <a:gd name="T20" fmla="*/ 272 w 272"/>
                  <a:gd name="T21" fmla="*/ 205 h 354"/>
                  <a:gd name="T22" fmla="*/ 272 w 272"/>
                  <a:gd name="T23" fmla="*/ 26 h 3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72" h="354">
                    <a:moveTo>
                      <a:pt x="272" y="26"/>
                    </a:moveTo>
                    <a:cubicBezTo>
                      <a:pt x="272" y="12"/>
                      <a:pt x="260" y="0"/>
                      <a:pt x="246" y="0"/>
                    </a:cubicBezTo>
                    <a:cubicBezTo>
                      <a:pt x="221" y="0"/>
                      <a:pt x="221" y="0"/>
                      <a:pt x="221" y="0"/>
                    </a:cubicBezTo>
                    <a:cubicBezTo>
                      <a:pt x="207" y="0"/>
                      <a:pt x="196" y="12"/>
                      <a:pt x="196" y="26"/>
                    </a:cubicBezTo>
                    <a:cubicBezTo>
                      <a:pt x="196" y="96"/>
                      <a:pt x="196" y="96"/>
                      <a:pt x="196" y="96"/>
                    </a:cubicBezTo>
                    <a:cubicBezTo>
                      <a:pt x="178" y="87"/>
                      <a:pt x="157" y="82"/>
                      <a:pt x="136" y="82"/>
                    </a:cubicBezTo>
                    <a:cubicBezTo>
                      <a:pt x="61" y="82"/>
                      <a:pt x="0" y="143"/>
                      <a:pt x="0" y="218"/>
                    </a:cubicBezTo>
                    <a:cubicBezTo>
                      <a:pt x="0" y="293"/>
                      <a:pt x="61" y="354"/>
                      <a:pt x="136" y="354"/>
                    </a:cubicBezTo>
                    <a:cubicBezTo>
                      <a:pt x="211" y="354"/>
                      <a:pt x="272" y="293"/>
                      <a:pt x="272" y="218"/>
                    </a:cubicBezTo>
                    <a:cubicBezTo>
                      <a:pt x="272" y="214"/>
                      <a:pt x="271" y="210"/>
                      <a:pt x="271" y="205"/>
                    </a:cubicBezTo>
                    <a:cubicBezTo>
                      <a:pt x="272" y="205"/>
                      <a:pt x="272" y="205"/>
                      <a:pt x="272" y="205"/>
                    </a:cubicBezTo>
                    <a:lnTo>
                      <a:pt x="272" y="26"/>
                    </a:lnTo>
                    <a:close/>
                  </a:path>
                </a:pathLst>
              </a:custGeom>
              <a:solidFill>
                <a:srgbClr val="FFC4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7" name="Freeform 33"/>
              <p:cNvSpPr/>
              <p:nvPr/>
            </p:nvSpPr>
            <p:spPr bwMode="auto">
              <a:xfrm>
                <a:off x="-1236663" y="3805238"/>
                <a:ext cx="1020763" cy="1325563"/>
              </a:xfrm>
              <a:custGeom>
                <a:avLst/>
                <a:gdLst>
                  <a:gd name="T0" fmla="*/ 0 w 272"/>
                  <a:gd name="T1" fmla="*/ 25 h 353"/>
                  <a:gd name="T2" fmla="*/ 26 w 272"/>
                  <a:gd name="T3" fmla="*/ 0 h 353"/>
                  <a:gd name="T4" fmla="*/ 51 w 272"/>
                  <a:gd name="T5" fmla="*/ 0 h 353"/>
                  <a:gd name="T6" fmla="*/ 76 w 272"/>
                  <a:gd name="T7" fmla="*/ 25 h 353"/>
                  <a:gd name="T8" fmla="*/ 76 w 272"/>
                  <a:gd name="T9" fmla="*/ 96 h 353"/>
                  <a:gd name="T10" fmla="*/ 136 w 272"/>
                  <a:gd name="T11" fmla="*/ 82 h 353"/>
                  <a:gd name="T12" fmla="*/ 272 w 272"/>
                  <a:gd name="T13" fmla="*/ 218 h 353"/>
                  <a:gd name="T14" fmla="*/ 136 w 272"/>
                  <a:gd name="T15" fmla="*/ 353 h 353"/>
                  <a:gd name="T16" fmla="*/ 0 w 272"/>
                  <a:gd name="T17" fmla="*/ 218 h 353"/>
                  <a:gd name="T18" fmla="*/ 1 w 272"/>
                  <a:gd name="T19" fmla="*/ 205 h 353"/>
                  <a:gd name="T20" fmla="*/ 0 w 272"/>
                  <a:gd name="T21" fmla="*/ 205 h 353"/>
                  <a:gd name="T22" fmla="*/ 0 w 272"/>
                  <a:gd name="T23" fmla="*/ 25 h 3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72" h="353">
                    <a:moveTo>
                      <a:pt x="0" y="25"/>
                    </a:moveTo>
                    <a:cubicBezTo>
                      <a:pt x="0" y="11"/>
                      <a:pt x="12" y="0"/>
                      <a:pt x="26" y="0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65" y="0"/>
                      <a:pt x="76" y="11"/>
                      <a:pt x="76" y="25"/>
                    </a:cubicBezTo>
                    <a:cubicBezTo>
                      <a:pt x="76" y="96"/>
                      <a:pt x="76" y="96"/>
                      <a:pt x="76" y="96"/>
                    </a:cubicBezTo>
                    <a:cubicBezTo>
                      <a:pt x="94" y="87"/>
                      <a:pt x="115" y="82"/>
                      <a:pt x="136" y="82"/>
                    </a:cubicBezTo>
                    <a:cubicBezTo>
                      <a:pt x="211" y="82"/>
                      <a:pt x="272" y="143"/>
                      <a:pt x="272" y="218"/>
                    </a:cubicBezTo>
                    <a:cubicBezTo>
                      <a:pt x="272" y="293"/>
                      <a:pt x="211" y="353"/>
                      <a:pt x="136" y="353"/>
                    </a:cubicBezTo>
                    <a:cubicBezTo>
                      <a:pt x="61" y="353"/>
                      <a:pt x="0" y="293"/>
                      <a:pt x="0" y="218"/>
                    </a:cubicBezTo>
                    <a:cubicBezTo>
                      <a:pt x="0" y="213"/>
                      <a:pt x="1" y="209"/>
                      <a:pt x="1" y="205"/>
                    </a:cubicBezTo>
                    <a:cubicBezTo>
                      <a:pt x="0" y="205"/>
                      <a:pt x="0" y="205"/>
                      <a:pt x="0" y="205"/>
                    </a:cubicBez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FFC4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8" name="Freeform 34"/>
              <p:cNvSpPr/>
              <p:nvPr/>
            </p:nvSpPr>
            <p:spPr bwMode="auto">
              <a:xfrm>
                <a:off x="2584450" y="6665913"/>
                <a:ext cx="1652588" cy="325438"/>
              </a:xfrm>
              <a:custGeom>
                <a:avLst/>
                <a:gdLst>
                  <a:gd name="T0" fmla="*/ 396 w 440"/>
                  <a:gd name="T1" fmla="*/ 87 h 87"/>
                  <a:gd name="T2" fmla="*/ 43 w 440"/>
                  <a:gd name="T3" fmla="*/ 87 h 87"/>
                  <a:gd name="T4" fmla="*/ 0 w 440"/>
                  <a:gd name="T5" fmla="*/ 44 h 87"/>
                  <a:gd name="T6" fmla="*/ 0 w 440"/>
                  <a:gd name="T7" fmla="*/ 44 h 87"/>
                  <a:gd name="T8" fmla="*/ 43 w 440"/>
                  <a:gd name="T9" fmla="*/ 0 h 87"/>
                  <a:gd name="T10" fmla="*/ 396 w 440"/>
                  <a:gd name="T11" fmla="*/ 0 h 87"/>
                  <a:gd name="T12" fmla="*/ 440 w 440"/>
                  <a:gd name="T13" fmla="*/ 44 h 87"/>
                  <a:gd name="T14" fmla="*/ 440 w 440"/>
                  <a:gd name="T15" fmla="*/ 44 h 87"/>
                  <a:gd name="T16" fmla="*/ 396 w 440"/>
                  <a:gd name="T17" fmla="*/ 87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40" h="87">
                    <a:moveTo>
                      <a:pt x="396" y="87"/>
                    </a:moveTo>
                    <a:cubicBezTo>
                      <a:pt x="43" y="87"/>
                      <a:pt x="43" y="87"/>
                      <a:pt x="43" y="87"/>
                    </a:cubicBezTo>
                    <a:cubicBezTo>
                      <a:pt x="19" y="87"/>
                      <a:pt x="0" y="68"/>
                      <a:pt x="0" y="44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0" y="19"/>
                      <a:pt x="19" y="0"/>
                      <a:pt x="43" y="0"/>
                    </a:cubicBezTo>
                    <a:cubicBezTo>
                      <a:pt x="396" y="0"/>
                      <a:pt x="396" y="0"/>
                      <a:pt x="396" y="0"/>
                    </a:cubicBezTo>
                    <a:cubicBezTo>
                      <a:pt x="420" y="0"/>
                      <a:pt x="440" y="19"/>
                      <a:pt x="440" y="44"/>
                    </a:cubicBezTo>
                    <a:cubicBezTo>
                      <a:pt x="440" y="44"/>
                      <a:pt x="440" y="44"/>
                      <a:pt x="440" y="44"/>
                    </a:cubicBezTo>
                    <a:cubicBezTo>
                      <a:pt x="440" y="68"/>
                      <a:pt x="420" y="87"/>
                      <a:pt x="396" y="87"/>
                    </a:cubicBezTo>
                    <a:close/>
                  </a:path>
                </a:pathLst>
              </a:custGeom>
              <a:solidFill>
                <a:srgbClr val="EBB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9" name="Rectangle 35"/>
              <p:cNvSpPr>
                <a:spLocks noChangeArrowheads="1"/>
              </p:cNvSpPr>
              <p:nvPr/>
            </p:nvSpPr>
            <p:spPr bwMode="auto">
              <a:xfrm>
                <a:off x="2749550" y="6665913"/>
                <a:ext cx="106363" cy="325438"/>
              </a:xfrm>
              <a:prstGeom prst="rect">
                <a:avLst/>
              </a:prstGeom>
              <a:solidFill>
                <a:srgbClr val="C78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0" name="Rectangle 36"/>
              <p:cNvSpPr>
                <a:spLocks noChangeArrowheads="1"/>
              </p:cNvSpPr>
              <p:nvPr/>
            </p:nvSpPr>
            <p:spPr bwMode="auto">
              <a:xfrm>
                <a:off x="3057525" y="6665913"/>
                <a:ext cx="101600" cy="325438"/>
              </a:xfrm>
              <a:prstGeom prst="rect">
                <a:avLst/>
              </a:prstGeom>
              <a:solidFill>
                <a:srgbClr val="C78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1" name="Rectangle 37"/>
              <p:cNvSpPr>
                <a:spLocks noChangeArrowheads="1"/>
              </p:cNvSpPr>
              <p:nvPr/>
            </p:nvSpPr>
            <p:spPr bwMode="auto">
              <a:xfrm>
                <a:off x="3365500" y="6665913"/>
                <a:ext cx="101600" cy="325438"/>
              </a:xfrm>
              <a:prstGeom prst="rect">
                <a:avLst/>
              </a:prstGeom>
              <a:solidFill>
                <a:srgbClr val="C78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2" name="Rectangle 38"/>
              <p:cNvSpPr>
                <a:spLocks noChangeArrowheads="1"/>
              </p:cNvSpPr>
              <p:nvPr/>
            </p:nvSpPr>
            <p:spPr bwMode="auto">
              <a:xfrm>
                <a:off x="3670300" y="6665913"/>
                <a:ext cx="104775" cy="325438"/>
              </a:xfrm>
              <a:prstGeom prst="rect">
                <a:avLst/>
              </a:prstGeom>
              <a:solidFill>
                <a:srgbClr val="C78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3" name="Freeform 39"/>
              <p:cNvSpPr/>
              <p:nvPr/>
            </p:nvSpPr>
            <p:spPr bwMode="auto">
              <a:xfrm>
                <a:off x="3978275" y="6665913"/>
                <a:ext cx="104775" cy="325438"/>
              </a:xfrm>
              <a:custGeom>
                <a:avLst/>
                <a:gdLst>
                  <a:gd name="T0" fmla="*/ 28 w 28"/>
                  <a:gd name="T1" fmla="*/ 87 h 87"/>
                  <a:gd name="T2" fmla="*/ 28 w 28"/>
                  <a:gd name="T3" fmla="*/ 0 h 87"/>
                  <a:gd name="T4" fmla="*/ 25 w 28"/>
                  <a:gd name="T5" fmla="*/ 0 h 87"/>
                  <a:gd name="T6" fmla="*/ 0 w 28"/>
                  <a:gd name="T7" fmla="*/ 0 h 87"/>
                  <a:gd name="T8" fmla="*/ 0 w 28"/>
                  <a:gd name="T9" fmla="*/ 87 h 87"/>
                  <a:gd name="T10" fmla="*/ 25 w 28"/>
                  <a:gd name="T11" fmla="*/ 87 h 87"/>
                  <a:gd name="T12" fmla="*/ 28 w 28"/>
                  <a:gd name="T13" fmla="*/ 87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" h="87">
                    <a:moveTo>
                      <a:pt x="28" y="87"/>
                    </a:moveTo>
                    <a:cubicBezTo>
                      <a:pt x="28" y="0"/>
                      <a:pt x="28" y="0"/>
                      <a:pt x="28" y="0"/>
                    </a:cubicBezTo>
                    <a:cubicBezTo>
                      <a:pt x="27" y="0"/>
                      <a:pt x="26" y="0"/>
                      <a:pt x="25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87"/>
                      <a:pt x="0" y="87"/>
                      <a:pt x="0" y="87"/>
                    </a:cubicBezTo>
                    <a:cubicBezTo>
                      <a:pt x="25" y="87"/>
                      <a:pt x="25" y="87"/>
                      <a:pt x="25" y="87"/>
                    </a:cubicBezTo>
                    <a:cubicBezTo>
                      <a:pt x="26" y="87"/>
                      <a:pt x="27" y="87"/>
                      <a:pt x="28" y="87"/>
                    </a:cubicBezTo>
                    <a:close/>
                  </a:path>
                </a:pathLst>
              </a:custGeom>
              <a:solidFill>
                <a:srgbClr val="C78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195" name="组合 194"/>
            <p:cNvGrpSpPr/>
            <p:nvPr/>
          </p:nvGrpSpPr>
          <p:grpSpPr>
            <a:xfrm>
              <a:off x="7560650" y="147290"/>
              <a:ext cx="3928345" cy="3281710"/>
              <a:chOff x="1044627" y="1413354"/>
              <a:chExt cx="4456062" cy="3722561"/>
            </a:xfrm>
          </p:grpSpPr>
          <p:sp>
            <p:nvSpPr>
              <p:cNvPr id="196" name="Freeform 43"/>
              <p:cNvSpPr>
                <a:spLocks noEditPoints="1"/>
              </p:cNvSpPr>
              <p:nvPr/>
            </p:nvSpPr>
            <p:spPr bwMode="auto">
              <a:xfrm>
                <a:off x="2746762" y="1413354"/>
                <a:ext cx="2753927" cy="2755073"/>
              </a:xfrm>
              <a:custGeom>
                <a:avLst/>
                <a:gdLst>
                  <a:gd name="T0" fmla="*/ 1746 w 2031"/>
                  <a:gd name="T1" fmla="*/ 500 h 2031"/>
                  <a:gd name="T2" fmla="*/ 500 w 2031"/>
                  <a:gd name="T3" fmla="*/ 284 h 2031"/>
                  <a:gd name="T4" fmla="*/ 284 w 2031"/>
                  <a:gd name="T5" fmla="*/ 1531 h 2031"/>
                  <a:gd name="T6" fmla="*/ 1531 w 2031"/>
                  <a:gd name="T7" fmla="*/ 1746 h 2031"/>
                  <a:gd name="T8" fmla="*/ 1746 w 2031"/>
                  <a:gd name="T9" fmla="*/ 500 h 2031"/>
                  <a:gd name="T10" fmla="*/ 602 w 2031"/>
                  <a:gd name="T11" fmla="*/ 1307 h 2031"/>
                  <a:gd name="T12" fmla="*/ 724 w 2031"/>
                  <a:gd name="T13" fmla="*/ 602 h 2031"/>
                  <a:gd name="T14" fmla="*/ 1428 w 2031"/>
                  <a:gd name="T15" fmla="*/ 724 h 2031"/>
                  <a:gd name="T16" fmla="*/ 1307 w 2031"/>
                  <a:gd name="T17" fmla="*/ 1428 h 2031"/>
                  <a:gd name="T18" fmla="*/ 602 w 2031"/>
                  <a:gd name="T19" fmla="*/ 1307 h 20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31" h="2031">
                    <a:moveTo>
                      <a:pt x="1746" y="500"/>
                    </a:moveTo>
                    <a:cubicBezTo>
                      <a:pt x="1462" y="96"/>
                      <a:pt x="903" y="0"/>
                      <a:pt x="500" y="284"/>
                    </a:cubicBezTo>
                    <a:cubicBezTo>
                      <a:pt x="96" y="569"/>
                      <a:pt x="0" y="1127"/>
                      <a:pt x="284" y="1531"/>
                    </a:cubicBezTo>
                    <a:cubicBezTo>
                      <a:pt x="569" y="1935"/>
                      <a:pt x="1127" y="2031"/>
                      <a:pt x="1531" y="1746"/>
                    </a:cubicBezTo>
                    <a:cubicBezTo>
                      <a:pt x="1935" y="1462"/>
                      <a:pt x="2031" y="904"/>
                      <a:pt x="1746" y="500"/>
                    </a:cubicBezTo>
                    <a:moveTo>
                      <a:pt x="602" y="1307"/>
                    </a:moveTo>
                    <a:cubicBezTo>
                      <a:pt x="441" y="1078"/>
                      <a:pt x="496" y="763"/>
                      <a:pt x="724" y="602"/>
                    </a:cubicBezTo>
                    <a:cubicBezTo>
                      <a:pt x="952" y="441"/>
                      <a:pt x="1267" y="496"/>
                      <a:pt x="1428" y="724"/>
                    </a:cubicBezTo>
                    <a:cubicBezTo>
                      <a:pt x="1589" y="952"/>
                      <a:pt x="1535" y="1268"/>
                      <a:pt x="1307" y="1428"/>
                    </a:cubicBezTo>
                    <a:cubicBezTo>
                      <a:pt x="1078" y="1589"/>
                      <a:pt x="763" y="1535"/>
                      <a:pt x="602" y="1307"/>
                    </a:cubicBezTo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7" name="Freeform 44"/>
              <p:cNvSpPr/>
              <p:nvPr/>
            </p:nvSpPr>
            <p:spPr bwMode="auto">
              <a:xfrm>
                <a:off x="1356609" y="3050684"/>
                <a:ext cx="2250971" cy="1784145"/>
              </a:xfrm>
              <a:custGeom>
                <a:avLst/>
                <a:gdLst>
                  <a:gd name="T0" fmla="*/ 480 w 3925"/>
                  <a:gd name="T1" fmla="*/ 3111 h 3111"/>
                  <a:gd name="T2" fmla="*/ 0 w 3925"/>
                  <a:gd name="T3" fmla="*/ 2432 h 3111"/>
                  <a:gd name="T4" fmla="*/ 3448 w 3925"/>
                  <a:gd name="T5" fmla="*/ 0 h 3111"/>
                  <a:gd name="T6" fmla="*/ 3925 w 3925"/>
                  <a:gd name="T7" fmla="*/ 681 h 3111"/>
                  <a:gd name="T8" fmla="*/ 480 w 3925"/>
                  <a:gd name="T9" fmla="*/ 3111 h 3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25" h="3111">
                    <a:moveTo>
                      <a:pt x="480" y="3111"/>
                    </a:moveTo>
                    <a:lnTo>
                      <a:pt x="0" y="2432"/>
                    </a:lnTo>
                    <a:lnTo>
                      <a:pt x="3448" y="0"/>
                    </a:lnTo>
                    <a:lnTo>
                      <a:pt x="3925" y="681"/>
                    </a:lnTo>
                    <a:lnTo>
                      <a:pt x="480" y="311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8" name="Freeform 45"/>
              <p:cNvSpPr/>
              <p:nvPr/>
            </p:nvSpPr>
            <p:spPr bwMode="auto">
              <a:xfrm>
                <a:off x="1356609" y="3050684"/>
                <a:ext cx="2250971" cy="1784145"/>
              </a:xfrm>
              <a:custGeom>
                <a:avLst/>
                <a:gdLst>
                  <a:gd name="T0" fmla="*/ 480 w 3925"/>
                  <a:gd name="T1" fmla="*/ 3111 h 3111"/>
                  <a:gd name="T2" fmla="*/ 0 w 3925"/>
                  <a:gd name="T3" fmla="*/ 2432 h 3111"/>
                  <a:gd name="T4" fmla="*/ 3448 w 3925"/>
                  <a:gd name="T5" fmla="*/ 0 h 3111"/>
                  <a:gd name="T6" fmla="*/ 3925 w 3925"/>
                  <a:gd name="T7" fmla="*/ 681 h 3111"/>
                  <a:gd name="T8" fmla="*/ 480 w 3925"/>
                  <a:gd name="T9" fmla="*/ 3111 h 3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25" h="3111">
                    <a:moveTo>
                      <a:pt x="480" y="3111"/>
                    </a:moveTo>
                    <a:lnTo>
                      <a:pt x="0" y="2432"/>
                    </a:lnTo>
                    <a:lnTo>
                      <a:pt x="3448" y="0"/>
                    </a:lnTo>
                    <a:lnTo>
                      <a:pt x="3925" y="681"/>
                    </a:lnTo>
                    <a:lnTo>
                      <a:pt x="480" y="3111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9" name="Freeform 46"/>
              <p:cNvSpPr/>
              <p:nvPr/>
            </p:nvSpPr>
            <p:spPr bwMode="auto">
              <a:xfrm>
                <a:off x="1044627" y="3589197"/>
                <a:ext cx="1783572" cy="1546718"/>
              </a:xfrm>
              <a:custGeom>
                <a:avLst/>
                <a:gdLst>
                  <a:gd name="T0" fmla="*/ 1113 w 1315"/>
                  <a:gd name="T1" fmla="*/ 9 h 1140"/>
                  <a:gd name="T2" fmla="*/ 1315 w 1315"/>
                  <a:gd name="T3" fmla="*/ 296 h 1140"/>
                  <a:gd name="T4" fmla="*/ 1271 w 1315"/>
                  <a:gd name="T5" fmla="*/ 473 h 1140"/>
                  <a:gd name="T6" fmla="*/ 501 w 1315"/>
                  <a:gd name="T7" fmla="*/ 1016 h 1140"/>
                  <a:gd name="T8" fmla="*/ 148 w 1315"/>
                  <a:gd name="T9" fmla="*/ 931 h 1140"/>
                  <a:gd name="T10" fmla="*/ 163 w 1315"/>
                  <a:gd name="T11" fmla="*/ 535 h 1140"/>
                  <a:gd name="T12" fmla="*/ 922 w 1315"/>
                  <a:gd name="T13" fmla="*/ 0 h 1140"/>
                  <a:gd name="T14" fmla="*/ 1113 w 1315"/>
                  <a:gd name="T15" fmla="*/ 9 h 1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15" h="1140">
                    <a:moveTo>
                      <a:pt x="1113" y="9"/>
                    </a:moveTo>
                    <a:cubicBezTo>
                      <a:pt x="1315" y="296"/>
                      <a:pt x="1315" y="296"/>
                      <a:pt x="1315" y="296"/>
                    </a:cubicBezTo>
                    <a:cubicBezTo>
                      <a:pt x="1271" y="473"/>
                      <a:pt x="1271" y="473"/>
                      <a:pt x="1271" y="473"/>
                    </a:cubicBezTo>
                    <a:cubicBezTo>
                      <a:pt x="501" y="1016"/>
                      <a:pt x="501" y="1016"/>
                      <a:pt x="501" y="1016"/>
                    </a:cubicBezTo>
                    <a:cubicBezTo>
                      <a:pt x="501" y="1016"/>
                      <a:pt x="295" y="1140"/>
                      <a:pt x="148" y="931"/>
                    </a:cubicBezTo>
                    <a:cubicBezTo>
                      <a:pt x="0" y="722"/>
                      <a:pt x="121" y="565"/>
                      <a:pt x="163" y="535"/>
                    </a:cubicBezTo>
                    <a:cubicBezTo>
                      <a:pt x="922" y="0"/>
                      <a:pt x="922" y="0"/>
                      <a:pt x="922" y="0"/>
                    </a:cubicBezTo>
                    <a:cubicBezTo>
                      <a:pt x="1113" y="9"/>
                      <a:pt x="1113" y="9"/>
                      <a:pt x="1113" y="9"/>
                    </a:cubicBezTo>
                  </a:path>
                </a:pathLst>
              </a:custGeom>
              <a:solidFill>
                <a:srgbClr val="1C75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0" name="Freeform 47"/>
              <p:cNvSpPr/>
              <p:nvPr/>
            </p:nvSpPr>
            <p:spPr bwMode="auto">
              <a:xfrm>
                <a:off x="2309759" y="3578300"/>
                <a:ext cx="518440" cy="652638"/>
              </a:xfrm>
              <a:custGeom>
                <a:avLst/>
                <a:gdLst>
                  <a:gd name="T0" fmla="*/ 426 w 904"/>
                  <a:gd name="T1" fmla="*/ 41 h 1138"/>
                  <a:gd name="T2" fmla="*/ 0 w 904"/>
                  <a:gd name="T3" fmla="*/ 0 h 1138"/>
                  <a:gd name="T4" fmla="*/ 799 w 904"/>
                  <a:gd name="T5" fmla="*/ 1138 h 1138"/>
                  <a:gd name="T6" fmla="*/ 904 w 904"/>
                  <a:gd name="T7" fmla="*/ 719 h 1138"/>
                  <a:gd name="T8" fmla="*/ 426 w 904"/>
                  <a:gd name="T9" fmla="*/ 41 h 1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4" h="1138">
                    <a:moveTo>
                      <a:pt x="426" y="41"/>
                    </a:moveTo>
                    <a:lnTo>
                      <a:pt x="0" y="0"/>
                    </a:lnTo>
                    <a:lnTo>
                      <a:pt x="799" y="1138"/>
                    </a:lnTo>
                    <a:lnTo>
                      <a:pt x="904" y="719"/>
                    </a:lnTo>
                    <a:lnTo>
                      <a:pt x="426" y="41"/>
                    </a:lnTo>
                    <a:close/>
                  </a:path>
                </a:pathLst>
              </a:custGeom>
              <a:solidFill>
                <a:srgbClr val="1146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1" name="Freeform 48"/>
              <p:cNvSpPr/>
              <p:nvPr/>
            </p:nvSpPr>
            <p:spPr bwMode="auto">
              <a:xfrm>
                <a:off x="2309759" y="3578300"/>
                <a:ext cx="518440" cy="652638"/>
              </a:xfrm>
              <a:custGeom>
                <a:avLst/>
                <a:gdLst>
                  <a:gd name="T0" fmla="*/ 426 w 904"/>
                  <a:gd name="T1" fmla="*/ 41 h 1138"/>
                  <a:gd name="T2" fmla="*/ 0 w 904"/>
                  <a:gd name="T3" fmla="*/ 0 h 1138"/>
                  <a:gd name="T4" fmla="*/ 799 w 904"/>
                  <a:gd name="T5" fmla="*/ 1138 h 1138"/>
                  <a:gd name="T6" fmla="*/ 904 w 904"/>
                  <a:gd name="T7" fmla="*/ 719 h 1138"/>
                  <a:gd name="T8" fmla="*/ 426 w 904"/>
                  <a:gd name="T9" fmla="*/ 41 h 1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4" h="1138">
                    <a:moveTo>
                      <a:pt x="426" y="41"/>
                    </a:moveTo>
                    <a:lnTo>
                      <a:pt x="0" y="0"/>
                    </a:lnTo>
                    <a:lnTo>
                      <a:pt x="799" y="1138"/>
                    </a:lnTo>
                    <a:lnTo>
                      <a:pt x="904" y="719"/>
                    </a:lnTo>
                    <a:lnTo>
                      <a:pt x="426" y="41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2" name="Freeform 49"/>
              <p:cNvSpPr/>
              <p:nvPr/>
            </p:nvSpPr>
            <p:spPr bwMode="auto">
              <a:xfrm>
                <a:off x="2130828" y="3578300"/>
                <a:ext cx="637154" cy="777660"/>
              </a:xfrm>
              <a:custGeom>
                <a:avLst/>
                <a:gdLst>
                  <a:gd name="T0" fmla="*/ 802 w 1111"/>
                  <a:gd name="T1" fmla="*/ 1356 h 1356"/>
                  <a:gd name="T2" fmla="*/ 0 w 1111"/>
                  <a:gd name="T3" fmla="*/ 220 h 1356"/>
                  <a:gd name="T4" fmla="*/ 312 w 1111"/>
                  <a:gd name="T5" fmla="*/ 0 h 1356"/>
                  <a:gd name="T6" fmla="*/ 1111 w 1111"/>
                  <a:gd name="T7" fmla="*/ 1138 h 1356"/>
                  <a:gd name="T8" fmla="*/ 802 w 1111"/>
                  <a:gd name="T9" fmla="*/ 1356 h 1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11" h="1356">
                    <a:moveTo>
                      <a:pt x="802" y="1356"/>
                    </a:moveTo>
                    <a:lnTo>
                      <a:pt x="0" y="220"/>
                    </a:lnTo>
                    <a:lnTo>
                      <a:pt x="312" y="0"/>
                    </a:lnTo>
                    <a:lnTo>
                      <a:pt x="1111" y="1138"/>
                    </a:lnTo>
                    <a:lnTo>
                      <a:pt x="802" y="135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3" name="Freeform 50"/>
              <p:cNvSpPr/>
              <p:nvPr/>
            </p:nvSpPr>
            <p:spPr bwMode="auto">
              <a:xfrm>
                <a:off x="2130828" y="3578300"/>
                <a:ext cx="637154" cy="777660"/>
              </a:xfrm>
              <a:custGeom>
                <a:avLst/>
                <a:gdLst>
                  <a:gd name="T0" fmla="*/ 802 w 1111"/>
                  <a:gd name="T1" fmla="*/ 1356 h 1356"/>
                  <a:gd name="T2" fmla="*/ 0 w 1111"/>
                  <a:gd name="T3" fmla="*/ 220 h 1356"/>
                  <a:gd name="T4" fmla="*/ 312 w 1111"/>
                  <a:gd name="T5" fmla="*/ 0 h 1356"/>
                  <a:gd name="T6" fmla="*/ 1111 w 1111"/>
                  <a:gd name="T7" fmla="*/ 1138 h 1356"/>
                  <a:gd name="T8" fmla="*/ 802 w 1111"/>
                  <a:gd name="T9" fmla="*/ 1356 h 1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11" h="1356">
                    <a:moveTo>
                      <a:pt x="802" y="1356"/>
                    </a:moveTo>
                    <a:lnTo>
                      <a:pt x="0" y="220"/>
                    </a:lnTo>
                    <a:lnTo>
                      <a:pt x="312" y="0"/>
                    </a:lnTo>
                    <a:lnTo>
                      <a:pt x="1111" y="1138"/>
                    </a:lnTo>
                    <a:lnTo>
                      <a:pt x="802" y="1356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4" name="Freeform 51"/>
              <p:cNvSpPr>
                <a:spLocks noEditPoints="1"/>
              </p:cNvSpPr>
              <p:nvPr/>
            </p:nvSpPr>
            <p:spPr bwMode="auto">
              <a:xfrm>
                <a:off x="3164267" y="1831433"/>
                <a:ext cx="1917770" cy="1917770"/>
              </a:xfrm>
              <a:custGeom>
                <a:avLst/>
                <a:gdLst>
                  <a:gd name="T0" fmla="*/ 1216 w 1414"/>
                  <a:gd name="T1" fmla="*/ 349 h 1414"/>
                  <a:gd name="T2" fmla="*/ 349 w 1414"/>
                  <a:gd name="T3" fmla="*/ 199 h 1414"/>
                  <a:gd name="T4" fmla="*/ 198 w 1414"/>
                  <a:gd name="T5" fmla="*/ 1066 h 1414"/>
                  <a:gd name="T6" fmla="*/ 1066 w 1414"/>
                  <a:gd name="T7" fmla="*/ 1216 h 1414"/>
                  <a:gd name="T8" fmla="*/ 1216 w 1414"/>
                  <a:gd name="T9" fmla="*/ 349 h 1414"/>
                  <a:gd name="T10" fmla="*/ 294 w 1414"/>
                  <a:gd name="T11" fmla="*/ 999 h 1414"/>
                  <a:gd name="T12" fmla="*/ 416 w 1414"/>
                  <a:gd name="T13" fmla="*/ 294 h 1414"/>
                  <a:gd name="T14" fmla="*/ 1120 w 1414"/>
                  <a:gd name="T15" fmla="*/ 416 h 1414"/>
                  <a:gd name="T16" fmla="*/ 999 w 1414"/>
                  <a:gd name="T17" fmla="*/ 1120 h 1414"/>
                  <a:gd name="T18" fmla="*/ 294 w 1414"/>
                  <a:gd name="T19" fmla="*/ 999 h 14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14" h="1414">
                    <a:moveTo>
                      <a:pt x="1216" y="349"/>
                    </a:moveTo>
                    <a:cubicBezTo>
                      <a:pt x="1018" y="68"/>
                      <a:pt x="630" y="0"/>
                      <a:pt x="349" y="199"/>
                    </a:cubicBezTo>
                    <a:cubicBezTo>
                      <a:pt x="68" y="397"/>
                      <a:pt x="0" y="785"/>
                      <a:pt x="198" y="1066"/>
                    </a:cubicBezTo>
                    <a:cubicBezTo>
                      <a:pt x="397" y="1347"/>
                      <a:pt x="785" y="1414"/>
                      <a:pt x="1066" y="1216"/>
                    </a:cubicBezTo>
                    <a:cubicBezTo>
                      <a:pt x="1347" y="1018"/>
                      <a:pt x="1414" y="629"/>
                      <a:pt x="1216" y="349"/>
                    </a:cubicBezTo>
                    <a:moveTo>
                      <a:pt x="294" y="999"/>
                    </a:moveTo>
                    <a:cubicBezTo>
                      <a:pt x="133" y="770"/>
                      <a:pt x="188" y="455"/>
                      <a:pt x="416" y="294"/>
                    </a:cubicBezTo>
                    <a:cubicBezTo>
                      <a:pt x="644" y="133"/>
                      <a:pt x="959" y="188"/>
                      <a:pt x="1120" y="416"/>
                    </a:cubicBezTo>
                    <a:cubicBezTo>
                      <a:pt x="1281" y="644"/>
                      <a:pt x="1227" y="960"/>
                      <a:pt x="999" y="1120"/>
                    </a:cubicBezTo>
                    <a:cubicBezTo>
                      <a:pt x="770" y="1281"/>
                      <a:pt x="455" y="1227"/>
                      <a:pt x="294" y="999"/>
                    </a:cubicBezTo>
                  </a:path>
                </a:pathLst>
              </a:custGeom>
              <a:solidFill>
                <a:srgbClr val="1C75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5" name="Freeform 52"/>
              <p:cNvSpPr>
                <a:spLocks noEditPoints="1"/>
              </p:cNvSpPr>
              <p:nvPr/>
            </p:nvSpPr>
            <p:spPr bwMode="auto">
              <a:xfrm>
                <a:off x="1243630" y="3766981"/>
                <a:ext cx="3599833" cy="1250794"/>
              </a:xfrm>
              <a:custGeom>
                <a:avLst/>
                <a:gdLst>
                  <a:gd name="T0" fmla="*/ 215 w 2654"/>
                  <a:gd name="T1" fmla="*/ 922 h 922"/>
                  <a:gd name="T2" fmla="*/ 215 w 2654"/>
                  <a:gd name="T3" fmla="*/ 922 h 922"/>
                  <a:gd name="T4" fmla="*/ 215 w 2654"/>
                  <a:gd name="T5" fmla="*/ 922 h 922"/>
                  <a:gd name="T6" fmla="*/ 1 w 2654"/>
                  <a:gd name="T7" fmla="*/ 800 h 922"/>
                  <a:gd name="T8" fmla="*/ 1 w 2654"/>
                  <a:gd name="T9" fmla="*/ 800 h 922"/>
                  <a:gd name="T10" fmla="*/ 1 w 2654"/>
                  <a:gd name="T11" fmla="*/ 800 h 922"/>
                  <a:gd name="T12" fmla="*/ 1168 w 2654"/>
                  <a:gd name="T13" fmla="*/ 165 h 922"/>
                  <a:gd name="T14" fmla="*/ 1124 w 2654"/>
                  <a:gd name="T15" fmla="*/ 342 h 922"/>
                  <a:gd name="T16" fmla="*/ 2616 w 2654"/>
                  <a:gd name="T17" fmla="*/ 27 h 922"/>
                  <a:gd name="T18" fmla="*/ 2616 w 2654"/>
                  <a:gd name="T19" fmla="*/ 27 h 922"/>
                  <a:gd name="T20" fmla="*/ 2617 w 2654"/>
                  <a:gd name="T21" fmla="*/ 27 h 922"/>
                  <a:gd name="T22" fmla="*/ 2639 w 2654"/>
                  <a:gd name="T23" fmla="*/ 11 h 922"/>
                  <a:gd name="T24" fmla="*/ 2639 w 2654"/>
                  <a:gd name="T25" fmla="*/ 11 h 922"/>
                  <a:gd name="T26" fmla="*/ 2640 w 2654"/>
                  <a:gd name="T27" fmla="*/ 11 h 922"/>
                  <a:gd name="T28" fmla="*/ 2641 w 2654"/>
                  <a:gd name="T29" fmla="*/ 10 h 922"/>
                  <a:gd name="T30" fmla="*/ 2641 w 2654"/>
                  <a:gd name="T31" fmla="*/ 10 h 922"/>
                  <a:gd name="T32" fmla="*/ 2641 w 2654"/>
                  <a:gd name="T33" fmla="*/ 10 h 922"/>
                  <a:gd name="T34" fmla="*/ 2642 w 2654"/>
                  <a:gd name="T35" fmla="*/ 9 h 922"/>
                  <a:gd name="T36" fmla="*/ 2642 w 2654"/>
                  <a:gd name="T37" fmla="*/ 9 h 922"/>
                  <a:gd name="T38" fmla="*/ 2642 w 2654"/>
                  <a:gd name="T39" fmla="*/ 9 h 922"/>
                  <a:gd name="T40" fmla="*/ 2643 w 2654"/>
                  <a:gd name="T41" fmla="*/ 9 h 922"/>
                  <a:gd name="T42" fmla="*/ 2643 w 2654"/>
                  <a:gd name="T43" fmla="*/ 9 h 922"/>
                  <a:gd name="T44" fmla="*/ 2643 w 2654"/>
                  <a:gd name="T45" fmla="*/ 8 h 922"/>
                  <a:gd name="T46" fmla="*/ 2644 w 2654"/>
                  <a:gd name="T47" fmla="*/ 8 h 922"/>
                  <a:gd name="T48" fmla="*/ 2644 w 2654"/>
                  <a:gd name="T49" fmla="*/ 8 h 922"/>
                  <a:gd name="T50" fmla="*/ 2644 w 2654"/>
                  <a:gd name="T51" fmla="*/ 7 h 922"/>
                  <a:gd name="T52" fmla="*/ 2645 w 2654"/>
                  <a:gd name="T53" fmla="*/ 7 h 922"/>
                  <a:gd name="T54" fmla="*/ 2645 w 2654"/>
                  <a:gd name="T55" fmla="*/ 7 h 922"/>
                  <a:gd name="T56" fmla="*/ 2646 w 2654"/>
                  <a:gd name="T57" fmla="*/ 7 h 922"/>
                  <a:gd name="T58" fmla="*/ 2646 w 2654"/>
                  <a:gd name="T59" fmla="*/ 6 h 922"/>
                  <a:gd name="T60" fmla="*/ 2646 w 2654"/>
                  <a:gd name="T61" fmla="*/ 6 h 922"/>
                  <a:gd name="T62" fmla="*/ 2647 w 2654"/>
                  <a:gd name="T63" fmla="*/ 6 h 922"/>
                  <a:gd name="T64" fmla="*/ 2648 w 2654"/>
                  <a:gd name="T65" fmla="*/ 5 h 922"/>
                  <a:gd name="T66" fmla="*/ 2648 w 2654"/>
                  <a:gd name="T67" fmla="*/ 5 h 922"/>
                  <a:gd name="T68" fmla="*/ 2648 w 2654"/>
                  <a:gd name="T69" fmla="*/ 5 h 922"/>
                  <a:gd name="T70" fmla="*/ 2649 w 2654"/>
                  <a:gd name="T71" fmla="*/ 4 h 922"/>
                  <a:gd name="T72" fmla="*/ 2649 w 2654"/>
                  <a:gd name="T73" fmla="*/ 4 h 922"/>
                  <a:gd name="T74" fmla="*/ 2649 w 2654"/>
                  <a:gd name="T75" fmla="*/ 4 h 922"/>
                  <a:gd name="T76" fmla="*/ 2650 w 2654"/>
                  <a:gd name="T77" fmla="*/ 4 h 922"/>
                  <a:gd name="T78" fmla="*/ 2650 w 2654"/>
                  <a:gd name="T79" fmla="*/ 4 h 922"/>
                  <a:gd name="T80" fmla="*/ 2650 w 2654"/>
                  <a:gd name="T81" fmla="*/ 3 h 922"/>
                  <a:gd name="T82" fmla="*/ 2651 w 2654"/>
                  <a:gd name="T83" fmla="*/ 3 h 922"/>
                  <a:gd name="T84" fmla="*/ 2651 w 2654"/>
                  <a:gd name="T85" fmla="*/ 3 h 922"/>
                  <a:gd name="T86" fmla="*/ 2651 w 2654"/>
                  <a:gd name="T87" fmla="*/ 2 h 922"/>
                  <a:gd name="T88" fmla="*/ 2652 w 2654"/>
                  <a:gd name="T89" fmla="*/ 2 h 922"/>
                  <a:gd name="T90" fmla="*/ 2652 w 2654"/>
                  <a:gd name="T91" fmla="*/ 2 h 922"/>
                  <a:gd name="T92" fmla="*/ 2652 w 2654"/>
                  <a:gd name="T93" fmla="*/ 2 h 922"/>
                  <a:gd name="T94" fmla="*/ 2653 w 2654"/>
                  <a:gd name="T95" fmla="*/ 1 h 922"/>
                  <a:gd name="T96" fmla="*/ 2653 w 2654"/>
                  <a:gd name="T97" fmla="*/ 1 h 922"/>
                  <a:gd name="T98" fmla="*/ 2654 w 2654"/>
                  <a:gd name="T99" fmla="*/ 1 h 922"/>
                  <a:gd name="T100" fmla="*/ 2654 w 2654"/>
                  <a:gd name="T101" fmla="*/ 0 h 922"/>
                  <a:gd name="T102" fmla="*/ 2654 w 2654"/>
                  <a:gd name="T103" fmla="*/ 0 h 9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654" h="922">
                    <a:moveTo>
                      <a:pt x="215" y="922"/>
                    </a:moveTo>
                    <a:cubicBezTo>
                      <a:pt x="215" y="922"/>
                      <a:pt x="215" y="922"/>
                      <a:pt x="215" y="922"/>
                    </a:cubicBezTo>
                    <a:cubicBezTo>
                      <a:pt x="215" y="922"/>
                      <a:pt x="215" y="922"/>
                      <a:pt x="215" y="922"/>
                    </a:cubicBezTo>
                    <a:cubicBezTo>
                      <a:pt x="215" y="922"/>
                      <a:pt x="215" y="922"/>
                      <a:pt x="215" y="922"/>
                    </a:cubicBezTo>
                    <a:moveTo>
                      <a:pt x="354" y="885"/>
                    </a:moveTo>
                    <a:cubicBezTo>
                      <a:pt x="354" y="885"/>
                      <a:pt x="293" y="922"/>
                      <a:pt x="215" y="922"/>
                    </a:cubicBezTo>
                    <a:cubicBezTo>
                      <a:pt x="293" y="922"/>
                      <a:pt x="354" y="885"/>
                      <a:pt x="354" y="885"/>
                    </a:cubicBezTo>
                    <a:moveTo>
                      <a:pt x="1" y="800"/>
                    </a:moveTo>
                    <a:cubicBezTo>
                      <a:pt x="1" y="800"/>
                      <a:pt x="1" y="801"/>
                      <a:pt x="2" y="801"/>
                    </a:cubicBezTo>
                    <a:cubicBezTo>
                      <a:pt x="1" y="801"/>
                      <a:pt x="1" y="800"/>
                      <a:pt x="1" y="800"/>
                    </a:cubicBezTo>
                    <a:moveTo>
                      <a:pt x="0" y="799"/>
                    </a:moveTo>
                    <a:cubicBezTo>
                      <a:pt x="0" y="799"/>
                      <a:pt x="1" y="800"/>
                      <a:pt x="1" y="800"/>
                    </a:cubicBezTo>
                    <a:cubicBezTo>
                      <a:pt x="1" y="800"/>
                      <a:pt x="0" y="799"/>
                      <a:pt x="0" y="799"/>
                    </a:cubicBezTo>
                    <a:moveTo>
                      <a:pt x="1168" y="165"/>
                    </a:moveTo>
                    <a:cubicBezTo>
                      <a:pt x="1168" y="165"/>
                      <a:pt x="1168" y="165"/>
                      <a:pt x="1168" y="165"/>
                    </a:cubicBezTo>
                    <a:cubicBezTo>
                      <a:pt x="1124" y="342"/>
                      <a:pt x="1124" y="342"/>
                      <a:pt x="1124" y="342"/>
                    </a:cubicBezTo>
                    <a:cubicBezTo>
                      <a:pt x="1168" y="165"/>
                      <a:pt x="1168" y="165"/>
                      <a:pt x="1168" y="165"/>
                    </a:cubicBezTo>
                    <a:moveTo>
                      <a:pt x="2616" y="27"/>
                    </a:moveTo>
                    <a:cubicBezTo>
                      <a:pt x="2616" y="27"/>
                      <a:pt x="2616" y="27"/>
                      <a:pt x="2616" y="27"/>
                    </a:cubicBezTo>
                    <a:cubicBezTo>
                      <a:pt x="2616" y="27"/>
                      <a:pt x="2616" y="27"/>
                      <a:pt x="2616" y="27"/>
                    </a:cubicBezTo>
                    <a:moveTo>
                      <a:pt x="2639" y="11"/>
                    </a:moveTo>
                    <a:cubicBezTo>
                      <a:pt x="2631" y="17"/>
                      <a:pt x="2624" y="22"/>
                      <a:pt x="2617" y="27"/>
                    </a:cubicBezTo>
                    <a:cubicBezTo>
                      <a:pt x="2624" y="22"/>
                      <a:pt x="2632" y="17"/>
                      <a:pt x="2639" y="11"/>
                    </a:cubicBezTo>
                    <a:moveTo>
                      <a:pt x="2639" y="11"/>
                    </a:moveTo>
                    <a:cubicBezTo>
                      <a:pt x="2639" y="11"/>
                      <a:pt x="2639" y="11"/>
                      <a:pt x="2639" y="11"/>
                    </a:cubicBezTo>
                    <a:cubicBezTo>
                      <a:pt x="2639" y="11"/>
                      <a:pt x="2639" y="11"/>
                      <a:pt x="2639" y="11"/>
                    </a:cubicBezTo>
                    <a:moveTo>
                      <a:pt x="2640" y="11"/>
                    </a:moveTo>
                    <a:cubicBezTo>
                      <a:pt x="2640" y="11"/>
                      <a:pt x="2640" y="11"/>
                      <a:pt x="2640" y="11"/>
                    </a:cubicBezTo>
                    <a:cubicBezTo>
                      <a:pt x="2640" y="11"/>
                      <a:pt x="2640" y="11"/>
                      <a:pt x="2640" y="11"/>
                    </a:cubicBezTo>
                    <a:moveTo>
                      <a:pt x="2641" y="10"/>
                    </a:moveTo>
                    <a:cubicBezTo>
                      <a:pt x="2640" y="10"/>
                      <a:pt x="2640" y="10"/>
                      <a:pt x="2640" y="10"/>
                    </a:cubicBezTo>
                    <a:cubicBezTo>
                      <a:pt x="2640" y="10"/>
                      <a:pt x="2641" y="10"/>
                      <a:pt x="2641" y="10"/>
                    </a:cubicBezTo>
                    <a:moveTo>
                      <a:pt x="2641" y="10"/>
                    </a:moveTo>
                    <a:cubicBezTo>
                      <a:pt x="2641" y="10"/>
                      <a:pt x="2641" y="10"/>
                      <a:pt x="2641" y="10"/>
                    </a:cubicBezTo>
                    <a:cubicBezTo>
                      <a:pt x="2641" y="10"/>
                      <a:pt x="2641" y="10"/>
                      <a:pt x="2641" y="10"/>
                    </a:cubicBezTo>
                    <a:moveTo>
                      <a:pt x="2642" y="9"/>
                    </a:moveTo>
                    <a:cubicBezTo>
                      <a:pt x="2642" y="9"/>
                      <a:pt x="2642" y="9"/>
                      <a:pt x="2642" y="10"/>
                    </a:cubicBezTo>
                    <a:cubicBezTo>
                      <a:pt x="2642" y="9"/>
                      <a:pt x="2642" y="9"/>
                      <a:pt x="2642" y="9"/>
                    </a:cubicBezTo>
                    <a:moveTo>
                      <a:pt x="2642" y="9"/>
                    </a:moveTo>
                    <a:cubicBezTo>
                      <a:pt x="2642" y="9"/>
                      <a:pt x="2642" y="9"/>
                      <a:pt x="2642" y="9"/>
                    </a:cubicBezTo>
                    <a:cubicBezTo>
                      <a:pt x="2642" y="9"/>
                      <a:pt x="2642" y="9"/>
                      <a:pt x="2642" y="9"/>
                    </a:cubicBezTo>
                    <a:moveTo>
                      <a:pt x="2643" y="9"/>
                    </a:moveTo>
                    <a:cubicBezTo>
                      <a:pt x="2643" y="9"/>
                      <a:pt x="2643" y="9"/>
                      <a:pt x="2643" y="9"/>
                    </a:cubicBezTo>
                    <a:cubicBezTo>
                      <a:pt x="2643" y="9"/>
                      <a:pt x="2643" y="9"/>
                      <a:pt x="2643" y="9"/>
                    </a:cubicBezTo>
                    <a:moveTo>
                      <a:pt x="2643" y="8"/>
                    </a:moveTo>
                    <a:cubicBezTo>
                      <a:pt x="2643" y="8"/>
                      <a:pt x="2643" y="8"/>
                      <a:pt x="2643" y="8"/>
                    </a:cubicBezTo>
                    <a:cubicBezTo>
                      <a:pt x="2643" y="8"/>
                      <a:pt x="2643" y="8"/>
                      <a:pt x="2643" y="8"/>
                    </a:cubicBezTo>
                    <a:moveTo>
                      <a:pt x="2644" y="8"/>
                    </a:moveTo>
                    <a:cubicBezTo>
                      <a:pt x="2644" y="8"/>
                      <a:pt x="2644" y="8"/>
                      <a:pt x="2644" y="8"/>
                    </a:cubicBezTo>
                    <a:cubicBezTo>
                      <a:pt x="2644" y="8"/>
                      <a:pt x="2644" y="8"/>
                      <a:pt x="2644" y="8"/>
                    </a:cubicBezTo>
                    <a:moveTo>
                      <a:pt x="2645" y="7"/>
                    </a:moveTo>
                    <a:cubicBezTo>
                      <a:pt x="2645" y="7"/>
                      <a:pt x="2644" y="7"/>
                      <a:pt x="2644" y="7"/>
                    </a:cubicBezTo>
                    <a:cubicBezTo>
                      <a:pt x="2644" y="7"/>
                      <a:pt x="2645" y="7"/>
                      <a:pt x="2645" y="7"/>
                    </a:cubicBezTo>
                    <a:moveTo>
                      <a:pt x="2645" y="7"/>
                    </a:moveTo>
                    <a:cubicBezTo>
                      <a:pt x="2645" y="7"/>
                      <a:pt x="2645" y="7"/>
                      <a:pt x="2645" y="7"/>
                    </a:cubicBezTo>
                    <a:cubicBezTo>
                      <a:pt x="2645" y="7"/>
                      <a:pt x="2645" y="7"/>
                      <a:pt x="2645" y="7"/>
                    </a:cubicBezTo>
                    <a:moveTo>
                      <a:pt x="2646" y="6"/>
                    </a:moveTo>
                    <a:cubicBezTo>
                      <a:pt x="2646" y="7"/>
                      <a:pt x="2646" y="7"/>
                      <a:pt x="2646" y="7"/>
                    </a:cubicBezTo>
                    <a:cubicBezTo>
                      <a:pt x="2646" y="7"/>
                      <a:pt x="2646" y="7"/>
                      <a:pt x="2646" y="6"/>
                    </a:cubicBezTo>
                    <a:moveTo>
                      <a:pt x="2646" y="6"/>
                    </a:moveTo>
                    <a:cubicBezTo>
                      <a:pt x="2646" y="6"/>
                      <a:pt x="2646" y="6"/>
                      <a:pt x="2646" y="6"/>
                    </a:cubicBezTo>
                    <a:cubicBezTo>
                      <a:pt x="2646" y="6"/>
                      <a:pt x="2646" y="6"/>
                      <a:pt x="2646" y="6"/>
                    </a:cubicBezTo>
                    <a:moveTo>
                      <a:pt x="2647" y="6"/>
                    </a:moveTo>
                    <a:cubicBezTo>
                      <a:pt x="2647" y="6"/>
                      <a:pt x="2647" y="6"/>
                      <a:pt x="2647" y="6"/>
                    </a:cubicBezTo>
                    <a:cubicBezTo>
                      <a:pt x="2647" y="6"/>
                      <a:pt x="2647" y="6"/>
                      <a:pt x="2647" y="6"/>
                    </a:cubicBezTo>
                    <a:moveTo>
                      <a:pt x="2648" y="5"/>
                    </a:moveTo>
                    <a:cubicBezTo>
                      <a:pt x="2647" y="5"/>
                      <a:pt x="2647" y="5"/>
                      <a:pt x="2647" y="5"/>
                    </a:cubicBezTo>
                    <a:cubicBezTo>
                      <a:pt x="2647" y="5"/>
                      <a:pt x="2647" y="5"/>
                      <a:pt x="2648" y="5"/>
                    </a:cubicBezTo>
                    <a:moveTo>
                      <a:pt x="2648" y="5"/>
                    </a:moveTo>
                    <a:cubicBezTo>
                      <a:pt x="2648" y="5"/>
                      <a:pt x="2648" y="5"/>
                      <a:pt x="2648" y="5"/>
                    </a:cubicBezTo>
                    <a:cubicBezTo>
                      <a:pt x="2648" y="5"/>
                      <a:pt x="2648" y="5"/>
                      <a:pt x="2648" y="5"/>
                    </a:cubicBezTo>
                    <a:moveTo>
                      <a:pt x="2649" y="4"/>
                    </a:moveTo>
                    <a:cubicBezTo>
                      <a:pt x="2649" y="4"/>
                      <a:pt x="2649" y="5"/>
                      <a:pt x="2648" y="5"/>
                    </a:cubicBezTo>
                    <a:cubicBezTo>
                      <a:pt x="2649" y="5"/>
                      <a:pt x="2649" y="4"/>
                      <a:pt x="2649" y="4"/>
                    </a:cubicBezTo>
                    <a:moveTo>
                      <a:pt x="2649" y="4"/>
                    </a:moveTo>
                    <a:cubicBezTo>
                      <a:pt x="2649" y="4"/>
                      <a:pt x="2649" y="4"/>
                      <a:pt x="2649" y="4"/>
                    </a:cubicBezTo>
                    <a:cubicBezTo>
                      <a:pt x="2649" y="4"/>
                      <a:pt x="2649" y="4"/>
                      <a:pt x="2649" y="4"/>
                    </a:cubicBezTo>
                    <a:moveTo>
                      <a:pt x="2650" y="4"/>
                    </a:moveTo>
                    <a:cubicBezTo>
                      <a:pt x="2650" y="4"/>
                      <a:pt x="2650" y="4"/>
                      <a:pt x="2650" y="4"/>
                    </a:cubicBezTo>
                    <a:cubicBezTo>
                      <a:pt x="2650" y="4"/>
                      <a:pt x="2650" y="4"/>
                      <a:pt x="2650" y="4"/>
                    </a:cubicBezTo>
                    <a:moveTo>
                      <a:pt x="2650" y="3"/>
                    </a:moveTo>
                    <a:cubicBezTo>
                      <a:pt x="2650" y="3"/>
                      <a:pt x="2650" y="3"/>
                      <a:pt x="2650" y="3"/>
                    </a:cubicBezTo>
                    <a:cubicBezTo>
                      <a:pt x="2650" y="3"/>
                      <a:pt x="2650" y="3"/>
                      <a:pt x="2650" y="3"/>
                    </a:cubicBezTo>
                    <a:moveTo>
                      <a:pt x="2651" y="3"/>
                    </a:moveTo>
                    <a:cubicBezTo>
                      <a:pt x="2651" y="3"/>
                      <a:pt x="2651" y="3"/>
                      <a:pt x="2651" y="3"/>
                    </a:cubicBezTo>
                    <a:cubicBezTo>
                      <a:pt x="2651" y="3"/>
                      <a:pt x="2651" y="3"/>
                      <a:pt x="2651" y="3"/>
                    </a:cubicBezTo>
                    <a:moveTo>
                      <a:pt x="2651" y="2"/>
                    </a:moveTo>
                    <a:cubicBezTo>
                      <a:pt x="2651" y="2"/>
                      <a:pt x="2651" y="2"/>
                      <a:pt x="2651" y="2"/>
                    </a:cubicBezTo>
                    <a:cubicBezTo>
                      <a:pt x="2651" y="2"/>
                      <a:pt x="2651" y="2"/>
                      <a:pt x="2651" y="2"/>
                    </a:cubicBezTo>
                    <a:moveTo>
                      <a:pt x="2652" y="2"/>
                    </a:moveTo>
                    <a:cubicBezTo>
                      <a:pt x="2652" y="2"/>
                      <a:pt x="2652" y="2"/>
                      <a:pt x="2652" y="2"/>
                    </a:cubicBezTo>
                    <a:cubicBezTo>
                      <a:pt x="2652" y="2"/>
                      <a:pt x="2652" y="2"/>
                      <a:pt x="2652" y="2"/>
                    </a:cubicBezTo>
                    <a:moveTo>
                      <a:pt x="2653" y="2"/>
                    </a:moveTo>
                    <a:cubicBezTo>
                      <a:pt x="2653" y="2"/>
                      <a:pt x="2653" y="2"/>
                      <a:pt x="2652" y="2"/>
                    </a:cubicBezTo>
                    <a:cubicBezTo>
                      <a:pt x="2653" y="2"/>
                      <a:pt x="2653" y="2"/>
                      <a:pt x="2653" y="2"/>
                    </a:cubicBezTo>
                    <a:moveTo>
                      <a:pt x="2653" y="1"/>
                    </a:moveTo>
                    <a:cubicBezTo>
                      <a:pt x="2653" y="1"/>
                      <a:pt x="2653" y="1"/>
                      <a:pt x="2653" y="1"/>
                    </a:cubicBezTo>
                    <a:cubicBezTo>
                      <a:pt x="2653" y="1"/>
                      <a:pt x="2653" y="1"/>
                      <a:pt x="2653" y="1"/>
                    </a:cubicBezTo>
                    <a:moveTo>
                      <a:pt x="2654" y="1"/>
                    </a:moveTo>
                    <a:cubicBezTo>
                      <a:pt x="2654" y="1"/>
                      <a:pt x="2654" y="1"/>
                      <a:pt x="2654" y="1"/>
                    </a:cubicBezTo>
                    <a:cubicBezTo>
                      <a:pt x="2654" y="1"/>
                      <a:pt x="2654" y="1"/>
                      <a:pt x="2654" y="1"/>
                    </a:cubicBezTo>
                    <a:moveTo>
                      <a:pt x="2654" y="0"/>
                    </a:moveTo>
                    <a:cubicBezTo>
                      <a:pt x="2654" y="0"/>
                      <a:pt x="2654" y="0"/>
                      <a:pt x="2654" y="0"/>
                    </a:cubicBezTo>
                    <a:cubicBezTo>
                      <a:pt x="2654" y="0"/>
                      <a:pt x="2654" y="0"/>
                      <a:pt x="2654" y="0"/>
                    </a:cubicBezTo>
                  </a:path>
                </a:pathLst>
              </a:custGeom>
              <a:solidFill>
                <a:srgbClr val="DEDE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6" name="Freeform 53"/>
              <p:cNvSpPr/>
              <p:nvPr/>
            </p:nvSpPr>
            <p:spPr bwMode="auto">
              <a:xfrm>
                <a:off x="3284702" y="2136532"/>
                <a:ext cx="2203944" cy="1867876"/>
              </a:xfrm>
              <a:custGeom>
                <a:avLst/>
                <a:gdLst>
                  <a:gd name="T0" fmla="*/ 1147 w 1625"/>
                  <a:gd name="T1" fmla="*/ 153 h 1377"/>
                  <a:gd name="T2" fmla="*/ 619 w 1625"/>
                  <a:gd name="T3" fmla="*/ 1105 h 1377"/>
                  <a:gd name="T4" fmla="*/ 0 w 1625"/>
                  <a:gd name="T5" fmla="*/ 1129 h 1377"/>
                  <a:gd name="T6" fmla="*/ 1111 w 1625"/>
                  <a:gd name="T7" fmla="*/ 1229 h 1377"/>
                  <a:gd name="T8" fmla="*/ 1112 w 1625"/>
                  <a:gd name="T9" fmla="*/ 1229 h 1377"/>
                  <a:gd name="T10" fmla="*/ 1134 w 1625"/>
                  <a:gd name="T11" fmla="*/ 1213 h 1377"/>
                  <a:gd name="T12" fmla="*/ 1134 w 1625"/>
                  <a:gd name="T13" fmla="*/ 1213 h 1377"/>
                  <a:gd name="T14" fmla="*/ 1135 w 1625"/>
                  <a:gd name="T15" fmla="*/ 1213 h 1377"/>
                  <a:gd name="T16" fmla="*/ 1136 w 1625"/>
                  <a:gd name="T17" fmla="*/ 1212 h 1377"/>
                  <a:gd name="T18" fmla="*/ 1136 w 1625"/>
                  <a:gd name="T19" fmla="*/ 1212 h 1377"/>
                  <a:gd name="T20" fmla="*/ 1137 w 1625"/>
                  <a:gd name="T21" fmla="*/ 1211 h 1377"/>
                  <a:gd name="T22" fmla="*/ 1137 w 1625"/>
                  <a:gd name="T23" fmla="*/ 1211 h 1377"/>
                  <a:gd name="T24" fmla="*/ 1138 w 1625"/>
                  <a:gd name="T25" fmla="*/ 1211 h 1377"/>
                  <a:gd name="T26" fmla="*/ 1138 w 1625"/>
                  <a:gd name="T27" fmla="*/ 1210 h 1377"/>
                  <a:gd name="T28" fmla="*/ 1139 w 1625"/>
                  <a:gd name="T29" fmla="*/ 1210 h 1377"/>
                  <a:gd name="T30" fmla="*/ 1140 w 1625"/>
                  <a:gd name="T31" fmla="*/ 1209 h 1377"/>
                  <a:gd name="T32" fmla="*/ 1140 w 1625"/>
                  <a:gd name="T33" fmla="*/ 1209 h 1377"/>
                  <a:gd name="T34" fmla="*/ 1141 w 1625"/>
                  <a:gd name="T35" fmla="*/ 1208 h 1377"/>
                  <a:gd name="T36" fmla="*/ 1141 w 1625"/>
                  <a:gd name="T37" fmla="*/ 1208 h 1377"/>
                  <a:gd name="T38" fmla="*/ 1142 w 1625"/>
                  <a:gd name="T39" fmla="*/ 1208 h 1377"/>
                  <a:gd name="T40" fmla="*/ 1143 w 1625"/>
                  <a:gd name="T41" fmla="*/ 1207 h 1377"/>
                  <a:gd name="T42" fmla="*/ 1143 w 1625"/>
                  <a:gd name="T43" fmla="*/ 1207 h 1377"/>
                  <a:gd name="T44" fmla="*/ 1144 w 1625"/>
                  <a:gd name="T45" fmla="*/ 1206 h 1377"/>
                  <a:gd name="T46" fmla="*/ 1144 w 1625"/>
                  <a:gd name="T47" fmla="*/ 1206 h 1377"/>
                  <a:gd name="T48" fmla="*/ 1145 w 1625"/>
                  <a:gd name="T49" fmla="*/ 1206 h 1377"/>
                  <a:gd name="T50" fmla="*/ 1145 w 1625"/>
                  <a:gd name="T51" fmla="*/ 1205 h 1377"/>
                  <a:gd name="T52" fmla="*/ 1146 w 1625"/>
                  <a:gd name="T53" fmla="*/ 1205 h 1377"/>
                  <a:gd name="T54" fmla="*/ 1146 w 1625"/>
                  <a:gd name="T55" fmla="*/ 1204 h 1377"/>
                  <a:gd name="T56" fmla="*/ 1147 w 1625"/>
                  <a:gd name="T57" fmla="*/ 1204 h 1377"/>
                  <a:gd name="T58" fmla="*/ 1148 w 1625"/>
                  <a:gd name="T59" fmla="*/ 1204 h 1377"/>
                  <a:gd name="T60" fmla="*/ 1148 w 1625"/>
                  <a:gd name="T61" fmla="*/ 1203 h 1377"/>
                  <a:gd name="T62" fmla="*/ 1149 w 1625"/>
                  <a:gd name="T63" fmla="*/ 1203 h 1377"/>
                  <a:gd name="T64" fmla="*/ 1149 w 1625"/>
                  <a:gd name="T65" fmla="*/ 1202 h 13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625" h="1377">
                    <a:moveTo>
                      <a:pt x="1372" y="0"/>
                    </a:moveTo>
                    <a:cubicBezTo>
                      <a:pt x="1147" y="153"/>
                      <a:pt x="1147" y="153"/>
                      <a:pt x="1147" y="153"/>
                    </a:cubicBezTo>
                    <a:cubicBezTo>
                      <a:pt x="1320" y="431"/>
                      <a:pt x="1248" y="800"/>
                      <a:pt x="977" y="991"/>
                    </a:cubicBezTo>
                    <a:cubicBezTo>
                      <a:pt x="868" y="1068"/>
                      <a:pt x="743" y="1105"/>
                      <a:pt x="619" y="1105"/>
                    </a:cubicBezTo>
                    <a:cubicBezTo>
                      <a:pt x="479" y="1105"/>
                      <a:pt x="341" y="1058"/>
                      <a:pt x="229" y="968"/>
                    </a:cubicBezTo>
                    <a:cubicBezTo>
                      <a:pt x="0" y="1129"/>
                      <a:pt x="0" y="1129"/>
                      <a:pt x="0" y="1129"/>
                    </a:cubicBezTo>
                    <a:cubicBezTo>
                      <a:pt x="170" y="1291"/>
                      <a:pt x="393" y="1377"/>
                      <a:pt x="619" y="1377"/>
                    </a:cubicBezTo>
                    <a:cubicBezTo>
                      <a:pt x="789" y="1377"/>
                      <a:pt x="960" y="1329"/>
                      <a:pt x="1111" y="1229"/>
                    </a:cubicBezTo>
                    <a:cubicBezTo>
                      <a:pt x="1111" y="1229"/>
                      <a:pt x="1111" y="1229"/>
                      <a:pt x="1111" y="1229"/>
                    </a:cubicBezTo>
                    <a:cubicBezTo>
                      <a:pt x="1111" y="1229"/>
                      <a:pt x="1112" y="1229"/>
                      <a:pt x="1112" y="1229"/>
                    </a:cubicBezTo>
                    <a:cubicBezTo>
                      <a:pt x="1119" y="1224"/>
                      <a:pt x="1126" y="1219"/>
                      <a:pt x="1134" y="1213"/>
                    </a:cubicBezTo>
                    <a:cubicBezTo>
                      <a:pt x="1134" y="1213"/>
                      <a:pt x="1134" y="1213"/>
                      <a:pt x="1134" y="1213"/>
                    </a:cubicBezTo>
                    <a:cubicBezTo>
                      <a:pt x="1134" y="1213"/>
                      <a:pt x="1134" y="1213"/>
                      <a:pt x="1134" y="1213"/>
                    </a:cubicBezTo>
                    <a:cubicBezTo>
                      <a:pt x="1134" y="1213"/>
                      <a:pt x="1134" y="1213"/>
                      <a:pt x="1134" y="1213"/>
                    </a:cubicBezTo>
                    <a:cubicBezTo>
                      <a:pt x="1135" y="1213"/>
                      <a:pt x="1135" y="1213"/>
                      <a:pt x="1135" y="1213"/>
                    </a:cubicBezTo>
                    <a:cubicBezTo>
                      <a:pt x="1135" y="1213"/>
                      <a:pt x="1135" y="1213"/>
                      <a:pt x="1135" y="1213"/>
                    </a:cubicBezTo>
                    <a:cubicBezTo>
                      <a:pt x="1135" y="1213"/>
                      <a:pt x="1135" y="1212"/>
                      <a:pt x="1135" y="1212"/>
                    </a:cubicBezTo>
                    <a:cubicBezTo>
                      <a:pt x="1135" y="1212"/>
                      <a:pt x="1135" y="1212"/>
                      <a:pt x="1136" y="1212"/>
                    </a:cubicBezTo>
                    <a:cubicBezTo>
                      <a:pt x="1136" y="1212"/>
                      <a:pt x="1136" y="1212"/>
                      <a:pt x="1136" y="1212"/>
                    </a:cubicBezTo>
                    <a:cubicBezTo>
                      <a:pt x="1136" y="1212"/>
                      <a:pt x="1136" y="1212"/>
                      <a:pt x="1136" y="1212"/>
                    </a:cubicBezTo>
                    <a:cubicBezTo>
                      <a:pt x="1136" y="1212"/>
                      <a:pt x="1136" y="1212"/>
                      <a:pt x="1137" y="1212"/>
                    </a:cubicBezTo>
                    <a:cubicBezTo>
                      <a:pt x="1137" y="1211"/>
                      <a:pt x="1137" y="1211"/>
                      <a:pt x="1137" y="1211"/>
                    </a:cubicBezTo>
                    <a:cubicBezTo>
                      <a:pt x="1137" y="1211"/>
                      <a:pt x="1137" y="1211"/>
                      <a:pt x="1137" y="1211"/>
                    </a:cubicBezTo>
                    <a:cubicBezTo>
                      <a:pt x="1137" y="1211"/>
                      <a:pt x="1137" y="1211"/>
                      <a:pt x="1137" y="1211"/>
                    </a:cubicBezTo>
                    <a:cubicBezTo>
                      <a:pt x="1137" y="1211"/>
                      <a:pt x="1138" y="1211"/>
                      <a:pt x="1138" y="1211"/>
                    </a:cubicBezTo>
                    <a:cubicBezTo>
                      <a:pt x="1138" y="1211"/>
                      <a:pt x="1138" y="1211"/>
                      <a:pt x="1138" y="1211"/>
                    </a:cubicBezTo>
                    <a:cubicBezTo>
                      <a:pt x="1138" y="1210"/>
                      <a:pt x="1138" y="1210"/>
                      <a:pt x="1138" y="1210"/>
                    </a:cubicBezTo>
                    <a:cubicBezTo>
                      <a:pt x="1138" y="1210"/>
                      <a:pt x="1138" y="1210"/>
                      <a:pt x="1138" y="1210"/>
                    </a:cubicBezTo>
                    <a:cubicBezTo>
                      <a:pt x="1139" y="1210"/>
                      <a:pt x="1139" y="1210"/>
                      <a:pt x="1139" y="1210"/>
                    </a:cubicBezTo>
                    <a:cubicBezTo>
                      <a:pt x="1139" y="1210"/>
                      <a:pt x="1139" y="1210"/>
                      <a:pt x="1139" y="1210"/>
                    </a:cubicBezTo>
                    <a:cubicBezTo>
                      <a:pt x="1139" y="1210"/>
                      <a:pt x="1139" y="1210"/>
                      <a:pt x="1139" y="1209"/>
                    </a:cubicBezTo>
                    <a:cubicBezTo>
                      <a:pt x="1139" y="1209"/>
                      <a:pt x="1140" y="1209"/>
                      <a:pt x="1140" y="1209"/>
                    </a:cubicBezTo>
                    <a:cubicBezTo>
                      <a:pt x="1140" y="1209"/>
                      <a:pt x="1140" y="1209"/>
                      <a:pt x="1140" y="1209"/>
                    </a:cubicBezTo>
                    <a:cubicBezTo>
                      <a:pt x="1140" y="1209"/>
                      <a:pt x="1140" y="1209"/>
                      <a:pt x="1140" y="1209"/>
                    </a:cubicBezTo>
                    <a:cubicBezTo>
                      <a:pt x="1140" y="1209"/>
                      <a:pt x="1140" y="1209"/>
                      <a:pt x="1141" y="1209"/>
                    </a:cubicBezTo>
                    <a:cubicBezTo>
                      <a:pt x="1141" y="1209"/>
                      <a:pt x="1141" y="1209"/>
                      <a:pt x="1141" y="1208"/>
                    </a:cubicBezTo>
                    <a:cubicBezTo>
                      <a:pt x="1141" y="1208"/>
                      <a:pt x="1141" y="1208"/>
                      <a:pt x="1141" y="1208"/>
                    </a:cubicBezTo>
                    <a:cubicBezTo>
                      <a:pt x="1141" y="1208"/>
                      <a:pt x="1141" y="1208"/>
                      <a:pt x="1141" y="1208"/>
                    </a:cubicBezTo>
                    <a:cubicBezTo>
                      <a:pt x="1141" y="1208"/>
                      <a:pt x="1142" y="1208"/>
                      <a:pt x="1142" y="1208"/>
                    </a:cubicBezTo>
                    <a:cubicBezTo>
                      <a:pt x="1142" y="1208"/>
                      <a:pt x="1142" y="1208"/>
                      <a:pt x="1142" y="1208"/>
                    </a:cubicBezTo>
                    <a:cubicBezTo>
                      <a:pt x="1142" y="1208"/>
                      <a:pt x="1142" y="1207"/>
                      <a:pt x="1142" y="1207"/>
                    </a:cubicBezTo>
                    <a:cubicBezTo>
                      <a:pt x="1142" y="1207"/>
                      <a:pt x="1142" y="1207"/>
                      <a:pt x="1143" y="1207"/>
                    </a:cubicBezTo>
                    <a:cubicBezTo>
                      <a:pt x="1143" y="1207"/>
                      <a:pt x="1143" y="1207"/>
                      <a:pt x="1143" y="1207"/>
                    </a:cubicBezTo>
                    <a:cubicBezTo>
                      <a:pt x="1143" y="1207"/>
                      <a:pt x="1143" y="1207"/>
                      <a:pt x="1143" y="1207"/>
                    </a:cubicBezTo>
                    <a:cubicBezTo>
                      <a:pt x="1143" y="1207"/>
                      <a:pt x="1143" y="1207"/>
                      <a:pt x="1143" y="1207"/>
                    </a:cubicBezTo>
                    <a:cubicBezTo>
                      <a:pt x="1144" y="1207"/>
                      <a:pt x="1144" y="1206"/>
                      <a:pt x="1144" y="1206"/>
                    </a:cubicBezTo>
                    <a:cubicBezTo>
                      <a:pt x="1144" y="1206"/>
                      <a:pt x="1144" y="1206"/>
                      <a:pt x="1144" y="1206"/>
                    </a:cubicBezTo>
                    <a:cubicBezTo>
                      <a:pt x="1144" y="1206"/>
                      <a:pt x="1144" y="1206"/>
                      <a:pt x="1144" y="1206"/>
                    </a:cubicBezTo>
                    <a:cubicBezTo>
                      <a:pt x="1144" y="1206"/>
                      <a:pt x="1144" y="1206"/>
                      <a:pt x="1145" y="1206"/>
                    </a:cubicBezTo>
                    <a:cubicBezTo>
                      <a:pt x="1145" y="1206"/>
                      <a:pt x="1145" y="1206"/>
                      <a:pt x="1145" y="1206"/>
                    </a:cubicBezTo>
                    <a:cubicBezTo>
                      <a:pt x="1145" y="1205"/>
                      <a:pt x="1145" y="1205"/>
                      <a:pt x="1145" y="1205"/>
                    </a:cubicBezTo>
                    <a:cubicBezTo>
                      <a:pt x="1145" y="1205"/>
                      <a:pt x="1145" y="1205"/>
                      <a:pt x="1145" y="1205"/>
                    </a:cubicBezTo>
                    <a:cubicBezTo>
                      <a:pt x="1145" y="1205"/>
                      <a:pt x="1146" y="1205"/>
                      <a:pt x="1146" y="1205"/>
                    </a:cubicBezTo>
                    <a:cubicBezTo>
                      <a:pt x="1146" y="1205"/>
                      <a:pt x="1146" y="1205"/>
                      <a:pt x="1146" y="1205"/>
                    </a:cubicBezTo>
                    <a:cubicBezTo>
                      <a:pt x="1146" y="1205"/>
                      <a:pt x="1146" y="1205"/>
                      <a:pt x="1146" y="1204"/>
                    </a:cubicBezTo>
                    <a:cubicBezTo>
                      <a:pt x="1146" y="1204"/>
                      <a:pt x="1146" y="1204"/>
                      <a:pt x="1146" y="1204"/>
                    </a:cubicBezTo>
                    <a:cubicBezTo>
                      <a:pt x="1147" y="1204"/>
                      <a:pt x="1147" y="1204"/>
                      <a:pt x="1147" y="1204"/>
                    </a:cubicBezTo>
                    <a:cubicBezTo>
                      <a:pt x="1147" y="1204"/>
                      <a:pt x="1147" y="1204"/>
                      <a:pt x="1147" y="1204"/>
                    </a:cubicBezTo>
                    <a:cubicBezTo>
                      <a:pt x="1147" y="1204"/>
                      <a:pt x="1147" y="1204"/>
                      <a:pt x="1147" y="1204"/>
                    </a:cubicBezTo>
                    <a:cubicBezTo>
                      <a:pt x="1148" y="1204"/>
                      <a:pt x="1148" y="1204"/>
                      <a:pt x="1148" y="1204"/>
                    </a:cubicBezTo>
                    <a:cubicBezTo>
                      <a:pt x="1148" y="1203"/>
                      <a:pt x="1148" y="1203"/>
                      <a:pt x="1148" y="1203"/>
                    </a:cubicBezTo>
                    <a:cubicBezTo>
                      <a:pt x="1148" y="1203"/>
                      <a:pt x="1148" y="1203"/>
                      <a:pt x="1148" y="1203"/>
                    </a:cubicBezTo>
                    <a:cubicBezTo>
                      <a:pt x="1148" y="1203"/>
                      <a:pt x="1148" y="1203"/>
                      <a:pt x="1149" y="1203"/>
                    </a:cubicBezTo>
                    <a:cubicBezTo>
                      <a:pt x="1149" y="1203"/>
                      <a:pt x="1149" y="1203"/>
                      <a:pt x="1149" y="1203"/>
                    </a:cubicBezTo>
                    <a:cubicBezTo>
                      <a:pt x="1149" y="1203"/>
                      <a:pt x="1149" y="1202"/>
                      <a:pt x="1149" y="1202"/>
                    </a:cubicBezTo>
                    <a:cubicBezTo>
                      <a:pt x="1149" y="1202"/>
                      <a:pt x="1149" y="1202"/>
                      <a:pt x="1149" y="1202"/>
                    </a:cubicBezTo>
                    <a:cubicBezTo>
                      <a:pt x="1529" y="922"/>
                      <a:pt x="1625" y="396"/>
                      <a:pt x="1372" y="0"/>
                    </a:cubicBezTo>
                  </a:path>
                </a:pathLst>
              </a:custGeom>
              <a:solidFill>
                <a:srgbClr val="DEDE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7" name="Freeform 54"/>
              <p:cNvSpPr/>
              <p:nvPr/>
            </p:nvSpPr>
            <p:spPr bwMode="auto">
              <a:xfrm>
                <a:off x="2696295" y="3293847"/>
                <a:ext cx="899241" cy="696797"/>
              </a:xfrm>
              <a:custGeom>
                <a:avLst/>
                <a:gdLst>
                  <a:gd name="T0" fmla="*/ 552 w 663"/>
                  <a:gd name="T1" fmla="*/ 0 h 514"/>
                  <a:gd name="T2" fmla="*/ 0 w 663"/>
                  <a:gd name="T3" fmla="*/ 375 h 514"/>
                  <a:gd name="T4" fmla="*/ 97 w 663"/>
                  <a:gd name="T5" fmla="*/ 514 h 514"/>
                  <a:gd name="T6" fmla="*/ 97 w 663"/>
                  <a:gd name="T7" fmla="*/ 514 h 514"/>
                  <a:gd name="T8" fmla="*/ 97 w 663"/>
                  <a:gd name="T9" fmla="*/ 514 h 514"/>
                  <a:gd name="T10" fmla="*/ 97 w 663"/>
                  <a:gd name="T11" fmla="*/ 514 h 514"/>
                  <a:gd name="T12" fmla="*/ 434 w 663"/>
                  <a:gd name="T13" fmla="*/ 276 h 514"/>
                  <a:gd name="T14" fmla="*/ 434 w 663"/>
                  <a:gd name="T15" fmla="*/ 276 h 514"/>
                  <a:gd name="T16" fmla="*/ 663 w 663"/>
                  <a:gd name="T17" fmla="*/ 115 h 514"/>
                  <a:gd name="T18" fmla="*/ 552 w 663"/>
                  <a:gd name="T19" fmla="*/ 0 h 5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63" h="514">
                    <a:moveTo>
                      <a:pt x="552" y="0"/>
                    </a:moveTo>
                    <a:cubicBezTo>
                      <a:pt x="0" y="375"/>
                      <a:pt x="0" y="375"/>
                      <a:pt x="0" y="375"/>
                    </a:cubicBezTo>
                    <a:cubicBezTo>
                      <a:pt x="97" y="514"/>
                      <a:pt x="97" y="514"/>
                      <a:pt x="97" y="514"/>
                    </a:cubicBezTo>
                    <a:cubicBezTo>
                      <a:pt x="97" y="514"/>
                      <a:pt x="97" y="514"/>
                      <a:pt x="97" y="514"/>
                    </a:cubicBezTo>
                    <a:cubicBezTo>
                      <a:pt x="97" y="514"/>
                      <a:pt x="97" y="514"/>
                      <a:pt x="97" y="514"/>
                    </a:cubicBezTo>
                    <a:cubicBezTo>
                      <a:pt x="97" y="514"/>
                      <a:pt x="97" y="514"/>
                      <a:pt x="97" y="514"/>
                    </a:cubicBezTo>
                    <a:cubicBezTo>
                      <a:pt x="434" y="276"/>
                      <a:pt x="434" y="276"/>
                      <a:pt x="434" y="276"/>
                    </a:cubicBezTo>
                    <a:cubicBezTo>
                      <a:pt x="434" y="276"/>
                      <a:pt x="434" y="276"/>
                      <a:pt x="434" y="276"/>
                    </a:cubicBezTo>
                    <a:cubicBezTo>
                      <a:pt x="663" y="115"/>
                      <a:pt x="663" y="115"/>
                      <a:pt x="663" y="115"/>
                    </a:cubicBezTo>
                    <a:cubicBezTo>
                      <a:pt x="622" y="82"/>
                      <a:pt x="584" y="44"/>
                      <a:pt x="552" y="0"/>
                    </a:cubicBezTo>
                  </a:path>
                </a:pathLst>
              </a:custGeom>
              <a:solidFill>
                <a:srgbClr val="DEDE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8" name="Freeform 55"/>
              <p:cNvSpPr/>
              <p:nvPr/>
            </p:nvSpPr>
            <p:spPr bwMode="auto">
              <a:xfrm>
                <a:off x="1216676" y="4030215"/>
                <a:ext cx="1551306" cy="987560"/>
              </a:xfrm>
              <a:custGeom>
                <a:avLst/>
                <a:gdLst>
                  <a:gd name="T0" fmla="*/ 844 w 1144"/>
                  <a:gd name="T1" fmla="*/ 0 h 728"/>
                  <a:gd name="T2" fmla="*/ 0 w 1144"/>
                  <a:gd name="T3" fmla="*/ 573 h 728"/>
                  <a:gd name="T4" fmla="*/ 20 w 1144"/>
                  <a:gd name="T5" fmla="*/ 605 h 728"/>
                  <a:gd name="T6" fmla="*/ 21 w 1144"/>
                  <a:gd name="T7" fmla="*/ 606 h 728"/>
                  <a:gd name="T8" fmla="*/ 21 w 1144"/>
                  <a:gd name="T9" fmla="*/ 606 h 728"/>
                  <a:gd name="T10" fmla="*/ 21 w 1144"/>
                  <a:gd name="T11" fmla="*/ 606 h 728"/>
                  <a:gd name="T12" fmla="*/ 22 w 1144"/>
                  <a:gd name="T13" fmla="*/ 607 h 728"/>
                  <a:gd name="T14" fmla="*/ 235 w 1144"/>
                  <a:gd name="T15" fmla="*/ 728 h 728"/>
                  <a:gd name="T16" fmla="*/ 235 w 1144"/>
                  <a:gd name="T17" fmla="*/ 728 h 728"/>
                  <a:gd name="T18" fmla="*/ 235 w 1144"/>
                  <a:gd name="T19" fmla="*/ 728 h 728"/>
                  <a:gd name="T20" fmla="*/ 374 w 1144"/>
                  <a:gd name="T21" fmla="*/ 691 h 728"/>
                  <a:gd name="T22" fmla="*/ 374 w 1144"/>
                  <a:gd name="T23" fmla="*/ 691 h 728"/>
                  <a:gd name="T24" fmla="*/ 1144 w 1144"/>
                  <a:gd name="T25" fmla="*/ 148 h 728"/>
                  <a:gd name="T26" fmla="*/ 1013 w 1144"/>
                  <a:gd name="T27" fmla="*/ 240 h 728"/>
                  <a:gd name="T28" fmla="*/ 844 w 1144"/>
                  <a:gd name="T29" fmla="*/ 0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144" h="728">
                    <a:moveTo>
                      <a:pt x="844" y="0"/>
                    </a:moveTo>
                    <a:cubicBezTo>
                      <a:pt x="0" y="573"/>
                      <a:pt x="0" y="573"/>
                      <a:pt x="0" y="573"/>
                    </a:cubicBezTo>
                    <a:cubicBezTo>
                      <a:pt x="6" y="584"/>
                      <a:pt x="13" y="594"/>
                      <a:pt x="20" y="605"/>
                    </a:cubicBezTo>
                    <a:cubicBezTo>
                      <a:pt x="20" y="605"/>
                      <a:pt x="21" y="606"/>
                      <a:pt x="21" y="606"/>
                    </a:cubicBezTo>
                    <a:cubicBezTo>
                      <a:pt x="21" y="606"/>
                      <a:pt x="21" y="606"/>
                      <a:pt x="21" y="606"/>
                    </a:cubicBezTo>
                    <a:cubicBezTo>
                      <a:pt x="21" y="606"/>
                      <a:pt x="21" y="606"/>
                      <a:pt x="21" y="606"/>
                    </a:cubicBezTo>
                    <a:cubicBezTo>
                      <a:pt x="21" y="606"/>
                      <a:pt x="21" y="607"/>
                      <a:pt x="22" y="607"/>
                    </a:cubicBezTo>
                    <a:cubicBezTo>
                      <a:pt x="89" y="702"/>
                      <a:pt x="168" y="728"/>
                      <a:pt x="235" y="728"/>
                    </a:cubicBezTo>
                    <a:cubicBezTo>
                      <a:pt x="235" y="728"/>
                      <a:pt x="235" y="728"/>
                      <a:pt x="235" y="728"/>
                    </a:cubicBezTo>
                    <a:cubicBezTo>
                      <a:pt x="235" y="728"/>
                      <a:pt x="235" y="728"/>
                      <a:pt x="235" y="728"/>
                    </a:cubicBezTo>
                    <a:cubicBezTo>
                      <a:pt x="313" y="728"/>
                      <a:pt x="374" y="691"/>
                      <a:pt x="374" y="691"/>
                    </a:cubicBezTo>
                    <a:cubicBezTo>
                      <a:pt x="374" y="691"/>
                      <a:pt x="374" y="691"/>
                      <a:pt x="374" y="691"/>
                    </a:cubicBezTo>
                    <a:cubicBezTo>
                      <a:pt x="1144" y="148"/>
                      <a:pt x="1144" y="148"/>
                      <a:pt x="1144" y="148"/>
                    </a:cubicBezTo>
                    <a:cubicBezTo>
                      <a:pt x="1013" y="240"/>
                      <a:pt x="1013" y="240"/>
                      <a:pt x="1013" y="240"/>
                    </a:cubicBezTo>
                    <a:cubicBezTo>
                      <a:pt x="844" y="0"/>
                      <a:pt x="844" y="0"/>
                      <a:pt x="844" y="0"/>
                    </a:cubicBezTo>
                  </a:path>
                </a:pathLst>
              </a:custGeom>
              <a:solidFill>
                <a:srgbClr val="1866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9" name="Freeform 56"/>
              <p:cNvSpPr/>
              <p:nvPr/>
            </p:nvSpPr>
            <p:spPr bwMode="auto">
              <a:xfrm>
                <a:off x="2540304" y="3802537"/>
                <a:ext cx="287895" cy="428401"/>
              </a:xfrm>
              <a:custGeom>
                <a:avLst/>
                <a:gdLst>
                  <a:gd name="T0" fmla="*/ 272 w 502"/>
                  <a:gd name="T1" fmla="*/ 0 h 747"/>
                  <a:gd name="T2" fmla="*/ 0 w 502"/>
                  <a:gd name="T3" fmla="*/ 184 h 747"/>
                  <a:gd name="T4" fmla="*/ 397 w 502"/>
                  <a:gd name="T5" fmla="*/ 747 h 747"/>
                  <a:gd name="T6" fmla="*/ 502 w 502"/>
                  <a:gd name="T7" fmla="*/ 328 h 747"/>
                  <a:gd name="T8" fmla="*/ 272 w 502"/>
                  <a:gd name="T9" fmla="*/ 0 h 7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2" h="747">
                    <a:moveTo>
                      <a:pt x="272" y="0"/>
                    </a:moveTo>
                    <a:lnTo>
                      <a:pt x="0" y="184"/>
                    </a:lnTo>
                    <a:lnTo>
                      <a:pt x="397" y="747"/>
                    </a:lnTo>
                    <a:lnTo>
                      <a:pt x="502" y="328"/>
                    </a:lnTo>
                    <a:lnTo>
                      <a:pt x="272" y="0"/>
                    </a:lnTo>
                    <a:close/>
                  </a:path>
                </a:pathLst>
              </a:custGeom>
              <a:solidFill>
                <a:srgbClr val="0F3D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0" name="Freeform 57"/>
              <p:cNvSpPr/>
              <p:nvPr/>
            </p:nvSpPr>
            <p:spPr bwMode="auto">
              <a:xfrm>
                <a:off x="2540304" y="3802537"/>
                <a:ext cx="287895" cy="428401"/>
              </a:xfrm>
              <a:custGeom>
                <a:avLst/>
                <a:gdLst>
                  <a:gd name="T0" fmla="*/ 272 w 502"/>
                  <a:gd name="T1" fmla="*/ 0 h 747"/>
                  <a:gd name="T2" fmla="*/ 0 w 502"/>
                  <a:gd name="T3" fmla="*/ 184 h 747"/>
                  <a:gd name="T4" fmla="*/ 397 w 502"/>
                  <a:gd name="T5" fmla="*/ 747 h 747"/>
                  <a:gd name="T6" fmla="*/ 502 w 502"/>
                  <a:gd name="T7" fmla="*/ 328 h 747"/>
                  <a:gd name="T8" fmla="*/ 272 w 502"/>
                  <a:gd name="T9" fmla="*/ 0 h 7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2" h="747">
                    <a:moveTo>
                      <a:pt x="272" y="0"/>
                    </a:moveTo>
                    <a:lnTo>
                      <a:pt x="0" y="184"/>
                    </a:lnTo>
                    <a:lnTo>
                      <a:pt x="397" y="747"/>
                    </a:lnTo>
                    <a:lnTo>
                      <a:pt x="502" y="328"/>
                    </a:lnTo>
                    <a:lnTo>
                      <a:pt x="27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1" name="Freeform 58"/>
              <p:cNvSpPr/>
              <p:nvPr/>
            </p:nvSpPr>
            <p:spPr bwMode="auto">
              <a:xfrm>
                <a:off x="2361373" y="3908061"/>
                <a:ext cx="406609" cy="447900"/>
              </a:xfrm>
              <a:custGeom>
                <a:avLst/>
                <a:gdLst>
                  <a:gd name="T0" fmla="*/ 312 w 709"/>
                  <a:gd name="T1" fmla="*/ 0 h 781"/>
                  <a:gd name="T2" fmla="*/ 0 w 709"/>
                  <a:gd name="T3" fmla="*/ 213 h 781"/>
                  <a:gd name="T4" fmla="*/ 400 w 709"/>
                  <a:gd name="T5" fmla="*/ 781 h 781"/>
                  <a:gd name="T6" fmla="*/ 709 w 709"/>
                  <a:gd name="T7" fmla="*/ 563 h 781"/>
                  <a:gd name="T8" fmla="*/ 312 w 709"/>
                  <a:gd name="T9" fmla="*/ 0 h 7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9" h="781">
                    <a:moveTo>
                      <a:pt x="312" y="0"/>
                    </a:moveTo>
                    <a:lnTo>
                      <a:pt x="0" y="213"/>
                    </a:lnTo>
                    <a:lnTo>
                      <a:pt x="400" y="781"/>
                    </a:lnTo>
                    <a:lnTo>
                      <a:pt x="709" y="563"/>
                    </a:lnTo>
                    <a:lnTo>
                      <a:pt x="312" y="0"/>
                    </a:lnTo>
                    <a:close/>
                  </a:path>
                </a:pathLst>
              </a:custGeom>
              <a:solidFill>
                <a:srgbClr val="DEDE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2" name="Freeform 59"/>
              <p:cNvSpPr/>
              <p:nvPr/>
            </p:nvSpPr>
            <p:spPr bwMode="auto">
              <a:xfrm>
                <a:off x="2361373" y="3908061"/>
                <a:ext cx="406609" cy="447900"/>
              </a:xfrm>
              <a:custGeom>
                <a:avLst/>
                <a:gdLst>
                  <a:gd name="T0" fmla="*/ 312 w 709"/>
                  <a:gd name="T1" fmla="*/ 0 h 781"/>
                  <a:gd name="T2" fmla="*/ 0 w 709"/>
                  <a:gd name="T3" fmla="*/ 213 h 781"/>
                  <a:gd name="T4" fmla="*/ 400 w 709"/>
                  <a:gd name="T5" fmla="*/ 781 h 781"/>
                  <a:gd name="T6" fmla="*/ 709 w 709"/>
                  <a:gd name="T7" fmla="*/ 563 h 781"/>
                  <a:gd name="T8" fmla="*/ 312 w 709"/>
                  <a:gd name="T9" fmla="*/ 0 h 7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9" h="781">
                    <a:moveTo>
                      <a:pt x="312" y="0"/>
                    </a:moveTo>
                    <a:lnTo>
                      <a:pt x="0" y="213"/>
                    </a:lnTo>
                    <a:lnTo>
                      <a:pt x="400" y="781"/>
                    </a:lnTo>
                    <a:lnTo>
                      <a:pt x="709" y="563"/>
                    </a:lnTo>
                    <a:lnTo>
                      <a:pt x="31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3" name="Freeform 60"/>
              <p:cNvSpPr/>
              <p:nvPr/>
            </p:nvSpPr>
            <p:spPr bwMode="auto">
              <a:xfrm>
                <a:off x="3576611" y="2433603"/>
                <a:ext cx="1317893" cy="1043189"/>
              </a:xfrm>
              <a:custGeom>
                <a:avLst/>
                <a:gdLst>
                  <a:gd name="T0" fmla="*/ 835 w 972"/>
                  <a:gd name="T1" fmla="*/ 0 h 769"/>
                  <a:gd name="T2" fmla="*/ 835 w 972"/>
                  <a:gd name="T3" fmla="*/ 0 h 769"/>
                  <a:gd name="T4" fmla="*/ 695 w 972"/>
                  <a:gd name="T5" fmla="*/ 676 h 769"/>
                  <a:gd name="T6" fmla="*/ 404 w 972"/>
                  <a:gd name="T7" fmla="*/ 769 h 769"/>
                  <a:gd name="T8" fmla="*/ 0 w 972"/>
                  <a:gd name="T9" fmla="*/ 568 h 769"/>
                  <a:gd name="T10" fmla="*/ 0 w 972"/>
                  <a:gd name="T11" fmla="*/ 568 h 769"/>
                  <a:gd name="T12" fmla="*/ 404 w 972"/>
                  <a:gd name="T13" fmla="*/ 769 h 769"/>
                  <a:gd name="T14" fmla="*/ 695 w 972"/>
                  <a:gd name="T15" fmla="*/ 676 h 769"/>
                  <a:gd name="T16" fmla="*/ 909 w 972"/>
                  <a:gd name="T17" fmla="*/ 263 h 769"/>
                  <a:gd name="T18" fmla="*/ 835 w 972"/>
                  <a:gd name="T19" fmla="*/ 0 h 7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72" h="769">
                    <a:moveTo>
                      <a:pt x="835" y="0"/>
                    </a:moveTo>
                    <a:cubicBezTo>
                      <a:pt x="835" y="0"/>
                      <a:pt x="835" y="0"/>
                      <a:pt x="835" y="0"/>
                    </a:cubicBezTo>
                    <a:cubicBezTo>
                      <a:pt x="972" y="226"/>
                      <a:pt x="913" y="522"/>
                      <a:pt x="695" y="676"/>
                    </a:cubicBezTo>
                    <a:cubicBezTo>
                      <a:pt x="606" y="739"/>
                      <a:pt x="504" y="769"/>
                      <a:pt x="404" y="769"/>
                    </a:cubicBezTo>
                    <a:cubicBezTo>
                      <a:pt x="250" y="769"/>
                      <a:pt x="99" y="699"/>
                      <a:pt x="0" y="568"/>
                    </a:cubicBezTo>
                    <a:cubicBezTo>
                      <a:pt x="0" y="568"/>
                      <a:pt x="0" y="568"/>
                      <a:pt x="0" y="568"/>
                    </a:cubicBezTo>
                    <a:cubicBezTo>
                      <a:pt x="99" y="699"/>
                      <a:pt x="250" y="769"/>
                      <a:pt x="404" y="769"/>
                    </a:cubicBezTo>
                    <a:cubicBezTo>
                      <a:pt x="504" y="769"/>
                      <a:pt x="606" y="739"/>
                      <a:pt x="695" y="676"/>
                    </a:cubicBezTo>
                    <a:cubicBezTo>
                      <a:pt x="834" y="578"/>
                      <a:pt x="909" y="422"/>
                      <a:pt x="909" y="263"/>
                    </a:cubicBezTo>
                    <a:cubicBezTo>
                      <a:pt x="909" y="173"/>
                      <a:pt x="885" y="82"/>
                      <a:pt x="835" y="0"/>
                    </a:cubicBezTo>
                  </a:path>
                </a:pathLst>
              </a:custGeom>
              <a:solidFill>
                <a:srgbClr val="DEDE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4" name="Freeform 61"/>
              <p:cNvSpPr/>
              <p:nvPr/>
            </p:nvSpPr>
            <p:spPr bwMode="auto">
              <a:xfrm>
                <a:off x="3444707" y="2344138"/>
                <a:ext cx="1630448" cy="1291512"/>
              </a:xfrm>
              <a:custGeom>
                <a:avLst/>
                <a:gdLst>
                  <a:gd name="T0" fmla="*/ 1029 w 1202"/>
                  <a:gd name="T1" fmla="*/ 0 h 952"/>
                  <a:gd name="T2" fmla="*/ 932 w 1202"/>
                  <a:gd name="T3" fmla="*/ 66 h 952"/>
                  <a:gd name="T4" fmla="*/ 1006 w 1202"/>
                  <a:gd name="T5" fmla="*/ 329 h 952"/>
                  <a:gd name="T6" fmla="*/ 792 w 1202"/>
                  <a:gd name="T7" fmla="*/ 742 h 952"/>
                  <a:gd name="T8" fmla="*/ 501 w 1202"/>
                  <a:gd name="T9" fmla="*/ 835 h 952"/>
                  <a:gd name="T10" fmla="*/ 97 w 1202"/>
                  <a:gd name="T11" fmla="*/ 634 h 952"/>
                  <a:gd name="T12" fmla="*/ 0 w 1202"/>
                  <a:gd name="T13" fmla="*/ 700 h 952"/>
                  <a:gd name="T14" fmla="*/ 111 w 1202"/>
                  <a:gd name="T15" fmla="*/ 815 h 952"/>
                  <a:gd name="T16" fmla="*/ 501 w 1202"/>
                  <a:gd name="T17" fmla="*/ 952 h 952"/>
                  <a:gd name="T18" fmla="*/ 859 w 1202"/>
                  <a:gd name="T19" fmla="*/ 838 h 952"/>
                  <a:gd name="T20" fmla="*/ 1029 w 1202"/>
                  <a:gd name="T21" fmla="*/ 0 h 9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02" h="952">
                    <a:moveTo>
                      <a:pt x="1029" y="0"/>
                    </a:moveTo>
                    <a:cubicBezTo>
                      <a:pt x="932" y="66"/>
                      <a:pt x="932" y="66"/>
                      <a:pt x="932" y="66"/>
                    </a:cubicBezTo>
                    <a:cubicBezTo>
                      <a:pt x="982" y="148"/>
                      <a:pt x="1006" y="239"/>
                      <a:pt x="1006" y="329"/>
                    </a:cubicBezTo>
                    <a:cubicBezTo>
                      <a:pt x="1006" y="488"/>
                      <a:pt x="931" y="644"/>
                      <a:pt x="792" y="742"/>
                    </a:cubicBezTo>
                    <a:cubicBezTo>
                      <a:pt x="703" y="805"/>
                      <a:pt x="601" y="835"/>
                      <a:pt x="501" y="835"/>
                    </a:cubicBezTo>
                    <a:cubicBezTo>
                      <a:pt x="347" y="835"/>
                      <a:pt x="196" y="765"/>
                      <a:pt x="97" y="634"/>
                    </a:cubicBezTo>
                    <a:cubicBezTo>
                      <a:pt x="0" y="700"/>
                      <a:pt x="0" y="700"/>
                      <a:pt x="0" y="700"/>
                    </a:cubicBezTo>
                    <a:cubicBezTo>
                      <a:pt x="32" y="744"/>
                      <a:pt x="70" y="782"/>
                      <a:pt x="111" y="815"/>
                    </a:cubicBezTo>
                    <a:cubicBezTo>
                      <a:pt x="223" y="905"/>
                      <a:pt x="361" y="952"/>
                      <a:pt x="501" y="952"/>
                    </a:cubicBezTo>
                    <a:cubicBezTo>
                      <a:pt x="625" y="952"/>
                      <a:pt x="750" y="915"/>
                      <a:pt x="859" y="838"/>
                    </a:cubicBezTo>
                    <a:cubicBezTo>
                      <a:pt x="1130" y="647"/>
                      <a:pt x="1202" y="278"/>
                      <a:pt x="1029" y="0"/>
                    </a:cubicBezTo>
                  </a:path>
                </a:pathLst>
              </a:custGeom>
              <a:solidFill>
                <a:srgbClr val="1866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5" name="Oval 62"/>
              <p:cNvSpPr>
                <a:spLocks noChangeArrowheads="1"/>
              </p:cNvSpPr>
              <p:nvPr/>
            </p:nvSpPr>
            <p:spPr bwMode="auto">
              <a:xfrm>
                <a:off x="3625358" y="2298258"/>
                <a:ext cx="985839" cy="984692"/>
              </a:xfrm>
              <a:prstGeom prst="ellipse">
                <a:avLst/>
              </a:prstGeom>
              <a:solidFill>
                <a:srgbClr val="FFC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6" name="Oval 63"/>
              <p:cNvSpPr>
                <a:spLocks noChangeArrowheads="1"/>
              </p:cNvSpPr>
              <p:nvPr/>
            </p:nvSpPr>
            <p:spPr bwMode="auto">
              <a:xfrm>
                <a:off x="3763570" y="2436471"/>
                <a:ext cx="708267" cy="707694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7" name="Oval 64"/>
              <p:cNvSpPr>
                <a:spLocks noChangeArrowheads="1"/>
              </p:cNvSpPr>
              <p:nvPr/>
            </p:nvSpPr>
            <p:spPr bwMode="auto">
              <a:xfrm>
                <a:off x="3882857" y="2554611"/>
                <a:ext cx="470840" cy="471987"/>
              </a:xfrm>
              <a:prstGeom prst="ellipse">
                <a:avLst/>
              </a:prstGeom>
              <a:solidFill>
                <a:srgbClr val="FFC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8" name="Freeform 65"/>
              <p:cNvSpPr>
                <a:spLocks noEditPoints="1"/>
              </p:cNvSpPr>
              <p:nvPr/>
            </p:nvSpPr>
            <p:spPr bwMode="auto">
              <a:xfrm>
                <a:off x="3609300" y="2280480"/>
                <a:ext cx="1018528" cy="1018528"/>
              </a:xfrm>
              <a:custGeom>
                <a:avLst/>
                <a:gdLst>
                  <a:gd name="T0" fmla="*/ 375 w 751"/>
                  <a:gd name="T1" fmla="*/ 751 h 751"/>
                  <a:gd name="T2" fmla="*/ 0 w 751"/>
                  <a:gd name="T3" fmla="*/ 376 h 751"/>
                  <a:gd name="T4" fmla="*/ 375 w 751"/>
                  <a:gd name="T5" fmla="*/ 0 h 751"/>
                  <a:gd name="T6" fmla="*/ 751 w 751"/>
                  <a:gd name="T7" fmla="*/ 376 h 751"/>
                  <a:gd name="T8" fmla="*/ 375 w 751"/>
                  <a:gd name="T9" fmla="*/ 751 h 751"/>
                  <a:gd name="T10" fmla="*/ 375 w 751"/>
                  <a:gd name="T11" fmla="*/ 46 h 751"/>
                  <a:gd name="T12" fmla="*/ 45 w 751"/>
                  <a:gd name="T13" fmla="*/ 376 h 751"/>
                  <a:gd name="T14" fmla="*/ 375 w 751"/>
                  <a:gd name="T15" fmla="*/ 706 h 751"/>
                  <a:gd name="T16" fmla="*/ 706 w 751"/>
                  <a:gd name="T17" fmla="*/ 376 h 751"/>
                  <a:gd name="T18" fmla="*/ 375 w 751"/>
                  <a:gd name="T19" fmla="*/ 46 h 7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51" h="751">
                    <a:moveTo>
                      <a:pt x="375" y="751"/>
                    </a:moveTo>
                    <a:cubicBezTo>
                      <a:pt x="168" y="751"/>
                      <a:pt x="0" y="583"/>
                      <a:pt x="0" y="376"/>
                    </a:cubicBezTo>
                    <a:cubicBezTo>
                      <a:pt x="0" y="169"/>
                      <a:pt x="168" y="0"/>
                      <a:pt x="375" y="0"/>
                    </a:cubicBezTo>
                    <a:cubicBezTo>
                      <a:pt x="582" y="0"/>
                      <a:pt x="751" y="169"/>
                      <a:pt x="751" y="376"/>
                    </a:cubicBezTo>
                    <a:cubicBezTo>
                      <a:pt x="751" y="583"/>
                      <a:pt x="582" y="751"/>
                      <a:pt x="375" y="751"/>
                    </a:cubicBezTo>
                    <a:close/>
                    <a:moveTo>
                      <a:pt x="375" y="46"/>
                    </a:moveTo>
                    <a:cubicBezTo>
                      <a:pt x="193" y="46"/>
                      <a:pt x="45" y="194"/>
                      <a:pt x="45" y="376"/>
                    </a:cubicBezTo>
                    <a:cubicBezTo>
                      <a:pt x="45" y="558"/>
                      <a:pt x="193" y="706"/>
                      <a:pt x="375" y="706"/>
                    </a:cubicBezTo>
                    <a:cubicBezTo>
                      <a:pt x="557" y="706"/>
                      <a:pt x="706" y="558"/>
                      <a:pt x="706" y="376"/>
                    </a:cubicBezTo>
                    <a:cubicBezTo>
                      <a:pt x="706" y="194"/>
                      <a:pt x="557" y="46"/>
                      <a:pt x="375" y="4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254" name="组合 253"/>
          <p:cNvGrpSpPr>
            <a:grpSpLocks noChangeAspect="1"/>
          </p:cNvGrpSpPr>
          <p:nvPr/>
        </p:nvGrpSpPr>
        <p:grpSpPr>
          <a:xfrm flipH="1">
            <a:off x="7386135" y="4842788"/>
            <a:ext cx="1083771" cy="1824094"/>
            <a:chOff x="1116013" y="741363"/>
            <a:chExt cx="3381374" cy="5691187"/>
          </a:xfrm>
        </p:grpSpPr>
        <p:sp>
          <p:nvSpPr>
            <p:cNvPr id="255" name="Freeform 5"/>
            <p:cNvSpPr/>
            <p:nvPr/>
          </p:nvSpPr>
          <p:spPr bwMode="auto">
            <a:xfrm>
              <a:off x="1816100" y="1243013"/>
              <a:ext cx="2681287" cy="2244725"/>
            </a:xfrm>
            <a:custGeom>
              <a:avLst/>
              <a:gdLst>
                <a:gd name="T0" fmla="*/ 2603 w 2633"/>
                <a:gd name="T1" fmla="*/ 1870 h 2206"/>
                <a:gd name="T2" fmla="*/ 871 w 2633"/>
                <a:gd name="T3" fmla="*/ 464 h 2206"/>
                <a:gd name="T4" fmla="*/ 370 w 2633"/>
                <a:gd name="T5" fmla="*/ 135 h 2206"/>
                <a:gd name="T6" fmla="*/ 110 w 2633"/>
                <a:gd name="T7" fmla="*/ 0 h 2206"/>
                <a:gd name="T8" fmla="*/ 0 w 2633"/>
                <a:gd name="T9" fmla="*/ 135 h 2206"/>
                <a:gd name="T10" fmla="*/ 200 w 2633"/>
                <a:gd name="T11" fmla="*/ 373 h 2206"/>
                <a:gd name="T12" fmla="*/ 600 w 2633"/>
                <a:gd name="T13" fmla="*/ 766 h 2206"/>
                <a:gd name="T14" fmla="*/ 2347 w 2633"/>
                <a:gd name="T15" fmla="*/ 2185 h 2206"/>
                <a:gd name="T16" fmla="*/ 2433 w 2633"/>
                <a:gd name="T17" fmla="*/ 2176 h 2206"/>
                <a:gd name="T18" fmla="*/ 2612 w 2633"/>
                <a:gd name="T19" fmla="*/ 1956 h 2206"/>
                <a:gd name="T20" fmla="*/ 2603 w 2633"/>
                <a:gd name="T21" fmla="*/ 1870 h 2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33" h="2206">
                  <a:moveTo>
                    <a:pt x="2603" y="1870"/>
                  </a:moveTo>
                  <a:cubicBezTo>
                    <a:pt x="871" y="464"/>
                    <a:pt x="871" y="464"/>
                    <a:pt x="871" y="464"/>
                  </a:cubicBezTo>
                  <a:cubicBezTo>
                    <a:pt x="716" y="338"/>
                    <a:pt x="548" y="227"/>
                    <a:pt x="370" y="135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0" y="135"/>
                    <a:pt x="0" y="135"/>
                    <a:pt x="0" y="135"/>
                  </a:cubicBezTo>
                  <a:cubicBezTo>
                    <a:pt x="200" y="373"/>
                    <a:pt x="200" y="373"/>
                    <a:pt x="200" y="373"/>
                  </a:cubicBezTo>
                  <a:cubicBezTo>
                    <a:pt x="321" y="516"/>
                    <a:pt x="455" y="648"/>
                    <a:pt x="600" y="766"/>
                  </a:cubicBezTo>
                  <a:cubicBezTo>
                    <a:pt x="2347" y="2185"/>
                    <a:pt x="2347" y="2185"/>
                    <a:pt x="2347" y="2185"/>
                  </a:cubicBezTo>
                  <a:cubicBezTo>
                    <a:pt x="2374" y="2206"/>
                    <a:pt x="2412" y="2202"/>
                    <a:pt x="2433" y="2176"/>
                  </a:cubicBezTo>
                  <a:cubicBezTo>
                    <a:pt x="2612" y="1956"/>
                    <a:pt x="2612" y="1956"/>
                    <a:pt x="2612" y="1956"/>
                  </a:cubicBezTo>
                  <a:cubicBezTo>
                    <a:pt x="2633" y="1930"/>
                    <a:pt x="2629" y="1892"/>
                    <a:pt x="2603" y="1870"/>
                  </a:cubicBezTo>
                </a:path>
              </a:pathLst>
            </a:custGeom>
            <a:solidFill>
              <a:srgbClr val="5962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6" name="Freeform 6"/>
            <p:cNvSpPr/>
            <p:nvPr/>
          </p:nvSpPr>
          <p:spPr bwMode="auto">
            <a:xfrm>
              <a:off x="4048125" y="3017838"/>
              <a:ext cx="355600" cy="396875"/>
            </a:xfrm>
            <a:custGeom>
              <a:avLst/>
              <a:gdLst>
                <a:gd name="T0" fmla="*/ 0 w 224"/>
                <a:gd name="T1" fmla="*/ 202 h 250"/>
                <a:gd name="T2" fmla="*/ 164 w 224"/>
                <a:gd name="T3" fmla="*/ 0 h 250"/>
                <a:gd name="T4" fmla="*/ 224 w 224"/>
                <a:gd name="T5" fmla="*/ 48 h 250"/>
                <a:gd name="T6" fmla="*/ 59 w 224"/>
                <a:gd name="T7" fmla="*/ 250 h 250"/>
                <a:gd name="T8" fmla="*/ 0 w 224"/>
                <a:gd name="T9" fmla="*/ 202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4" h="250">
                  <a:moveTo>
                    <a:pt x="0" y="202"/>
                  </a:moveTo>
                  <a:lnTo>
                    <a:pt x="164" y="0"/>
                  </a:lnTo>
                  <a:lnTo>
                    <a:pt x="224" y="48"/>
                  </a:lnTo>
                  <a:lnTo>
                    <a:pt x="59" y="250"/>
                  </a:lnTo>
                  <a:lnTo>
                    <a:pt x="0" y="202"/>
                  </a:lnTo>
                  <a:close/>
                </a:path>
              </a:pathLst>
            </a:custGeom>
            <a:solidFill>
              <a:srgbClr val="5EAB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7" name="Freeform 7"/>
            <p:cNvSpPr/>
            <p:nvPr/>
          </p:nvSpPr>
          <p:spPr bwMode="auto">
            <a:xfrm>
              <a:off x="4048125" y="3017838"/>
              <a:ext cx="355600" cy="396875"/>
            </a:xfrm>
            <a:custGeom>
              <a:avLst/>
              <a:gdLst>
                <a:gd name="T0" fmla="*/ 0 w 224"/>
                <a:gd name="T1" fmla="*/ 202 h 250"/>
                <a:gd name="T2" fmla="*/ 164 w 224"/>
                <a:gd name="T3" fmla="*/ 0 h 250"/>
                <a:gd name="T4" fmla="*/ 224 w 224"/>
                <a:gd name="T5" fmla="*/ 48 h 250"/>
                <a:gd name="T6" fmla="*/ 59 w 224"/>
                <a:gd name="T7" fmla="*/ 250 h 250"/>
                <a:gd name="T8" fmla="*/ 0 w 224"/>
                <a:gd name="T9" fmla="*/ 202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4" h="250">
                  <a:moveTo>
                    <a:pt x="0" y="202"/>
                  </a:moveTo>
                  <a:lnTo>
                    <a:pt x="164" y="0"/>
                  </a:lnTo>
                  <a:lnTo>
                    <a:pt x="224" y="48"/>
                  </a:lnTo>
                  <a:lnTo>
                    <a:pt x="59" y="250"/>
                  </a:lnTo>
                  <a:lnTo>
                    <a:pt x="0" y="20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8" name="Freeform 8"/>
            <p:cNvSpPr/>
            <p:nvPr/>
          </p:nvSpPr>
          <p:spPr bwMode="auto">
            <a:xfrm>
              <a:off x="3889375" y="2889250"/>
              <a:ext cx="354012" cy="396875"/>
            </a:xfrm>
            <a:custGeom>
              <a:avLst/>
              <a:gdLst>
                <a:gd name="T0" fmla="*/ 0 w 223"/>
                <a:gd name="T1" fmla="*/ 202 h 250"/>
                <a:gd name="T2" fmla="*/ 164 w 223"/>
                <a:gd name="T3" fmla="*/ 0 h 250"/>
                <a:gd name="T4" fmla="*/ 223 w 223"/>
                <a:gd name="T5" fmla="*/ 48 h 250"/>
                <a:gd name="T6" fmla="*/ 59 w 223"/>
                <a:gd name="T7" fmla="*/ 250 h 250"/>
                <a:gd name="T8" fmla="*/ 0 w 223"/>
                <a:gd name="T9" fmla="*/ 202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3" h="250">
                  <a:moveTo>
                    <a:pt x="0" y="202"/>
                  </a:moveTo>
                  <a:lnTo>
                    <a:pt x="164" y="0"/>
                  </a:lnTo>
                  <a:lnTo>
                    <a:pt x="223" y="48"/>
                  </a:lnTo>
                  <a:lnTo>
                    <a:pt x="59" y="250"/>
                  </a:lnTo>
                  <a:lnTo>
                    <a:pt x="0" y="202"/>
                  </a:lnTo>
                  <a:close/>
                </a:path>
              </a:pathLst>
            </a:custGeom>
            <a:solidFill>
              <a:srgbClr val="FFC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9" name="Freeform 9"/>
            <p:cNvSpPr/>
            <p:nvPr/>
          </p:nvSpPr>
          <p:spPr bwMode="auto">
            <a:xfrm>
              <a:off x="3889375" y="2889250"/>
              <a:ext cx="354012" cy="396875"/>
            </a:xfrm>
            <a:custGeom>
              <a:avLst/>
              <a:gdLst>
                <a:gd name="T0" fmla="*/ 0 w 223"/>
                <a:gd name="T1" fmla="*/ 202 h 250"/>
                <a:gd name="T2" fmla="*/ 164 w 223"/>
                <a:gd name="T3" fmla="*/ 0 h 250"/>
                <a:gd name="T4" fmla="*/ 223 w 223"/>
                <a:gd name="T5" fmla="*/ 48 h 250"/>
                <a:gd name="T6" fmla="*/ 59 w 223"/>
                <a:gd name="T7" fmla="*/ 250 h 250"/>
                <a:gd name="T8" fmla="*/ 0 w 223"/>
                <a:gd name="T9" fmla="*/ 202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3" h="250">
                  <a:moveTo>
                    <a:pt x="0" y="202"/>
                  </a:moveTo>
                  <a:lnTo>
                    <a:pt x="164" y="0"/>
                  </a:lnTo>
                  <a:lnTo>
                    <a:pt x="223" y="48"/>
                  </a:lnTo>
                  <a:lnTo>
                    <a:pt x="59" y="250"/>
                  </a:lnTo>
                  <a:lnTo>
                    <a:pt x="0" y="20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0" name="Freeform 10"/>
            <p:cNvSpPr/>
            <p:nvPr/>
          </p:nvSpPr>
          <p:spPr bwMode="auto">
            <a:xfrm>
              <a:off x="3732213" y="2760663"/>
              <a:ext cx="352425" cy="396875"/>
            </a:xfrm>
            <a:custGeom>
              <a:avLst/>
              <a:gdLst>
                <a:gd name="T0" fmla="*/ 0 w 222"/>
                <a:gd name="T1" fmla="*/ 202 h 250"/>
                <a:gd name="T2" fmla="*/ 163 w 222"/>
                <a:gd name="T3" fmla="*/ 0 h 250"/>
                <a:gd name="T4" fmla="*/ 222 w 222"/>
                <a:gd name="T5" fmla="*/ 48 h 250"/>
                <a:gd name="T6" fmla="*/ 59 w 222"/>
                <a:gd name="T7" fmla="*/ 250 h 250"/>
                <a:gd name="T8" fmla="*/ 0 w 222"/>
                <a:gd name="T9" fmla="*/ 202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2" h="250">
                  <a:moveTo>
                    <a:pt x="0" y="202"/>
                  </a:moveTo>
                  <a:lnTo>
                    <a:pt x="163" y="0"/>
                  </a:lnTo>
                  <a:lnTo>
                    <a:pt x="222" y="48"/>
                  </a:lnTo>
                  <a:lnTo>
                    <a:pt x="59" y="250"/>
                  </a:lnTo>
                  <a:lnTo>
                    <a:pt x="0" y="202"/>
                  </a:lnTo>
                  <a:close/>
                </a:path>
              </a:pathLst>
            </a:custGeom>
            <a:solidFill>
              <a:srgbClr val="0B92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1" name="Freeform 11"/>
            <p:cNvSpPr/>
            <p:nvPr/>
          </p:nvSpPr>
          <p:spPr bwMode="auto">
            <a:xfrm>
              <a:off x="3732213" y="2760663"/>
              <a:ext cx="352425" cy="396875"/>
            </a:xfrm>
            <a:custGeom>
              <a:avLst/>
              <a:gdLst>
                <a:gd name="T0" fmla="*/ 0 w 222"/>
                <a:gd name="T1" fmla="*/ 202 h 250"/>
                <a:gd name="T2" fmla="*/ 163 w 222"/>
                <a:gd name="T3" fmla="*/ 0 h 250"/>
                <a:gd name="T4" fmla="*/ 222 w 222"/>
                <a:gd name="T5" fmla="*/ 48 h 250"/>
                <a:gd name="T6" fmla="*/ 59 w 222"/>
                <a:gd name="T7" fmla="*/ 250 h 250"/>
                <a:gd name="T8" fmla="*/ 0 w 222"/>
                <a:gd name="T9" fmla="*/ 202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2" h="250">
                  <a:moveTo>
                    <a:pt x="0" y="202"/>
                  </a:moveTo>
                  <a:lnTo>
                    <a:pt x="163" y="0"/>
                  </a:lnTo>
                  <a:lnTo>
                    <a:pt x="222" y="48"/>
                  </a:lnTo>
                  <a:lnTo>
                    <a:pt x="59" y="250"/>
                  </a:lnTo>
                  <a:lnTo>
                    <a:pt x="0" y="20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2" name="Freeform 12"/>
            <p:cNvSpPr/>
            <p:nvPr/>
          </p:nvSpPr>
          <p:spPr bwMode="auto">
            <a:xfrm>
              <a:off x="1116013" y="741363"/>
              <a:ext cx="806450" cy="633413"/>
            </a:xfrm>
            <a:custGeom>
              <a:avLst/>
              <a:gdLst>
                <a:gd name="T0" fmla="*/ 791 w 791"/>
                <a:gd name="T1" fmla="*/ 501 h 622"/>
                <a:gd name="T2" fmla="*/ 272 w 791"/>
                <a:gd name="T3" fmla="*/ 26 h 622"/>
                <a:gd name="T4" fmla="*/ 43 w 791"/>
                <a:gd name="T5" fmla="*/ 2 h 622"/>
                <a:gd name="T6" fmla="*/ 14 w 791"/>
                <a:gd name="T7" fmla="*/ 50 h 622"/>
                <a:gd name="T8" fmla="*/ 230 w 791"/>
                <a:gd name="T9" fmla="*/ 365 h 622"/>
                <a:gd name="T10" fmla="*/ 660 w 791"/>
                <a:gd name="T11" fmla="*/ 619 h 622"/>
                <a:gd name="T12" fmla="*/ 693 w 791"/>
                <a:gd name="T13" fmla="*/ 622 h 622"/>
                <a:gd name="T14" fmla="*/ 791 w 791"/>
                <a:gd name="T15" fmla="*/ 501 h 6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91" h="622">
                  <a:moveTo>
                    <a:pt x="791" y="501"/>
                  </a:moveTo>
                  <a:cubicBezTo>
                    <a:pt x="741" y="246"/>
                    <a:pt x="530" y="53"/>
                    <a:pt x="272" y="26"/>
                  </a:cubicBezTo>
                  <a:cubicBezTo>
                    <a:pt x="43" y="2"/>
                    <a:pt x="43" y="2"/>
                    <a:pt x="43" y="2"/>
                  </a:cubicBezTo>
                  <a:cubicBezTo>
                    <a:pt x="17" y="0"/>
                    <a:pt x="0" y="29"/>
                    <a:pt x="14" y="50"/>
                  </a:cubicBezTo>
                  <a:cubicBezTo>
                    <a:pt x="230" y="365"/>
                    <a:pt x="230" y="365"/>
                    <a:pt x="230" y="365"/>
                  </a:cubicBezTo>
                  <a:cubicBezTo>
                    <a:pt x="329" y="508"/>
                    <a:pt x="486" y="601"/>
                    <a:pt x="660" y="619"/>
                  </a:cubicBezTo>
                  <a:cubicBezTo>
                    <a:pt x="693" y="622"/>
                    <a:pt x="693" y="622"/>
                    <a:pt x="693" y="622"/>
                  </a:cubicBezTo>
                  <a:cubicBezTo>
                    <a:pt x="791" y="501"/>
                    <a:pt x="791" y="501"/>
                    <a:pt x="791" y="501"/>
                  </a:cubicBezTo>
                </a:path>
              </a:pathLst>
            </a:cu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3" name="Freeform 13"/>
            <p:cNvSpPr/>
            <p:nvPr/>
          </p:nvSpPr>
          <p:spPr bwMode="auto">
            <a:xfrm>
              <a:off x="1116013" y="741363"/>
              <a:ext cx="450850" cy="374650"/>
            </a:xfrm>
            <a:custGeom>
              <a:avLst/>
              <a:gdLst>
                <a:gd name="T0" fmla="*/ 14 w 442"/>
                <a:gd name="T1" fmla="*/ 50 h 368"/>
                <a:gd name="T2" fmla="*/ 230 w 442"/>
                <a:gd name="T3" fmla="*/ 365 h 368"/>
                <a:gd name="T4" fmla="*/ 232 w 442"/>
                <a:gd name="T5" fmla="*/ 368 h 368"/>
                <a:gd name="T6" fmla="*/ 442 w 442"/>
                <a:gd name="T7" fmla="*/ 71 h 368"/>
                <a:gd name="T8" fmla="*/ 272 w 442"/>
                <a:gd name="T9" fmla="*/ 26 h 368"/>
                <a:gd name="T10" fmla="*/ 43 w 442"/>
                <a:gd name="T11" fmla="*/ 2 h 368"/>
                <a:gd name="T12" fmla="*/ 14 w 442"/>
                <a:gd name="T13" fmla="*/ 50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2" h="368">
                  <a:moveTo>
                    <a:pt x="14" y="50"/>
                  </a:moveTo>
                  <a:cubicBezTo>
                    <a:pt x="230" y="365"/>
                    <a:pt x="230" y="365"/>
                    <a:pt x="230" y="365"/>
                  </a:cubicBezTo>
                  <a:cubicBezTo>
                    <a:pt x="231" y="366"/>
                    <a:pt x="232" y="367"/>
                    <a:pt x="232" y="368"/>
                  </a:cubicBezTo>
                  <a:cubicBezTo>
                    <a:pt x="314" y="342"/>
                    <a:pt x="420" y="269"/>
                    <a:pt x="442" y="71"/>
                  </a:cubicBezTo>
                  <a:cubicBezTo>
                    <a:pt x="389" y="48"/>
                    <a:pt x="332" y="32"/>
                    <a:pt x="272" y="26"/>
                  </a:cubicBezTo>
                  <a:cubicBezTo>
                    <a:pt x="43" y="2"/>
                    <a:pt x="43" y="2"/>
                    <a:pt x="43" y="2"/>
                  </a:cubicBezTo>
                  <a:cubicBezTo>
                    <a:pt x="17" y="0"/>
                    <a:pt x="0" y="29"/>
                    <a:pt x="14" y="50"/>
                  </a:cubicBezTo>
                  <a:close/>
                </a:path>
              </a:pathLst>
            </a:custGeom>
            <a:solidFill>
              <a:srgbClr val="5EAB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4" name="Freeform 14"/>
            <p:cNvSpPr>
              <a:spLocks noEditPoints="1"/>
            </p:cNvSpPr>
            <p:nvPr/>
          </p:nvSpPr>
          <p:spPr bwMode="auto">
            <a:xfrm>
              <a:off x="1816100" y="1308100"/>
              <a:ext cx="2570162" cy="2173288"/>
            </a:xfrm>
            <a:custGeom>
              <a:avLst/>
              <a:gdLst>
                <a:gd name="T0" fmla="*/ 2412 w 2523"/>
                <a:gd name="T1" fmla="*/ 1912 h 2135"/>
                <a:gd name="T2" fmla="*/ 2284 w 2523"/>
                <a:gd name="T3" fmla="*/ 2070 h 2135"/>
                <a:gd name="T4" fmla="*/ 2347 w 2523"/>
                <a:gd name="T5" fmla="*/ 2121 h 2135"/>
                <a:gd name="T6" fmla="*/ 2386 w 2523"/>
                <a:gd name="T7" fmla="*/ 2135 h 2135"/>
                <a:gd name="T8" fmla="*/ 2433 w 2523"/>
                <a:gd name="T9" fmla="*/ 2112 h 2135"/>
                <a:gd name="T10" fmla="*/ 2523 w 2523"/>
                <a:gd name="T11" fmla="*/ 2002 h 2135"/>
                <a:gd name="T12" fmla="*/ 2412 w 2523"/>
                <a:gd name="T13" fmla="*/ 1912 h 2135"/>
                <a:gd name="T14" fmla="*/ 58 w 2523"/>
                <a:gd name="T15" fmla="*/ 0 h 2135"/>
                <a:gd name="T16" fmla="*/ 6 w 2523"/>
                <a:gd name="T17" fmla="*/ 65 h 2135"/>
                <a:gd name="T18" fmla="*/ 6 w 2523"/>
                <a:gd name="T19" fmla="*/ 65 h 2135"/>
                <a:gd name="T20" fmla="*/ 0 w 2523"/>
                <a:gd name="T21" fmla="*/ 71 h 2135"/>
                <a:gd name="T22" fmla="*/ 200 w 2523"/>
                <a:gd name="T23" fmla="*/ 309 h 2135"/>
                <a:gd name="T24" fmla="*/ 600 w 2523"/>
                <a:gd name="T25" fmla="*/ 702 h 2135"/>
                <a:gd name="T26" fmla="*/ 2253 w 2523"/>
                <a:gd name="T27" fmla="*/ 2044 h 2135"/>
                <a:gd name="T28" fmla="*/ 2192 w 2523"/>
                <a:gd name="T29" fmla="*/ 1995 h 2135"/>
                <a:gd name="T30" fmla="*/ 2320 w 2523"/>
                <a:gd name="T31" fmla="*/ 1838 h 2135"/>
                <a:gd name="T32" fmla="*/ 2256 w 2523"/>
                <a:gd name="T33" fmla="*/ 1786 h 2135"/>
                <a:gd name="T34" fmla="*/ 2128 w 2523"/>
                <a:gd name="T35" fmla="*/ 1943 h 2135"/>
                <a:gd name="T36" fmla="*/ 2036 w 2523"/>
                <a:gd name="T37" fmla="*/ 1869 h 2135"/>
                <a:gd name="T38" fmla="*/ 2164 w 2523"/>
                <a:gd name="T39" fmla="*/ 1711 h 2135"/>
                <a:gd name="T40" fmla="*/ 2101 w 2523"/>
                <a:gd name="T41" fmla="*/ 1659 h 2135"/>
                <a:gd name="T42" fmla="*/ 1973 w 2523"/>
                <a:gd name="T43" fmla="*/ 1817 h 2135"/>
                <a:gd name="T44" fmla="*/ 1881 w 2523"/>
                <a:gd name="T45" fmla="*/ 1742 h 2135"/>
                <a:gd name="T46" fmla="*/ 2009 w 2523"/>
                <a:gd name="T47" fmla="*/ 1585 h 2135"/>
                <a:gd name="T48" fmla="*/ 58 w 2523"/>
                <a:gd name="T49" fmla="*/ 0 h 2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523" h="2135">
                  <a:moveTo>
                    <a:pt x="2412" y="1912"/>
                  </a:moveTo>
                  <a:cubicBezTo>
                    <a:pt x="2284" y="2070"/>
                    <a:pt x="2284" y="2070"/>
                    <a:pt x="2284" y="2070"/>
                  </a:cubicBezTo>
                  <a:cubicBezTo>
                    <a:pt x="2347" y="2121"/>
                    <a:pt x="2347" y="2121"/>
                    <a:pt x="2347" y="2121"/>
                  </a:cubicBezTo>
                  <a:cubicBezTo>
                    <a:pt x="2359" y="2130"/>
                    <a:pt x="2372" y="2135"/>
                    <a:pt x="2386" y="2135"/>
                  </a:cubicBezTo>
                  <a:cubicBezTo>
                    <a:pt x="2404" y="2135"/>
                    <a:pt x="2421" y="2127"/>
                    <a:pt x="2433" y="2112"/>
                  </a:cubicBezTo>
                  <a:cubicBezTo>
                    <a:pt x="2523" y="2002"/>
                    <a:pt x="2523" y="2002"/>
                    <a:pt x="2523" y="2002"/>
                  </a:cubicBezTo>
                  <a:cubicBezTo>
                    <a:pt x="2412" y="1912"/>
                    <a:pt x="2412" y="1912"/>
                    <a:pt x="2412" y="1912"/>
                  </a:cubicBezTo>
                  <a:moveTo>
                    <a:pt x="58" y="0"/>
                  </a:moveTo>
                  <a:cubicBezTo>
                    <a:pt x="6" y="65"/>
                    <a:pt x="6" y="65"/>
                    <a:pt x="6" y="65"/>
                  </a:cubicBezTo>
                  <a:cubicBezTo>
                    <a:pt x="6" y="65"/>
                    <a:pt x="6" y="65"/>
                    <a:pt x="6" y="65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200" y="309"/>
                    <a:pt x="200" y="309"/>
                    <a:pt x="200" y="309"/>
                  </a:cubicBezTo>
                  <a:cubicBezTo>
                    <a:pt x="321" y="452"/>
                    <a:pt x="455" y="584"/>
                    <a:pt x="600" y="702"/>
                  </a:cubicBezTo>
                  <a:cubicBezTo>
                    <a:pt x="2253" y="2044"/>
                    <a:pt x="2253" y="2044"/>
                    <a:pt x="2253" y="2044"/>
                  </a:cubicBezTo>
                  <a:cubicBezTo>
                    <a:pt x="2192" y="1995"/>
                    <a:pt x="2192" y="1995"/>
                    <a:pt x="2192" y="1995"/>
                  </a:cubicBezTo>
                  <a:cubicBezTo>
                    <a:pt x="2320" y="1838"/>
                    <a:pt x="2320" y="1838"/>
                    <a:pt x="2320" y="1838"/>
                  </a:cubicBezTo>
                  <a:cubicBezTo>
                    <a:pt x="2256" y="1786"/>
                    <a:pt x="2256" y="1786"/>
                    <a:pt x="2256" y="1786"/>
                  </a:cubicBezTo>
                  <a:cubicBezTo>
                    <a:pt x="2128" y="1943"/>
                    <a:pt x="2128" y="1943"/>
                    <a:pt x="2128" y="1943"/>
                  </a:cubicBezTo>
                  <a:cubicBezTo>
                    <a:pt x="2036" y="1869"/>
                    <a:pt x="2036" y="1869"/>
                    <a:pt x="2036" y="1869"/>
                  </a:cubicBezTo>
                  <a:cubicBezTo>
                    <a:pt x="2164" y="1711"/>
                    <a:pt x="2164" y="1711"/>
                    <a:pt x="2164" y="1711"/>
                  </a:cubicBezTo>
                  <a:cubicBezTo>
                    <a:pt x="2101" y="1659"/>
                    <a:pt x="2101" y="1659"/>
                    <a:pt x="2101" y="1659"/>
                  </a:cubicBezTo>
                  <a:cubicBezTo>
                    <a:pt x="1973" y="1817"/>
                    <a:pt x="1973" y="1817"/>
                    <a:pt x="1973" y="1817"/>
                  </a:cubicBezTo>
                  <a:cubicBezTo>
                    <a:pt x="1881" y="1742"/>
                    <a:pt x="1881" y="1742"/>
                    <a:pt x="1881" y="1742"/>
                  </a:cubicBezTo>
                  <a:cubicBezTo>
                    <a:pt x="2009" y="1585"/>
                    <a:pt x="2009" y="1585"/>
                    <a:pt x="2009" y="1585"/>
                  </a:cubicBezTo>
                  <a:cubicBezTo>
                    <a:pt x="58" y="0"/>
                    <a:pt x="58" y="0"/>
                    <a:pt x="58" y="0"/>
                  </a:cubicBezTo>
                </a:path>
              </a:pathLst>
            </a:custGeom>
            <a:solidFill>
              <a:srgbClr val="4E55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5" name="Freeform 15"/>
            <p:cNvSpPr/>
            <p:nvPr/>
          </p:nvSpPr>
          <p:spPr bwMode="auto">
            <a:xfrm>
              <a:off x="4048125" y="3179763"/>
              <a:ext cx="223837" cy="234950"/>
            </a:xfrm>
            <a:custGeom>
              <a:avLst/>
              <a:gdLst>
                <a:gd name="T0" fmla="*/ 82 w 141"/>
                <a:gd name="T1" fmla="*/ 0 h 148"/>
                <a:gd name="T2" fmla="*/ 0 w 141"/>
                <a:gd name="T3" fmla="*/ 100 h 148"/>
                <a:gd name="T4" fmla="*/ 39 w 141"/>
                <a:gd name="T5" fmla="*/ 132 h 148"/>
                <a:gd name="T6" fmla="*/ 59 w 141"/>
                <a:gd name="T7" fmla="*/ 148 h 148"/>
                <a:gd name="T8" fmla="*/ 141 w 141"/>
                <a:gd name="T9" fmla="*/ 47 h 148"/>
                <a:gd name="T10" fmla="*/ 82 w 141"/>
                <a:gd name="T11" fmla="*/ 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1" h="148">
                  <a:moveTo>
                    <a:pt x="82" y="0"/>
                  </a:moveTo>
                  <a:lnTo>
                    <a:pt x="0" y="100"/>
                  </a:lnTo>
                  <a:lnTo>
                    <a:pt x="39" y="132"/>
                  </a:lnTo>
                  <a:lnTo>
                    <a:pt x="59" y="148"/>
                  </a:lnTo>
                  <a:lnTo>
                    <a:pt x="141" y="47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529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6" name="Freeform 16"/>
            <p:cNvSpPr/>
            <p:nvPr/>
          </p:nvSpPr>
          <p:spPr bwMode="auto">
            <a:xfrm>
              <a:off x="4048125" y="3179763"/>
              <a:ext cx="223837" cy="234950"/>
            </a:xfrm>
            <a:custGeom>
              <a:avLst/>
              <a:gdLst>
                <a:gd name="T0" fmla="*/ 82 w 141"/>
                <a:gd name="T1" fmla="*/ 0 h 148"/>
                <a:gd name="T2" fmla="*/ 0 w 141"/>
                <a:gd name="T3" fmla="*/ 100 h 148"/>
                <a:gd name="T4" fmla="*/ 39 w 141"/>
                <a:gd name="T5" fmla="*/ 132 h 148"/>
                <a:gd name="T6" fmla="*/ 59 w 141"/>
                <a:gd name="T7" fmla="*/ 148 h 148"/>
                <a:gd name="T8" fmla="*/ 141 w 141"/>
                <a:gd name="T9" fmla="*/ 47 h 148"/>
                <a:gd name="T10" fmla="*/ 82 w 141"/>
                <a:gd name="T11" fmla="*/ 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1" h="148">
                  <a:moveTo>
                    <a:pt x="82" y="0"/>
                  </a:moveTo>
                  <a:lnTo>
                    <a:pt x="0" y="100"/>
                  </a:lnTo>
                  <a:lnTo>
                    <a:pt x="39" y="132"/>
                  </a:lnTo>
                  <a:lnTo>
                    <a:pt x="59" y="148"/>
                  </a:lnTo>
                  <a:lnTo>
                    <a:pt x="141" y="47"/>
                  </a:lnTo>
                  <a:lnTo>
                    <a:pt x="8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7" name="Freeform 17"/>
            <p:cNvSpPr/>
            <p:nvPr/>
          </p:nvSpPr>
          <p:spPr bwMode="auto">
            <a:xfrm>
              <a:off x="3889375" y="3049588"/>
              <a:ext cx="223837" cy="236538"/>
            </a:xfrm>
            <a:custGeom>
              <a:avLst/>
              <a:gdLst>
                <a:gd name="T0" fmla="*/ 82 w 141"/>
                <a:gd name="T1" fmla="*/ 0 h 149"/>
                <a:gd name="T2" fmla="*/ 0 w 141"/>
                <a:gd name="T3" fmla="*/ 101 h 149"/>
                <a:gd name="T4" fmla="*/ 59 w 141"/>
                <a:gd name="T5" fmla="*/ 149 h 149"/>
                <a:gd name="T6" fmla="*/ 141 w 141"/>
                <a:gd name="T7" fmla="*/ 48 h 149"/>
                <a:gd name="T8" fmla="*/ 82 w 141"/>
                <a:gd name="T9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1" h="149">
                  <a:moveTo>
                    <a:pt x="82" y="0"/>
                  </a:moveTo>
                  <a:lnTo>
                    <a:pt x="0" y="101"/>
                  </a:lnTo>
                  <a:lnTo>
                    <a:pt x="59" y="149"/>
                  </a:lnTo>
                  <a:lnTo>
                    <a:pt x="141" y="48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DEB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8" name="Freeform 18"/>
            <p:cNvSpPr/>
            <p:nvPr/>
          </p:nvSpPr>
          <p:spPr bwMode="auto">
            <a:xfrm>
              <a:off x="3889375" y="3049588"/>
              <a:ext cx="223837" cy="236538"/>
            </a:xfrm>
            <a:custGeom>
              <a:avLst/>
              <a:gdLst>
                <a:gd name="T0" fmla="*/ 82 w 141"/>
                <a:gd name="T1" fmla="*/ 0 h 149"/>
                <a:gd name="T2" fmla="*/ 0 w 141"/>
                <a:gd name="T3" fmla="*/ 101 h 149"/>
                <a:gd name="T4" fmla="*/ 59 w 141"/>
                <a:gd name="T5" fmla="*/ 149 h 149"/>
                <a:gd name="T6" fmla="*/ 141 w 141"/>
                <a:gd name="T7" fmla="*/ 48 h 149"/>
                <a:gd name="T8" fmla="*/ 82 w 141"/>
                <a:gd name="T9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1" h="149">
                  <a:moveTo>
                    <a:pt x="82" y="0"/>
                  </a:moveTo>
                  <a:lnTo>
                    <a:pt x="0" y="101"/>
                  </a:lnTo>
                  <a:lnTo>
                    <a:pt x="59" y="149"/>
                  </a:lnTo>
                  <a:lnTo>
                    <a:pt x="141" y="48"/>
                  </a:lnTo>
                  <a:lnTo>
                    <a:pt x="8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9" name="Freeform 19"/>
            <p:cNvSpPr/>
            <p:nvPr/>
          </p:nvSpPr>
          <p:spPr bwMode="auto">
            <a:xfrm>
              <a:off x="3732213" y="2921000"/>
              <a:ext cx="223837" cy="236538"/>
            </a:xfrm>
            <a:custGeom>
              <a:avLst/>
              <a:gdLst>
                <a:gd name="T0" fmla="*/ 82 w 141"/>
                <a:gd name="T1" fmla="*/ 0 h 149"/>
                <a:gd name="T2" fmla="*/ 0 w 141"/>
                <a:gd name="T3" fmla="*/ 101 h 149"/>
                <a:gd name="T4" fmla="*/ 59 w 141"/>
                <a:gd name="T5" fmla="*/ 149 h 149"/>
                <a:gd name="T6" fmla="*/ 141 w 141"/>
                <a:gd name="T7" fmla="*/ 48 h 149"/>
                <a:gd name="T8" fmla="*/ 82 w 141"/>
                <a:gd name="T9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1" h="149">
                  <a:moveTo>
                    <a:pt x="82" y="0"/>
                  </a:moveTo>
                  <a:lnTo>
                    <a:pt x="0" y="101"/>
                  </a:lnTo>
                  <a:lnTo>
                    <a:pt x="59" y="149"/>
                  </a:lnTo>
                  <a:lnTo>
                    <a:pt x="141" y="48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0A7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0" name="Freeform 20"/>
            <p:cNvSpPr/>
            <p:nvPr/>
          </p:nvSpPr>
          <p:spPr bwMode="auto">
            <a:xfrm>
              <a:off x="3732213" y="2921000"/>
              <a:ext cx="223837" cy="236538"/>
            </a:xfrm>
            <a:custGeom>
              <a:avLst/>
              <a:gdLst>
                <a:gd name="T0" fmla="*/ 82 w 141"/>
                <a:gd name="T1" fmla="*/ 0 h 149"/>
                <a:gd name="T2" fmla="*/ 0 w 141"/>
                <a:gd name="T3" fmla="*/ 101 h 149"/>
                <a:gd name="T4" fmla="*/ 59 w 141"/>
                <a:gd name="T5" fmla="*/ 149 h 149"/>
                <a:gd name="T6" fmla="*/ 141 w 141"/>
                <a:gd name="T7" fmla="*/ 48 h 149"/>
                <a:gd name="T8" fmla="*/ 82 w 141"/>
                <a:gd name="T9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1" h="149">
                  <a:moveTo>
                    <a:pt x="82" y="0"/>
                  </a:moveTo>
                  <a:lnTo>
                    <a:pt x="0" y="101"/>
                  </a:lnTo>
                  <a:lnTo>
                    <a:pt x="59" y="149"/>
                  </a:lnTo>
                  <a:lnTo>
                    <a:pt x="141" y="48"/>
                  </a:lnTo>
                  <a:lnTo>
                    <a:pt x="8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1" name="Freeform 21"/>
            <p:cNvSpPr/>
            <p:nvPr/>
          </p:nvSpPr>
          <p:spPr bwMode="auto">
            <a:xfrm>
              <a:off x="1822450" y="1308100"/>
              <a:ext cx="52387" cy="66675"/>
            </a:xfrm>
            <a:custGeom>
              <a:avLst/>
              <a:gdLst>
                <a:gd name="T0" fmla="*/ 33 w 33"/>
                <a:gd name="T1" fmla="*/ 0 h 42"/>
                <a:gd name="T2" fmla="*/ 0 w 33"/>
                <a:gd name="T3" fmla="*/ 42 h 42"/>
                <a:gd name="T4" fmla="*/ 0 w 33"/>
                <a:gd name="T5" fmla="*/ 42 h 42"/>
                <a:gd name="T6" fmla="*/ 33 w 33"/>
                <a:gd name="T7" fmla="*/ 0 h 42"/>
                <a:gd name="T8" fmla="*/ 33 w 33"/>
                <a:gd name="T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42">
                  <a:moveTo>
                    <a:pt x="33" y="0"/>
                  </a:moveTo>
                  <a:lnTo>
                    <a:pt x="0" y="42"/>
                  </a:lnTo>
                  <a:lnTo>
                    <a:pt x="0" y="42"/>
                  </a:lnTo>
                  <a:lnTo>
                    <a:pt x="33" y="0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C8C9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2" name="Freeform 22"/>
            <p:cNvSpPr/>
            <p:nvPr/>
          </p:nvSpPr>
          <p:spPr bwMode="auto">
            <a:xfrm>
              <a:off x="1822450" y="1308100"/>
              <a:ext cx="52387" cy="66675"/>
            </a:xfrm>
            <a:custGeom>
              <a:avLst/>
              <a:gdLst>
                <a:gd name="T0" fmla="*/ 33 w 33"/>
                <a:gd name="T1" fmla="*/ 0 h 42"/>
                <a:gd name="T2" fmla="*/ 0 w 33"/>
                <a:gd name="T3" fmla="*/ 42 h 42"/>
                <a:gd name="T4" fmla="*/ 0 w 33"/>
                <a:gd name="T5" fmla="*/ 42 h 42"/>
                <a:gd name="T6" fmla="*/ 33 w 33"/>
                <a:gd name="T7" fmla="*/ 0 h 42"/>
                <a:gd name="T8" fmla="*/ 33 w 33"/>
                <a:gd name="T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42">
                  <a:moveTo>
                    <a:pt x="33" y="0"/>
                  </a:moveTo>
                  <a:lnTo>
                    <a:pt x="0" y="42"/>
                  </a:lnTo>
                  <a:lnTo>
                    <a:pt x="0" y="42"/>
                  </a:lnTo>
                  <a:lnTo>
                    <a:pt x="33" y="0"/>
                  </a:lnTo>
                  <a:lnTo>
                    <a:pt x="3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3" name="Freeform 23"/>
            <p:cNvSpPr/>
            <p:nvPr/>
          </p:nvSpPr>
          <p:spPr bwMode="auto">
            <a:xfrm>
              <a:off x="2274888" y="4591050"/>
              <a:ext cx="795337" cy="581025"/>
            </a:xfrm>
            <a:custGeom>
              <a:avLst/>
              <a:gdLst>
                <a:gd name="T0" fmla="*/ 390 w 781"/>
                <a:gd name="T1" fmla="*/ 571 h 571"/>
                <a:gd name="T2" fmla="*/ 390 w 781"/>
                <a:gd name="T3" fmla="*/ 571 h 571"/>
                <a:gd name="T4" fmla="*/ 781 w 781"/>
                <a:gd name="T5" fmla="*/ 181 h 571"/>
                <a:gd name="T6" fmla="*/ 781 w 781"/>
                <a:gd name="T7" fmla="*/ 128 h 571"/>
                <a:gd name="T8" fmla="*/ 652 w 781"/>
                <a:gd name="T9" fmla="*/ 0 h 571"/>
                <a:gd name="T10" fmla="*/ 129 w 781"/>
                <a:gd name="T11" fmla="*/ 0 h 571"/>
                <a:gd name="T12" fmla="*/ 0 w 781"/>
                <a:gd name="T13" fmla="*/ 128 h 571"/>
                <a:gd name="T14" fmla="*/ 0 w 781"/>
                <a:gd name="T15" fmla="*/ 181 h 571"/>
                <a:gd name="T16" fmla="*/ 390 w 781"/>
                <a:gd name="T17" fmla="*/ 571 h 5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81" h="571">
                  <a:moveTo>
                    <a:pt x="390" y="571"/>
                  </a:moveTo>
                  <a:cubicBezTo>
                    <a:pt x="390" y="571"/>
                    <a:pt x="390" y="571"/>
                    <a:pt x="390" y="571"/>
                  </a:cubicBezTo>
                  <a:cubicBezTo>
                    <a:pt x="606" y="571"/>
                    <a:pt x="781" y="396"/>
                    <a:pt x="781" y="181"/>
                  </a:cubicBezTo>
                  <a:cubicBezTo>
                    <a:pt x="781" y="128"/>
                    <a:pt x="781" y="128"/>
                    <a:pt x="781" y="128"/>
                  </a:cubicBezTo>
                  <a:cubicBezTo>
                    <a:pt x="781" y="57"/>
                    <a:pt x="723" y="0"/>
                    <a:pt x="652" y="0"/>
                  </a:cubicBezTo>
                  <a:cubicBezTo>
                    <a:pt x="129" y="0"/>
                    <a:pt x="129" y="0"/>
                    <a:pt x="129" y="0"/>
                  </a:cubicBezTo>
                  <a:cubicBezTo>
                    <a:pt x="58" y="0"/>
                    <a:pt x="0" y="57"/>
                    <a:pt x="0" y="128"/>
                  </a:cubicBezTo>
                  <a:cubicBezTo>
                    <a:pt x="0" y="181"/>
                    <a:pt x="0" y="181"/>
                    <a:pt x="0" y="181"/>
                  </a:cubicBezTo>
                  <a:cubicBezTo>
                    <a:pt x="0" y="396"/>
                    <a:pt x="175" y="571"/>
                    <a:pt x="390" y="571"/>
                  </a:cubicBezTo>
                  <a:close/>
                </a:path>
              </a:pathLst>
            </a:custGeom>
            <a:solidFill>
              <a:srgbClr val="2D33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4" name="Freeform 24"/>
            <p:cNvSpPr/>
            <p:nvPr/>
          </p:nvSpPr>
          <p:spPr bwMode="auto">
            <a:xfrm>
              <a:off x="2098675" y="5991225"/>
              <a:ext cx="200025" cy="168275"/>
            </a:xfrm>
            <a:custGeom>
              <a:avLst/>
              <a:gdLst>
                <a:gd name="T0" fmla="*/ 13 w 126"/>
                <a:gd name="T1" fmla="*/ 0 h 106"/>
                <a:gd name="T2" fmla="*/ 126 w 126"/>
                <a:gd name="T3" fmla="*/ 15 h 106"/>
                <a:gd name="T4" fmla="*/ 114 w 126"/>
                <a:gd name="T5" fmla="*/ 106 h 106"/>
                <a:gd name="T6" fmla="*/ 0 w 126"/>
                <a:gd name="T7" fmla="*/ 91 h 106"/>
                <a:gd name="T8" fmla="*/ 13 w 126"/>
                <a:gd name="T9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106">
                  <a:moveTo>
                    <a:pt x="13" y="0"/>
                  </a:moveTo>
                  <a:lnTo>
                    <a:pt x="126" y="15"/>
                  </a:lnTo>
                  <a:lnTo>
                    <a:pt x="114" y="106"/>
                  </a:lnTo>
                  <a:lnTo>
                    <a:pt x="0" y="91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B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5" name="Freeform 25"/>
            <p:cNvSpPr/>
            <p:nvPr/>
          </p:nvSpPr>
          <p:spPr bwMode="auto">
            <a:xfrm>
              <a:off x="2025650" y="6078538"/>
              <a:ext cx="525462" cy="296863"/>
            </a:xfrm>
            <a:custGeom>
              <a:avLst/>
              <a:gdLst>
                <a:gd name="T0" fmla="*/ 505 w 517"/>
                <a:gd name="T1" fmla="*/ 290 h 291"/>
                <a:gd name="T2" fmla="*/ 29 w 517"/>
                <a:gd name="T3" fmla="*/ 227 h 291"/>
                <a:gd name="T4" fmla="*/ 3 w 517"/>
                <a:gd name="T5" fmla="*/ 193 h 291"/>
                <a:gd name="T6" fmla="*/ 23 w 517"/>
                <a:gd name="T7" fmla="*/ 42 h 291"/>
                <a:gd name="T8" fmla="*/ 74 w 517"/>
                <a:gd name="T9" fmla="*/ 3 h 291"/>
                <a:gd name="T10" fmla="*/ 288 w 517"/>
                <a:gd name="T11" fmla="*/ 32 h 291"/>
                <a:gd name="T12" fmla="*/ 285 w 517"/>
                <a:gd name="T13" fmla="*/ 56 h 291"/>
                <a:gd name="T14" fmla="*/ 332 w 517"/>
                <a:gd name="T15" fmla="*/ 69 h 291"/>
                <a:gd name="T16" fmla="*/ 509 w 517"/>
                <a:gd name="T17" fmla="*/ 254 h 291"/>
                <a:gd name="T18" fmla="*/ 515 w 517"/>
                <a:gd name="T19" fmla="*/ 279 h 291"/>
                <a:gd name="T20" fmla="*/ 505 w 517"/>
                <a:gd name="T21" fmla="*/ 290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7" h="291">
                  <a:moveTo>
                    <a:pt x="505" y="290"/>
                  </a:moveTo>
                  <a:cubicBezTo>
                    <a:pt x="29" y="227"/>
                    <a:pt x="29" y="227"/>
                    <a:pt x="29" y="227"/>
                  </a:cubicBezTo>
                  <a:cubicBezTo>
                    <a:pt x="12" y="225"/>
                    <a:pt x="0" y="210"/>
                    <a:pt x="3" y="193"/>
                  </a:cubicBezTo>
                  <a:cubicBezTo>
                    <a:pt x="23" y="42"/>
                    <a:pt x="23" y="42"/>
                    <a:pt x="23" y="42"/>
                  </a:cubicBezTo>
                  <a:cubicBezTo>
                    <a:pt x="26" y="17"/>
                    <a:pt x="49" y="0"/>
                    <a:pt x="74" y="3"/>
                  </a:cubicBezTo>
                  <a:cubicBezTo>
                    <a:pt x="288" y="32"/>
                    <a:pt x="288" y="32"/>
                    <a:pt x="288" y="32"/>
                  </a:cubicBezTo>
                  <a:cubicBezTo>
                    <a:pt x="285" y="56"/>
                    <a:pt x="285" y="56"/>
                    <a:pt x="285" y="56"/>
                  </a:cubicBezTo>
                  <a:cubicBezTo>
                    <a:pt x="332" y="69"/>
                    <a:pt x="332" y="69"/>
                    <a:pt x="332" y="69"/>
                  </a:cubicBezTo>
                  <a:cubicBezTo>
                    <a:pt x="420" y="94"/>
                    <a:pt x="488" y="165"/>
                    <a:pt x="509" y="254"/>
                  </a:cubicBezTo>
                  <a:cubicBezTo>
                    <a:pt x="515" y="279"/>
                    <a:pt x="515" y="279"/>
                    <a:pt x="515" y="279"/>
                  </a:cubicBezTo>
                  <a:cubicBezTo>
                    <a:pt x="517" y="285"/>
                    <a:pt x="511" y="291"/>
                    <a:pt x="505" y="290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6" name="Freeform 26"/>
            <p:cNvSpPr/>
            <p:nvPr/>
          </p:nvSpPr>
          <p:spPr bwMode="auto">
            <a:xfrm>
              <a:off x="2278063" y="6078538"/>
              <a:ext cx="209550" cy="161925"/>
            </a:xfrm>
            <a:custGeom>
              <a:avLst/>
              <a:gdLst>
                <a:gd name="T0" fmla="*/ 69 w 207"/>
                <a:gd name="T1" fmla="*/ 6 h 159"/>
                <a:gd name="T2" fmla="*/ 38 w 207"/>
                <a:gd name="T3" fmla="*/ 2 h 159"/>
                <a:gd name="T4" fmla="*/ 9 w 207"/>
                <a:gd name="T5" fmla="*/ 24 h 159"/>
                <a:gd name="T6" fmla="*/ 0 w 207"/>
                <a:gd name="T7" fmla="*/ 92 h 159"/>
                <a:gd name="T8" fmla="*/ 163 w 207"/>
                <a:gd name="T9" fmla="*/ 159 h 159"/>
                <a:gd name="T10" fmla="*/ 207 w 207"/>
                <a:gd name="T11" fmla="*/ 134 h 159"/>
                <a:gd name="T12" fmla="*/ 89 w 207"/>
                <a:gd name="T13" fmla="*/ 52 h 159"/>
                <a:gd name="T14" fmla="*/ 92 w 207"/>
                <a:gd name="T15" fmla="*/ 36 h 159"/>
                <a:gd name="T16" fmla="*/ 69 w 207"/>
                <a:gd name="T17" fmla="*/ 6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7" h="159">
                  <a:moveTo>
                    <a:pt x="69" y="6"/>
                  </a:moveTo>
                  <a:cubicBezTo>
                    <a:pt x="38" y="2"/>
                    <a:pt x="38" y="2"/>
                    <a:pt x="38" y="2"/>
                  </a:cubicBezTo>
                  <a:cubicBezTo>
                    <a:pt x="24" y="0"/>
                    <a:pt x="11" y="10"/>
                    <a:pt x="9" y="24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100" y="84"/>
                    <a:pt x="163" y="159"/>
                  </a:cubicBezTo>
                  <a:cubicBezTo>
                    <a:pt x="207" y="134"/>
                    <a:pt x="207" y="134"/>
                    <a:pt x="207" y="134"/>
                  </a:cubicBezTo>
                  <a:cubicBezTo>
                    <a:pt x="207" y="134"/>
                    <a:pt x="169" y="73"/>
                    <a:pt x="89" y="52"/>
                  </a:cubicBezTo>
                  <a:cubicBezTo>
                    <a:pt x="92" y="36"/>
                    <a:pt x="92" y="36"/>
                    <a:pt x="92" y="36"/>
                  </a:cubicBezTo>
                  <a:cubicBezTo>
                    <a:pt x="94" y="21"/>
                    <a:pt x="84" y="8"/>
                    <a:pt x="69" y="6"/>
                  </a:cubicBezTo>
                  <a:close/>
                </a:path>
              </a:pathLst>
            </a:custGeom>
            <a:solidFill>
              <a:srgbClr val="5EAB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7" name="Freeform 27"/>
            <p:cNvSpPr/>
            <p:nvPr/>
          </p:nvSpPr>
          <p:spPr bwMode="auto">
            <a:xfrm>
              <a:off x="2008188" y="6272213"/>
              <a:ext cx="573087" cy="133350"/>
            </a:xfrm>
            <a:custGeom>
              <a:avLst/>
              <a:gdLst>
                <a:gd name="T0" fmla="*/ 17 w 562"/>
                <a:gd name="T1" fmla="*/ 62 h 132"/>
                <a:gd name="T2" fmla="*/ 536 w 562"/>
                <a:gd name="T3" fmla="*/ 131 h 132"/>
                <a:gd name="T4" fmla="*/ 557 w 562"/>
                <a:gd name="T5" fmla="*/ 115 h 132"/>
                <a:gd name="T6" fmla="*/ 560 w 562"/>
                <a:gd name="T7" fmla="*/ 91 h 132"/>
                <a:gd name="T8" fmla="*/ 544 w 562"/>
                <a:gd name="T9" fmla="*/ 70 h 132"/>
                <a:gd name="T10" fmla="*/ 26 w 562"/>
                <a:gd name="T11" fmla="*/ 1 h 132"/>
                <a:gd name="T12" fmla="*/ 4 w 562"/>
                <a:gd name="T13" fmla="*/ 17 h 132"/>
                <a:gd name="T14" fmla="*/ 1 w 562"/>
                <a:gd name="T15" fmla="*/ 41 h 132"/>
                <a:gd name="T16" fmla="*/ 17 w 562"/>
                <a:gd name="T17" fmla="*/ 6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2" h="132">
                  <a:moveTo>
                    <a:pt x="17" y="62"/>
                  </a:moveTo>
                  <a:cubicBezTo>
                    <a:pt x="536" y="131"/>
                    <a:pt x="536" y="131"/>
                    <a:pt x="536" y="131"/>
                  </a:cubicBezTo>
                  <a:cubicBezTo>
                    <a:pt x="546" y="132"/>
                    <a:pt x="556" y="125"/>
                    <a:pt x="557" y="115"/>
                  </a:cubicBezTo>
                  <a:cubicBezTo>
                    <a:pt x="560" y="91"/>
                    <a:pt x="560" y="91"/>
                    <a:pt x="560" y="91"/>
                  </a:cubicBezTo>
                  <a:cubicBezTo>
                    <a:pt x="562" y="81"/>
                    <a:pt x="555" y="71"/>
                    <a:pt x="544" y="70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15" y="0"/>
                    <a:pt x="6" y="7"/>
                    <a:pt x="4" y="17"/>
                  </a:cubicBezTo>
                  <a:cubicBezTo>
                    <a:pt x="1" y="41"/>
                    <a:pt x="1" y="41"/>
                    <a:pt x="1" y="41"/>
                  </a:cubicBezTo>
                  <a:cubicBezTo>
                    <a:pt x="0" y="51"/>
                    <a:pt x="7" y="61"/>
                    <a:pt x="17" y="62"/>
                  </a:cubicBezTo>
                  <a:close/>
                </a:path>
              </a:pathLst>
            </a:custGeom>
            <a:solidFill>
              <a:srgbClr val="7F77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8" name="Freeform 28"/>
            <p:cNvSpPr/>
            <p:nvPr/>
          </p:nvSpPr>
          <p:spPr bwMode="auto">
            <a:xfrm>
              <a:off x="3022600" y="6046788"/>
              <a:ext cx="201612" cy="173038"/>
            </a:xfrm>
            <a:custGeom>
              <a:avLst/>
              <a:gdLst>
                <a:gd name="T0" fmla="*/ 0 w 127"/>
                <a:gd name="T1" fmla="*/ 17 h 109"/>
                <a:gd name="T2" fmla="*/ 113 w 127"/>
                <a:gd name="T3" fmla="*/ 0 h 109"/>
                <a:gd name="T4" fmla="*/ 127 w 127"/>
                <a:gd name="T5" fmla="*/ 91 h 109"/>
                <a:gd name="T6" fmla="*/ 14 w 127"/>
                <a:gd name="T7" fmla="*/ 109 h 109"/>
                <a:gd name="T8" fmla="*/ 0 w 127"/>
                <a:gd name="T9" fmla="*/ 17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109">
                  <a:moveTo>
                    <a:pt x="0" y="17"/>
                  </a:moveTo>
                  <a:lnTo>
                    <a:pt x="113" y="0"/>
                  </a:lnTo>
                  <a:lnTo>
                    <a:pt x="127" y="91"/>
                  </a:lnTo>
                  <a:lnTo>
                    <a:pt x="14" y="109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FFB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9" name="Freeform 29"/>
            <p:cNvSpPr/>
            <p:nvPr/>
          </p:nvSpPr>
          <p:spPr bwMode="auto">
            <a:xfrm>
              <a:off x="2987675" y="6132513"/>
              <a:ext cx="557212" cy="269875"/>
            </a:xfrm>
            <a:custGeom>
              <a:avLst/>
              <a:gdLst>
                <a:gd name="T0" fmla="*/ 537 w 546"/>
                <a:gd name="T1" fmla="*/ 187 h 264"/>
                <a:gd name="T2" fmla="*/ 62 w 546"/>
                <a:gd name="T3" fmla="*/ 261 h 264"/>
                <a:gd name="T4" fmla="*/ 27 w 546"/>
                <a:gd name="T5" fmla="*/ 236 h 264"/>
                <a:gd name="T6" fmla="*/ 4 w 546"/>
                <a:gd name="T7" fmla="*/ 86 h 264"/>
                <a:gd name="T8" fmla="*/ 42 w 546"/>
                <a:gd name="T9" fmla="*/ 34 h 264"/>
                <a:gd name="T10" fmla="*/ 255 w 546"/>
                <a:gd name="T11" fmla="*/ 0 h 264"/>
                <a:gd name="T12" fmla="*/ 259 w 546"/>
                <a:gd name="T13" fmla="*/ 25 h 264"/>
                <a:gd name="T14" fmla="*/ 308 w 546"/>
                <a:gd name="T15" fmla="*/ 24 h 264"/>
                <a:gd name="T16" fmla="*/ 530 w 546"/>
                <a:gd name="T17" fmla="*/ 150 h 264"/>
                <a:gd name="T18" fmla="*/ 543 w 546"/>
                <a:gd name="T19" fmla="*/ 173 h 264"/>
                <a:gd name="T20" fmla="*/ 537 w 546"/>
                <a:gd name="T21" fmla="*/ 187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46" h="264">
                  <a:moveTo>
                    <a:pt x="537" y="187"/>
                  </a:moveTo>
                  <a:cubicBezTo>
                    <a:pt x="62" y="261"/>
                    <a:pt x="62" y="261"/>
                    <a:pt x="62" y="261"/>
                  </a:cubicBezTo>
                  <a:cubicBezTo>
                    <a:pt x="45" y="264"/>
                    <a:pt x="30" y="253"/>
                    <a:pt x="27" y="236"/>
                  </a:cubicBezTo>
                  <a:cubicBezTo>
                    <a:pt x="4" y="86"/>
                    <a:pt x="4" y="86"/>
                    <a:pt x="4" y="86"/>
                  </a:cubicBezTo>
                  <a:cubicBezTo>
                    <a:pt x="0" y="61"/>
                    <a:pt x="17" y="38"/>
                    <a:pt x="42" y="34"/>
                  </a:cubicBezTo>
                  <a:cubicBezTo>
                    <a:pt x="255" y="0"/>
                    <a:pt x="255" y="0"/>
                    <a:pt x="255" y="0"/>
                  </a:cubicBezTo>
                  <a:cubicBezTo>
                    <a:pt x="259" y="25"/>
                    <a:pt x="259" y="25"/>
                    <a:pt x="259" y="25"/>
                  </a:cubicBezTo>
                  <a:cubicBezTo>
                    <a:pt x="308" y="24"/>
                    <a:pt x="308" y="24"/>
                    <a:pt x="308" y="24"/>
                  </a:cubicBezTo>
                  <a:cubicBezTo>
                    <a:pt x="400" y="22"/>
                    <a:pt x="485" y="71"/>
                    <a:pt x="530" y="150"/>
                  </a:cubicBezTo>
                  <a:cubicBezTo>
                    <a:pt x="543" y="173"/>
                    <a:pt x="543" y="173"/>
                    <a:pt x="543" y="173"/>
                  </a:cubicBezTo>
                  <a:cubicBezTo>
                    <a:pt x="546" y="179"/>
                    <a:pt x="543" y="186"/>
                    <a:pt x="537" y="187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0" name="Freeform 30"/>
            <p:cNvSpPr/>
            <p:nvPr/>
          </p:nvSpPr>
          <p:spPr bwMode="auto">
            <a:xfrm>
              <a:off x="3213100" y="6096000"/>
              <a:ext cx="227012" cy="125413"/>
            </a:xfrm>
            <a:custGeom>
              <a:avLst/>
              <a:gdLst>
                <a:gd name="T0" fmla="*/ 55 w 223"/>
                <a:gd name="T1" fmla="*/ 2 h 122"/>
                <a:gd name="T2" fmla="*/ 24 w 223"/>
                <a:gd name="T3" fmla="*/ 7 h 122"/>
                <a:gd name="T4" fmla="*/ 2 w 223"/>
                <a:gd name="T5" fmla="*/ 37 h 122"/>
                <a:gd name="T6" fmla="*/ 13 w 223"/>
                <a:gd name="T7" fmla="*/ 104 h 122"/>
                <a:gd name="T8" fmla="*/ 188 w 223"/>
                <a:gd name="T9" fmla="*/ 122 h 122"/>
                <a:gd name="T10" fmla="*/ 223 w 223"/>
                <a:gd name="T11" fmla="*/ 86 h 122"/>
                <a:gd name="T12" fmla="*/ 86 w 223"/>
                <a:gd name="T13" fmla="*/ 41 h 122"/>
                <a:gd name="T14" fmla="*/ 84 w 223"/>
                <a:gd name="T15" fmla="*/ 25 h 122"/>
                <a:gd name="T16" fmla="*/ 55 w 223"/>
                <a:gd name="T17" fmla="*/ 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3" h="122">
                  <a:moveTo>
                    <a:pt x="55" y="2"/>
                  </a:moveTo>
                  <a:cubicBezTo>
                    <a:pt x="24" y="7"/>
                    <a:pt x="24" y="7"/>
                    <a:pt x="24" y="7"/>
                  </a:cubicBezTo>
                  <a:cubicBezTo>
                    <a:pt x="10" y="9"/>
                    <a:pt x="0" y="22"/>
                    <a:pt x="2" y="37"/>
                  </a:cubicBezTo>
                  <a:cubicBezTo>
                    <a:pt x="13" y="104"/>
                    <a:pt x="13" y="104"/>
                    <a:pt x="13" y="104"/>
                  </a:cubicBezTo>
                  <a:cubicBezTo>
                    <a:pt x="13" y="104"/>
                    <a:pt x="106" y="69"/>
                    <a:pt x="188" y="122"/>
                  </a:cubicBezTo>
                  <a:cubicBezTo>
                    <a:pt x="223" y="86"/>
                    <a:pt x="223" y="86"/>
                    <a:pt x="223" y="86"/>
                  </a:cubicBezTo>
                  <a:cubicBezTo>
                    <a:pt x="223" y="86"/>
                    <a:pt x="170" y="38"/>
                    <a:pt x="86" y="41"/>
                  </a:cubicBezTo>
                  <a:cubicBezTo>
                    <a:pt x="84" y="25"/>
                    <a:pt x="84" y="25"/>
                    <a:pt x="84" y="25"/>
                  </a:cubicBezTo>
                  <a:cubicBezTo>
                    <a:pt x="83" y="10"/>
                    <a:pt x="69" y="0"/>
                    <a:pt x="55" y="2"/>
                  </a:cubicBezTo>
                  <a:close/>
                </a:path>
              </a:pathLst>
            </a:custGeom>
            <a:solidFill>
              <a:srgbClr val="5EAB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1" name="Freeform 31"/>
            <p:cNvSpPr/>
            <p:nvPr/>
          </p:nvSpPr>
          <p:spPr bwMode="auto">
            <a:xfrm>
              <a:off x="3005138" y="6283325"/>
              <a:ext cx="571500" cy="149225"/>
            </a:xfrm>
            <a:custGeom>
              <a:avLst/>
              <a:gdLst>
                <a:gd name="T0" fmla="*/ 27 w 561"/>
                <a:gd name="T1" fmla="*/ 144 h 146"/>
                <a:gd name="T2" fmla="*/ 544 w 561"/>
                <a:gd name="T3" fmla="*/ 63 h 146"/>
                <a:gd name="T4" fmla="*/ 559 w 561"/>
                <a:gd name="T5" fmla="*/ 41 h 146"/>
                <a:gd name="T6" fmla="*/ 556 w 561"/>
                <a:gd name="T7" fmla="*/ 18 h 146"/>
                <a:gd name="T8" fmla="*/ 534 w 561"/>
                <a:gd name="T9" fmla="*/ 2 h 146"/>
                <a:gd name="T10" fmla="*/ 17 w 561"/>
                <a:gd name="T11" fmla="*/ 83 h 146"/>
                <a:gd name="T12" fmla="*/ 1 w 561"/>
                <a:gd name="T13" fmla="*/ 105 h 146"/>
                <a:gd name="T14" fmla="*/ 5 w 561"/>
                <a:gd name="T15" fmla="*/ 128 h 146"/>
                <a:gd name="T16" fmla="*/ 27 w 561"/>
                <a:gd name="T17" fmla="*/ 144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1" h="146">
                  <a:moveTo>
                    <a:pt x="27" y="144"/>
                  </a:moveTo>
                  <a:cubicBezTo>
                    <a:pt x="544" y="63"/>
                    <a:pt x="544" y="63"/>
                    <a:pt x="544" y="63"/>
                  </a:cubicBezTo>
                  <a:cubicBezTo>
                    <a:pt x="554" y="61"/>
                    <a:pt x="561" y="51"/>
                    <a:pt x="559" y="41"/>
                  </a:cubicBezTo>
                  <a:cubicBezTo>
                    <a:pt x="556" y="18"/>
                    <a:pt x="556" y="18"/>
                    <a:pt x="556" y="18"/>
                  </a:cubicBezTo>
                  <a:cubicBezTo>
                    <a:pt x="554" y="7"/>
                    <a:pt x="544" y="0"/>
                    <a:pt x="534" y="2"/>
                  </a:cubicBezTo>
                  <a:cubicBezTo>
                    <a:pt x="17" y="83"/>
                    <a:pt x="17" y="83"/>
                    <a:pt x="17" y="83"/>
                  </a:cubicBezTo>
                  <a:cubicBezTo>
                    <a:pt x="7" y="85"/>
                    <a:pt x="0" y="95"/>
                    <a:pt x="1" y="105"/>
                  </a:cubicBezTo>
                  <a:cubicBezTo>
                    <a:pt x="5" y="128"/>
                    <a:pt x="5" y="128"/>
                    <a:pt x="5" y="128"/>
                  </a:cubicBezTo>
                  <a:cubicBezTo>
                    <a:pt x="7" y="139"/>
                    <a:pt x="16" y="146"/>
                    <a:pt x="27" y="144"/>
                  </a:cubicBezTo>
                  <a:close/>
                </a:path>
              </a:pathLst>
            </a:custGeom>
            <a:solidFill>
              <a:srgbClr val="7F77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2" name="Freeform 32"/>
            <p:cNvSpPr/>
            <p:nvPr/>
          </p:nvSpPr>
          <p:spPr bwMode="auto">
            <a:xfrm>
              <a:off x="2774950" y="4875213"/>
              <a:ext cx="474662" cy="1219200"/>
            </a:xfrm>
            <a:custGeom>
              <a:avLst/>
              <a:gdLst>
                <a:gd name="T0" fmla="*/ 124 w 299"/>
                <a:gd name="T1" fmla="*/ 768 h 768"/>
                <a:gd name="T2" fmla="*/ 299 w 299"/>
                <a:gd name="T3" fmla="*/ 739 h 768"/>
                <a:gd name="T4" fmla="*/ 175 w 299"/>
                <a:gd name="T5" fmla="*/ 0 h 768"/>
                <a:gd name="T6" fmla="*/ 0 w 299"/>
                <a:gd name="T7" fmla="*/ 30 h 768"/>
                <a:gd name="T8" fmla="*/ 124 w 299"/>
                <a:gd name="T9" fmla="*/ 768 h 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9" h="768">
                  <a:moveTo>
                    <a:pt x="124" y="768"/>
                  </a:moveTo>
                  <a:lnTo>
                    <a:pt x="299" y="739"/>
                  </a:lnTo>
                  <a:lnTo>
                    <a:pt x="175" y="0"/>
                  </a:lnTo>
                  <a:lnTo>
                    <a:pt x="0" y="30"/>
                  </a:lnTo>
                  <a:lnTo>
                    <a:pt x="124" y="768"/>
                  </a:lnTo>
                  <a:close/>
                </a:path>
              </a:pathLst>
            </a:custGeom>
            <a:solidFill>
              <a:srgbClr val="2D33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3" name="Freeform 33"/>
            <p:cNvSpPr/>
            <p:nvPr/>
          </p:nvSpPr>
          <p:spPr bwMode="auto">
            <a:xfrm>
              <a:off x="2070100" y="4803775"/>
              <a:ext cx="487362" cy="1238250"/>
            </a:xfrm>
            <a:custGeom>
              <a:avLst/>
              <a:gdLst>
                <a:gd name="T0" fmla="*/ 174 w 307"/>
                <a:gd name="T1" fmla="*/ 780 h 780"/>
                <a:gd name="T2" fmla="*/ 307 w 307"/>
                <a:gd name="T3" fmla="*/ 31 h 780"/>
                <a:gd name="T4" fmla="*/ 133 w 307"/>
                <a:gd name="T5" fmla="*/ 0 h 780"/>
                <a:gd name="T6" fmla="*/ 0 w 307"/>
                <a:gd name="T7" fmla="*/ 749 h 780"/>
                <a:gd name="T8" fmla="*/ 174 w 307"/>
                <a:gd name="T9" fmla="*/ 780 h 7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7" h="780">
                  <a:moveTo>
                    <a:pt x="174" y="780"/>
                  </a:moveTo>
                  <a:lnTo>
                    <a:pt x="307" y="31"/>
                  </a:lnTo>
                  <a:lnTo>
                    <a:pt x="133" y="0"/>
                  </a:lnTo>
                  <a:lnTo>
                    <a:pt x="0" y="749"/>
                  </a:lnTo>
                  <a:lnTo>
                    <a:pt x="174" y="780"/>
                  </a:lnTo>
                  <a:close/>
                </a:path>
              </a:pathLst>
            </a:custGeom>
            <a:solidFill>
              <a:srgbClr val="2D33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4" name="Freeform 34"/>
            <p:cNvSpPr/>
            <p:nvPr/>
          </p:nvSpPr>
          <p:spPr bwMode="auto">
            <a:xfrm>
              <a:off x="2070100" y="4591050"/>
              <a:ext cx="638175" cy="1450975"/>
            </a:xfrm>
            <a:custGeom>
              <a:avLst/>
              <a:gdLst>
                <a:gd name="T0" fmla="*/ 201 w 627"/>
                <a:gd name="T1" fmla="*/ 181 h 1425"/>
                <a:gd name="T2" fmla="*/ 201 w 627"/>
                <a:gd name="T3" fmla="*/ 128 h 1425"/>
                <a:gd name="T4" fmla="*/ 330 w 627"/>
                <a:gd name="T5" fmla="*/ 0 h 1425"/>
                <a:gd name="T6" fmla="*/ 627 w 627"/>
                <a:gd name="T7" fmla="*/ 0 h 1425"/>
                <a:gd name="T8" fmla="*/ 627 w 627"/>
                <a:gd name="T9" fmla="*/ 569 h 1425"/>
                <a:gd name="T10" fmla="*/ 591 w 627"/>
                <a:gd name="T11" fmla="*/ 571 h 1425"/>
                <a:gd name="T12" fmla="*/ 430 w 627"/>
                <a:gd name="T13" fmla="*/ 536 h 1425"/>
                <a:gd name="T14" fmla="*/ 272 w 627"/>
                <a:gd name="T15" fmla="*/ 1425 h 1425"/>
                <a:gd name="T16" fmla="*/ 0 w 627"/>
                <a:gd name="T17" fmla="*/ 1377 h 1425"/>
                <a:gd name="T18" fmla="*/ 204 w 627"/>
                <a:gd name="T19" fmla="*/ 226 h 1425"/>
                <a:gd name="T20" fmla="*/ 201 w 627"/>
                <a:gd name="T21" fmla="*/ 181 h 1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27" h="1425">
                  <a:moveTo>
                    <a:pt x="201" y="181"/>
                  </a:moveTo>
                  <a:cubicBezTo>
                    <a:pt x="201" y="128"/>
                    <a:pt x="201" y="128"/>
                    <a:pt x="201" y="128"/>
                  </a:cubicBezTo>
                  <a:cubicBezTo>
                    <a:pt x="201" y="57"/>
                    <a:pt x="259" y="0"/>
                    <a:pt x="330" y="0"/>
                  </a:cubicBezTo>
                  <a:cubicBezTo>
                    <a:pt x="627" y="0"/>
                    <a:pt x="627" y="0"/>
                    <a:pt x="627" y="0"/>
                  </a:cubicBezTo>
                  <a:cubicBezTo>
                    <a:pt x="627" y="569"/>
                    <a:pt x="627" y="569"/>
                    <a:pt x="627" y="569"/>
                  </a:cubicBezTo>
                  <a:cubicBezTo>
                    <a:pt x="615" y="570"/>
                    <a:pt x="603" y="571"/>
                    <a:pt x="591" y="571"/>
                  </a:cubicBezTo>
                  <a:cubicBezTo>
                    <a:pt x="534" y="571"/>
                    <a:pt x="479" y="558"/>
                    <a:pt x="430" y="536"/>
                  </a:cubicBezTo>
                  <a:cubicBezTo>
                    <a:pt x="272" y="1425"/>
                    <a:pt x="272" y="1425"/>
                    <a:pt x="272" y="1425"/>
                  </a:cubicBezTo>
                  <a:cubicBezTo>
                    <a:pt x="0" y="1377"/>
                    <a:pt x="0" y="1377"/>
                    <a:pt x="0" y="1377"/>
                  </a:cubicBezTo>
                  <a:cubicBezTo>
                    <a:pt x="204" y="226"/>
                    <a:pt x="204" y="226"/>
                    <a:pt x="204" y="226"/>
                  </a:cubicBezTo>
                  <a:cubicBezTo>
                    <a:pt x="202" y="211"/>
                    <a:pt x="201" y="196"/>
                    <a:pt x="201" y="181"/>
                  </a:cubicBezTo>
                  <a:close/>
                </a:path>
              </a:pathLst>
            </a:custGeom>
            <a:solidFill>
              <a:srgbClr val="2226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5" name="Freeform 35"/>
            <p:cNvSpPr/>
            <p:nvPr/>
          </p:nvSpPr>
          <p:spPr bwMode="auto">
            <a:xfrm>
              <a:off x="2070100" y="4591050"/>
              <a:ext cx="358775" cy="1404938"/>
            </a:xfrm>
            <a:custGeom>
              <a:avLst/>
              <a:gdLst>
                <a:gd name="T0" fmla="*/ 204 w 352"/>
                <a:gd name="T1" fmla="*/ 226 h 1381"/>
                <a:gd name="T2" fmla="*/ 201 w 352"/>
                <a:gd name="T3" fmla="*/ 181 h 1381"/>
                <a:gd name="T4" fmla="*/ 201 w 352"/>
                <a:gd name="T5" fmla="*/ 128 h 1381"/>
                <a:gd name="T6" fmla="*/ 330 w 352"/>
                <a:gd name="T7" fmla="*/ 0 h 1381"/>
                <a:gd name="T8" fmla="*/ 352 w 352"/>
                <a:gd name="T9" fmla="*/ 0 h 1381"/>
                <a:gd name="T10" fmla="*/ 223 w 352"/>
                <a:gd name="T11" fmla="*/ 128 h 1381"/>
                <a:gd name="T12" fmla="*/ 223 w 352"/>
                <a:gd name="T13" fmla="*/ 181 h 1381"/>
                <a:gd name="T14" fmla="*/ 226 w 352"/>
                <a:gd name="T15" fmla="*/ 226 h 1381"/>
                <a:gd name="T16" fmla="*/ 21 w 352"/>
                <a:gd name="T17" fmla="*/ 1381 h 1381"/>
                <a:gd name="T18" fmla="*/ 0 w 352"/>
                <a:gd name="T19" fmla="*/ 1377 h 1381"/>
                <a:gd name="T20" fmla="*/ 204 w 352"/>
                <a:gd name="T21" fmla="*/ 226 h 1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52" h="1381">
                  <a:moveTo>
                    <a:pt x="204" y="226"/>
                  </a:moveTo>
                  <a:cubicBezTo>
                    <a:pt x="202" y="211"/>
                    <a:pt x="201" y="196"/>
                    <a:pt x="201" y="181"/>
                  </a:cubicBezTo>
                  <a:cubicBezTo>
                    <a:pt x="201" y="128"/>
                    <a:pt x="201" y="128"/>
                    <a:pt x="201" y="128"/>
                  </a:cubicBezTo>
                  <a:cubicBezTo>
                    <a:pt x="201" y="57"/>
                    <a:pt x="259" y="0"/>
                    <a:pt x="330" y="0"/>
                  </a:cubicBezTo>
                  <a:cubicBezTo>
                    <a:pt x="352" y="0"/>
                    <a:pt x="352" y="0"/>
                    <a:pt x="352" y="0"/>
                  </a:cubicBezTo>
                  <a:cubicBezTo>
                    <a:pt x="281" y="0"/>
                    <a:pt x="223" y="57"/>
                    <a:pt x="223" y="128"/>
                  </a:cubicBezTo>
                  <a:cubicBezTo>
                    <a:pt x="223" y="181"/>
                    <a:pt x="223" y="181"/>
                    <a:pt x="223" y="181"/>
                  </a:cubicBezTo>
                  <a:cubicBezTo>
                    <a:pt x="223" y="196"/>
                    <a:pt x="224" y="211"/>
                    <a:pt x="226" y="226"/>
                  </a:cubicBezTo>
                  <a:cubicBezTo>
                    <a:pt x="21" y="1381"/>
                    <a:pt x="21" y="1381"/>
                    <a:pt x="21" y="1381"/>
                  </a:cubicBezTo>
                  <a:cubicBezTo>
                    <a:pt x="0" y="1377"/>
                    <a:pt x="0" y="1377"/>
                    <a:pt x="0" y="1377"/>
                  </a:cubicBezTo>
                  <a:lnTo>
                    <a:pt x="204" y="226"/>
                  </a:lnTo>
                  <a:close/>
                </a:path>
              </a:pathLst>
            </a:custGeom>
            <a:solidFill>
              <a:srgbClr val="2D33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6" name="Freeform 36"/>
            <p:cNvSpPr/>
            <p:nvPr/>
          </p:nvSpPr>
          <p:spPr bwMode="auto">
            <a:xfrm>
              <a:off x="2452688" y="3000375"/>
              <a:ext cx="700087" cy="936625"/>
            </a:xfrm>
            <a:custGeom>
              <a:avLst/>
              <a:gdLst>
                <a:gd name="T0" fmla="*/ 0 w 688"/>
                <a:gd name="T1" fmla="*/ 920 h 920"/>
                <a:gd name="T2" fmla="*/ 371 w 688"/>
                <a:gd name="T3" fmla="*/ 920 h 920"/>
                <a:gd name="T4" fmla="*/ 688 w 688"/>
                <a:gd name="T5" fmla="*/ 602 h 920"/>
                <a:gd name="T6" fmla="*/ 688 w 688"/>
                <a:gd name="T7" fmla="*/ 0 h 920"/>
                <a:gd name="T8" fmla="*/ 0 w 688"/>
                <a:gd name="T9" fmla="*/ 0 h 920"/>
                <a:gd name="T10" fmla="*/ 0 w 688"/>
                <a:gd name="T11" fmla="*/ 920 h 9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88" h="920">
                  <a:moveTo>
                    <a:pt x="0" y="920"/>
                  </a:moveTo>
                  <a:cubicBezTo>
                    <a:pt x="371" y="920"/>
                    <a:pt x="371" y="920"/>
                    <a:pt x="371" y="920"/>
                  </a:cubicBezTo>
                  <a:cubicBezTo>
                    <a:pt x="546" y="920"/>
                    <a:pt x="688" y="778"/>
                    <a:pt x="688" y="602"/>
                  </a:cubicBezTo>
                  <a:cubicBezTo>
                    <a:pt x="688" y="0"/>
                    <a:pt x="688" y="0"/>
                    <a:pt x="688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920"/>
                  </a:lnTo>
                  <a:close/>
                </a:path>
              </a:pathLst>
            </a:custGeom>
            <a:solidFill>
              <a:srgbClr val="FFC4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7" name="Freeform 37"/>
            <p:cNvSpPr/>
            <p:nvPr/>
          </p:nvSpPr>
          <p:spPr bwMode="auto">
            <a:xfrm>
              <a:off x="2206625" y="3306763"/>
              <a:ext cx="204787" cy="314325"/>
            </a:xfrm>
            <a:custGeom>
              <a:avLst/>
              <a:gdLst>
                <a:gd name="T0" fmla="*/ 177 w 202"/>
                <a:gd name="T1" fmla="*/ 0 h 308"/>
                <a:gd name="T2" fmla="*/ 75 w 202"/>
                <a:gd name="T3" fmla="*/ 0 h 308"/>
                <a:gd name="T4" fmla="*/ 13 w 202"/>
                <a:gd name="T5" fmla="*/ 85 h 308"/>
                <a:gd name="T6" fmla="*/ 30 w 202"/>
                <a:gd name="T7" fmla="*/ 138 h 308"/>
                <a:gd name="T8" fmla="*/ 180 w 202"/>
                <a:gd name="T9" fmla="*/ 299 h 308"/>
                <a:gd name="T10" fmla="*/ 202 w 202"/>
                <a:gd name="T11" fmla="*/ 308 h 308"/>
                <a:gd name="T12" fmla="*/ 177 w 202"/>
                <a:gd name="T13" fmla="*/ 0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2" h="308">
                  <a:moveTo>
                    <a:pt x="177" y="0"/>
                  </a:moveTo>
                  <a:cubicBezTo>
                    <a:pt x="75" y="0"/>
                    <a:pt x="75" y="0"/>
                    <a:pt x="75" y="0"/>
                  </a:cubicBezTo>
                  <a:cubicBezTo>
                    <a:pt x="31" y="0"/>
                    <a:pt x="0" y="43"/>
                    <a:pt x="13" y="85"/>
                  </a:cubicBezTo>
                  <a:cubicBezTo>
                    <a:pt x="30" y="138"/>
                    <a:pt x="30" y="138"/>
                    <a:pt x="30" y="138"/>
                  </a:cubicBezTo>
                  <a:cubicBezTo>
                    <a:pt x="54" y="211"/>
                    <a:pt x="109" y="270"/>
                    <a:pt x="180" y="299"/>
                  </a:cubicBezTo>
                  <a:cubicBezTo>
                    <a:pt x="202" y="308"/>
                    <a:pt x="202" y="308"/>
                    <a:pt x="202" y="308"/>
                  </a:cubicBezTo>
                  <a:lnTo>
                    <a:pt x="177" y="0"/>
                  </a:lnTo>
                  <a:close/>
                </a:path>
              </a:pathLst>
            </a:custGeom>
            <a:solidFill>
              <a:srgbClr val="FFC4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8" name="Freeform 38"/>
            <p:cNvSpPr/>
            <p:nvPr/>
          </p:nvSpPr>
          <p:spPr bwMode="auto">
            <a:xfrm>
              <a:off x="2278063" y="2592388"/>
              <a:ext cx="1116012" cy="1344613"/>
            </a:xfrm>
            <a:custGeom>
              <a:avLst/>
              <a:gdLst>
                <a:gd name="T0" fmla="*/ 172 w 1096"/>
                <a:gd name="T1" fmla="*/ 1321 h 1321"/>
                <a:gd name="T2" fmla="*/ 172 w 1096"/>
                <a:gd name="T3" fmla="*/ 688 h 1321"/>
                <a:gd name="T4" fmla="*/ 860 w 1096"/>
                <a:gd name="T5" fmla="*/ 401 h 1321"/>
                <a:gd name="T6" fmla="*/ 1012 w 1096"/>
                <a:gd name="T7" fmla="*/ 327 h 1321"/>
                <a:gd name="T8" fmla="*/ 991 w 1096"/>
                <a:gd name="T9" fmla="*/ 139 h 1321"/>
                <a:gd name="T10" fmla="*/ 506 w 1096"/>
                <a:gd name="T11" fmla="*/ 24 h 1321"/>
                <a:gd name="T12" fmla="*/ 257 w 1096"/>
                <a:gd name="T13" fmla="*/ 157 h 1321"/>
                <a:gd name="T14" fmla="*/ 172 w 1096"/>
                <a:gd name="T15" fmla="*/ 381 h 1321"/>
                <a:gd name="T16" fmla="*/ 21 w 1096"/>
                <a:gd name="T17" fmla="*/ 627 h 1321"/>
                <a:gd name="T18" fmla="*/ 33 w 1096"/>
                <a:gd name="T19" fmla="*/ 688 h 1321"/>
                <a:gd name="T20" fmla="*/ 172 w 1096"/>
                <a:gd name="T21" fmla="*/ 1321 h 1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96" h="1321">
                  <a:moveTo>
                    <a:pt x="172" y="1321"/>
                  </a:moveTo>
                  <a:cubicBezTo>
                    <a:pt x="172" y="688"/>
                    <a:pt x="172" y="688"/>
                    <a:pt x="172" y="688"/>
                  </a:cubicBezTo>
                  <a:cubicBezTo>
                    <a:pt x="860" y="401"/>
                    <a:pt x="860" y="401"/>
                    <a:pt x="860" y="401"/>
                  </a:cubicBezTo>
                  <a:cubicBezTo>
                    <a:pt x="1012" y="327"/>
                    <a:pt x="1012" y="327"/>
                    <a:pt x="1012" y="327"/>
                  </a:cubicBezTo>
                  <a:cubicBezTo>
                    <a:pt x="1096" y="286"/>
                    <a:pt x="1083" y="161"/>
                    <a:pt x="991" y="139"/>
                  </a:cubicBezTo>
                  <a:cubicBezTo>
                    <a:pt x="506" y="24"/>
                    <a:pt x="506" y="24"/>
                    <a:pt x="506" y="24"/>
                  </a:cubicBezTo>
                  <a:cubicBezTo>
                    <a:pt x="401" y="0"/>
                    <a:pt x="295" y="56"/>
                    <a:pt x="257" y="157"/>
                  </a:cubicBezTo>
                  <a:cubicBezTo>
                    <a:pt x="172" y="381"/>
                    <a:pt x="172" y="381"/>
                    <a:pt x="172" y="381"/>
                  </a:cubicBezTo>
                  <a:cubicBezTo>
                    <a:pt x="66" y="411"/>
                    <a:pt x="0" y="518"/>
                    <a:pt x="21" y="627"/>
                  </a:cubicBezTo>
                  <a:cubicBezTo>
                    <a:pt x="33" y="688"/>
                    <a:pt x="33" y="688"/>
                    <a:pt x="33" y="688"/>
                  </a:cubicBezTo>
                  <a:lnTo>
                    <a:pt x="172" y="1321"/>
                  </a:lnTo>
                  <a:close/>
                </a:path>
              </a:pathLst>
            </a:custGeom>
            <a:solidFill>
              <a:srgbClr val="4C31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9" name="Oval 39"/>
            <p:cNvSpPr>
              <a:spLocks noChangeArrowheads="1"/>
            </p:cNvSpPr>
            <p:nvPr/>
          </p:nvSpPr>
          <p:spPr bwMode="auto">
            <a:xfrm>
              <a:off x="2898775" y="3246438"/>
              <a:ext cx="190500" cy="255588"/>
            </a:xfrm>
            <a:prstGeom prst="ellipse">
              <a:avLst/>
            </a:prstGeom>
            <a:solidFill>
              <a:srgbClr val="4C31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0" name="Oval 40"/>
            <p:cNvSpPr>
              <a:spLocks noChangeArrowheads="1"/>
            </p:cNvSpPr>
            <p:nvPr/>
          </p:nvSpPr>
          <p:spPr bwMode="auto">
            <a:xfrm>
              <a:off x="2613025" y="3246438"/>
              <a:ext cx="190500" cy="255588"/>
            </a:xfrm>
            <a:prstGeom prst="ellipse">
              <a:avLst/>
            </a:prstGeom>
            <a:solidFill>
              <a:srgbClr val="4C31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1" name="Freeform 41"/>
            <p:cNvSpPr/>
            <p:nvPr/>
          </p:nvSpPr>
          <p:spPr bwMode="auto">
            <a:xfrm>
              <a:off x="2787650" y="3433763"/>
              <a:ext cx="214312" cy="239713"/>
            </a:xfrm>
            <a:custGeom>
              <a:avLst/>
              <a:gdLst>
                <a:gd name="T0" fmla="*/ 109 w 211"/>
                <a:gd name="T1" fmla="*/ 0 h 235"/>
                <a:gd name="T2" fmla="*/ 189 w 211"/>
                <a:gd name="T3" fmla="*/ 147 h 235"/>
                <a:gd name="T4" fmla="*/ 137 w 211"/>
                <a:gd name="T5" fmla="*/ 235 h 235"/>
                <a:gd name="T6" fmla="*/ 0 w 211"/>
                <a:gd name="T7" fmla="*/ 235 h 235"/>
                <a:gd name="T8" fmla="*/ 109 w 211"/>
                <a:gd name="T9" fmla="*/ 0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1" h="235">
                  <a:moveTo>
                    <a:pt x="109" y="0"/>
                  </a:moveTo>
                  <a:cubicBezTo>
                    <a:pt x="189" y="147"/>
                    <a:pt x="189" y="147"/>
                    <a:pt x="189" y="147"/>
                  </a:cubicBezTo>
                  <a:cubicBezTo>
                    <a:pt x="211" y="187"/>
                    <a:pt x="182" y="235"/>
                    <a:pt x="137" y="235"/>
                  </a:cubicBezTo>
                  <a:cubicBezTo>
                    <a:pt x="0" y="235"/>
                    <a:pt x="0" y="235"/>
                    <a:pt x="0" y="235"/>
                  </a:cubicBezTo>
                  <a:lnTo>
                    <a:pt x="109" y="0"/>
                  </a:lnTo>
                  <a:close/>
                </a:path>
              </a:pathLst>
            </a:custGeom>
            <a:solidFill>
              <a:srgbClr val="F08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2" name="Freeform 42"/>
            <p:cNvSpPr/>
            <p:nvPr/>
          </p:nvSpPr>
          <p:spPr bwMode="auto">
            <a:xfrm>
              <a:off x="2922588" y="3152775"/>
              <a:ext cx="187325" cy="65088"/>
            </a:xfrm>
            <a:custGeom>
              <a:avLst/>
              <a:gdLst>
                <a:gd name="T0" fmla="*/ 21 w 185"/>
                <a:gd name="T1" fmla="*/ 63 h 63"/>
                <a:gd name="T2" fmla="*/ 24 w 185"/>
                <a:gd name="T3" fmla="*/ 63 h 63"/>
                <a:gd name="T4" fmla="*/ 167 w 185"/>
                <a:gd name="T5" fmla="*/ 41 h 63"/>
                <a:gd name="T6" fmla="*/ 184 w 185"/>
                <a:gd name="T7" fmla="*/ 18 h 63"/>
                <a:gd name="T8" fmla="*/ 161 w 185"/>
                <a:gd name="T9" fmla="*/ 2 h 63"/>
                <a:gd name="T10" fmla="*/ 18 w 185"/>
                <a:gd name="T11" fmla="*/ 24 h 63"/>
                <a:gd name="T12" fmla="*/ 1 w 185"/>
                <a:gd name="T13" fmla="*/ 46 h 63"/>
                <a:gd name="T14" fmla="*/ 21 w 185"/>
                <a:gd name="T15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5" h="63">
                  <a:moveTo>
                    <a:pt x="21" y="63"/>
                  </a:moveTo>
                  <a:cubicBezTo>
                    <a:pt x="22" y="63"/>
                    <a:pt x="23" y="63"/>
                    <a:pt x="24" y="63"/>
                  </a:cubicBezTo>
                  <a:cubicBezTo>
                    <a:pt x="167" y="41"/>
                    <a:pt x="167" y="41"/>
                    <a:pt x="167" y="41"/>
                  </a:cubicBezTo>
                  <a:cubicBezTo>
                    <a:pt x="178" y="39"/>
                    <a:pt x="185" y="29"/>
                    <a:pt x="184" y="18"/>
                  </a:cubicBezTo>
                  <a:cubicBezTo>
                    <a:pt x="182" y="8"/>
                    <a:pt x="172" y="0"/>
                    <a:pt x="161" y="2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7" y="25"/>
                    <a:pt x="0" y="35"/>
                    <a:pt x="1" y="46"/>
                  </a:cubicBezTo>
                  <a:cubicBezTo>
                    <a:pt x="3" y="56"/>
                    <a:pt x="11" y="63"/>
                    <a:pt x="21" y="63"/>
                  </a:cubicBezTo>
                  <a:close/>
                </a:path>
              </a:pathLst>
            </a:custGeom>
            <a:solidFill>
              <a:srgbClr val="4C31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3" name="Freeform 43"/>
            <p:cNvSpPr/>
            <p:nvPr/>
          </p:nvSpPr>
          <p:spPr bwMode="auto">
            <a:xfrm>
              <a:off x="2613025" y="3152775"/>
              <a:ext cx="188912" cy="65088"/>
            </a:xfrm>
            <a:custGeom>
              <a:avLst/>
              <a:gdLst>
                <a:gd name="T0" fmla="*/ 164 w 185"/>
                <a:gd name="T1" fmla="*/ 63 h 63"/>
                <a:gd name="T2" fmla="*/ 161 w 185"/>
                <a:gd name="T3" fmla="*/ 63 h 63"/>
                <a:gd name="T4" fmla="*/ 18 w 185"/>
                <a:gd name="T5" fmla="*/ 41 h 63"/>
                <a:gd name="T6" fmla="*/ 1 w 185"/>
                <a:gd name="T7" fmla="*/ 18 h 63"/>
                <a:gd name="T8" fmla="*/ 24 w 185"/>
                <a:gd name="T9" fmla="*/ 2 h 63"/>
                <a:gd name="T10" fmla="*/ 167 w 185"/>
                <a:gd name="T11" fmla="*/ 24 h 63"/>
                <a:gd name="T12" fmla="*/ 184 w 185"/>
                <a:gd name="T13" fmla="*/ 46 h 63"/>
                <a:gd name="T14" fmla="*/ 164 w 185"/>
                <a:gd name="T15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5" h="63">
                  <a:moveTo>
                    <a:pt x="164" y="63"/>
                  </a:moveTo>
                  <a:cubicBezTo>
                    <a:pt x="163" y="63"/>
                    <a:pt x="162" y="63"/>
                    <a:pt x="161" y="63"/>
                  </a:cubicBezTo>
                  <a:cubicBezTo>
                    <a:pt x="18" y="41"/>
                    <a:pt x="18" y="41"/>
                    <a:pt x="18" y="41"/>
                  </a:cubicBezTo>
                  <a:cubicBezTo>
                    <a:pt x="7" y="39"/>
                    <a:pt x="0" y="29"/>
                    <a:pt x="1" y="18"/>
                  </a:cubicBezTo>
                  <a:cubicBezTo>
                    <a:pt x="3" y="8"/>
                    <a:pt x="13" y="0"/>
                    <a:pt x="24" y="2"/>
                  </a:cubicBezTo>
                  <a:cubicBezTo>
                    <a:pt x="167" y="24"/>
                    <a:pt x="167" y="24"/>
                    <a:pt x="167" y="24"/>
                  </a:cubicBezTo>
                  <a:cubicBezTo>
                    <a:pt x="178" y="25"/>
                    <a:pt x="185" y="35"/>
                    <a:pt x="184" y="46"/>
                  </a:cubicBezTo>
                  <a:cubicBezTo>
                    <a:pt x="182" y="56"/>
                    <a:pt x="174" y="63"/>
                    <a:pt x="164" y="63"/>
                  </a:cubicBezTo>
                  <a:close/>
                </a:path>
              </a:pathLst>
            </a:custGeom>
            <a:solidFill>
              <a:srgbClr val="4C31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4" name="Freeform 44"/>
            <p:cNvSpPr/>
            <p:nvPr/>
          </p:nvSpPr>
          <p:spPr bwMode="auto">
            <a:xfrm>
              <a:off x="2708275" y="3706813"/>
              <a:ext cx="287337" cy="127000"/>
            </a:xfrm>
            <a:custGeom>
              <a:avLst/>
              <a:gdLst>
                <a:gd name="T0" fmla="*/ 281 w 282"/>
                <a:gd name="T1" fmla="*/ 0 h 126"/>
                <a:gd name="T2" fmla="*/ 0 w 282"/>
                <a:gd name="T3" fmla="*/ 0 h 126"/>
                <a:gd name="T4" fmla="*/ 156 w 282"/>
                <a:gd name="T5" fmla="*/ 126 h 126"/>
                <a:gd name="T6" fmla="*/ 281 w 282"/>
                <a:gd name="T7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2" h="126">
                  <a:moveTo>
                    <a:pt x="28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30" y="126"/>
                    <a:pt x="156" y="126"/>
                  </a:cubicBezTo>
                  <a:cubicBezTo>
                    <a:pt x="282" y="126"/>
                    <a:pt x="281" y="0"/>
                    <a:pt x="281" y="0"/>
                  </a:cubicBezTo>
                  <a:close/>
                </a:path>
              </a:pathLst>
            </a:custGeom>
            <a:solidFill>
              <a:srgbClr val="7266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5" name="Freeform 45"/>
            <p:cNvSpPr/>
            <p:nvPr/>
          </p:nvSpPr>
          <p:spPr bwMode="auto">
            <a:xfrm>
              <a:off x="2274888" y="3963988"/>
              <a:ext cx="795337" cy="1025525"/>
            </a:xfrm>
            <a:custGeom>
              <a:avLst/>
              <a:gdLst>
                <a:gd name="T0" fmla="*/ 297 w 781"/>
                <a:gd name="T1" fmla="*/ 1007 h 1007"/>
                <a:gd name="T2" fmla="*/ 483 w 781"/>
                <a:gd name="T3" fmla="*/ 1007 h 1007"/>
                <a:gd name="T4" fmla="*/ 781 w 781"/>
                <a:gd name="T5" fmla="*/ 710 h 1007"/>
                <a:gd name="T6" fmla="*/ 781 w 781"/>
                <a:gd name="T7" fmla="*/ 0 h 1007"/>
                <a:gd name="T8" fmla="*/ 0 w 781"/>
                <a:gd name="T9" fmla="*/ 0 h 1007"/>
                <a:gd name="T10" fmla="*/ 0 w 781"/>
                <a:gd name="T11" fmla="*/ 710 h 1007"/>
                <a:gd name="T12" fmla="*/ 297 w 781"/>
                <a:gd name="T13" fmla="*/ 1007 h 10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81" h="1007">
                  <a:moveTo>
                    <a:pt x="297" y="1007"/>
                  </a:moveTo>
                  <a:cubicBezTo>
                    <a:pt x="483" y="1007"/>
                    <a:pt x="483" y="1007"/>
                    <a:pt x="483" y="1007"/>
                  </a:cubicBezTo>
                  <a:cubicBezTo>
                    <a:pt x="648" y="1007"/>
                    <a:pt x="781" y="874"/>
                    <a:pt x="781" y="710"/>
                  </a:cubicBezTo>
                  <a:cubicBezTo>
                    <a:pt x="781" y="0"/>
                    <a:pt x="781" y="0"/>
                    <a:pt x="78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710"/>
                    <a:pt x="0" y="710"/>
                    <a:pt x="0" y="710"/>
                  </a:cubicBezTo>
                  <a:cubicBezTo>
                    <a:pt x="0" y="874"/>
                    <a:pt x="133" y="1007"/>
                    <a:pt x="297" y="1007"/>
                  </a:cubicBezTo>
                  <a:close/>
                </a:path>
              </a:pathLst>
            </a:custGeom>
            <a:solidFill>
              <a:srgbClr val="5EAB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/>
            </a:p>
          </p:txBody>
        </p:sp>
        <p:sp>
          <p:nvSpPr>
            <p:cNvPr id="296" name="Freeform 46"/>
            <p:cNvSpPr/>
            <p:nvPr/>
          </p:nvSpPr>
          <p:spPr bwMode="auto">
            <a:xfrm>
              <a:off x="2274888" y="3963988"/>
              <a:ext cx="433387" cy="1025525"/>
            </a:xfrm>
            <a:custGeom>
              <a:avLst/>
              <a:gdLst>
                <a:gd name="T0" fmla="*/ 426 w 426"/>
                <a:gd name="T1" fmla="*/ 1007 h 1007"/>
                <a:gd name="T2" fmla="*/ 297 w 426"/>
                <a:gd name="T3" fmla="*/ 1007 h 1007"/>
                <a:gd name="T4" fmla="*/ 0 w 426"/>
                <a:gd name="T5" fmla="*/ 710 h 1007"/>
                <a:gd name="T6" fmla="*/ 0 w 426"/>
                <a:gd name="T7" fmla="*/ 0 h 1007"/>
                <a:gd name="T8" fmla="*/ 426 w 426"/>
                <a:gd name="T9" fmla="*/ 0 h 1007"/>
                <a:gd name="T10" fmla="*/ 426 w 426"/>
                <a:gd name="T11" fmla="*/ 1007 h 10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6" h="1007">
                  <a:moveTo>
                    <a:pt x="426" y="1007"/>
                  </a:moveTo>
                  <a:cubicBezTo>
                    <a:pt x="297" y="1007"/>
                    <a:pt x="297" y="1007"/>
                    <a:pt x="297" y="1007"/>
                  </a:cubicBezTo>
                  <a:cubicBezTo>
                    <a:pt x="133" y="1007"/>
                    <a:pt x="0" y="874"/>
                    <a:pt x="0" y="71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26" y="0"/>
                    <a:pt x="426" y="0"/>
                    <a:pt x="426" y="0"/>
                  </a:cubicBezTo>
                  <a:lnTo>
                    <a:pt x="426" y="1007"/>
                  </a:lnTo>
                  <a:close/>
                </a:path>
              </a:pathLst>
            </a:custGeom>
            <a:solidFill>
              <a:srgbClr val="458F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7" name="Freeform 47"/>
            <p:cNvSpPr/>
            <p:nvPr/>
          </p:nvSpPr>
          <p:spPr bwMode="auto">
            <a:xfrm>
              <a:off x="3070225" y="3351213"/>
              <a:ext cx="957262" cy="892175"/>
            </a:xfrm>
            <a:custGeom>
              <a:avLst/>
              <a:gdLst>
                <a:gd name="T0" fmla="*/ 0 w 941"/>
                <a:gd name="T1" fmla="*/ 876 h 876"/>
                <a:gd name="T2" fmla="*/ 567 w 941"/>
                <a:gd name="T3" fmla="*/ 876 h 876"/>
                <a:gd name="T4" fmla="*/ 941 w 941"/>
                <a:gd name="T5" fmla="*/ 502 h 876"/>
                <a:gd name="T6" fmla="*/ 941 w 941"/>
                <a:gd name="T7" fmla="*/ 0 h 876"/>
                <a:gd name="T8" fmla="*/ 664 w 941"/>
                <a:gd name="T9" fmla="*/ 0 h 876"/>
                <a:gd name="T10" fmla="*/ 664 w 941"/>
                <a:gd name="T11" fmla="*/ 502 h 876"/>
                <a:gd name="T12" fmla="*/ 567 w 941"/>
                <a:gd name="T13" fmla="*/ 600 h 876"/>
                <a:gd name="T14" fmla="*/ 0 w 941"/>
                <a:gd name="T15" fmla="*/ 600 h 876"/>
                <a:gd name="T16" fmla="*/ 0 w 941"/>
                <a:gd name="T17" fmla="*/ 876 h 8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41" h="876">
                  <a:moveTo>
                    <a:pt x="0" y="876"/>
                  </a:moveTo>
                  <a:cubicBezTo>
                    <a:pt x="567" y="876"/>
                    <a:pt x="567" y="876"/>
                    <a:pt x="567" y="876"/>
                  </a:cubicBezTo>
                  <a:cubicBezTo>
                    <a:pt x="773" y="876"/>
                    <a:pt x="941" y="708"/>
                    <a:pt x="941" y="502"/>
                  </a:cubicBezTo>
                  <a:cubicBezTo>
                    <a:pt x="941" y="0"/>
                    <a:pt x="941" y="0"/>
                    <a:pt x="941" y="0"/>
                  </a:cubicBezTo>
                  <a:cubicBezTo>
                    <a:pt x="664" y="0"/>
                    <a:pt x="664" y="0"/>
                    <a:pt x="664" y="0"/>
                  </a:cubicBezTo>
                  <a:cubicBezTo>
                    <a:pt x="664" y="502"/>
                    <a:pt x="664" y="502"/>
                    <a:pt x="664" y="502"/>
                  </a:cubicBezTo>
                  <a:cubicBezTo>
                    <a:pt x="664" y="556"/>
                    <a:pt x="621" y="600"/>
                    <a:pt x="567" y="600"/>
                  </a:cubicBezTo>
                  <a:cubicBezTo>
                    <a:pt x="0" y="600"/>
                    <a:pt x="0" y="600"/>
                    <a:pt x="0" y="600"/>
                  </a:cubicBezTo>
                  <a:lnTo>
                    <a:pt x="0" y="876"/>
                  </a:lnTo>
                  <a:close/>
                </a:path>
              </a:pathLst>
            </a:custGeom>
            <a:solidFill>
              <a:srgbClr val="5EAB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8" name="Freeform 48"/>
            <p:cNvSpPr/>
            <p:nvPr/>
          </p:nvSpPr>
          <p:spPr bwMode="auto">
            <a:xfrm>
              <a:off x="3735388" y="3076575"/>
              <a:ext cx="303212" cy="395288"/>
            </a:xfrm>
            <a:custGeom>
              <a:avLst/>
              <a:gdLst>
                <a:gd name="T0" fmla="*/ 297 w 297"/>
                <a:gd name="T1" fmla="*/ 28 h 388"/>
                <a:gd name="T2" fmla="*/ 269 w 297"/>
                <a:gd name="T3" fmla="*/ 0 h 388"/>
                <a:gd name="T4" fmla="*/ 242 w 297"/>
                <a:gd name="T5" fmla="*/ 0 h 388"/>
                <a:gd name="T6" fmla="*/ 214 w 297"/>
                <a:gd name="T7" fmla="*/ 28 h 388"/>
                <a:gd name="T8" fmla="*/ 214 w 297"/>
                <a:gd name="T9" fmla="*/ 105 h 388"/>
                <a:gd name="T10" fmla="*/ 148 w 297"/>
                <a:gd name="T11" fmla="*/ 90 h 388"/>
                <a:gd name="T12" fmla="*/ 0 w 297"/>
                <a:gd name="T13" fmla="*/ 239 h 388"/>
                <a:gd name="T14" fmla="*/ 148 w 297"/>
                <a:gd name="T15" fmla="*/ 388 h 388"/>
                <a:gd name="T16" fmla="*/ 297 w 297"/>
                <a:gd name="T17" fmla="*/ 239 h 388"/>
                <a:gd name="T18" fmla="*/ 297 w 297"/>
                <a:gd name="T19" fmla="*/ 225 h 388"/>
                <a:gd name="T20" fmla="*/ 297 w 297"/>
                <a:gd name="T21" fmla="*/ 225 h 388"/>
                <a:gd name="T22" fmla="*/ 297 w 297"/>
                <a:gd name="T23" fmla="*/ 28 h 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97" h="388">
                  <a:moveTo>
                    <a:pt x="297" y="28"/>
                  </a:moveTo>
                  <a:cubicBezTo>
                    <a:pt x="297" y="12"/>
                    <a:pt x="285" y="0"/>
                    <a:pt x="269" y="0"/>
                  </a:cubicBezTo>
                  <a:cubicBezTo>
                    <a:pt x="242" y="0"/>
                    <a:pt x="242" y="0"/>
                    <a:pt x="242" y="0"/>
                  </a:cubicBezTo>
                  <a:cubicBezTo>
                    <a:pt x="227" y="0"/>
                    <a:pt x="214" y="12"/>
                    <a:pt x="214" y="28"/>
                  </a:cubicBezTo>
                  <a:cubicBezTo>
                    <a:pt x="214" y="105"/>
                    <a:pt x="214" y="105"/>
                    <a:pt x="214" y="105"/>
                  </a:cubicBezTo>
                  <a:cubicBezTo>
                    <a:pt x="194" y="96"/>
                    <a:pt x="172" y="90"/>
                    <a:pt x="148" y="90"/>
                  </a:cubicBezTo>
                  <a:cubicBezTo>
                    <a:pt x="66" y="90"/>
                    <a:pt x="0" y="156"/>
                    <a:pt x="0" y="239"/>
                  </a:cubicBezTo>
                  <a:cubicBezTo>
                    <a:pt x="0" y="321"/>
                    <a:pt x="66" y="388"/>
                    <a:pt x="148" y="388"/>
                  </a:cubicBezTo>
                  <a:cubicBezTo>
                    <a:pt x="231" y="388"/>
                    <a:pt x="297" y="321"/>
                    <a:pt x="297" y="239"/>
                  </a:cubicBezTo>
                  <a:cubicBezTo>
                    <a:pt x="297" y="234"/>
                    <a:pt x="297" y="229"/>
                    <a:pt x="297" y="225"/>
                  </a:cubicBezTo>
                  <a:cubicBezTo>
                    <a:pt x="297" y="225"/>
                    <a:pt x="297" y="225"/>
                    <a:pt x="297" y="225"/>
                  </a:cubicBezTo>
                  <a:lnTo>
                    <a:pt x="297" y="28"/>
                  </a:lnTo>
                  <a:close/>
                </a:path>
              </a:pathLst>
            </a:custGeom>
            <a:solidFill>
              <a:srgbClr val="FFC4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9" name="Freeform 49"/>
            <p:cNvSpPr/>
            <p:nvPr/>
          </p:nvSpPr>
          <p:spPr bwMode="auto">
            <a:xfrm>
              <a:off x="2411413" y="3927475"/>
              <a:ext cx="492125" cy="96838"/>
            </a:xfrm>
            <a:custGeom>
              <a:avLst/>
              <a:gdLst>
                <a:gd name="T0" fmla="*/ 48 w 482"/>
                <a:gd name="T1" fmla="*/ 96 h 96"/>
                <a:gd name="T2" fmla="*/ 435 w 482"/>
                <a:gd name="T3" fmla="*/ 96 h 96"/>
                <a:gd name="T4" fmla="*/ 482 w 482"/>
                <a:gd name="T5" fmla="*/ 48 h 96"/>
                <a:gd name="T6" fmla="*/ 435 w 482"/>
                <a:gd name="T7" fmla="*/ 0 h 96"/>
                <a:gd name="T8" fmla="*/ 48 w 482"/>
                <a:gd name="T9" fmla="*/ 0 h 96"/>
                <a:gd name="T10" fmla="*/ 0 w 482"/>
                <a:gd name="T11" fmla="*/ 48 h 96"/>
                <a:gd name="T12" fmla="*/ 48 w 482"/>
                <a:gd name="T13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2" h="96">
                  <a:moveTo>
                    <a:pt x="48" y="96"/>
                  </a:moveTo>
                  <a:cubicBezTo>
                    <a:pt x="435" y="96"/>
                    <a:pt x="435" y="96"/>
                    <a:pt x="435" y="96"/>
                  </a:cubicBezTo>
                  <a:cubicBezTo>
                    <a:pt x="461" y="96"/>
                    <a:pt x="482" y="74"/>
                    <a:pt x="482" y="48"/>
                  </a:cubicBezTo>
                  <a:cubicBezTo>
                    <a:pt x="482" y="21"/>
                    <a:pt x="461" y="0"/>
                    <a:pt x="435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2" y="0"/>
                    <a:pt x="0" y="21"/>
                    <a:pt x="0" y="48"/>
                  </a:cubicBezTo>
                  <a:cubicBezTo>
                    <a:pt x="0" y="74"/>
                    <a:pt x="22" y="96"/>
                    <a:pt x="48" y="96"/>
                  </a:cubicBezTo>
                  <a:close/>
                </a:path>
              </a:pathLst>
            </a:custGeom>
            <a:solidFill>
              <a:srgbClr val="335C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0" name="Rectangle 50"/>
            <p:cNvSpPr>
              <a:spLocks noChangeArrowheads="1"/>
            </p:cNvSpPr>
            <p:nvPr/>
          </p:nvSpPr>
          <p:spPr bwMode="auto">
            <a:xfrm>
              <a:off x="2822575" y="3927475"/>
              <a:ext cx="31750" cy="96838"/>
            </a:xfrm>
            <a:prstGeom prst="rect">
              <a:avLst/>
            </a:prstGeom>
            <a:solidFill>
              <a:srgbClr val="2645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1" name="Rectangle 51"/>
            <p:cNvSpPr>
              <a:spLocks noChangeArrowheads="1"/>
            </p:cNvSpPr>
            <p:nvPr/>
          </p:nvSpPr>
          <p:spPr bwMode="auto">
            <a:xfrm>
              <a:off x="2732088" y="3927475"/>
              <a:ext cx="30162" cy="96838"/>
            </a:xfrm>
            <a:prstGeom prst="rect">
              <a:avLst/>
            </a:prstGeom>
            <a:solidFill>
              <a:srgbClr val="2645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2" name="Rectangle 52"/>
            <p:cNvSpPr>
              <a:spLocks noChangeArrowheads="1"/>
            </p:cNvSpPr>
            <p:nvPr/>
          </p:nvSpPr>
          <p:spPr bwMode="auto">
            <a:xfrm>
              <a:off x="2641600" y="3927475"/>
              <a:ext cx="30162" cy="96838"/>
            </a:xfrm>
            <a:prstGeom prst="rect">
              <a:avLst/>
            </a:prstGeom>
            <a:solidFill>
              <a:srgbClr val="2645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3" name="Rectangle 53"/>
            <p:cNvSpPr>
              <a:spLocks noChangeArrowheads="1"/>
            </p:cNvSpPr>
            <p:nvPr/>
          </p:nvSpPr>
          <p:spPr bwMode="auto">
            <a:xfrm>
              <a:off x="2549525" y="3927475"/>
              <a:ext cx="30162" cy="96838"/>
            </a:xfrm>
            <a:prstGeom prst="rect">
              <a:avLst/>
            </a:prstGeom>
            <a:solidFill>
              <a:srgbClr val="2645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4" name="Freeform 54"/>
            <p:cNvSpPr/>
            <p:nvPr/>
          </p:nvSpPr>
          <p:spPr bwMode="auto">
            <a:xfrm>
              <a:off x="2457450" y="3927475"/>
              <a:ext cx="30162" cy="96838"/>
            </a:xfrm>
            <a:custGeom>
              <a:avLst/>
              <a:gdLst>
                <a:gd name="T0" fmla="*/ 0 w 30"/>
                <a:gd name="T1" fmla="*/ 95 h 96"/>
                <a:gd name="T2" fmla="*/ 0 w 30"/>
                <a:gd name="T3" fmla="*/ 0 h 96"/>
                <a:gd name="T4" fmla="*/ 3 w 30"/>
                <a:gd name="T5" fmla="*/ 0 h 96"/>
                <a:gd name="T6" fmla="*/ 30 w 30"/>
                <a:gd name="T7" fmla="*/ 0 h 96"/>
                <a:gd name="T8" fmla="*/ 30 w 30"/>
                <a:gd name="T9" fmla="*/ 96 h 96"/>
                <a:gd name="T10" fmla="*/ 3 w 30"/>
                <a:gd name="T11" fmla="*/ 96 h 96"/>
                <a:gd name="T12" fmla="*/ 0 w 30"/>
                <a:gd name="T13" fmla="*/ 95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96">
                  <a:moveTo>
                    <a:pt x="0" y="95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0" y="96"/>
                    <a:pt x="30" y="96"/>
                    <a:pt x="30" y="96"/>
                  </a:cubicBezTo>
                  <a:cubicBezTo>
                    <a:pt x="3" y="96"/>
                    <a:pt x="3" y="96"/>
                    <a:pt x="3" y="96"/>
                  </a:cubicBezTo>
                  <a:cubicBezTo>
                    <a:pt x="2" y="96"/>
                    <a:pt x="1" y="95"/>
                    <a:pt x="0" y="95"/>
                  </a:cubicBezTo>
                  <a:close/>
                </a:path>
              </a:pathLst>
            </a:custGeom>
            <a:solidFill>
              <a:srgbClr val="2645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5" name="Freeform 55"/>
            <p:cNvSpPr/>
            <p:nvPr/>
          </p:nvSpPr>
          <p:spPr bwMode="auto">
            <a:xfrm>
              <a:off x="1927225" y="1727200"/>
              <a:ext cx="490537" cy="2620963"/>
            </a:xfrm>
            <a:custGeom>
              <a:avLst/>
              <a:gdLst>
                <a:gd name="T0" fmla="*/ 279 w 481"/>
                <a:gd name="T1" fmla="*/ 0 h 2575"/>
                <a:gd name="T2" fmla="*/ 0 w 481"/>
                <a:gd name="T3" fmla="*/ 25 h 2575"/>
                <a:gd name="T4" fmla="*/ 178 w 481"/>
                <a:gd name="T5" fmla="*/ 2011 h 2575"/>
                <a:gd name="T6" fmla="*/ 315 w 481"/>
                <a:gd name="T7" fmla="*/ 2502 h 2575"/>
                <a:gd name="T8" fmla="*/ 341 w 481"/>
                <a:gd name="T9" fmla="*/ 2555 h 2575"/>
                <a:gd name="T10" fmla="*/ 469 w 481"/>
                <a:gd name="T11" fmla="*/ 2575 h 2575"/>
                <a:gd name="T12" fmla="*/ 481 w 481"/>
                <a:gd name="T13" fmla="*/ 2244 h 2575"/>
                <a:gd name="T14" fmla="*/ 279 w 481"/>
                <a:gd name="T15" fmla="*/ 0 h 2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81" h="2575">
                  <a:moveTo>
                    <a:pt x="279" y="0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178" y="2011"/>
                    <a:pt x="178" y="2011"/>
                    <a:pt x="178" y="2011"/>
                  </a:cubicBezTo>
                  <a:cubicBezTo>
                    <a:pt x="194" y="2182"/>
                    <a:pt x="240" y="2348"/>
                    <a:pt x="315" y="2502"/>
                  </a:cubicBezTo>
                  <a:cubicBezTo>
                    <a:pt x="341" y="2555"/>
                    <a:pt x="341" y="2555"/>
                    <a:pt x="341" y="2555"/>
                  </a:cubicBezTo>
                  <a:cubicBezTo>
                    <a:pt x="469" y="2575"/>
                    <a:pt x="469" y="2575"/>
                    <a:pt x="469" y="2575"/>
                  </a:cubicBezTo>
                  <a:cubicBezTo>
                    <a:pt x="481" y="2244"/>
                    <a:pt x="481" y="2244"/>
                    <a:pt x="481" y="2244"/>
                  </a:cubicBezTo>
                  <a:lnTo>
                    <a:pt x="279" y="0"/>
                  </a:lnTo>
                  <a:close/>
                </a:path>
              </a:pathLst>
            </a:custGeom>
            <a:solidFill>
              <a:srgbClr val="458F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6" name="Freeform 56"/>
            <p:cNvSpPr/>
            <p:nvPr/>
          </p:nvSpPr>
          <p:spPr bwMode="auto">
            <a:xfrm>
              <a:off x="1927225" y="1727200"/>
              <a:ext cx="671512" cy="3262313"/>
            </a:xfrm>
            <a:custGeom>
              <a:avLst/>
              <a:gdLst>
                <a:gd name="T0" fmla="*/ 362 w 659"/>
                <a:gd name="T1" fmla="*/ 2907 h 3204"/>
                <a:gd name="T2" fmla="*/ 362 w 659"/>
                <a:gd name="T3" fmla="*/ 2555 h 3204"/>
                <a:gd name="T4" fmla="*/ 336 w 659"/>
                <a:gd name="T5" fmla="*/ 2502 h 3204"/>
                <a:gd name="T6" fmla="*/ 199 w 659"/>
                <a:gd name="T7" fmla="*/ 2011 h 3204"/>
                <a:gd name="T8" fmla="*/ 21 w 659"/>
                <a:gd name="T9" fmla="*/ 25 h 3204"/>
                <a:gd name="T10" fmla="*/ 279 w 659"/>
                <a:gd name="T11" fmla="*/ 2 h 3204"/>
                <a:gd name="T12" fmla="*/ 279 w 659"/>
                <a:gd name="T13" fmla="*/ 0 h 3204"/>
                <a:gd name="T14" fmla="*/ 0 w 659"/>
                <a:gd name="T15" fmla="*/ 25 h 3204"/>
                <a:gd name="T16" fmla="*/ 178 w 659"/>
                <a:gd name="T17" fmla="*/ 2011 h 3204"/>
                <a:gd name="T18" fmla="*/ 315 w 659"/>
                <a:gd name="T19" fmla="*/ 2502 h 3204"/>
                <a:gd name="T20" fmla="*/ 341 w 659"/>
                <a:gd name="T21" fmla="*/ 2555 h 3204"/>
                <a:gd name="T22" fmla="*/ 341 w 659"/>
                <a:gd name="T23" fmla="*/ 2907 h 3204"/>
                <a:gd name="T24" fmla="*/ 638 w 659"/>
                <a:gd name="T25" fmla="*/ 3204 h 3204"/>
                <a:gd name="T26" fmla="*/ 659 w 659"/>
                <a:gd name="T27" fmla="*/ 3204 h 3204"/>
                <a:gd name="T28" fmla="*/ 362 w 659"/>
                <a:gd name="T29" fmla="*/ 2907 h 3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59" h="3204">
                  <a:moveTo>
                    <a:pt x="362" y="2907"/>
                  </a:moveTo>
                  <a:cubicBezTo>
                    <a:pt x="362" y="2555"/>
                    <a:pt x="362" y="2555"/>
                    <a:pt x="362" y="2555"/>
                  </a:cubicBezTo>
                  <a:cubicBezTo>
                    <a:pt x="336" y="2502"/>
                    <a:pt x="336" y="2502"/>
                    <a:pt x="336" y="2502"/>
                  </a:cubicBezTo>
                  <a:cubicBezTo>
                    <a:pt x="261" y="2348"/>
                    <a:pt x="214" y="2182"/>
                    <a:pt x="199" y="2011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79" y="2"/>
                    <a:pt x="279" y="2"/>
                    <a:pt x="279" y="2"/>
                  </a:cubicBezTo>
                  <a:cubicBezTo>
                    <a:pt x="279" y="0"/>
                    <a:pt x="279" y="0"/>
                    <a:pt x="279" y="0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178" y="2011"/>
                    <a:pt x="178" y="2011"/>
                    <a:pt x="178" y="2011"/>
                  </a:cubicBezTo>
                  <a:cubicBezTo>
                    <a:pt x="194" y="2182"/>
                    <a:pt x="240" y="2348"/>
                    <a:pt x="315" y="2502"/>
                  </a:cubicBezTo>
                  <a:cubicBezTo>
                    <a:pt x="341" y="2555"/>
                    <a:pt x="341" y="2555"/>
                    <a:pt x="341" y="2555"/>
                  </a:cubicBezTo>
                  <a:cubicBezTo>
                    <a:pt x="341" y="2907"/>
                    <a:pt x="341" y="2907"/>
                    <a:pt x="341" y="2907"/>
                  </a:cubicBezTo>
                  <a:cubicBezTo>
                    <a:pt x="341" y="3071"/>
                    <a:pt x="474" y="3204"/>
                    <a:pt x="638" y="3204"/>
                  </a:cubicBezTo>
                  <a:cubicBezTo>
                    <a:pt x="659" y="3204"/>
                    <a:pt x="659" y="3204"/>
                    <a:pt x="659" y="3204"/>
                  </a:cubicBezTo>
                  <a:cubicBezTo>
                    <a:pt x="495" y="3204"/>
                    <a:pt x="362" y="3071"/>
                    <a:pt x="362" y="2907"/>
                  </a:cubicBezTo>
                  <a:close/>
                </a:path>
              </a:pathLst>
            </a:custGeom>
            <a:solidFill>
              <a:srgbClr val="5EAB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7" name="Freeform 57"/>
            <p:cNvSpPr/>
            <p:nvPr/>
          </p:nvSpPr>
          <p:spPr bwMode="auto">
            <a:xfrm>
              <a:off x="1903413" y="1443038"/>
              <a:ext cx="334962" cy="434975"/>
            </a:xfrm>
            <a:custGeom>
              <a:avLst/>
              <a:gdLst>
                <a:gd name="T0" fmla="*/ 70 w 328"/>
                <a:gd name="T1" fmla="*/ 24 h 428"/>
                <a:gd name="T2" fmla="*/ 104 w 328"/>
                <a:gd name="T3" fmla="*/ 4 h 428"/>
                <a:gd name="T4" fmla="*/ 130 w 328"/>
                <a:gd name="T5" fmla="*/ 10 h 428"/>
                <a:gd name="T6" fmla="*/ 150 w 328"/>
                <a:gd name="T7" fmla="*/ 44 h 428"/>
                <a:gd name="T8" fmla="*/ 132 w 328"/>
                <a:gd name="T9" fmla="*/ 119 h 428"/>
                <a:gd name="T10" fmla="*/ 200 w 328"/>
                <a:gd name="T11" fmla="*/ 120 h 428"/>
                <a:gd name="T12" fmla="*/ 309 w 328"/>
                <a:gd name="T13" fmla="*/ 300 h 428"/>
                <a:gd name="T14" fmla="*/ 129 w 328"/>
                <a:gd name="T15" fmla="*/ 409 h 428"/>
                <a:gd name="T16" fmla="*/ 20 w 328"/>
                <a:gd name="T17" fmla="*/ 229 h 428"/>
                <a:gd name="T18" fmla="*/ 24 w 328"/>
                <a:gd name="T19" fmla="*/ 215 h 428"/>
                <a:gd name="T20" fmla="*/ 23 w 328"/>
                <a:gd name="T21" fmla="*/ 215 h 428"/>
                <a:gd name="T22" fmla="*/ 70 w 328"/>
                <a:gd name="T23" fmla="*/ 24 h 4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8" h="428">
                  <a:moveTo>
                    <a:pt x="70" y="24"/>
                  </a:moveTo>
                  <a:cubicBezTo>
                    <a:pt x="74" y="9"/>
                    <a:pt x="89" y="0"/>
                    <a:pt x="104" y="4"/>
                  </a:cubicBezTo>
                  <a:cubicBezTo>
                    <a:pt x="130" y="10"/>
                    <a:pt x="130" y="10"/>
                    <a:pt x="130" y="10"/>
                  </a:cubicBezTo>
                  <a:cubicBezTo>
                    <a:pt x="145" y="14"/>
                    <a:pt x="154" y="29"/>
                    <a:pt x="150" y="44"/>
                  </a:cubicBezTo>
                  <a:cubicBezTo>
                    <a:pt x="132" y="119"/>
                    <a:pt x="132" y="119"/>
                    <a:pt x="132" y="119"/>
                  </a:cubicBezTo>
                  <a:cubicBezTo>
                    <a:pt x="154" y="114"/>
                    <a:pt x="177" y="114"/>
                    <a:pt x="200" y="120"/>
                  </a:cubicBezTo>
                  <a:cubicBezTo>
                    <a:pt x="279" y="139"/>
                    <a:pt x="328" y="220"/>
                    <a:pt x="309" y="300"/>
                  </a:cubicBezTo>
                  <a:cubicBezTo>
                    <a:pt x="289" y="380"/>
                    <a:pt x="209" y="428"/>
                    <a:pt x="129" y="409"/>
                  </a:cubicBezTo>
                  <a:cubicBezTo>
                    <a:pt x="49" y="389"/>
                    <a:pt x="0" y="309"/>
                    <a:pt x="20" y="229"/>
                  </a:cubicBezTo>
                  <a:cubicBezTo>
                    <a:pt x="21" y="224"/>
                    <a:pt x="22" y="220"/>
                    <a:pt x="24" y="215"/>
                  </a:cubicBezTo>
                  <a:cubicBezTo>
                    <a:pt x="23" y="215"/>
                    <a:pt x="23" y="215"/>
                    <a:pt x="23" y="215"/>
                  </a:cubicBezTo>
                  <a:lnTo>
                    <a:pt x="70" y="24"/>
                  </a:lnTo>
                  <a:close/>
                </a:path>
              </a:pathLst>
            </a:custGeom>
            <a:solidFill>
              <a:srgbClr val="FFC4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8" name="Freeform 58"/>
            <p:cNvSpPr/>
            <p:nvPr/>
          </p:nvSpPr>
          <p:spPr bwMode="auto">
            <a:xfrm>
              <a:off x="2601913" y="1177925"/>
              <a:ext cx="763587" cy="939800"/>
            </a:xfrm>
            <a:custGeom>
              <a:avLst/>
              <a:gdLst>
                <a:gd name="T0" fmla="*/ 751 w 751"/>
                <a:gd name="T1" fmla="*/ 384 h 924"/>
                <a:gd name="T2" fmla="*/ 356 w 751"/>
                <a:gd name="T3" fmla="*/ 13 h 924"/>
                <a:gd name="T4" fmla="*/ 8 w 751"/>
                <a:gd name="T5" fmla="*/ 365 h 924"/>
                <a:gd name="T6" fmla="*/ 256 w 751"/>
                <a:gd name="T7" fmla="*/ 735 h 924"/>
                <a:gd name="T8" fmla="*/ 256 w 751"/>
                <a:gd name="T9" fmla="*/ 801 h 924"/>
                <a:gd name="T10" fmla="*/ 380 w 751"/>
                <a:gd name="T11" fmla="*/ 924 h 924"/>
                <a:gd name="T12" fmla="*/ 503 w 751"/>
                <a:gd name="T13" fmla="*/ 801 h 924"/>
                <a:gd name="T14" fmla="*/ 503 w 751"/>
                <a:gd name="T15" fmla="*/ 735 h 924"/>
                <a:gd name="T16" fmla="*/ 751 w 751"/>
                <a:gd name="T17" fmla="*/ 384 h 9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1" h="924">
                  <a:moveTo>
                    <a:pt x="751" y="384"/>
                  </a:moveTo>
                  <a:cubicBezTo>
                    <a:pt x="751" y="171"/>
                    <a:pt x="572" y="0"/>
                    <a:pt x="356" y="13"/>
                  </a:cubicBezTo>
                  <a:cubicBezTo>
                    <a:pt x="169" y="25"/>
                    <a:pt x="18" y="178"/>
                    <a:pt x="8" y="365"/>
                  </a:cubicBezTo>
                  <a:cubicBezTo>
                    <a:pt x="0" y="535"/>
                    <a:pt x="106" y="682"/>
                    <a:pt x="256" y="735"/>
                  </a:cubicBezTo>
                  <a:cubicBezTo>
                    <a:pt x="256" y="801"/>
                    <a:pt x="256" y="801"/>
                    <a:pt x="256" y="801"/>
                  </a:cubicBezTo>
                  <a:cubicBezTo>
                    <a:pt x="256" y="869"/>
                    <a:pt x="312" y="924"/>
                    <a:pt x="380" y="924"/>
                  </a:cubicBezTo>
                  <a:cubicBezTo>
                    <a:pt x="448" y="924"/>
                    <a:pt x="503" y="869"/>
                    <a:pt x="503" y="801"/>
                  </a:cubicBezTo>
                  <a:cubicBezTo>
                    <a:pt x="503" y="735"/>
                    <a:pt x="503" y="735"/>
                    <a:pt x="503" y="735"/>
                  </a:cubicBezTo>
                  <a:cubicBezTo>
                    <a:pt x="647" y="684"/>
                    <a:pt x="751" y="546"/>
                    <a:pt x="751" y="38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309" name="组合 308"/>
          <p:cNvGrpSpPr>
            <a:grpSpLocks noChangeAspect="1"/>
          </p:cNvGrpSpPr>
          <p:nvPr/>
        </p:nvGrpSpPr>
        <p:grpSpPr>
          <a:xfrm>
            <a:off x="9560917" y="4726301"/>
            <a:ext cx="1302094" cy="1824095"/>
            <a:chOff x="5961063" y="434976"/>
            <a:chExt cx="4260850" cy="5969000"/>
          </a:xfrm>
        </p:grpSpPr>
        <p:sp>
          <p:nvSpPr>
            <p:cNvPr id="310" name="Freeform 64"/>
            <p:cNvSpPr/>
            <p:nvPr/>
          </p:nvSpPr>
          <p:spPr bwMode="auto">
            <a:xfrm>
              <a:off x="5961063" y="2025651"/>
              <a:ext cx="1500188" cy="1235075"/>
            </a:xfrm>
            <a:custGeom>
              <a:avLst/>
              <a:gdLst>
                <a:gd name="T0" fmla="*/ 857 w 920"/>
                <a:gd name="T1" fmla="*/ 630 h 758"/>
                <a:gd name="T2" fmla="*/ 174 w 920"/>
                <a:gd name="T3" fmla="*/ 751 h 758"/>
                <a:gd name="T4" fmla="*/ 93 w 920"/>
                <a:gd name="T5" fmla="*/ 694 h 758"/>
                <a:gd name="T6" fmla="*/ 7 w 920"/>
                <a:gd name="T7" fmla="*/ 208 h 758"/>
                <a:gd name="T8" fmla="*/ 64 w 920"/>
                <a:gd name="T9" fmla="*/ 128 h 758"/>
                <a:gd name="T10" fmla="*/ 746 w 920"/>
                <a:gd name="T11" fmla="*/ 7 h 758"/>
                <a:gd name="T12" fmla="*/ 827 w 920"/>
                <a:gd name="T13" fmla="*/ 63 h 758"/>
                <a:gd name="T14" fmla="*/ 914 w 920"/>
                <a:gd name="T15" fmla="*/ 549 h 758"/>
                <a:gd name="T16" fmla="*/ 857 w 920"/>
                <a:gd name="T17" fmla="*/ 630 h 7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20" h="758">
                  <a:moveTo>
                    <a:pt x="857" y="630"/>
                  </a:moveTo>
                  <a:cubicBezTo>
                    <a:pt x="174" y="751"/>
                    <a:pt x="174" y="751"/>
                    <a:pt x="174" y="751"/>
                  </a:cubicBezTo>
                  <a:cubicBezTo>
                    <a:pt x="136" y="758"/>
                    <a:pt x="100" y="732"/>
                    <a:pt x="93" y="694"/>
                  </a:cubicBezTo>
                  <a:cubicBezTo>
                    <a:pt x="7" y="208"/>
                    <a:pt x="7" y="208"/>
                    <a:pt x="7" y="208"/>
                  </a:cubicBezTo>
                  <a:cubicBezTo>
                    <a:pt x="0" y="171"/>
                    <a:pt x="26" y="134"/>
                    <a:pt x="64" y="128"/>
                  </a:cubicBezTo>
                  <a:cubicBezTo>
                    <a:pt x="746" y="7"/>
                    <a:pt x="746" y="7"/>
                    <a:pt x="746" y="7"/>
                  </a:cubicBezTo>
                  <a:cubicBezTo>
                    <a:pt x="784" y="0"/>
                    <a:pt x="821" y="25"/>
                    <a:pt x="827" y="63"/>
                  </a:cubicBezTo>
                  <a:cubicBezTo>
                    <a:pt x="914" y="549"/>
                    <a:pt x="914" y="549"/>
                    <a:pt x="914" y="549"/>
                  </a:cubicBezTo>
                  <a:cubicBezTo>
                    <a:pt x="920" y="587"/>
                    <a:pt x="895" y="623"/>
                    <a:pt x="857" y="630"/>
                  </a:cubicBezTo>
                  <a:close/>
                </a:path>
              </a:pathLst>
            </a:custGeom>
            <a:solidFill>
              <a:srgbClr val="0B91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1" name="Freeform 65"/>
            <p:cNvSpPr/>
            <p:nvPr/>
          </p:nvSpPr>
          <p:spPr bwMode="auto">
            <a:xfrm>
              <a:off x="7037388" y="1860551"/>
              <a:ext cx="400050" cy="400050"/>
            </a:xfrm>
            <a:custGeom>
              <a:avLst/>
              <a:gdLst>
                <a:gd name="T0" fmla="*/ 211 w 245"/>
                <a:gd name="T1" fmla="*/ 185 h 245"/>
                <a:gd name="T2" fmla="*/ 60 w 245"/>
                <a:gd name="T3" fmla="*/ 211 h 245"/>
                <a:gd name="T4" fmla="*/ 34 w 245"/>
                <a:gd name="T5" fmla="*/ 61 h 245"/>
                <a:gd name="T6" fmla="*/ 184 w 245"/>
                <a:gd name="T7" fmla="*/ 35 h 245"/>
                <a:gd name="T8" fmla="*/ 211 w 245"/>
                <a:gd name="T9" fmla="*/ 185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5" h="245">
                  <a:moveTo>
                    <a:pt x="211" y="185"/>
                  </a:moveTo>
                  <a:cubicBezTo>
                    <a:pt x="176" y="234"/>
                    <a:pt x="109" y="245"/>
                    <a:pt x="60" y="211"/>
                  </a:cubicBezTo>
                  <a:cubicBezTo>
                    <a:pt x="12" y="177"/>
                    <a:pt x="0" y="110"/>
                    <a:pt x="34" y="61"/>
                  </a:cubicBezTo>
                  <a:cubicBezTo>
                    <a:pt x="68" y="12"/>
                    <a:pt x="135" y="0"/>
                    <a:pt x="184" y="35"/>
                  </a:cubicBezTo>
                  <a:cubicBezTo>
                    <a:pt x="233" y="69"/>
                    <a:pt x="245" y="136"/>
                    <a:pt x="211" y="185"/>
                  </a:cubicBezTo>
                  <a:close/>
                </a:path>
              </a:pathLst>
            </a:custGeom>
            <a:solidFill>
              <a:srgbClr val="2D33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2" name="Freeform 66"/>
            <p:cNvSpPr/>
            <p:nvPr/>
          </p:nvSpPr>
          <p:spPr bwMode="auto">
            <a:xfrm>
              <a:off x="7142163" y="1966913"/>
              <a:ext cx="188913" cy="188913"/>
            </a:xfrm>
            <a:custGeom>
              <a:avLst/>
              <a:gdLst>
                <a:gd name="T0" fmla="*/ 108 w 116"/>
                <a:gd name="T1" fmla="*/ 76 h 116"/>
                <a:gd name="T2" fmla="*/ 77 w 116"/>
                <a:gd name="T3" fmla="*/ 55 h 116"/>
                <a:gd name="T4" fmla="*/ 99 w 116"/>
                <a:gd name="T5" fmla="*/ 23 h 116"/>
                <a:gd name="T6" fmla="*/ 96 w 116"/>
                <a:gd name="T7" fmla="*/ 4 h 116"/>
                <a:gd name="T8" fmla="*/ 77 w 116"/>
                <a:gd name="T9" fmla="*/ 8 h 116"/>
                <a:gd name="T10" fmla="*/ 55 w 116"/>
                <a:gd name="T11" fmla="*/ 39 h 116"/>
                <a:gd name="T12" fmla="*/ 24 w 116"/>
                <a:gd name="T13" fmla="*/ 17 h 116"/>
                <a:gd name="T14" fmla="*/ 5 w 116"/>
                <a:gd name="T15" fmla="*/ 20 h 116"/>
                <a:gd name="T16" fmla="*/ 8 w 116"/>
                <a:gd name="T17" fmla="*/ 40 h 116"/>
                <a:gd name="T18" fmla="*/ 39 w 116"/>
                <a:gd name="T19" fmla="*/ 61 h 116"/>
                <a:gd name="T20" fmla="*/ 17 w 116"/>
                <a:gd name="T21" fmla="*/ 93 h 116"/>
                <a:gd name="T22" fmla="*/ 21 w 116"/>
                <a:gd name="T23" fmla="*/ 112 h 116"/>
                <a:gd name="T24" fmla="*/ 40 w 116"/>
                <a:gd name="T25" fmla="*/ 108 h 116"/>
                <a:gd name="T26" fmla="*/ 62 w 116"/>
                <a:gd name="T27" fmla="*/ 77 h 116"/>
                <a:gd name="T28" fmla="*/ 93 w 116"/>
                <a:gd name="T29" fmla="*/ 99 h 116"/>
                <a:gd name="T30" fmla="*/ 112 w 116"/>
                <a:gd name="T31" fmla="*/ 95 h 116"/>
                <a:gd name="T32" fmla="*/ 108 w 116"/>
                <a:gd name="T33" fmla="*/ 76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6" h="116">
                  <a:moveTo>
                    <a:pt x="108" y="76"/>
                  </a:moveTo>
                  <a:cubicBezTo>
                    <a:pt x="77" y="55"/>
                    <a:pt x="77" y="55"/>
                    <a:pt x="77" y="55"/>
                  </a:cubicBezTo>
                  <a:cubicBezTo>
                    <a:pt x="99" y="23"/>
                    <a:pt x="99" y="23"/>
                    <a:pt x="99" y="23"/>
                  </a:cubicBezTo>
                  <a:cubicBezTo>
                    <a:pt x="103" y="17"/>
                    <a:pt x="102" y="9"/>
                    <a:pt x="96" y="4"/>
                  </a:cubicBezTo>
                  <a:cubicBezTo>
                    <a:pt x="89" y="0"/>
                    <a:pt x="81" y="2"/>
                    <a:pt x="77" y="8"/>
                  </a:cubicBezTo>
                  <a:cubicBezTo>
                    <a:pt x="55" y="39"/>
                    <a:pt x="55" y="39"/>
                    <a:pt x="55" y="39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17" y="13"/>
                    <a:pt x="9" y="14"/>
                    <a:pt x="5" y="20"/>
                  </a:cubicBezTo>
                  <a:cubicBezTo>
                    <a:pt x="0" y="27"/>
                    <a:pt x="2" y="35"/>
                    <a:pt x="8" y="40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17" y="93"/>
                    <a:pt x="17" y="93"/>
                    <a:pt x="17" y="93"/>
                  </a:cubicBezTo>
                  <a:cubicBezTo>
                    <a:pt x="13" y="99"/>
                    <a:pt x="14" y="107"/>
                    <a:pt x="21" y="112"/>
                  </a:cubicBezTo>
                  <a:cubicBezTo>
                    <a:pt x="27" y="116"/>
                    <a:pt x="35" y="114"/>
                    <a:pt x="40" y="108"/>
                  </a:cubicBezTo>
                  <a:cubicBezTo>
                    <a:pt x="62" y="77"/>
                    <a:pt x="62" y="77"/>
                    <a:pt x="62" y="77"/>
                  </a:cubicBezTo>
                  <a:cubicBezTo>
                    <a:pt x="93" y="99"/>
                    <a:pt x="93" y="99"/>
                    <a:pt x="93" y="99"/>
                  </a:cubicBezTo>
                  <a:cubicBezTo>
                    <a:pt x="99" y="103"/>
                    <a:pt x="107" y="102"/>
                    <a:pt x="112" y="95"/>
                  </a:cubicBezTo>
                  <a:cubicBezTo>
                    <a:pt x="116" y="89"/>
                    <a:pt x="115" y="81"/>
                    <a:pt x="108" y="7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3" name="Freeform 67"/>
            <p:cNvSpPr/>
            <p:nvPr/>
          </p:nvSpPr>
          <p:spPr bwMode="auto">
            <a:xfrm>
              <a:off x="6188075" y="2366963"/>
              <a:ext cx="1031875" cy="268288"/>
            </a:xfrm>
            <a:custGeom>
              <a:avLst/>
              <a:gdLst>
                <a:gd name="T0" fmla="*/ 606 w 633"/>
                <a:gd name="T1" fmla="*/ 61 h 165"/>
                <a:gd name="T2" fmla="*/ 37 w 633"/>
                <a:gd name="T3" fmla="*/ 162 h 165"/>
                <a:gd name="T4" fmla="*/ 3 w 633"/>
                <a:gd name="T5" fmla="*/ 138 h 165"/>
                <a:gd name="T6" fmla="*/ 3 w 633"/>
                <a:gd name="T7" fmla="*/ 138 h 165"/>
                <a:gd name="T8" fmla="*/ 27 w 633"/>
                <a:gd name="T9" fmla="*/ 103 h 165"/>
                <a:gd name="T10" fmla="*/ 596 w 633"/>
                <a:gd name="T11" fmla="*/ 3 h 165"/>
                <a:gd name="T12" fmla="*/ 630 w 633"/>
                <a:gd name="T13" fmla="*/ 27 h 165"/>
                <a:gd name="T14" fmla="*/ 630 w 633"/>
                <a:gd name="T15" fmla="*/ 27 h 165"/>
                <a:gd name="T16" fmla="*/ 606 w 633"/>
                <a:gd name="T17" fmla="*/ 61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33" h="165">
                  <a:moveTo>
                    <a:pt x="606" y="61"/>
                  </a:moveTo>
                  <a:cubicBezTo>
                    <a:pt x="37" y="162"/>
                    <a:pt x="37" y="162"/>
                    <a:pt x="37" y="162"/>
                  </a:cubicBezTo>
                  <a:cubicBezTo>
                    <a:pt x="21" y="165"/>
                    <a:pt x="6" y="154"/>
                    <a:pt x="3" y="138"/>
                  </a:cubicBezTo>
                  <a:cubicBezTo>
                    <a:pt x="3" y="138"/>
                    <a:pt x="3" y="138"/>
                    <a:pt x="3" y="138"/>
                  </a:cubicBezTo>
                  <a:cubicBezTo>
                    <a:pt x="0" y="122"/>
                    <a:pt x="11" y="106"/>
                    <a:pt x="27" y="103"/>
                  </a:cubicBezTo>
                  <a:cubicBezTo>
                    <a:pt x="596" y="3"/>
                    <a:pt x="596" y="3"/>
                    <a:pt x="596" y="3"/>
                  </a:cubicBezTo>
                  <a:cubicBezTo>
                    <a:pt x="612" y="0"/>
                    <a:pt x="627" y="11"/>
                    <a:pt x="630" y="27"/>
                  </a:cubicBezTo>
                  <a:cubicBezTo>
                    <a:pt x="630" y="27"/>
                    <a:pt x="630" y="27"/>
                    <a:pt x="630" y="27"/>
                  </a:cubicBezTo>
                  <a:cubicBezTo>
                    <a:pt x="633" y="43"/>
                    <a:pt x="622" y="58"/>
                    <a:pt x="606" y="61"/>
                  </a:cubicBezTo>
                  <a:close/>
                </a:path>
              </a:pathLst>
            </a:custGeom>
            <a:solidFill>
              <a:srgbClr val="DBB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4" name="Freeform 68"/>
            <p:cNvSpPr/>
            <p:nvPr/>
          </p:nvSpPr>
          <p:spPr bwMode="auto">
            <a:xfrm>
              <a:off x="6219825" y="2554288"/>
              <a:ext cx="1031875" cy="266700"/>
            </a:xfrm>
            <a:custGeom>
              <a:avLst/>
              <a:gdLst>
                <a:gd name="T0" fmla="*/ 606 w 633"/>
                <a:gd name="T1" fmla="*/ 61 h 164"/>
                <a:gd name="T2" fmla="*/ 38 w 633"/>
                <a:gd name="T3" fmla="*/ 162 h 164"/>
                <a:gd name="T4" fmla="*/ 3 w 633"/>
                <a:gd name="T5" fmla="*/ 138 h 164"/>
                <a:gd name="T6" fmla="*/ 3 w 633"/>
                <a:gd name="T7" fmla="*/ 138 h 164"/>
                <a:gd name="T8" fmla="*/ 27 w 633"/>
                <a:gd name="T9" fmla="*/ 103 h 164"/>
                <a:gd name="T10" fmla="*/ 596 w 633"/>
                <a:gd name="T11" fmla="*/ 2 h 164"/>
                <a:gd name="T12" fmla="*/ 630 w 633"/>
                <a:gd name="T13" fmla="*/ 26 h 164"/>
                <a:gd name="T14" fmla="*/ 630 w 633"/>
                <a:gd name="T15" fmla="*/ 26 h 164"/>
                <a:gd name="T16" fmla="*/ 606 w 633"/>
                <a:gd name="T17" fmla="*/ 61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33" h="164">
                  <a:moveTo>
                    <a:pt x="606" y="61"/>
                  </a:moveTo>
                  <a:cubicBezTo>
                    <a:pt x="38" y="162"/>
                    <a:pt x="38" y="162"/>
                    <a:pt x="38" y="162"/>
                  </a:cubicBezTo>
                  <a:cubicBezTo>
                    <a:pt x="21" y="164"/>
                    <a:pt x="6" y="154"/>
                    <a:pt x="3" y="138"/>
                  </a:cubicBezTo>
                  <a:cubicBezTo>
                    <a:pt x="3" y="138"/>
                    <a:pt x="3" y="138"/>
                    <a:pt x="3" y="138"/>
                  </a:cubicBezTo>
                  <a:cubicBezTo>
                    <a:pt x="0" y="121"/>
                    <a:pt x="11" y="106"/>
                    <a:pt x="27" y="103"/>
                  </a:cubicBezTo>
                  <a:cubicBezTo>
                    <a:pt x="596" y="2"/>
                    <a:pt x="596" y="2"/>
                    <a:pt x="596" y="2"/>
                  </a:cubicBezTo>
                  <a:cubicBezTo>
                    <a:pt x="612" y="0"/>
                    <a:pt x="627" y="10"/>
                    <a:pt x="630" y="26"/>
                  </a:cubicBezTo>
                  <a:cubicBezTo>
                    <a:pt x="630" y="26"/>
                    <a:pt x="630" y="26"/>
                    <a:pt x="630" y="26"/>
                  </a:cubicBezTo>
                  <a:cubicBezTo>
                    <a:pt x="633" y="43"/>
                    <a:pt x="622" y="58"/>
                    <a:pt x="606" y="61"/>
                  </a:cubicBezTo>
                  <a:close/>
                </a:path>
              </a:pathLst>
            </a:custGeom>
            <a:solidFill>
              <a:srgbClr val="DBB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5" name="Freeform 69"/>
            <p:cNvSpPr/>
            <p:nvPr/>
          </p:nvSpPr>
          <p:spPr bwMode="auto">
            <a:xfrm>
              <a:off x="6254750" y="2740026"/>
              <a:ext cx="1031875" cy="268288"/>
            </a:xfrm>
            <a:custGeom>
              <a:avLst/>
              <a:gdLst>
                <a:gd name="T0" fmla="*/ 606 w 633"/>
                <a:gd name="T1" fmla="*/ 62 h 165"/>
                <a:gd name="T2" fmla="*/ 37 w 633"/>
                <a:gd name="T3" fmla="*/ 162 h 165"/>
                <a:gd name="T4" fmla="*/ 3 w 633"/>
                <a:gd name="T5" fmla="*/ 138 h 165"/>
                <a:gd name="T6" fmla="*/ 3 w 633"/>
                <a:gd name="T7" fmla="*/ 138 h 165"/>
                <a:gd name="T8" fmla="*/ 27 w 633"/>
                <a:gd name="T9" fmla="*/ 104 h 165"/>
                <a:gd name="T10" fmla="*/ 595 w 633"/>
                <a:gd name="T11" fmla="*/ 3 h 165"/>
                <a:gd name="T12" fmla="*/ 630 w 633"/>
                <a:gd name="T13" fmla="*/ 27 h 165"/>
                <a:gd name="T14" fmla="*/ 630 w 633"/>
                <a:gd name="T15" fmla="*/ 27 h 165"/>
                <a:gd name="T16" fmla="*/ 606 w 633"/>
                <a:gd name="T17" fmla="*/ 62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33" h="165">
                  <a:moveTo>
                    <a:pt x="606" y="62"/>
                  </a:moveTo>
                  <a:cubicBezTo>
                    <a:pt x="37" y="162"/>
                    <a:pt x="37" y="162"/>
                    <a:pt x="37" y="162"/>
                  </a:cubicBezTo>
                  <a:cubicBezTo>
                    <a:pt x="21" y="165"/>
                    <a:pt x="5" y="154"/>
                    <a:pt x="3" y="138"/>
                  </a:cubicBezTo>
                  <a:cubicBezTo>
                    <a:pt x="3" y="138"/>
                    <a:pt x="3" y="138"/>
                    <a:pt x="3" y="138"/>
                  </a:cubicBezTo>
                  <a:cubicBezTo>
                    <a:pt x="0" y="122"/>
                    <a:pt x="10" y="107"/>
                    <a:pt x="27" y="104"/>
                  </a:cubicBezTo>
                  <a:cubicBezTo>
                    <a:pt x="595" y="3"/>
                    <a:pt x="595" y="3"/>
                    <a:pt x="595" y="3"/>
                  </a:cubicBezTo>
                  <a:cubicBezTo>
                    <a:pt x="611" y="0"/>
                    <a:pt x="627" y="11"/>
                    <a:pt x="630" y="27"/>
                  </a:cubicBezTo>
                  <a:cubicBezTo>
                    <a:pt x="630" y="27"/>
                    <a:pt x="630" y="27"/>
                    <a:pt x="630" y="27"/>
                  </a:cubicBezTo>
                  <a:cubicBezTo>
                    <a:pt x="633" y="43"/>
                    <a:pt x="622" y="59"/>
                    <a:pt x="606" y="62"/>
                  </a:cubicBezTo>
                  <a:close/>
                </a:path>
              </a:pathLst>
            </a:custGeom>
            <a:solidFill>
              <a:srgbClr val="DBB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6" name="Freeform 70"/>
            <p:cNvSpPr/>
            <p:nvPr/>
          </p:nvSpPr>
          <p:spPr bwMode="auto">
            <a:xfrm>
              <a:off x="8651875" y="492126"/>
              <a:ext cx="1431925" cy="1133475"/>
            </a:xfrm>
            <a:custGeom>
              <a:avLst/>
              <a:gdLst>
                <a:gd name="T0" fmla="*/ 758 w 878"/>
                <a:gd name="T1" fmla="*/ 693 h 696"/>
                <a:gd name="T2" fmla="*/ 67 w 878"/>
                <a:gd name="T3" fmla="*/ 634 h 696"/>
                <a:gd name="T4" fmla="*/ 3 w 878"/>
                <a:gd name="T5" fmla="*/ 559 h 696"/>
                <a:gd name="T6" fmla="*/ 45 w 878"/>
                <a:gd name="T7" fmla="*/ 67 h 696"/>
                <a:gd name="T8" fmla="*/ 120 w 878"/>
                <a:gd name="T9" fmla="*/ 4 h 696"/>
                <a:gd name="T10" fmla="*/ 811 w 878"/>
                <a:gd name="T11" fmla="*/ 62 h 696"/>
                <a:gd name="T12" fmla="*/ 875 w 878"/>
                <a:gd name="T13" fmla="*/ 138 h 696"/>
                <a:gd name="T14" fmla="*/ 833 w 878"/>
                <a:gd name="T15" fmla="*/ 629 h 696"/>
                <a:gd name="T16" fmla="*/ 758 w 878"/>
                <a:gd name="T17" fmla="*/ 693 h 6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78" h="696">
                  <a:moveTo>
                    <a:pt x="758" y="693"/>
                  </a:moveTo>
                  <a:cubicBezTo>
                    <a:pt x="67" y="634"/>
                    <a:pt x="67" y="634"/>
                    <a:pt x="67" y="634"/>
                  </a:cubicBezTo>
                  <a:cubicBezTo>
                    <a:pt x="28" y="631"/>
                    <a:pt x="0" y="597"/>
                    <a:pt x="3" y="559"/>
                  </a:cubicBezTo>
                  <a:cubicBezTo>
                    <a:pt x="45" y="67"/>
                    <a:pt x="45" y="67"/>
                    <a:pt x="45" y="67"/>
                  </a:cubicBezTo>
                  <a:cubicBezTo>
                    <a:pt x="48" y="29"/>
                    <a:pt x="82" y="0"/>
                    <a:pt x="120" y="4"/>
                  </a:cubicBezTo>
                  <a:cubicBezTo>
                    <a:pt x="811" y="62"/>
                    <a:pt x="811" y="62"/>
                    <a:pt x="811" y="62"/>
                  </a:cubicBezTo>
                  <a:cubicBezTo>
                    <a:pt x="850" y="65"/>
                    <a:pt x="878" y="99"/>
                    <a:pt x="875" y="138"/>
                  </a:cubicBezTo>
                  <a:cubicBezTo>
                    <a:pt x="833" y="629"/>
                    <a:pt x="833" y="629"/>
                    <a:pt x="833" y="629"/>
                  </a:cubicBezTo>
                  <a:cubicBezTo>
                    <a:pt x="830" y="668"/>
                    <a:pt x="796" y="696"/>
                    <a:pt x="758" y="693"/>
                  </a:cubicBezTo>
                  <a:close/>
                </a:path>
              </a:pathLst>
            </a:custGeom>
            <a:solidFill>
              <a:srgbClr val="5962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7" name="Freeform 71"/>
            <p:cNvSpPr/>
            <p:nvPr/>
          </p:nvSpPr>
          <p:spPr bwMode="auto">
            <a:xfrm>
              <a:off x="9828213" y="434976"/>
              <a:ext cx="393700" cy="393700"/>
            </a:xfrm>
            <a:custGeom>
              <a:avLst/>
              <a:gdLst>
                <a:gd name="T0" fmla="*/ 190 w 242"/>
                <a:gd name="T1" fmla="*/ 204 h 242"/>
                <a:gd name="T2" fmla="*/ 38 w 242"/>
                <a:gd name="T3" fmla="*/ 191 h 242"/>
                <a:gd name="T4" fmla="*/ 51 w 242"/>
                <a:gd name="T5" fmla="*/ 39 h 242"/>
                <a:gd name="T6" fmla="*/ 203 w 242"/>
                <a:gd name="T7" fmla="*/ 52 h 242"/>
                <a:gd name="T8" fmla="*/ 190 w 242"/>
                <a:gd name="T9" fmla="*/ 204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2" h="242">
                  <a:moveTo>
                    <a:pt x="190" y="204"/>
                  </a:moveTo>
                  <a:cubicBezTo>
                    <a:pt x="145" y="242"/>
                    <a:pt x="77" y="236"/>
                    <a:pt x="38" y="191"/>
                  </a:cubicBezTo>
                  <a:cubicBezTo>
                    <a:pt x="0" y="145"/>
                    <a:pt x="6" y="77"/>
                    <a:pt x="51" y="39"/>
                  </a:cubicBezTo>
                  <a:cubicBezTo>
                    <a:pt x="97" y="0"/>
                    <a:pt x="165" y="6"/>
                    <a:pt x="203" y="52"/>
                  </a:cubicBezTo>
                  <a:cubicBezTo>
                    <a:pt x="242" y="97"/>
                    <a:pt x="236" y="165"/>
                    <a:pt x="190" y="204"/>
                  </a:cubicBezTo>
                  <a:close/>
                </a:path>
              </a:pathLst>
            </a:custGeom>
            <a:solidFill>
              <a:srgbClr val="2D33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8" name="Freeform 72"/>
            <p:cNvSpPr/>
            <p:nvPr/>
          </p:nvSpPr>
          <p:spPr bwMode="auto">
            <a:xfrm>
              <a:off x="9936163" y="541338"/>
              <a:ext cx="179388" cy="179388"/>
            </a:xfrm>
            <a:custGeom>
              <a:avLst/>
              <a:gdLst>
                <a:gd name="T0" fmla="*/ 99 w 110"/>
                <a:gd name="T1" fmla="*/ 86 h 110"/>
                <a:gd name="T2" fmla="*/ 74 w 110"/>
                <a:gd name="T3" fmla="*/ 57 h 110"/>
                <a:gd name="T4" fmla="*/ 103 w 110"/>
                <a:gd name="T5" fmla="*/ 32 h 110"/>
                <a:gd name="T6" fmla="*/ 105 w 110"/>
                <a:gd name="T7" fmla="*/ 13 h 110"/>
                <a:gd name="T8" fmla="*/ 86 w 110"/>
                <a:gd name="T9" fmla="*/ 11 h 110"/>
                <a:gd name="T10" fmla="*/ 56 w 110"/>
                <a:gd name="T11" fmla="*/ 36 h 110"/>
                <a:gd name="T12" fmla="*/ 32 w 110"/>
                <a:gd name="T13" fmla="*/ 7 h 110"/>
                <a:gd name="T14" fmla="*/ 13 w 110"/>
                <a:gd name="T15" fmla="*/ 5 h 110"/>
                <a:gd name="T16" fmla="*/ 11 w 110"/>
                <a:gd name="T17" fmla="*/ 25 h 110"/>
                <a:gd name="T18" fmla="*/ 36 w 110"/>
                <a:gd name="T19" fmla="*/ 54 h 110"/>
                <a:gd name="T20" fmla="*/ 6 w 110"/>
                <a:gd name="T21" fmla="*/ 78 h 110"/>
                <a:gd name="T22" fmla="*/ 5 w 110"/>
                <a:gd name="T23" fmla="*/ 97 h 110"/>
                <a:gd name="T24" fmla="*/ 24 w 110"/>
                <a:gd name="T25" fmla="*/ 99 h 110"/>
                <a:gd name="T26" fmla="*/ 53 w 110"/>
                <a:gd name="T27" fmla="*/ 75 h 110"/>
                <a:gd name="T28" fmla="*/ 78 w 110"/>
                <a:gd name="T29" fmla="*/ 104 h 110"/>
                <a:gd name="T30" fmla="*/ 97 w 110"/>
                <a:gd name="T31" fmla="*/ 105 h 110"/>
                <a:gd name="T32" fmla="*/ 99 w 110"/>
                <a:gd name="T33" fmla="*/ 8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0" h="110">
                  <a:moveTo>
                    <a:pt x="99" y="86"/>
                  </a:moveTo>
                  <a:cubicBezTo>
                    <a:pt x="74" y="57"/>
                    <a:pt x="74" y="57"/>
                    <a:pt x="74" y="57"/>
                  </a:cubicBezTo>
                  <a:cubicBezTo>
                    <a:pt x="103" y="32"/>
                    <a:pt x="103" y="32"/>
                    <a:pt x="103" y="32"/>
                  </a:cubicBezTo>
                  <a:cubicBezTo>
                    <a:pt x="109" y="28"/>
                    <a:pt x="110" y="19"/>
                    <a:pt x="105" y="13"/>
                  </a:cubicBezTo>
                  <a:cubicBezTo>
                    <a:pt x="100" y="7"/>
                    <a:pt x="91" y="7"/>
                    <a:pt x="86" y="11"/>
                  </a:cubicBezTo>
                  <a:cubicBezTo>
                    <a:pt x="56" y="36"/>
                    <a:pt x="56" y="36"/>
                    <a:pt x="56" y="36"/>
                  </a:cubicBezTo>
                  <a:cubicBezTo>
                    <a:pt x="32" y="7"/>
                    <a:pt x="32" y="7"/>
                    <a:pt x="32" y="7"/>
                  </a:cubicBezTo>
                  <a:cubicBezTo>
                    <a:pt x="27" y="1"/>
                    <a:pt x="18" y="0"/>
                    <a:pt x="13" y="5"/>
                  </a:cubicBezTo>
                  <a:cubicBezTo>
                    <a:pt x="7" y="10"/>
                    <a:pt x="6" y="19"/>
                    <a:pt x="11" y="2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6" y="78"/>
                    <a:pt x="6" y="78"/>
                    <a:pt x="6" y="78"/>
                  </a:cubicBezTo>
                  <a:cubicBezTo>
                    <a:pt x="1" y="83"/>
                    <a:pt x="0" y="92"/>
                    <a:pt x="5" y="97"/>
                  </a:cubicBezTo>
                  <a:cubicBezTo>
                    <a:pt x="10" y="103"/>
                    <a:pt x="18" y="104"/>
                    <a:pt x="24" y="99"/>
                  </a:cubicBezTo>
                  <a:cubicBezTo>
                    <a:pt x="53" y="75"/>
                    <a:pt x="53" y="75"/>
                    <a:pt x="53" y="75"/>
                  </a:cubicBezTo>
                  <a:cubicBezTo>
                    <a:pt x="78" y="104"/>
                    <a:pt x="78" y="104"/>
                    <a:pt x="78" y="104"/>
                  </a:cubicBezTo>
                  <a:cubicBezTo>
                    <a:pt x="83" y="109"/>
                    <a:pt x="91" y="110"/>
                    <a:pt x="97" y="105"/>
                  </a:cubicBezTo>
                  <a:cubicBezTo>
                    <a:pt x="103" y="100"/>
                    <a:pt x="104" y="92"/>
                    <a:pt x="99" y="8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9" name="Freeform 73"/>
            <p:cNvSpPr/>
            <p:nvPr/>
          </p:nvSpPr>
          <p:spPr bwMode="auto">
            <a:xfrm>
              <a:off x="8877300" y="828676"/>
              <a:ext cx="1039813" cy="180975"/>
            </a:xfrm>
            <a:custGeom>
              <a:avLst/>
              <a:gdLst>
                <a:gd name="T0" fmla="*/ 604 w 638"/>
                <a:gd name="T1" fmla="*/ 109 h 111"/>
                <a:gd name="T2" fmla="*/ 29 w 638"/>
                <a:gd name="T3" fmla="*/ 60 h 111"/>
                <a:gd name="T4" fmla="*/ 2 w 638"/>
                <a:gd name="T5" fmla="*/ 29 h 111"/>
                <a:gd name="T6" fmla="*/ 2 w 638"/>
                <a:gd name="T7" fmla="*/ 29 h 111"/>
                <a:gd name="T8" fmla="*/ 34 w 638"/>
                <a:gd name="T9" fmla="*/ 2 h 111"/>
                <a:gd name="T10" fmla="*/ 609 w 638"/>
                <a:gd name="T11" fmla="*/ 50 h 111"/>
                <a:gd name="T12" fmla="*/ 636 w 638"/>
                <a:gd name="T13" fmla="*/ 82 h 111"/>
                <a:gd name="T14" fmla="*/ 636 w 638"/>
                <a:gd name="T15" fmla="*/ 82 h 111"/>
                <a:gd name="T16" fmla="*/ 604 w 638"/>
                <a:gd name="T17" fmla="*/ 109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38" h="111">
                  <a:moveTo>
                    <a:pt x="604" y="109"/>
                  </a:moveTo>
                  <a:cubicBezTo>
                    <a:pt x="29" y="60"/>
                    <a:pt x="29" y="60"/>
                    <a:pt x="29" y="60"/>
                  </a:cubicBezTo>
                  <a:cubicBezTo>
                    <a:pt x="12" y="59"/>
                    <a:pt x="0" y="45"/>
                    <a:pt x="2" y="29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3" y="12"/>
                    <a:pt x="17" y="0"/>
                    <a:pt x="34" y="2"/>
                  </a:cubicBezTo>
                  <a:cubicBezTo>
                    <a:pt x="609" y="50"/>
                    <a:pt x="609" y="50"/>
                    <a:pt x="609" y="50"/>
                  </a:cubicBezTo>
                  <a:cubicBezTo>
                    <a:pt x="625" y="52"/>
                    <a:pt x="638" y="66"/>
                    <a:pt x="636" y="82"/>
                  </a:cubicBezTo>
                  <a:cubicBezTo>
                    <a:pt x="636" y="82"/>
                    <a:pt x="636" y="82"/>
                    <a:pt x="636" y="82"/>
                  </a:cubicBezTo>
                  <a:cubicBezTo>
                    <a:pt x="635" y="99"/>
                    <a:pt x="620" y="111"/>
                    <a:pt x="604" y="109"/>
                  </a:cubicBezTo>
                  <a:close/>
                </a:path>
              </a:pathLst>
            </a:custGeom>
            <a:solidFill>
              <a:srgbClr val="4950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0" name="Freeform 74"/>
            <p:cNvSpPr/>
            <p:nvPr/>
          </p:nvSpPr>
          <p:spPr bwMode="auto">
            <a:xfrm>
              <a:off x="8859838" y="1017588"/>
              <a:ext cx="1041400" cy="180975"/>
            </a:xfrm>
            <a:custGeom>
              <a:avLst/>
              <a:gdLst>
                <a:gd name="T0" fmla="*/ 604 w 638"/>
                <a:gd name="T1" fmla="*/ 109 h 111"/>
                <a:gd name="T2" fmla="*/ 29 w 638"/>
                <a:gd name="T3" fmla="*/ 61 h 111"/>
                <a:gd name="T4" fmla="*/ 2 w 638"/>
                <a:gd name="T5" fmla="*/ 29 h 111"/>
                <a:gd name="T6" fmla="*/ 2 w 638"/>
                <a:gd name="T7" fmla="*/ 29 h 111"/>
                <a:gd name="T8" fmla="*/ 34 w 638"/>
                <a:gd name="T9" fmla="*/ 2 h 111"/>
                <a:gd name="T10" fmla="*/ 609 w 638"/>
                <a:gd name="T11" fmla="*/ 51 h 111"/>
                <a:gd name="T12" fmla="*/ 636 w 638"/>
                <a:gd name="T13" fmla="*/ 83 h 111"/>
                <a:gd name="T14" fmla="*/ 636 w 638"/>
                <a:gd name="T15" fmla="*/ 83 h 111"/>
                <a:gd name="T16" fmla="*/ 604 w 638"/>
                <a:gd name="T17" fmla="*/ 109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38" h="111">
                  <a:moveTo>
                    <a:pt x="604" y="109"/>
                  </a:moveTo>
                  <a:cubicBezTo>
                    <a:pt x="29" y="61"/>
                    <a:pt x="29" y="61"/>
                    <a:pt x="29" y="61"/>
                  </a:cubicBezTo>
                  <a:cubicBezTo>
                    <a:pt x="12" y="59"/>
                    <a:pt x="0" y="45"/>
                    <a:pt x="2" y="29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3" y="12"/>
                    <a:pt x="17" y="0"/>
                    <a:pt x="34" y="2"/>
                  </a:cubicBezTo>
                  <a:cubicBezTo>
                    <a:pt x="609" y="51"/>
                    <a:pt x="609" y="51"/>
                    <a:pt x="609" y="51"/>
                  </a:cubicBezTo>
                  <a:cubicBezTo>
                    <a:pt x="626" y="52"/>
                    <a:pt x="638" y="66"/>
                    <a:pt x="636" y="83"/>
                  </a:cubicBezTo>
                  <a:cubicBezTo>
                    <a:pt x="636" y="83"/>
                    <a:pt x="636" y="83"/>
                    <a:pt x="636" y="83"/>
                  </a:cubicBezTo>
                  <a:cubicBezTo>
                    <a:pt x="635" y="99"/>
                    <a:pt x="621" y="111"/>
                    <a:pt x="604" y="109"/>
                  </a:cubicBezTo>
                  <a:close/>
                </a:path>
              </a:pathLst>
            </a:custGeom>
            <a:solidFill>
              <a:srgbClr val="4950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1" name="Freeform 75"/>
            <p:cNvSpPr/>
            <p:nvPr/>
          </p:nvSpPr>
          <p:spPr bwMode="auto">
            <a:xfrm>
              <a:off x="8845550" y="1208088"/>
              <a:ext cx="1039813" cy="179388"/>
            </a:xfrm>
            <a:custGeom>
              <a:avLst/>
              <a:gdLst>
                <a:gd name="T0" fmla="*/ 603 w 637"/>
                <a:gd name="T1" fmla="*/ 109 h 110"/>
                <a:gd name="T2" fmla="*/ 28 w 637"/>
                <a:gd name="T3" fmla="*/ 60 h 110"/>
                <a:gd name="T4" fmla="*/ 1 w 637"/>
                <a:gd name="T5" fmla="*/ 28 h 110"/>
                <a:gd name="T6" fmla="*/ 1 w 637"/>
                <a:gd name="T7" fmla="*/ 28 h 110"/>
                <a:gd name="T8" fmla="*/ 33 w 637"/>
                <a:gd name="T9" fmla="*/ 1 h 110"/>
                <a:gd name="T10" fmla="*/ 608 w 637"/>
                <a:gd name="T11" fmla="*/ 50 h 110"/>
                <a:gd name="T12" fmla="*/ 635 w 637"/>
                <a:gd name="T13" fmla="*/ 82 h 110"/>
                <a:gd name="T14" fmla="*/ 635 w 637"/>
                <a:gd name="T15" fmla="*/ 82 h 110"/>
                <a:gd name="T16" fmla="*/ 603 w 637"/>
                <a:gd name="T17" fmla="*/ 109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37" h="110">
                  <a:moveTo>
                    <a:pt x="603" y="109"/>
                  </a:moveTo>
                  <a:cubicBezTo>
                    <a:pt x="28" y="60"/>
                    <a:pt x="28" y="60"/>
                    <a:pt x="28" y="60"/>
                  </a:cubicBezTo>
                  <a:cubicBezTo>
                    <a:pt x="12" y="58"/>
                    <a:pt x="0" y="44"/>
                    <a:pt x="1" y="28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2" y="12"/>
                    <a:pt x="17" y="0"/>
                    <a:pt x="33" y="1"/>
                  </a:cubicBezTo>
                  <a:cubicBezTo>
                    <a:pt x="608" y="50"/>
                    <a:pt x="608" y="50"/>
                    <a:pt x="608" y="50"/>
                  </a:cubicBezTo>
                  <a:cubicBezTo>
                    <a:pt x="625" y="51"/>
                    <a:pt x="637" y="65"/>
                    <a:pt x="635" y="82"/>
                  </a:cubicBezTo>
                  <a:cubicBezTo>
                    <a:pt x="635" y="82"/>
                    <a:pt x="635" y="82"/>
                    <a:pt x="635" y="82"/>
                  </a:cubicBezTo>
                  <a:cubicBezTo>
                    <a:pt x="634" y="98"/>
                    <a:pt x="620" y="110"/>
                    <a:pt x="603" y="109"/>
                  </a:cubicBezTo>
                  <a:close/>
                </a:path>
              </a:pathLst>
            </a:custGeom>
            <a:solidFill>
              <a:srgbClr val="4950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2" name="Freeform 76"/>
            <p:cNvSpPr/>
            <p:nvPr/>
          </p:nvSpPr>
          <p:spPr bwMode="auto">
            <a:xfrm>
              <a:off x="8370888" y="4279901"/>
              <a:ext cx="930275" cy="679450"/>
            </a:xfrm>
            <a:custGeom>
              <a:avLst/>
              <a:gdLst>
                <a:gd name="T0" fmla="*/ 285 w 570"/>
                <a:gd name="T1" fmla="*/ 417 h 417"/>
                <a:gd name="T2" fmla="*/ 285 w 570"/>
                <a:gd name="T3" fmla="*/ 417 h 417"/>
                <a:gd name="T4" fmla="*/ 0 w 570"/>
                <a:gd name="T5" fmla="*/ 132 h 417"/>
                <a:gd name="T6" fmla="*/ 0 w 570"/>
                <a:gd name="T7" fmla="*/ 94 h 417"/>
                <a:gd name="T8" fmla="*/ 94 w 570"/>
                <a:gd name="T9" fmla="*/ 0 h 417"/>
                <a:gd name="T10" fmla="*/ 476 w 570"/>
                <a:gd name="T11" fmla="*/ 0 h 417"/>
                <a:gd name="T12" fmla="*/ 570 w 570"/>
                <a:gd name="T13" fmla="*/ 94 h 417"/>
                <a:gd name="T14" fmla="*/ 570 w 570"/>
                <a:gd name="T15" fmla="*/ 132 h 417"/>
                <a:gd name="T16" fmla="*/ 285 w 570"/>
                <a:gd name="T17" fmla="*/ 417 h 4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0" h="417">
                  <a:moveTo>
                    <a:pt x="285" y="417"/>
                  </a:moveTo>
                  <a:cubicBezTo>
                    <a:pt x="285" y="417"/>
                    <a:pt x="285" y="417"/>
                    <a:pt x="285" y="417"/>
                  </a:cubicBezTo>
                  <a:cubicBezTo>
                    <a:pt x="127" y="417"/>
                    <a:pt x="0" y="289"/>
                    <a:pt x="0" y="132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42"/>
                    <a:pt x="42" y="0"/>
                    <a:pt x="94" y="0"/>
                  </a:cubicBezTo>
                  <a:cubicBezTo>
                    <a:pt x="476" y="0"/>
                    <a:pt x="476" y="0"/>
                    <a:pt x="476" y="0"/>
                  </a:cubicBezTo>
                  <a:cubicBezTo>
                    <a:pt x="528" y="0"/>
                    <a:pt x="570" y="42"/>
                    <a:pt x="570" y="94"/>
                  </a:cubicBezTo>
                  <a:cubicBezTo>
                    <a:pt x="570" y="132"/>
                    <a:pt x="570" y="132"/>
                    <a:pt x="570" y="132"/>
                  </a:cubicBezTo>
                  <a:cubicBezTo>
                    <a:pt x="570" y="289"/>
                    <a:pt x="442" y="417"/>
                    <a:pt x="285" y="417"/>
                  </a:cubicBezTo>
                  <a:close/>
                </a:path>
              </a:pathLst>
            </a:custGeom>
            <a:solidFill>
              <a:srgbClr val="2D33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3" name="Freeform 77"/>
            <p:cNvSpPr/>
            <p:nvPr/>
          </p:nvSpPr>
          <p:spPr bwMode="auto">
            <a:xfrm>
              <a:off x="9272588" y="5918201"/>
              <a:ext cx="233363" cy="198438"/>
            </a:xfrm>
            <a:custGeom>
              <a:avLst/>
              <a:gdLst>
                <a:gd name="T0" fmla="*/ 133 w 147"/>
                <a:gd name="T1" fmla="*/ 0 h 125"/>
                <a:gd name="T2" fmla="*/ 0 w 147"/>
                <a:gd name="T3" fmla="*/ 18 h 125"/>
                <a:gd name="T4" fmla="*/ 15 w 147"/>
                <a:gd name="T5" fmla="*/ 125 h 125"/>
                <a:gd name="T6" fmla="*/ 147 w 147"/>
                <a:gd name="T7" fmla="*/ 107 h 125"/>
                <a:gd name="T8" fmla="*/ 133 w 147"/>
                <a:gd name="T9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125">
                  <a:moveTo>
                    <a:pt x="133" y="0"/>
                  </a:moveTo>
                  <a:lnTo>
                    <a:pt x="0" y="18"/>
                  </a:lnTo>
                  <a:lnTo>
                    <a:pt x="15" y="125"/>
                  </a:lnTo>
                  <a:lnTo>
                    <a:pt x="147" y="107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B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4" name="Freeform 78"/>
            <p:cNvSpPr/>
            <p:nvPr/>
          </p:nvSpPr>
          <p:spPr bwMode="auto">
            <a:xfrm>
              <a:off x="8977313" y="6021388"/>
              <a:ext cx="615950" cy="346075"/>
            </a:xfrm>
            <a:custGeom>
              <a:avLst/>
              <a:gdLst>
                <a:gd name="T0" fmla="*/ 8 w 377"/>
                <a:gd name="T1" fmla="*/ 213 h 213"/>
                <a:gd name="T2" fmla="*/ 356 w 377"/>
                <a:gd name="T3" fmla="*/ 167 h 213"/>
                <a:gd name="T4" fmla="*/ 375 w 377"/>
                <a:gd name="T5" fmla="*/ 142 h 213"/>
                <a:gd name="T6" fmla="*/ 361 w 377"/>
                <a:gd name="T7" fmla="*/ 31 h 213"/>
                <a:gd name="T8" fmla="*/ 323 w 377"/>
                <a:gd name="T9" fmla="*/ 3 h 213"/>
                <a:gd name="T10" fmla="*/ 166 w 377"/>
                <a:gd name="T11" fmla="*/ 24 h 213"/>
                <a:gd name="T12" fmla="*/ 169 w 377"/>
                <a:gd name="T13" fmla="*/ 42 h 213"/>
                <a:gd name="T14" fmla="*/ 135 w 377"/>
                <a:gd name="T15" fmla="*/ 51 h 213"/>
                <a:gd name="T16" fmla="*/ 5 w 377"/>
                <a:gd name="T17" fmla="*/ 186 h 213"/>
                <a:gd name="T18" fmla="*/ 1 w 377"/>
                <a:gd name="T19" fmla="*/ 205 h 213"/>
                <a:gd name="T20" fmla="*/ 8 w 377"/>
                <a:gd name="T21" fmla="*/ 213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7" h="213">
                  <a:moveTo>
                    <a:pt x="8" y="213"/>
                  </a:moveTo>
                  <a:cubicBezTo>
                    <a:pt x="356" y="167"/>
                    <a:pt x="356" y="167"/>
                    <a:pt x="356" y="167"/>
                  </a:cubicBezTo>
                  <a:cubicBezTo>
                    <a:pt x="368" y="165"/>
                    <a:pt x="377" y="154"/>
                    <a:pt x="375" y="142"/>
                  </a:cubicBezTo>
                  <a:cubicBezTo>
                    <a:pt x="361" y="31"/>
                    <a:pt x="361" y="31"/>
                    <a:pt x="361" y="31"/>
                  </a:cubicBezTo>
                  <a:cubicBezTo>
                    <a:pt x="358" y="13"/>
                    <a:pt x="342" y="0"/>
                    <a:pt x="323" y="3"/>
                  </a:cubicBezTo>
                  <a:cubicBezTo>
                    <a:pt x="166" y="24"/>
                    <a:pt x="166" y="24"/>
                    <a:pt x="166" y="24"/>
                  </a:cubicBezTo>
                  <a:cubicBezTo>
                    <a:pt x="169" y="42"/>
                    <a:pt x="169" y="42"/>
                    <a:pt x="169" y="42"/>
                  </a:cubicBezTo>
                  <a:cubicBezTo>
                    <a:pt x="135" y="51"/>
                    <a:pt x="135" y="51"/>
                    <a:pt x="135" y="51"/>
                  </a:cubicBezTo>
                  <a:cubicBezTo>
                    <a:pt x="70" y="69"/>
                    <a:pt x="20" y="121"/>
                    <a:pt x="5" y="186"/>
                  </a:cubicBezTo>
                  <a:cubicBezTo>
                    <a:pt x="1" y="205"/>
                    <a:pt x="1" y="205"/>
                    <a:pt x="1" y="205"/>
                  </a:cubicBezTo>
                  <a:cubicBezTo>
                    <a:pt x="0" y="209"/>
                    <a:pt x="3" y="213"/>
                    <a:pt x="8" y="213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5" name="Freeform 79"/>
            <p:cNvSpPr/>
            <p:nvPr/>
          </p:nvSpPr>
          <p:spPr bwMode="auto">
            <a:xfrm>
              <a:off x="9051925" y="6021388"/>
              <a:ext cx="246063" cy="188913"/>
            </a:xfrm>
            <a:custGeom>
              <a:avLst/>
              <a:gdLst>
                <a:gd name="T0" fmla="*/ 100 w 151"/>
                <a:gd name="T1" fmla="*/ 4 h 116"/>
                <a:gd name="T2" fmla="*/ 123 w 151"/>
                <a:gd name="T3" fmla="*/ 1 h 116"/>
                <a:gd name="T4" fmla="*/ 144 w 151"/>
                <a:gd name="T5" fmla="*/ 17 h 116"/>
                <a:gd name="T6" fmla="*/ 151 w 151"/>
                <a:gd name="T7" fmla="*/ 67 h 116"/>
                <a:gd name="T8" fmla="*/ 31 w 151"/>
                <a:gd name="T9" fmla="*/ 116 h 116"/>
                <a:gd name="T10" fmla="*/ 0 w 151"/>
                <a:gd name="T11" fmla="*/ 98 h 116"/>
                <a:gd name="T12" fmla="*/ 86 w 151"/>
                <a:gd name="T13" fmla="*/ 38 h 116"/>
                <a:gd name="T14" fmla="*/ 84 w 151"/>
                <a:gd name="T15" fmla="*/ 26 h 116"/>
                <a:gd name="T16" fmla="*/ 100 w 151"/>
                <a:gd name="T17" fmla="*/ 4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1" h="116">
                  <a:moveTo>
                    <a:pt x="100" y="4"/>
                  </a:moveTo>
                  <a:cubicBezTo>
                    <a:pt x="123" y="1"/>
                    <a:pt x="123" y="1"/>
                    <a:pt x="123" y="1"/>
                  </a:cubicBezTo>
                  <a:cubicBezTo>
                    <a:pt x="133" y="0"/>
                    <a:pt x="143" y="7"/>
                    <a:pt x="144" y="17"/>
                  </a:cubicBezTo>
                  <a:cubicBezTo>
                    <a:pt x="151" y="67"/>
                    <a:pt x="151" y="67"/>
                    <a:pt x="151" y="67"/>
                  </a:cubicBezTo>
                  <a:cubicBezTo>
                    <a:pt x="151" y="67"/>
                    <a:pt x="78" y="61"/>
                    <a:pt x="31" y="116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27" y="53"/>
                    <a:pt x="86" y="38"/>
                  </a:cubicBezTo>
                  <a:cubicBezTo>
                    <a:pt x="84" y="26"/>
                    <a:pt x="84" y="26"/>
                    <a:pt x="84" y="26"/>
                  </a:cubicBezTo>
                  <a:cubicBezTo>
                    <a:pt x="82" y="15"/>
                    <a:pt x="90" y="5"/>
                    <a:pt x="100" y="4"/>
                  </a:cubicBezTo>
                  <a:close/>
                </a:path>
              </a:pathLst>
            </a:custGeom>
            <a:solidFill>
              <a:srgbClr val="FFC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6" name="Freeform 80"/>
            <p:cNvSpPr/>
            <p:nvPr/>
          </p:nvSpPr>
          <p:spPr bwMode="auto">
            <a:xfrm>
              <a:off x="8942388" y="6246813"/>
              <a:ext cx="669925" cy="157163"/>
            </a:xfrm>
            <a:custGeom>
              <a:avLst/>
              <a:gdLst>
                <a:gd name="T0" fmla="*/ 398 w 411"/>
                <a:gd name="T1" fmla="*/ 45 h 96"/>
                <a:gd name="T2" fmla="*/ 19 w 411"/>
                <a:gd name="T3" fmla="*/ 95 h 96"/>
                <a:gd name="T4" fmla="*/ 4 w 411"/>
                <a:gd name="T5" fmla="*/ 84 h 96"/>
                <a:gd name="T6" fmla="*/ 1 w 411"/>
                <a:gd name="T7" fmla="*/ 66 h 96"/>
                <a:gd name="T8" fmla="*/ 13 w 411"/>
                <a:gd name="T9" fmla="*/ 51 h 96"/>
                <a:gd name="T10" fmla="*/ 392 w 411"/>
                <a:gd name="T11" fmla="*/ 1 h 96"/>
                <a:gd name="T12" fmla="*/ 408 w 411"/>
                <a:gd name="T13" fmla="*/ 12 h 96"/>
                <a:gd name="T14" fmla="*/ 410 w 411"/>
                <a:gd name="T15" fmla="*/ 30 h 96"/>
                <a:gd name="T16" fmla="*/ 398 w 411"/>
                <a:gd name="T17" fmla="*/ 45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1" h="96">
                  <a:moveTo>
                    <a:pt x="398" y="45"/>
                  </a:moveTo>
                  <a:cubicBezTo>
                    <a:pt x="19" y="95"/>
                    <a:pt x="19" y="95"/>
                    <a:pt x="19" y="95"/>
                  </a:cubicBezTo>
                  <a:cubicBezTo>
                    <a:pt x="11" y="96"/>
                    <a:pt x="5" y="91"/>
                    <a:pt x="4" y="84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0" y="59"/>
                    <a:pt x="6" y="52"/>
                    <a:pt x="13" y="51"/>
                  </a:cubicBezTo>
                  <a:cubicBezTo>
                    <a:pt x="392" y="1"/>
                    <a:pt x="392" y="1"/>
                    <a:pt x="392" y="1"/>
                  </a:cubicBezTo>
                  <a:cubicBezTo>
                    <a:pt x="400" y="0"/>
                    <a:pt x="407" y="5"/>
                    <a:pt x="408" y="12"/>
                  </a:cubicBezTo>
                  <a:cubicBezTo>
                    <a:pt x="410" y="30"/>
                    <a:pt x="410" y="30"/>
                    <a:pt x="410" y="30"/>
                  </a:cubicBezTo>
                  <a:cubicBezTo>
                    <a:pt x="411" y="37"/>
                    <a:pt x="406" y="44"/>
                    <a:pt x="398" y="45"/>
                  </a:cubicBezTo>
                  <a:close/>
                </a:path>
              </a:pathLst>
            </a:custGeom>
            <a:solidFill>
              <a:srgbClr val="7F77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7" name="Freeform 81"/>
            <p:cNvSpPr/>
            <p:nvPr/>
          </p:nvSpPr>
          <p:spPr bwMode="auto">
            <a:xfrm>
              <a:off x="8291513" y="5967413"/>
              <a:ext cx="227013" cy="188913"/>
            </a:xfrm>
            <a:custGeom>
              <a:avLst/>
              <a:gdLst>
                <a:gd name="T0" fmla="*/ 143 w 143"/>
                <a:gd name="T1" fmla="*/ 11 h 119"/>
                <a:gd name="T2" fmla="*/ 9 w 143"/>
                <a:gd name="T3" fmla="*/ 0 h 119"/>
                <a:gd name="T4" fmla="*/ 0 w 143"/>
                <a:gd name="T5" fmla="*/ 108 h 119"/>
                <a:gd name="T6" fmla="*/ 133 w 143"/>
                <a:gd name="T7" fmla="*/ 119 h 119"/>
                <a:gd name="T8" fmla="*/ 143 w 143"/>
                <a:gd name="T9" fmla="*/ 11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3" h="119">
                  <a:moveTo>
                    <a:pt x="143" y="11"/>
                  </a:moveTo>
                  <a:lnTo>
                    <a:pt x="9" y="0"/>
                  </a:lnTo>
                  <a:lnTo>
                    <a:pt x="0" y="108"/>
                  </a:lnTo>
                  <a:lnTo>
                    <a:pt x="133" y="119"/>
                  </a:lnTo>
                  <a:lnTo>
                    <a:pt x="143" y="11"/>
                  </a:lnTo>
                  <a:close/>
                </a:path>
              </a:pathLst>
            </a:custGeom>
            <a:solidFill>
              <a:srgbClr val="FFB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8" name="Freeform 82"/>
            <p:cNvSpPr/>
            <p:nvPr/>
          </p:nvSpPr>
          <p:spPr bwMode="auto">
            <a:xfrm>
              <a:off x="7927975" y="6073776"/>
              <a:ext cx="641350" cy="293688"/>
            </a:xfrm>
            <a:custGeom>
              <a:avLst/>
              <a:gdLst>
                <a:gd name="T0" fmla="*/ 8 w 393"/>
                <a:gd name="T1" fmla="*/ 150 h 181"/>
                <a:gd name="T2" fmla="*/ 358 w 393"/>
                <a:gd name="T3" fmla="*/ 180 h 181"/>
                <a:gd name="T4" fmla="*/ 382 w 393"/>
                <a:gd name="T5" fmla="*/ 160 h 181"/>
                <a:gd name="T6" fmla="*/ 391 w 393"/>
                <a:gd name="T7" fmla="*/ 49 h 181"/>
                <a:gd name="T8" fmla="*/ 361 w 393"/>
                <a:gd name="T9" fmla="*/ 13 h 181"/>
                <a:gd name="T10" fmla="*/ 203 w 393"/>
                <a:gd name="T11" fmla="*/ 0 h 181"/>
                <a:gd name="T12" fmla="*/ 202 w 393"/>
                <a:gd name="T13" fmla="*/ 18 h 181"/>
                <a:gd name="T14" fmla="*/ 166 w 393"/>
                <a:gd name="T15" fmla="*/ 20 h 181"/>
                <a:gd name="T16" fmla="*/ 10 w 393"/>
                <a:gd name="T17" fmla="*/ 123 h 181"/>
                <a:gd name="T18" fmla="*/ 2 w 393"/>
                <a:gd name="T19" fmla="*/ 140 h 181"/>
                <a:gd name="T20" fmla="*/ 8 w 393"/>
                <a:gd name="T21" fmla="*/ 150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93" h="181">
                  <a:moveTo>
                    <a:pt x="8" y="150"/>
                  </a:moveTo>
                  <a:cubicBezTo>
                    <a:pt x="358" y="180"/>
                    <a:pt x="358" y="180"/>
                    <a:pt x="358" y="180"/>
                  </a:cubicBezTo>
                  <a:cubicBezTo>
                    <a:pt x="370" y="181"/>
                    <a:pt x="381" y="172"/>
                    <a:pt x="382" y="160"/>
                  </a:cubicBezTo>
                  <a:cubicBezTo>
                    <a:pt x="391" y="49"/>
                    <a:pt x="391" y="49"/>
                    <a:pt x="391" y="49"/>
                  </a:cubicBezTo>
                  <a:cubicBezTo>
                    <a:pt x="393" y="31"/>
                    <a:pt x="379" y="15"/>
                    <a:pt x="361" y="13"/>
                  </a:cubicBezTo>
                  <a:cubicBezTo>
                    <a:pt x="203" y="0"/>
                    <a:pt x="203" y="0"/>
                    <a:pt x="203" y="0"/>
                  </a:cubicBezTo>
                  <a:cubicBezTo>
                    <a:pt x="202" y="18"/>
                    <a:pt x="202" y="18"/>
                    <a:pt x="202" y="18"/>
                  </a:cubicBezTo>
                  <a:cubicBezTo>
                    <a:pt x="166" y="20"/>
                    <a:pt x="166" y="20"/>
                    <a:pt x="166" y="20"/>
                  </a:cubicBezTo>
                  <a:cubicBezTo>
                    <a:pt x="99" y="23"/>
                    <a:pt x="40" y="63"/>
                    <a:pt x="10" y="123"/>
                  </a:cubicBezTo>
                  <a:cubicBezTo>
                    <a:pt x="2" y="140"/>
                    <a:pt x="2" y="140"/>
                    <a:pt x="2" y="140"/>
                  </a:cubicBezTo>
                  <a:cubicBezTo>
                    <a:pt x="0" y="145"/>
                    <a:pt x="3" y="150"/>
                    <a:pt x="8" y="150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9" name="Freeform 83"/>
            <p:cNvSpPr/>
            <p:nvPr/>
          </p:nvSpPr>
          <p:spPr bwMode="auto">
            <a:xfrm>
              <a:off x="8039100" y="6032501"/>
              <a:ext cx="260350" cy="153988"/>
            </a:xfrm>
            <a:custGeom>
              <a:avLst/>
              <a:gdLst>
                <a:gd name="T0" fmla="*/ 119 w 160"/>
                <a:gd name="T1" fmla="*/ 1 h 95"/>
                <a:gd name="T2" fmla="*/ 142 w 160"/>
                <a:gd name="T3" fmla="*/ 3 h 95"/>
                <a:gd name="T4" fmla="*/ 159 w 160"/>
                <a:gd name="T5" fmla="*/ 23 h 95"/>
                <a:gd name="T6" fmla="*/ 155 w 160"/>
                <a:gd name="T7" fmla="*/ 73 h 95"/>
                <a:gd name="T8" fmla="*/ 27 w 160"/>
                <a:gd name="T9" fmla="*/ 95 h 95"/>
                <a:gd name="T10" fmla="*/ 0 w 160"/>
                <a:gd name="T11" fmla="*/ 71 h 95"/>
                <a:gd name="T12" fmla="*/ 98 w 160"/>
                <a:gd name="T13" fmla="*/ 31 h 95"/>
                <a:gd name="T14" fmla="*/ 98 w 160"/>
                <a:gd name="T15" fmla="*/ 19 h 95"/>
                <a:gd name="T16" fmla="*/ 119 w 160"/>
                <a:gd name="T17" fmla="*/ 1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0" h="95">
                  <a:moveTo>
                    <a:pt x="119" y="1"/>
                  </a:moveTo>
                  <a:cubicBezTo>
                    <a:pt x="142" y="3"/>
                    <a:pt x="142" y="3"/>
                    <a:pt x="142" y="3"/>
                  </a:cubicBezTo>
                  <a:cubicBezTo>
                    <a:pt x="152" y="4"/>
                    <a:pt x="160" y="13"/>
                    <a:pt x="159" y="23"/>
                  </a:cubicBezTo>
                  <a:cubicBezTo>
                    <a:pt x="155" y="73"/>
                    <a:pt x="155" y="73"/>
                    <a:pt x="155" y="73"/>
                  </a:cubicBezTo>
                  <a:cubicBezTo>
                    <a:pt x="155" y="73"/>
                    <a:pt x="84" y="52"/>
                    <a:pt x="27" y="95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37" y="33"/>
                    <a:pt x="98" y="31"/>
                  </a:cubicBezTo>
                  <a:cubicBezTo>
                    <a:pt x="98" y="19"/>
                    <a:pt x="98" y="19"/>
                    <a:pt x="98" y="19"/>
                  </a:cubicBezTo>
                  <a:cubicBezTo>
                    <a:pt x="99" y="8"/>
                    <a:pt x="108" y="0"/>
                    <a:pt x="119" y="1"/>
                  </a:cubicBezTo>
                  <a:close/>
                </a:path>
              </a:pathLst>
            </a:custGeom>
            <a:solidFill>
              <a:srgbClr val="FFC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0" name="Freeform 84"/>
            <p:cNvSpPr/>
            <p:nvPr/>
          </p:nvSpPr>
          <p:spPr bwMode="auto">
            <a:xfrm>
              <a:off x="7893050" y="6273801"/>
              <a:ext cx="669925" cy="130175"/>
            </a:xfrm>
            <a:custGeom>
              <a:avLst/>
              <a:gdLst>
                <a:gd name="T0" fmla="*/ 394 w 411"/>
                <a:gd name="T1" fmla="*/ 79 h 80"/>
                <a:gd name="T2" fmla="*/ 13 w 411"/>
                <a:gd name="T3" fmla="*/ 46 h 80"/>
                <a:gd name="T4" fmla="*/ 1 w 411"/>
                <a:gd name="T5" fmla="*/ 31 h 80"/>
                <a:gd name="T6" fmla="*/ 2 w 411"/>
                <a:gd name="T7" fmla="*/ 13 h 80"/>
                <a:gd name="T8" fmla="*/ 17 w 411"/>
                <a:gd name="T9" fmla="*/ 1 h 80"/>
                <a:gd name="T10" fmla="*/ 398 w 411"/>
                <a:gd name="T11" fmla="*/ 34 h 80"/>
                <a:gd name="T12" fmla="*/ 411 w 411"/>
                <a:gd name="T13" fmla="*/ 49 h 80"/>
                <a:gd name="T14" fmla="*/ 409 w 411"/>
                <a:gd name="T15" fmla="*/ 66 h 80"/>
                <a:gd name="T16" fmla="*/ 394 w 411"/>
                <a:gd name="T17" fmla="*/ 79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1" h="80">
                  <a:moveTo>
                    <a:pt x="394" y="79"/>
                  </a:moveTo>
                  <a:cubicBezTo>
                    <a:pt x="13" y="46"/>
                    <a:pt x="13" y="46"/>
                    <a:pt x="13" y="46"/>
                  </a:cubicBezTo>
                  <a:cubicBezTo>
                    <a:pt x="6" y="45"/>
                    <a:pt x="0" y="38"/>
                    <a:pt x="1" y="31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3" y="6"/>
                    <a:pt x="9" y="0"/>
                    <a:pt x="17" y="1"/>
                  </a:cubicBezTo>
                  <a:cubicBezTo>
                    <a:pt x="398" y="34"/>
                    <a:pt x="398" y="34"/>
                    <a:pt x="398" y="34"/>
                  </a:cubicBezTo>
                  <a:cubicBezTo>
                    <a:pt x="406" y="35"/>
                    <a:pt x="411" y="41"/>
                    <a:pt x="411" y="49"/>
                  </a:cubicBezTo>
                  <a:cubicBezTo>
                    <a:pt x="409" y="66"/>
                    <a:pt x="409" y="66"/>
                    <a:pt x="409" y="66"/>
                  </a:cubicBezTo>
                  <a:cubicBezTo>
                    <a:pt x="409" y="74"/>
                    <a:pt x="402" y="80"/>
                    <a:pt x="394" y="79"/>
                  </a:cubicBezTo>
                  <a:close/>
                </a:path>
              </a:pathLst>
            </a:custGeom>
            <a:solidFill>
              <a:srgbClr val="7F77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1" name="Freeform 85"/>
            <p:cNvSpPr/>
            <p:nvPr/>
          </p:nvSpPr>
          <p:spPr bwMode="auto">
            <a:xfrm>
              <a:off x="8250238" y="4591051"/>
              <a:ext cx="473075" cy="1412875"/>
            </a:xfrm>
            <a:custGeom>
              <a:avLst/>
              <a:gdLst>
                <a:gd name="T0" fmla="*/ 207 w 298"/>
                <a:gd name="T1" fmla="*/ 890 h 890"/>
                <a:gd name="T2" fmla="*/ 0 w 298"/>
                <a:gd name="T3" fmla="*/ 871 h 890"/>
                <a:gd name="T4" fmla="*/ 92 w 298"/>
                <a:gd name="T5" fmla="*/ 0 h 890"/>
                <a:gd name="T6" fmla="*/ 298 w 298"/>
                <a:gd name="T7" fmla="*/ 20 h 890"/>
                <a:gd name="T8" fmla="*/ 207 w 298"/>
                <a:gd name="T9" fmla="*/ 890 h 8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8" h="890">
                  <a:moveTo>
                    <a:pt x="207" y="890"/>
                  </a:moveTo>
                  <a:lnTo>
                    <a:pt x="0" y="871"/>
                  </a:lnTo>
                  <a:lnTo>
                    <a:pt x="92" y="0"/>
                  </a:lnTo>
                  <a:lnTo>
                    <a:pt x="298" y="20"/>
                  </a:lnTo>
                  <a:lnTo>
                    <a:pt x="207" y="890"/>
                  </a:lnTo>
                  <a:close/>
                </a:path>
              </a:pathLst>
            </a:custGeom>
            <a:solidFill>
              <a:srgbClr val="2D33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2" name="Freeform 86"/>
            <p:cNvSpPr/>
            <p:nvPr/>
          </p:nvSpPr>
          <p:spPr bwMode="auto">
            <a:xfrm>
              <a:off x="8969375" y="4527551"/>
              <a:ext cx="571500" cy="1450975"/>
            </a:xfrm>
            <a:custGeom>
              <a:avLst/>
              <a:gdLst>
                <a:gd name="T0" fmla="*/ 155 w 360"/>
                <a:gd name="T1" fmla="*/ 914 h 914"/>
                <a:gd name="T2" fmla="*/ 0 w 360"/>
                <a:gd name="T3" fmla="*/ 37 h 914"/>
                <a:gd name="T4" fmla="*/ 205 w 360"/>
                <a:gd name="T5" fmla="*/ 0 h 914"/>
                <a:gd name="T6" fmla="*/ 360 w 360"/>
                <a:gd name="T7" fmla="*/ 878 h 914"/>
                <a:gd name="T8" fmla="*/ 155 w 360"/>
                <a:gd name="T9" fmla="*/ 914 h 9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0" h="914">
                  <a:moveTo>
                    <a:pt x="155" y="914"/>
                  </a:moveTo>
                  <a:lnTo>
                    <a:pt x="0" y="37"/>
                  </a:lnTo>
                  <a:lnTo>
                    <a:pt x="205" y="0"/>
                  </a:lnTo>
                  <a:lnTo>
                    <a:pt x="360" y="878"/>
                  </a:lnTo>
                  <a:lnTo>
                    <a:pt x="155" y="914"/>
                  </a:lnTo>
                  <a:close/>
                </a:path>
              </a:pathLst>
            </a:custGeom>
            <a:solidFill>
              <a:srgbClr val="2D33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3" name="Freeform 87"/>
            <p:cNvSpPr/>
            <p:nvPr/>
          </p:nvSpPr>
          <p:spPr bwMode="auto">
            <a:xfrm>
              <a:off x="8793163" y="4279901"/>
              <a:ext cx="747713" cy="1698625"/>
            </a:xfrm>
            <a:custGeom>
              <a:avLst/>
              <a:gdLst>
                <a:gd name="T0" fmla="*/ 311 w 458"/>
                <a:gd name="T1" fmla="*/ 132 h 1042"/>
                <a:gd name="T2" fmla="*/ 311 w 458"/>
                <a:gd name="T3" fmla="*/ 94 h 1042"/>
                <a:gd name="T4" fmla="*/ 217 w 458"/>
                <a:gd name="T5" fmla="*/ 0 h 1042"/>
                <a:gd name="T6" fmla="*/ 0 w 458"/>
                <a:gd name="T7" fmla="*/ 0 h 1042"/>
                <a:gd name="T8" fmla="*/ 0 w 458"/>
                <a:gd name="T9" fmla="*/ 416 h 1042"/>
                <a:gd name="T10" fmla="*/ 26 w 458"/>
                <a:gd name="T11" fmla="*/ 417 h 1042"/>
                <a:gd name="T12" fmla="*/ 26 w 458"/>
                <a:gd name="T13" fmla="*/ 417 h 1042"/>
                <a:gd name="T14" fmla="*/ 144 w 458"/>
                <a:gd name="T15" fmla="*/ 391 h 1042"/>
                <a:gd name="T16" fmla="*/ 259 w 458"/>
                <a:gd name="T17" fmla="*/ 1042 h 1042"/>
                <a:gd name="T18" fmla="*/ 458 w 458"/>
                <a:gd name="T19" fmla="*/ 1007 h 1042"/>
                <a:gd name="T20" fmla="*/ 309 w 458"/>
                <a:gd name="T21" fmla="*/ 165 h 1042"/>
                <a:gd name="T22" fmla="*/ 311 w 458"/>
                <a:gd name="T23" fmla="*/ 132 h 10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58" h="1042">
                  <a:moveTo>
                    <a:pt x="311" y="132"/>
                  </a:moveTo>
                  <a:cubicBezTo>
                    <a:pt x="311" y="94"/>
                    <a:pt x="311" y="94"/>
                    <a:pt x="311" y="94"/>
                  </a:cubicBezTo>
                  <a:cubicBezTo>
                    <a:pt x="311" y="42"/>
                    <a:pt x="269" y="0"/>
                    <a:pt x="21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16"/>
                    <a:pt x="0" y="416"/>
                    <a:pt x="0" y="416"/>
                  </a:cubicBezTo>
                  <a:cubicBezTo>
                    <a:pt x="9" y="417"/>
                    <a:pt x="17" y="417"/>
                    <a:pt x="26" y="417"/>
                  </a:cubicBezTo>
                  <a:cubicBezTo>
                    <a:pt x="26" y="417"/>
                    <a:pt x="26" y="417"/>
                    <a:pt x="26" y="417"/>
                  </a:cubicBezTo>
                  <a:cubicBezTo>
                    <a:pt x="68" y="417"/>
                    <a:pt x="108" y="408"/>
                    <a:pt x="144" y="391"/>
                  </a:cubicBezTo>
                  <a:cubicBezTo>
                    <a:pt x="259" y="1042"/>
                    <a:pt x="259" y="1042"/>
                    <a:pt x="259" y="1042"/>
                  </a:cubicBezTo>
                  <a:cubicBezTo>
                    <a:pt x="458" y="1007"/>
                    <a:pt x="458" y="1007"/>
                    <a:pt x="458" y="1007"/>
                  </a:cubicBezTo>
                  <a:cubicBezTo>
                    <a:pt x="309" y="165"/>
                    <a:pt x="309" y="165"/>
                    <a:pt x="309" y="165"/>
                  </a:cubicBezTo>
                  <a:cubicBezTo>
                    <a:pt x="310" y="154"/>
                    <a:pt x="311" y="143"/>
                    <a:pt x="311" y="132"/>
                  </a:cubicBezTo>
                  <a:close/>
                </a:path>
              </a:pathLst>
            </a:custGeom>
            <a:solidFill>
              <a:srgbClr val="2226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4" name="Freeform 88"/>
            <p:cNvSpPr/>
            <p:nvPr/>
          </p:nvSpPr>
          <p:spPr bwMode="auto">
            <a:xfrm>
              <a:off x="9121775" y="4279901"/>
              <a:ext cx="419100" cy="1644650"/>
            </a:xfrm>
            <a:custGeom>
              <a:avLst/>
              <a:gdLst>
                <a:gd name="T0" fmla="*/ 108 w 257"/>
                <a:gd name="T1" fmla="*/ 165 h 1009"/>
                <a:gd name="T2" fmla="*/ 110 w 257"/>
                <a:gd name="T3" fmla="*/ 132 h 1009"/>
                <a:gd name="T4" fmla="*/ 110 w 257"/>
                <a:gd name="T5" fmla="*/ 94 h 1009"/>
                <a:gd name="T6" fmla="*/ 16 w 257"/>
                <a:gd name="T7" fmla="*/ 0 h 1009"/>
                <a:gd name="T8" fmla="*/ 0 w 257"/>
                <a:gd name="T9" fmla="*/ 0 h 1009"/>
                <a:gd name="T10" fmla="*/ 94 w 257"/>
                <a:gd name="T11" fmla="*/ 94 h 1009"/>
                <a:gd name="T12" fmla="*/ 94 w 257"/>
                <a:gd name="T13" fmla="*/ 132 h 1009"/>
                <a:gd name="T14" fmla="*/ 92 w 257"/>
                <a:gd name="T15" fmla="*/ 165 h 1009"/>
                <a:gd name="T16" fmla="*/ 242 w 257"/>
                <a:gd name="T17" fmla="*/ 1009 h 1009"/>
                <a:gd name="T18" fmla="*/ 257 w 257"/>
                <a:gd name="T19" fmla="*/ 1007 h 1009"/>
                <a:gd name="T20" fmla="*/ 108 w 257"/>
                <a:gd name="T21" fmla="*/ 165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57" h="1009">
                  <a:moveTo>
                    <a:pt x="108" y="165"/>
                  </a:moveTo>
                  <a:cubicBezTo>
                    <a:pt x="109" y="154"/>
                    <a:pt x="110" y="143"/>
                    <a:pt x="110" y="132"/>
                  </a:cubicBezTo>
                  <a:cubicBezTo>
                    <a:pt x="110" y="94"/>
                    <a:pt x="110" y="94"/>
                    <a:pt x="110" y="94"/>
                  </a:cubicBezTo>
                  <a:cubicBezTo>
                    <a:pt x="110" y="42"/>
                    <a:pt x="68" y="0"/>
                    <a:pt x="1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2" y="0"/>
                    <a:pt x="94" y="42"/>
                    <a:pt x="94" y="94"/>
                  </a:cubicBezTo>
                  <a:cubicBezTo>
                    <a:pt x="94" y="132"/>
                    <a:pt x="94" y="132"/>
                    <a:pt x="94" y="132"/>
                  </a:cubicBezTo>
                  <a:cubicBezTo>
                    <a:pt x="94" y="143"/>
                    <a:pt x="93" y="154"/>
                    <a:pt x="92" y="165"/>
                  </a:cubicBezTo>
                  <a:cubicBezTo>
                    <a:pt x="242" y="1009"/>
                    <a:pt x="242" y="1009"/>
                    <a:pt x="242" y="1009"/>
                  </a:cubicBezTo>
                  <a:cubicBezTo>
                    <a:pt x="257" y="1007"/>
                    <a:pt x="257" y="1007"/>
                    <a:pt x="257" y="1007"/>
                  </a:cubicBezTo>
                  <a:lnTo>
                    <a:pt x="108" y="165"/>
                  </a:lnTo>
                  <a:close/>
                </a:path>
              </a:pathLst>
            </a:custGeom>
            <a:solidFill>
              <a:srgbClr val="2D33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5" name="Freeform 89"/>
            <p:cNvSpPr/>
            <p:nvPr/>
          </p:nvSpPr>
          <p:spPr bwMode="auto">
            <a:xfrm>
              <a:off x="7723188" y="2374901"/>
              <a:ext cx="1096963" cy="1233488"/>
            </a:xfrm>
            <a:custGeom>
              <a:avLst/>
              <a:gdLst>
                <a:gd name="T0" fmla="*/ 672 w 672"/>
                <a:gd name="T1" fmla="*/ 645 h 757"/>
                <a:gd name="T2" fmla="*/ 412 w 672"/>
                <a:gd name="T3" fmla="*/ 721 h 757"/>
                <a:gd name="T4" fmla="*/ 124 w 672"/>
                <a:gd name="T5" fmla="*/ 564 h 757"/>
                <a:gd name="T6" fmla="*/ 0 w 672"/>
                <a:gd name="T7" fmla="*/ 141 h 757"/>
                <a:gd name="T8" fmla="*/ 482 w 672"/>
                <a:gd name="T9" fmla="*/ 0 h 757"/>
                <a:gd name="T10" fmla="*/ 672 w 672"/>
                <a:gd name="T11" fmla="*/ 645 h 7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72" h="757">
                  <a:moveTo>
                    <a:pt x="672" y="645"/>
                  </a:moveTo>
                  <a:cubicBezTo>
                    <a:pt x="412" y="721"/>
                    <a:pt x="412" y="721"/>
                    <a:pt x="412" y="721"/>
                  </a:cubicBezTo>
                  <a:cubicBezTo>
                    <a:pt x="289" y="757"/>
                    <a:pt x="160" y="687"/>
                    <a:pt x="124" y="564"/>
                  </a:cubicBezTo>
                  <a:cubicBezTo>
                    <a:pt x="0" y="141"/>
                    <a:pt x="0" y="141"/>
                    <a:pt x="0" y="141"/>
                  </a:cubicBezTo>
                  <a:cubicBezTo>
                    <a:pt x="482" y="0"/>
                    <a:pt x="482" y="0"/>
                    <a:pt x="482" y="0"/>
                  </a:cubicBezTo>
                  <a:lnTo>
                    <a:pt x="672" y="645"/>
                  </a:lnTo>
                  <a:close/>
                </a:path>
              </a:pathLst>
            </a:custGeom>
            <a:solidFill>
              <a:srgbClr val="FFC4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6" name="Freeform 90"/>
            <p:cNvSpPr/>
            <p:nvPr/>
          </p:nvSpPr>
          <p:spPr bwMode="auto">
            <a:xfrm>
              <a:off x="8688388" y="2647951"/>
              <a:ext cx="215900" cy="409575"/>
            </a:xfrm>
            <a:custGeom>
              <a:avLst/>
              <a:gdLst>
                <a:gd name="T0" fmla="*/ 0 w 133"/>
                <a:gd name="T1" fmla="*/ 30 h 251"/>
                <a:gd name="T2" fmla="*/ 71 w 133"/>
                <a:gd name="T3" fmla="*/ 9 h 251"/>
                <a:gd name="T4" fmla="*/ 132 w 133"/>
                <a:gd name="T5" fmla="*/ 56 h 251"/>
                <a:gd name="T6" fmla="*/ 131 w 133"/>
                <a:gd name="T7" fmla="*/ 96 h 251"/>
                <a:gd name="T8" fmla="*/ 59 w 133"/>
                <a:gd name="T9" fmla="*/ 241 h 251"/>
                <a:gd name="T10" fmla="*/ 46 w 133"/>
                <a:gd name="T11" fmla="*/ 251 h 251"/>
                <a:gd name="T12" fmla="*/ 0 w 133"/>
                <a:gd name="T13" fmla="*/ 30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3" h="251">
                  <a:moveTo>
                    <a:pt x="0" y="30"/>
                  </a:moveTo>
                  <a:cubicBezTo>
                    <a:pt x="71" y="9"/>
                    <a:pt x="71" y="9"/>
                    <a:pt x="71" y="9"/>
                  </a:cubicBezTo>
                  <a:cubicBezTo>
                    <a:pt x="102" y="0"/>
                    <a:pt x="133" y="24"/>
                    <a:pt x="132" y="56"/>
                  </a:cubicBezTo>
                  <a:cubicBezTo>
                    <a:pt x="131" y="96"/>
                    <a:pt x="131" y="96"/>
                    <a:pt x="131" y="96"/>
                  </a:cubicBezTo>
                  <a:cubicBezTo>
                    <a:pt x="130" y="153"/>
                    <a:pt x="103" y="205"/>
                    <a:pt x="59" y="241"/>
                  </a:cubicBezTo>
                  <a:cubicBezTo>
                    <a:pt x="46" y="251"/>
                    <a:pt x="46" y="251"/>
                    <a:pt x="46" y="251"/>
                  </a:cubicBezTo>
                  <a:lnTo>
                    <a:pt x="0" y="30"/>
                  </a:lnTo>
                  <a:close/>
                </a:path>
              </a:pathLst>
            </a:custGeom>
            <a:solidFill>
              <a:srgbClr val="FFC4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7" name="Freeform 91"/>
            <p:cNvSpPr/>
            <p:nvPr/>
          </p:nvSpPr>
          <p:spPr bwMode="auto">
            <a:xfrm>
              <a:off x="7389813" y="1990726"/>
              <a:ext cx="1430338" cy="1435100"/>
            </a:xfrm>
            <a:custGeom>
              <a:avLst/>
              <a:gdLst>
                <a:gd name="T0" fmla="*/ 877 w 877"/>
                <a:gd name="T1" fmla="*/ 880 h 880"/>
                <a:gd name="T2" fmla="*/ 747 w 877"/>
                <a:gd name="T3" fmla="*/ 436 h 880"/>
                <a:gd name="T4" fmla="*/ 205 w 877"/>
                <a:gd name="T5" fmla="*/ 376 h 880"/>
                <a:gd name="T6" fmla="*/ 84 w 877"/>
                <a:gd name="T7" fmla="*/ 356 h 880"/>
                <a:gd name="T8" fmla="*/ 59 w 877"/>
                <a:gd name="T9" fmla="*/ 220 h 880"/>
                <a:gd name="T10" fmla="*/ 376 w 877"/>
                <a:gd name="T11" fmla="*/ 39 h 880"/>
                <a:gd name="T12" fmla="*/ 578 w 877"/>
                <a:gd name="T13" fmla="*/ 81 h 880"/>
                <a:gd name="T14" fmla="*/ 683 w 877"/>
                <a:gd name="T15" fmla="*/ 221 h 880"/>
                <a:gd name="T16" fmla="*/ 683 w 877"/>
                <a:gd name="T17" fmla="*/ 221 h 880"/>
                <a:gd name="T18" fmla="*/ 840 w 877"/>
                <a:gd name="T19" fmla="*/ 362 h 880"/>
                <a:gd name="T20" fmla="*/ 845 w 877"/>
                <a:gd name="T21" fmla="*/ 407 h 880"/>
                <a:gd name="T22" fmla="*/ 877 w 877"/>
                <a:gd name="T23" fmla="*/ 880 h 8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77" h="880">
                  <a:moveTo>
                    <a:pt x="877" y="880"/>
                  </a:moveTo>
                  <a:cubicBezTo>
                    <a:pt x="747" y="436"/>
                    <a:pt x="747" y="436"/>
                    <a:pt x="747" y="436"/>
                  </a:cubicBezTo>
                  <a:cubicBezTo>
                    <a:pt x="205" y="376"/>
                    <a:pt x="205" y="376"/>
                    <a:pt x="205" y="376"/>
                  </a:cubicBezTo>
                  <a:cubicBezTo>
                    <a:pt x="84" y="356"/>
                    <a:pt x="84" y="356"/>
                    <a:pt x="84" y="356"/>
                  </a:cubicBezTo>
                  <a:cubicBezTo>
                    <a:pt x="16" y="345"/>
                    <a:pt x="0" y="254"/>
                    <a:pt x="59" y="220"/>
                  </a:cubicBezTo>
                  <a:cubicBezTo>
                    <a:pt x="376" y="39"/>
                    <a:pt x="376" y="39"/>
                    <a:pt x="376" y="39"/>
                  </a:cubicBezTo>
                  <a:cubicBezTo>
                    <a:pt x="444" y="0"/>
                    <a:pt x="531" y="18"/>
                    <a:pt x="578" y="81"/>
                  </a:cubicBezTo>
                  <a:cubicBezTo>
                    <a:pt x="683" y="221"/>
                    <a:pt x="683" y="221"/>
                    <a:pt x="683" y="221"/>
                  </a:cubicBezTo>
                  <a:cubicBezTo>
                    <a:pt x="683" y="221"/>
                    <a:pt x="683" y="221"/>
                    <a:pt x="683" y="221"/>
                  </a:cubicBezTo>
                  <a:cubicBezTo>
                    <a:pt x="764" y="220"/>
                    <a:pt x="833" y="281"/>
                    <a:pt x="840" y="362"/>
                  </a:cubicBezTo>
                  <a:cubicBezTo>
                    <a:pt x="845" y="407"/>
                    <a:pt x="845" y="407"/>
                    <a:pt x="845" y="407"/>
                  </a:cubicBezTo>
                  <a:lnTo>
                    <a:pt x="877" y="880"/>
                  </a:lnTo>
                  <a:close/>
                </a:path>
              </a:pathLst>
            </a:custGeom>
            <a:solidFill>
              <a:srgbClr val="4C31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8" name="Freeform 92"/>
            <p:cNvSpPr/>
            <p:nvPr/>
          </p:nvSpPr>
          <p:spPr bwMode="auto">
            <a:xfrm>
              <a:off x="7896225" y="2811463"/>
              <a:ext cx="261938" cy="322263"/>
            </a:xfrm>
            <a:custGeom>
              <a:avLst/>
              <a:gdLst>
                <a:gd name="T0" fmla="*/ 146 w 160"/>
                <a:gd name="T1" fmla="*/ 80 h 198"/>
                <a:gd name="T2" fmla="*/ 106 w 160"/>
                <a:gd name="T3" fmla="*/ 187 h 198"/>
                <a:gd name="T4" fmla="*/ 14 w 160"/>
                <a:gd name="T5" fmla="*/ 118 h 198"/>
                <a:gd name="T6" fmla="*/ 54 w 160"/>
                <a:gd name="T7" fmla="*/ 11 h 198"/>
                <a:gd name="T8" fmla="*/ 146 w 160"/>
                <a:gd name="T9" fmla="*/ 8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0" h="198">
                  <a:moveTo>
                    <a:pt x="146" y="80"/>
                  </a:moveTo>
                  <a:cubicBezTo>
                    <a:pt x="160" y="128"/>
                    <a:pt x="142" y="177"/>
                    <a:pt x="106" y="187"/>
                  </a:cubicBezTo>
                  <a:cubicBezTo>
                    <a:pt x="69" y="198"/>
                    <a:pt x="28" y="167"/>
                    <a:pt x="14" y="118"/>
                  </a:cubicBezTo>
                  <a:cubicBezTo>
                    <a:pt x="0" y="70"/>
                    <a:pt x="18" y="22"/>
                    <a:pt x="54" y="11"/>
                  </a:cubicBezTo>
                  <a:cubicBezTo>
                    <a:pt x="90" y="0"/>
                    <a:pt x="131" y="31"/>
                    <a:pt x="146" y="80"/>
                  </a:cubicBezTo>
                  <a:close/>
                </a:path>
              </a:pathLst>
            </a:custGeom>
            <a:solidFill>
              <a:srgbClr val="4C31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9" name="Freeform 93"/>
            <p:cNvSpPr/>
            <p:nvPr/>
          </p:nvSpPr>
          <p:spPr bwMode="auto">
            <a:xfrm>
              <a:off x="8218488" y="2716213"/>
              <a:ext cx="260350" cy="323850"/>
            </a:xfrm>
            <a:custGeom>
              <a:avLst/>
              <a:gdLst>
                <a:gd name="T0" fmla="*/ 146 w 160"/>
                <a:gd name="T1" fmla="*/ 80 h 198"/>
                <a:gd name="T2" fmla="*/ 106 w 160"/>
                <a:gd name="T3" fmla="*/ 187 h 198"/>
                <a:gd name="T4" fmla="*/ 14 w 160"/>
                <a:gd name="T5" fmla="*/ 119 h 198"/>
                <a:gd name="T6" fmla="*/ 54 w 160"/>
                <a:gd name="T7" fmla="*/ 11 h 198"/>
                <a:gd name="T8" fmla="*/ 146 w 160"/>
                <a:gd name="T9" fmla="*/ 8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0" h="198">
                  <a:moveTo>
                    <a:pt x="146" y="80"/>
                  </a:moveTo>
                  <a:cubicBezTo>
                    <a:pt x="160" y="129"/>
                    <a:pt x="142" y="177"/>
                    <a:pt x="106" y="187"/>
                  </a:cubicBezTo>
                  <a:cubicBezTo>
                    <a:pt x="69" y="198"/>
                    <a:pt x="28" y="167"/>
                    <a:pt x="14" y="119"/>
                  </a:cubicBezTo>
                  <a:cubicBezTo>
                    <a:pt x="0" y="70"/>
                    <a:pt x="18" y="22"/>
                    <a:pt x="54" y="11"/>
                  </a:cubicBezTo>
                  <a:cubicBezTo>
                    <a:pt x="90" y="0"/>
                    <a:pt x="131" y="31"/>
                    <a:pt x="146" y="80"/>
                  </a:cubicBezTo>
                  <a:close/>
                </a:path>
              </a:pathLst>
            </a:custGeom>
            <a:solidFill>
              <a:srgbClr val="4C31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0" name="Freeform 94"/>
            <p:cNvSpPr/>
            <p:nvPr/>
          </p:nvSpPr>
          <p:spPr bwMode="auto">
            <a:xfrm>
              <a:off x="8099425" y="3008313"/>
              <a:ext cx="257175" cy="295275"/>
            </a:xfrm>
            <a:custGeom>
              <a:avLst/>
              <a:gdLst>
                <a:gd name="T0" fmla="*/ 34 w 158"/>
                <a:gd name="T1" fmla="*/ 0 h 181"/>
                <a:gd name="T2" fmla="*/ 8 w 158"/>
                <a:gd name="T3" fmla="*/ 120 h 181"/>
                <a:gd name="T4" fmla="*/ 63 w 158"/>
                <a:gd name="T5" fmla="*/ 171 h 181"/>
                <a:gd name="T6" fmla="*/ 158 w 158"/>
                <a:gd name="T7" fmla="*/ 143 h 181"/>
                <a:gd name="T8" fmla="*/ 34 w 158"/>
                <a:gd name="T9" fmla="*/ 0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8" h="181">
                  <a:moveTo>
                    <a:pt x="34" y="0"/>
                  </a:moveTo>
                  <a:cubicBezTo>
                    <a:pt x="8" y="120"/>
                    <a:pt x="8" y="120"/>
                    <a:pt x="8" y="120"/>
                  </a:cubicBezTo>
                  <a:cubicBezTo>
                    <a:pt x="0" y="152"/>
                    <a:pt x="31" y="181"/>
                    <a:pt x="63" y="171"/>
                  </a:cubicBezTo>
                  <a:cubicBezTo>
                    <a:pt x="158" y="143"/>
                    <a:pt x="158" y="143"/>
                    <a:pt x="158" y="143"/>
                  </a:cubicBezTo>
                  <a:lnTo>
                    <a:pt x="34" y="0"/>
                  </a:lnTo>
                  <a:close/>
                </a:path>
              </a:pathLst>
            </a:custGeom>
            <a:solidFill>
              <a:srgbClr val="F08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1" name="Freeform 95"/>
            <p:cNvSpPr/>
            <p:nvPr/>
          </p:nvSpPr>
          <p:spPr bwMode="auto">
            <a:xfrm>
              <a:off x="7827963" y="2733676"/>
              <a:ext cx="222250" cy="73025"/>
            </a:xfrm>
            <a:custGeom>
              <a:avLst/>
              <a:gdLst>
                <a:gd name="T0" fmla="*/ 125 w 136"/>
                <a:gd name="T1" fmla="*/ 29 h 45"/>
                <a:gd name="T2" fmla="*/ 123 w 136"/>
                <a:gd name="T3" fmla="*/ 30 h 45"/>
                <a:gd name="T4" fmla="*/ 18 w 136"/>
                <a:gd name="T5" fmla="*/ 44 h 45"/>
                <a:gd name="T6" fmla="*/ 1 w 136"/>
                <a:gd name="T7" fmla="*/ 31 h 45"/>
                <a:gd name="T8" fmla="*/ 14 w 136"/>
                <a:gd name="T9" fmla="*/ 15 h 45"/>
                <a:gd name="T10" fmla="*/ 119 w 136"/>
                <a:gd name="T11" fmla="*/ 1 h 45"/>
                <a:gd name="T12" fmla="*/ 135 w 136"/>
                <a:gd name="T13" fmla="*/ 13 h 45"/>
                <a:gd name="T14" fmla="*/ 125 w 136"/>
                <a:gd name="T15" fmla="*/ 29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6" h="45">
                  <a:moveTo>
                    <a:pt x="125" y="29"/>
                  </a:moveTo>
                  <a:cubicBezTo>
                    <a:pt x="124" y="29"/>
                    <a:pt x="123" y="29"/>
                    <a:pt x="123" y="30"/>
                  </a:cubicBezTo>
                  <a:cubicBezTo>
                    <a:pt x="18" y="44"/>
                    <a:pt x="18" y="44"/>
                    <a:pt x="18" y="44"/>
                  </a:cubicBezTo>
                  <a:cubicBezTo>
                    <a:pt x="10" y="45"/>
                    <a:pt x="2" y="39"/>
                    <a:pt x="1" y="31"/>
                  </a:cubicBezTo>
                  <a:cubicBezTo>
                    <a:pt x="0" y="24"/>
                    <a:pt x="6" y="16"/>
                    <a:pt x="14" y="15"/>
                  </a:cubicBezTo>
                  <a:cubicBezTo>
                    <a:pt x="119" y="1"/>
                    <a:pt x="119" y="1"/>
                    <a:pt x="119" y="1"/>
                  </a:cubicBezTo>
                  <a:cubicBezTo>
                    <a:pt x="127" y="0"/>
                    <a:pt x="134" y="5"/>
                    <a:pt x="135" y="13"/>
                  </a:cubicBezTo>
                  <a:cubicBezTo>
                    <a:pt x="136" y="20"/>
                    <a:pt x="132" y="27"/>
                    <a:pt x="125" y="29"/>
                  </a:cubicBezTo>
                  <a:close/>
                </a:path>
              </a:pathLst>
            </a:custGeom>
            <a:solidFill>
              <a:srgbClr val="4C31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2" name="Freeform 96"/>
            <p:cNvSpPr/>
            <p:nvPr/>
          </p:nvSpPr>
          <p:spPr bwMode="auto">
            <a:xfrm>
              <a:off x="8180388" y="2603501"/>
              <a:ext cx="211138" cy="127000"/>
            </a:xfrm>
            <a:custGeom>
              <a:avLst/>
              <a:gdLst>
                <a:gd name="T0" fmla="*/ 21 w 129"/>
                <a:gd name="T1" fmla="*/ 75 h 77"/>
                <a:gd name="T2" fmla="*/ 23 w 129"/>
                <a:gd name="T3" fmla="*/ 74 h 77"/>
                <a:gd name="T4" fmla="*/ 119 w 129"/>
                <a:gd name="T5" fmla="*/ 29 h 77"/>
                <a:gd name="T6" fmla="*/ 126 w 129"/>
                <a:gd name="T7" fmla="*/ 10 h 77"/>
                <a:gd name="T8" fmla="*/ 107 w 129"/>
                <a:gd name="T9" fmla="*/ 3 h 77"/>
                <a:gd name="T10" fmla="*/ 11 w 129"/>
                <a:gd name="T11" fmla="*/ 48 h 77"/>
                <a:gd name="T12" fmla="*/ 4 w 129"/>
                <a:gd name="T13" fmla="*/ 67 h 77"/>
                <a:gd name="T14" fmla="*/ 21 w 129"/>
                <a:gd name="T15" fmla="*/ 7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9" h="77">
                  <a:moveTo>
                    <a:pt x="21" y="75"/>
                  </a:moveTo>
                  <a:cubicBezTo>
                    <a:pt x="22" y="75"/>
                    <a:pt x="22" y="75"/>
                    <a:pt x="23" y="74"/>
                  </a:cubicBezTo>
                  <a:cubicBezTo>
                    <a:pt x="119" y="29"/>
                    <a:pt x="119" y="29"/>
                    <a:pt x="119" y="29"/>
                  </a:cubicBezTo>
                  <a:cubicBezTo>
                    <a:pt x="126" y="26"/>
                    <a:pt x="129" y="18"/>
                    <a:pt x="126" y="10"/>
                  </a:cubicBezTo>
                  <a:cubicBezTo>
                    <a:pt x="123" y="3"/>
                    <a:pt x="114" y="0"/>
                    <a:pt x="107" y="3"/>
                  </a:cubicBezTo>
                  <a:cubicBezTo>
                    <a:pt x="11" y="48"/>
                    <a:pt x="11" y="48"/>
                    <a:pt x="11" y="48"/>
                  </a:cubicBezTo>
                  <a:cubicBezTo>
                    <a:pt x="3" y="52"/>
                    <a:pt x="0" y="60"/>
                    <a:pt x="4" y="67"/>
                  </a:cubicBezTo>
                  <a:cubicBezTo>
                    <a:pt x="7" y="74"/>
                    <a:pt x="14" y="77"/>
                    <a:pt x="21" y="75"/>
                  </a:cubicBezTo>
                  <a:close/>
                </a:path>
              </a:pathLst>
            </a:custGeom>
            <a:solidFill>
              <a:srgbClr val="4C31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3" name="Freeform 97"/>
            <p:cNvSpPr/>
            <p:nvPr/>
          </p:nvSpPr>
          <p:spPr bwMode="auto">
            <a:xfrm>
              <a:off x="8135938" y="3251201"/>
              <a:ext cx="330200" cy="239713"/>
            </a:xfrm>
            <a:custGeom>
              <a:avLst/>
              <a:gdLst>
                <a:gd name="T0" fmla="*/ 0 w 202"/>
                <a:gd name="T1" fmla="*/ 58 h 147"/>
                <a:gd name="T2" fmla="*/ 197 w 202"/>
                <a:gd name="T3" fmla="*/ 0 h 147"/>
                <a:gd name="T4" fmla="*/ 114 w 202"/>
                <a:gd name="T5" fmla="*/ 121 h 147"/>
                <a:gd name="T6" fmla="*/ 0 w 202"/>
                <a:gd name="T7" fmla="*/ 58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2" h="147">
                  <a:moveTo>
                    <a:pt x="0" y="58"/>
                  </a:moveTo>
                  <a:cubicBezTo>
                    <a:pt x="197" y="0"/>
                    <a:pt x="197" y="0"/>
                    <a:pt x="197" y="0"/>
                  </a:cubicBezTo>
                  <a:cubicBezTo>
                    <a:pt x="197" y="0"/>
                    <a:pt x="202" y="95"/>
                    <a:pt x="114" y="121"/>
                  </a:cubicBezTo>
                  <a:cubicBezTo>
                    <a:pt x="25" y="147"/>
                    <a:pt x="0" y="58"/>
                    <a:pt x="0" y="58"/>
                  </a:cubicBezTo>
                  <a:close/>
                </a:path>
              </a:pathLst>
            </a:custGeom>
            <a:solidFill>
              <a:srgbClr val="7266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4" name="Freeform 98"/>
            <p:cNvSpPr/>
            <p:nvPr/>
          </p:nvSpPr>
          <p:spPr bwMode="auto">
            <a:xfrm>
              <a:off x="8135938" y="3398838"/>
              <a:ext cx="1187450" cy="1366838"/>
            </a:xfrm>
            <a:custGeom>
              <a:avLst/>
              <a:gdLst>
                <a:gd name="T0" fmla="*/ 547 w 728"/>
                <a:gd name="T1" fmla="*/ 767 h 839"/>
                <a:gd name="T2" fmla="*/ 416 w 728"/>
                <a:gd name="T3" fmla="*/ 805 h 839"/>
                <a:gd name="T4" fmla="*/ 147 w 728"/>
                <a:gd name="T5" fmla="*/ 658 h 839"/>
                <a:gd name="T6" fmla="*/ 0 w 728"/>
                <a:gd name="T7" fmla="*/ 161 h 839"/>
                <a:gd name="T8" fmla="*/ 548 w 728"/>
                <a:gd name="T9" fmla="*/ 0 h 839"/>
                <a:gd name="T10" fmla="*/ 694 w 728"/>
                <a:gd name="T11" fmla="*/ 497 h 839"/>
                <a:gd name="T12" fmla="*/ 547 w 728"/>
                <a:gd name="T13" fmla="*/ 767 h 8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8" h="839">
                  <a:moveTo>
                    <a:pt x="547" y="767"/>
                  </a:moveTo>
                  <a:cubicBezTo>
                    <a:pt x="416" y="805"/>
                    <a:pt x="416" y="805"/>
                    <a:pt x="416" y="805"/>
                  </a:cubicBezTo>
                  <a:cubicBezTo>
                    <a:pt x="301" y="839"/>
                    <a:pt x="180" y="773"/>
                    <a:pt x="147" y="658"/>
                  </a:cubicBezTo>
                  <a:cubicBezTo>
                    <a:pt x="0" y="161"/>
                    <a:pt x="0" y="161"/>
                    <a:pt x="0" y="161"/>
                  </a:cubicBezTo>
                  <a:cubicBezTo>
                    <a:pt x="548" y="0"/>
                    <a:pt x="548" y="0"/>
                    <a:pt x="548" y="0"/>
                  </a:cubicBezTo>
                  <a:cubicBezTo>
                    <a:pt x="694" y="497"/>
                    <a:pt x="694" y="497"/>
                    <a:pt x="694" y="497"/>
                  </a:cubicBezTo>
                  <a:cubicBezTo>
                    <a:pt x="728" y="612"/>
                    <a:pt x="662" y="733"/>
                    <a:pt x="547" y="767"/>
                  </a:cubicBezTo>
                  <a:close/>
                </a:path>
              </a:pathLst>
            </a:custGeom>
            <a:solidFill>
              <a:srgbClr val="1C75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5" name="Freeform 99"/>
            <p:cNvSpPr/>
            <p:nvPr/>
          </p:nvSpPr>
          <p:spPr bwMode="auto">
            <a:xfrm>
              <a:off x="8542338" y="3398838"/>
              <a:ext cx="781050" cy="1292225"/>
            </a:xfrm>
            <a:custGeom>
              <a:avLst/>
              <a:gdLst>
                <a:gd name="T0" fmla="*/ 208 w 479"/>
                <a:gd name="T1" fmla="*/ 793 h 793"/>
                <a:gd name="T2" fmla="*/ 298 w 479"/>
                <a:gd name="T3" fmla="*/ 767 h 793"/>
                <a:gd name="T4" fmla="*/ 445 w 479"/>
                <a:gd name="T5" fmla="*/ 497 h 793"/>
                <a:gd name="T6" fmla="*/ 299 w 479"/>
                <a:gd name="T7" fmla="*/ 0 h 793"/>
                <a:gd name="T8" fmla="*/ 0 w 479"/>
                <a:gd name="T9" fmla="*/ 88 h 793"/>
                <a:gd name="T10" fmla="*/ 208 w 479"/>
                <a:gd name="T11" fmla="*/ 793 h 7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9" h="793">
                  <a:moveTo>
                    <a:pt x="208" y="793"/>
                  </a:moveTo>
                  <a:cubicBezTo>
                    <a:pt x="298" y="767"/>
                    <a:pt x="298" y="767"/>
                    <a:pt x="298" y="767"/>
                  </a:cubicBezTo>
                  <a:cubicBezTo>
                    <a:pt x="413" y="733"/>
                    <a:pt x="479" y="612"/>
                    <a:pt x="445" y="497"/>
                  </a:cubicBezTo>
                  <a:cubicBezTo>
                    <a:pt x="299" y="0"/>
                    <a:pt x="299" y="0"/>
                    <a:pt x="299" y="0"/>
                  </a:cubicBezTo>
                  <a:cubicBezTo>
                    <a:pt x="0" y="88"/>
                    <a:pt x="0" y="88"/>
                    <a:pt x="0" y="88"/>
                  </a:cubicBezTo>
                  <a:lnTo>
                    <a:pt x="208" y="793"/>
                  </a:lnTo>
                  <a:close/>
                </a:path>
              </a:pathLst>
            </a:custGeom>
            <a:solidFill>
              <a:srgbClr val="1866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/>
            </a:p>
          </p:txBody>
        </p:sp>
        <p:sp>
          <p:nvSpPr>
            <p:cNvPr id="346" name="Freeform 100"/>
            <p:cNvSpPr/>
            <p:nvPr/>
          </p:nvSpPr>
          <p:spPr bwMode="auto">
            <a:xfrm>
              <a:off x="6858000" y="3194051"/>
              <a:ext cx="1371600" cy="1038225"/>
            </a:xfrm>
            <a:custGeom>
              <a:avLst/>
              <a:gdLst>
                <a:gd name="T0" fmla="*/ 841 w 841"/>
                <a:gd name="T1" fmla="*/ 478 h 637"/>
                <a:gd name="T2" fmla="*/ 443 w 841"/>
                <a:gd name="T3" fmla="*/ 595 h 637"/>
                <a:gd name="T4" fmla="*/ 104 w 841"/>
                <a:gd name="T5" fmla="*/ 410 h 637"/>
                <a:gd name="T6" fmla="*/ 0 w 841"/>
                <a:gd name="T7" fmla="*/ 57 h 637"/>
                <a:gd name="T8" fmla="*/ 194 w 841"/>
                <a:gd name="T9" fmla="*/ 0 h 637"/>
                <a:gd name="T10" fmla="*/ 298 w 841"/>
                <a:gd name="T11" fmla="*/ 353 h 637"/>
                <a:gd name="T12" fmla="*/ 386 w 841"/>
                <a:gd name="T13" fmla="*/ 401 h 637"/>
                <a:gd name="T14" fmla="*/ 784 w 841"/>
                <a:gd name="T15" fmla="*/ 284 h 637"/>
                <a:gd name="T16" fmla="*/ 841 w 841"/>
                <a:gd name="T17" fmla="*/ 478 h 6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41" h="637">
                  <a:moveTo>
                    <a:pt x="841" y="478"/>
                  </a:moveTo>
                  <a:cubicBezTo>
                    <a:pt x="443" y="595"/>
                    <a:pt x="443" y="595"/>
                    <a:pt x="443" y="595"/>
                  </a:cubicBezTo>
                  <a:cubicBezTo>
                    <a:pt x="298" y="637"/>
                    <a:pt x="146" y="554"/>
                    <a:pt x="104" y="410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194" y="0"/>
                    <a:pt x="194" y="0"/>
                    <a:pt x="194" y="0"/>
                  </a:cubicBezTo>
                  <a:cubicBezTo>
                    <a:pt x="298" y="353"/>
                    <a:pt x="298" y="353"/>
                    <a:pt x="298" y="353"/>
                  </a:cubicBezTo>
                  <a:cubicBezTo>
                    <a:pt x="309" y="390"/>
                    <a:pt x="348" y="412"/>
                    <a:pt x="386" y="401"/>
                  </a:cubicBezTo>
                  <a:cubicBezTo>
                    <a:pt x="784" y="284"/>
                    <a:pt x="784" y="284"/>
                    <a:pt x="784" y="284"/>
                  </a:cubicBezTo>
                  <a:lnTo>
                    <a:pt x="841" y="478"/>
                  </a:lnTo>
                  <a:close/>
                </a:path>
              </a:pathLst>
            </a:custGeom>
            <a:solidFill>
              <a:srgbClr val="1866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7" name="Freeform 101"/>
            <p:cNvSpPr/>
            <p:nvPr/>
          </p:nvSpPr>
          <p:spPr bwMode="auto">
            <a:xfrm>
              <a:off x="8801100" y="1577976"/>
              <a:ext cx="741363" cy="2146300"/>
            </a:xfrm>
            <a:custGeom>
              <a:avLst/>
              <a:gdLst>
                <a:gd name="T0" fmla="*/ 204 w 467"/>
                <a:gd name="T1" fmla="*/ 1352 h 1352"/>
                <a:gd name="T2" fmla="*/ 0 w 467"/>
                <a:gd name="T3" fmla="*/ 1311 h 1352"/>
                <a:gd name="T4" fmla="*/ 262 w 467"/>
                <a:gd name="T5" fmla="*/ 0 h 1352"/>
                <a:gd name="T6" fmla="*/ 467 w 467"/>
                <a:gd name="T7" fmla="*/ 41 h 1352"/>
                <a:gd name="T8" fmla="*/ 204 w 467"/>
                <a:gd name="T9" fmla="*/ 1352 h 1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7" h="1352">
                  <a:moveTo>
                    <a:pt x="204" y="1352"/>
                  </a:moveTo>
                  <a:lnTo>
                    <a:pt x="0" y="1311"/>
                  </a:lnTo>
                  <a:lnTo>
                    <a:pt x="262" y="0"/>
                  </a:lnTo>
                  <a:lnTo>
                    <a:pt x="467" y="41"/>
                  </a:lnTo>
                  <a:lnTo>
                    <a:pt x="204" y="1352"/>
                  </a:lnTo>
                  <a:close/>
                </a:path>
              </a:pathLst>
            </a:custGeom>
            <a:solidFill>
              <a:srgbClr val="1866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8" name="Freeform 102"/>
            <p:cNvSpPr/>
            <p:nvPr/>
          </p:nvSpPr>
          <p:spPr bwMode="auto">
            <a:xfrm>
              <a:off x="8882063" y="1635126"/>
              <a:ext cx="660400" cy="3055938"/>
            </a:xfrm>
            <a:custGeom>
              <a:avLst/>
              <a:gdLst>
                <a:gd name="T0" fmla="*/ 385 w 405"/>
                <a:gd name="T1" fmla="*/ 0 h 1874"/>
                <a:gd name="T2" fmla="*/ 130 w 405"/>
                <a:gd name="T3" fmla="*/ 1275 h 1874"/>
                <a:gd name="T4" fmla="*/ 218 w 405"/>
                <a:gd name="T5" fmla="*/ 1574 h 1874"/>
                <a:gd name="T6" fmla="*/ 0 w 405"/>
                <a:gd name="T7" fmla="*/ 1874 h 1874"/>
                <a:gd name="T8" fmla="*/ 90 w 405"/>
                <a:gd name="T9" fmla="*/ 1848 h 1874"/>
                <a:gd name="T10" fmla="*/ 237 w 405"/>
                <a:gd name="T11" fmla="*/ 1578 h 1874"/>
                <a:gd name="T12" fmla="*/ 149 w 405"/>
                <a:gd name="T13" fmla="*/ 1279 h 1874"/>
                <a:gd name="T14" fmla="*/ 405 w 405"/>
                <a:gd name="T15" fmla="*/ 4 h 1874"/>
                <a:gd name="T16" fmla="*/ 385 w 405"/>
                <a:gd name="T17" fmla="*/ 0 h 18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5" h="1874">
                  <a:moveTo>
                    <a:pt x="385" y="0"/>
                  </a:moveTo>
                  <a:cubicBezTo>
                    <a:pt x="130" y="1275"/>
                    <a:pt x="130" y="1275"/>
                    <a:pt x="130" y="1275"/>
                  </a:cubicBezTo>
                  <a:cubicBezTo>
                    <a:pt x="218" y="1574"/>
                    <a:pt x="218" y="1574"/>
                    <a:pt x="218" y="1574"/>
                  </a:cubicBezTo>
                  <a:cubicBezTo>
                    <a:pt x="287" y="1798"/>
                    <a:pt x="0" y="1874"/>
                    <a:pt x="0" y="1874"/>
                  </a:cubicBezTo>
                  <a:cubicBezTo>
                    <a:pt x="90" y="1848"/>
                    <a:pt x="90" y="1848"/>
                    <a:pt x="90" y="1848"/>
                  </a:cubicBezTo>
                  <a:cubicBezTo>
                    <a:pt x="205" y="1814"/>
                    <a:pt x="271" y="1693"/>
                    <a:pt x="237" y="1578"/>
                  </a:cubicBezTo>
                  <a:cubicBezTo>
                    <a:pt x="149" y="1279"/>
                    <a:pt x="149" y="1279"/>
                    <a:pt x="149" y="1279"/>
                  </a:cubicBezTo>
                  <a:cubicBezTo>
                    <a:pt x="405" y="4"/>
                    <a:pt x="405" y="4"/>
                    <a:pt x="405" y="4"/>
                  </a:cubicBezTo>
                  <a:lnTo>
                    <a:pt x="385" y="0"/>
                  </a:lnTo>
                  <a:close/>
                </a:path>
              </a:pathLst>
            </a:custGeom>
            <a:solidFill>
              <a:srgbClr val="1C75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9" name="Freeform 103"/>
            <p:cNvSpPr/>
            <p:nvPr/>
          </p:nvSpPr>
          <p:spPr bwMode="auto">
            <a:xfrm>
              <a:off x="9180513" y="1276351"/>
              <a:ext cx="395288" cy="515938"/>
            </a:xfrm>
            <a:custGeom>
              <a:avLst/>
              <a:gdLst>
                <a:gd name="T0" fmla="*/ 182 w 243"/>
                <a:gd name="T1" fmla="*/ 17 h 317"/>
                <a:gd name="T2" fmla="*/ 157 w 243"/>
                <a:gd name="T3" fmla="*/ 3 h 317"/>
                <a:gd name="T4" fmla="*/ 138 w 243"/>
                <a:gd name="T5" fmla="*/ 9 h 317"/>
                <a:gd name="T6" fmla="*/ 124 w 243"/>
                <a:gd name="T7" fmla="*/ 34 h 317"/>
                <a:gd name="T8" fmla="*/ 140 w 243"/>
                <a:gd name="T9" fmla="*/ 88 h 317"/>
                <a:gd name="T10" fmla="*/ 91 w 243"/>
                <a:gd name="T11" fmla="*/ 91 h 317"/>
                <a:gd name="T12" fmla="*/ 17 w 243"/>
                <a:gd name="T13" fmla="*/ 226 h 317"/>
                <a:gd name="T14" fmla="*/ 152 w 243"/>
                <a:gd name="T15" fmla="*/ 300 h 317"/>
                <a:gd name="T16" fmla="*/ 226 w 243"/>
                <a:gd name="T17" fmla="*/ 165 h 317"/>
                <a:gd name="T18" fmla="*/ 222 w 243"/>
                <a:gd name="T19" fmla="*/ 155 h 317"/>
                <a:gd name="T20" fmla="*/ 223 w 243"/>
                <a:gd name="T21" fmla="*/ 155 h 317"/>
                <a:gd name="T22" fmla="*/ 182 w 243"/>
                <a:gd name="T23" fmla="*/ 17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3" h="317">
                  <a:moveTo>
                    <a:pt x="182" y="17"/>
                  </a:moveTo>
                  <a:cubicBezTo>
                    <a:pt x="179" y="6"/>
                    <a:pt x="168" y="0"/>
                    <a:pt x="157" y="3"/>
                  </a:cubicBezTo>
                  <a:cubicBezTo>
                    <a:pt x="138" y="9"/>
                    <a:pt x="138" y="9"/>
                    <a:pt x="138" y="9"/>
                  </a:cubicBezTo>
                  <a:cubicBezTo>
                    <a:pt x="127" y="12"/>
                    <a:pt x="121" y="23"/>
                    <a:pt x="124" y="34"/>
                  </a:cubicBezTo>
                  <a:cubicBezTo>
                    <a:pt x="140" y="88"/>
                    <a:pt x="140" y="88"/>
                    <a:pt x="140" y="88"/>
                  </a:cubicBezTo>
                  <a:cubicBezTo>
                    <a:pt x="124" y="85"/>
                    <a:pt x="107" y="86"/>
                    <a:pt x="91" y="91"/>
                  </a:cubicBezTo>
                  <a:cubicBezTo>
                    <a:pt x="33" y="108"/>
                    <a:pt x="0" y="168"/>
                    <a:pt x="17" y="226"/>
                  </a:cubicBezTo>
                  <a:cubicBezTo>
                    <a:pt x="34" y="284"/>
                    <a:pt x="94" y="317"/>
                    <a:pt x="152" y="300"/>
                  </a:cubicBezTo>
                  <a:cubicBezTo>
                    <a:pt x="210" y="283"/>
                    <a:pt x="243" y="222"/>
                    <a:pt x="226" y="165"/>
                  </a:cubicBezTo>
                  <a:cubicBezTo>
                    <a:pt x="225" y="161"/>
                    <a:pt x="224" y="158"/>
                    <a:pt x="222" y="155"/>
                  </a:cubicBezTo>
                  <a:cubicBezTo>
                    <a:pt x="223" y="155"/>
                    <a:pt x="223" y="155"/>
                    <a:pt x="223" y="155"/>
                  </a:cubicBezTo>
                  <a:lnTo>
                    <a:pt x="182" y="17"/>
                  </a:lnTo>
                  <a:close/>
                </a:path>
              </a:pathLst>
            </a:custGeom>
            <a:solidFill>
              <a:srgbClr val="FFC4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0" name="Freeform 104"/>
            <p:cNvSpPr/>
            <p:nvPr/>
          </p:nvSpPr>
          <p:spPr bwMode="auto">
            <a:xfrm>
              <a:off x="6759575" y="2959101"/>
              <a:ext cx="444500" cy="446088"/>
            </a:xfrm>
            <a:custGeom>
              <a:avLst/>
              <a:gdLst>
                <a:gd name="T0" fmla="*/ 3 w 272"/>
                <a:gd name="T1" fmla="*/ 35 h 273"/>
                <a:gd name="T2" fmla="*/ 17 w 272"/>
                <a:gd name="T3" fmla="*/ 9 h 273"/>
                <a:gd name="T4" fmla="*/ 36 w 272"/>
                <a:gd name="T5" fmla="*/ 4 h 273"/>
                <a:gd name="T6" fmla="*/ 61 w 272"/>
                <a:gd name="T7" fmla="*/ 17 h 273"/>
                <a:gd name="T8" fmla="*/ 77 w 272"/>
                <a:gd name="T9" fmla="*/ 72 h 273"/>
                <a:gd name="T10" fmla="*/ 120 w 272"/>
                <a:gd name="T11" fmla="*/ 47 h 273"/>
                <a:gd name="T12" fmla="*/ 255 w 272"/>
                <a:gd name="T13" fmla="*/ 121 h 273"/>
                <a:gd name="T14" fmla="*/ 182 w 272"/>
                <a:gd name="T15" fmla="*/ 256 h 273"/>
                <a:gd name="T16" fmla="*/ 47 w 272"/>
                <a:gd name="T17" fmla="*/ 182 h 273"/>
                <a:gd name="T18" fmla="*/ 44 w 272"/>
                <a:gd name="T19" fmla="*/ 172 h 273"/>
                <a:gd name="T20" fmla="*/ 44 w 272"/>
                <a:gd name="T21" fmla="*/ 173 h 273"/>
                <a:gd name="T22" fmla="*/ 3 w 272"/>
                <a:gd name="T23" fmla="*/ 35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72" h="273">
                  <a:moveTo>
                    <a:pt x="3" y="35"/>
                  </a:moveTo>
                  <a:cubicBezTo>
                    <a:pt x="0" y="24"/>
                    <a:pt x="6" y="12"/>
                    <a:pt x="17" y="9"/>
                  </a:cubicBezTo>
                  <a:cubicBezTo>
                    <a:pt x="36" y="4"/>
                    <a:pt x="36" y="4"/>
                    <a:pt x="36" y="4"/>
                  </a:cubicBezTo>
                  <a:cubicBezTo>
                    <a:pt x="47" y="0"/>
                    <a:pt x="58" y="7"/>
                    <a:pt x="61" y="17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89" y="61"/>
                    <a:pt x="104" y="52"/>
                    <a:pt x="120" y="47"/>
                  </a:cubicBezTo>
                  <a:cubicBezTo>
                    <a:pt x="178" y="30"/>
                    <a:pt x="238" y="63"/>
                    <a:pt x="255" y="121"/>
                  </a:cubicBezTo>
                  <a:cubicBezTo>
                    <a:pt x="272" y="179"/>
                    <a:pt x="239" y="239"/>
                    <a:pt x="182" y="256"/>
                  </a:cubicBezTo>
                  <a:cubicBezTo>
                    <a:pt x="124" y="273"/>
                    <a:pt x="63" y="240"/>
                    <a:pt x="47" y="182"/>
                  </a:cubicBezTo>
                  <a:cubicBezTo>
                    <a:pt x="46" y="179"/>
                    <a:pt x="45" y="176"/>
                    <a:pt x="44" y="172"/>
                  </a:cubicBezTo>
                  <a:cubicBezTo>
                    <a:pt x="44" y="173"/>
                    <a:pt x="44" y="173"/>
                    <a:pt x="44" y="173"/>
                  </a:cubicBezTo>
                  <a:lnTo>
                    <a:pt x="3" y="35"/>
                  </a:lnTo>
                  <a:close/>
                </a:path>
              </a:pathLst>
            </a:custGeom>
            <a:solidFill>
              <a:srgbClr val="FFC4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1" name="Freeform 105"/>
            <p:cNvSpPr/>
            <p:nvPr/>
          </p:nvSpPr>
          <p:spPr bwMode="auto">
            <a:xfrm>
              <a:off x="8318500" y="3409951"/>
              <a:ext cx="569913" cy="255588"/>
            </a:xfrm>
            <a:custGeom>
              <a:avLst/>
              <a:gdLst>
                <a:gd name="T0" fmla="*/ 320 w 349"/>
                <a:gd name="T1" fmla="*/ 72 h 157"/>
                <a:gd name="T2" fmla="*/ 48 w 349"/>
                <a:gd name="T3" fmla="*/ 152 h 157"/>
                <a:gd name="T4" fmla="*/ 5 w 349"/>
                <a:gd name="T5" fmla="*/ 128 h 157"/>
                <a:gd name="T6" fmla="*/ 5 w 349"/>
                <a:gd name="T7" fmla="*/ 128 h 157"/>
                <a:gd name="T8" fmla="*/ 29 w 349"/>
                <a:gd name="T9" fmla="*/ 85 h 157"/>
                <a:gd name="T10" fmla="*/ 300 w 349"/>
                <a:gd name="T11" fmla="*/ 5 h 157"/>
                <a:gd name="T12" fmla="*/ 343 w 349"/>
                <a:gd name="T13" fmla="*/ 29 h 157"/>
                <a:gd name="T14" fmla="*/ 343 w 349"/>
                <a:gd name="T15" fmla="*/ 29 h 157"/>
                <a:gd name="T16" fmla="*/ 320 w 349"/>
                <a:gd name="T17" fmla="*/ 72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9" h="157">
                  <a:moveTo>
                    <a:pt x="320" y="72"/>
                  </a:moveTo>
                  <a:cubicBezTo>
                    <a:pt x="48" y="152"/>
                    <a:pt x="48" y="152"/>
                    <a:pt x="48" y="152"/>
                  </a:cubicBezTo>
                  <a:cubicBezTo>
                    <a:pt x="30" y="157"/>
                    <a:pt x="11" y="147"/>
                    <a:pt x="5" y="128"/>
                  </a:cubicBezTo>
                  <a:cubicBezTo>
                    <a:pt x="5" y="128"/>
                    <a:pt x="5" y="128"/>
                    <a:pt x="5" y="128"/>
                  </a:cubicBezTo>
                  <a:cubicBezTo>
                    <a:pt x="0" y="110"/>
                    <a:pt x="10" y="90"/>
                    <a:pt x="29" y="85"/>
                  </a:cubicBezTo>
                  <a:cubicBezTo>
                    <a:pt x="300" y="5"/>
                    <a:pt x="300" y="5"/>
                    <a:pt x="300" y="5"/>
                  </a:cubicBezTo>
                  <a:cubicBezTo>
                    <a:pt x="318" y="0"/>
                    <a:pt x="338" y="10"/>
                    <a:pt x="343" y="29"/>
                  </a:cubicBezTo>
                  <a:cubicBezTo>
                    <a:pt x="343" y="29"/>
                    <a:pt x="343" y="29"/>
                    <a:pt x="343" y="29"/>
                  </a:cubicBezTo>
                  <a:cubicBezTo>
                    <a:pt x="349" y="47"/>
                    <a:pt x="338" y="67"/>
                    <a:pt x="320" y="72"/>
                  </a:cubicBezTo>
                  <a:close/>
                </a:path>
              </a:pathLst>
            </a:custGeom>
            <a:solidFill>
              <a:srgbClr val="EBB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2" name="Freeform 106"/>
            <p:cNvSpPr/>
            <p:nvPr/>
          </p:nvSpPr>
          <p:spPr bwMode="auto">
            <a:xfrm>
              <a:off x="8366125" y="3538538"/>
              <a:ext cx="66675" cy="119063"/>
            </a:xfrm>
            <a:custGeom>
              <a:avLst/>
              <a:gdLst>
                <a:gd name="T0" fmla="*/ 21 w 42"/>
                <a:gd name="T1" fmla="*/ 75 h 75"/>
                <a:gd name="T2" fmla="*/ 42 w 42"/>
                <a:gd name="T3" fmla="*/ 69 h 75"/>
                <a:gd name="T4" fmla="*/ 22 w 42"/>
                <a:gd name="T5" fmla="*/ 0 h 75"/>
                <a:gd name="T6" fmla="*/ 0 w 42"/>
                <a:gd name="T7" fmla="*/ 6 h 75"/>
                <a:gd name="T8" fmla="*/ 21 w 42"/>
                <a:gd name="T9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75">
                  <a:moveTo>
                    <a:pt x="21" y="75"/>
                  </a:moveTo>
                  <a:lnTo>
                    <a:pt x="42" y="69"/>
                  </a:lnTo>
                  <a:lnTo>
                    <a:pt x="22" y="0"/>
                  </a:lnTo>
                  <a:lnTo>
                    <a:pt x="0" y="6"/>
                  </a:lnTo>
                  <a:lnTo>
                    <a:pt x="21" y="75"/>
                  </a:lnTo>
                  <a:close/>
                </a:path>
              </a:pathLst>
            </a:custGeom>
            <a:solidFill>
              <a:srgbClr val="C78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3" name="Freeform 107"/>
            <p:cNvSpPr/>
            <p:nvPr/>
          </p:nvSpPr>
          <p:spPr bwMode="auto">
            <a:xfrm>
              <a:off x="8469313" y="3506788"/>
              <a:ext cx="66675" cy="119063"/>
            </a:xfrm>
            <a:custGeom>
              <a:avLst/>
              <a:gdLst>
                <a:gd name="T0" fmla="*/ 21 w 42"/>
                <a:gd name="T1" fmla="*/ 0 h 75"/>
                <a:gd name="T2" fmla="*/ 0 w 42"/>
                <a:gd name="T3" fmla="*/ 6 h 75"/>
                <a:gd name="T4" fmla="*/ 20 w 42"/>
                <a:gd name="T5" fmla="*/ 75 h 75"/>
                <a:gd name="T6" fmla="*/ 42 w 42"/>
                <a:gd name="T7" fmla="*/ 69 h 75"/>
                <a:gd name="T8" fmla="*/ 21 w 42"/>
                <a:gd name="T9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75">
                  <a:moveTo>
                    <a:pt x="21" y="0"/>
                  </a:moveTo>
                  <a:lnTo>
                    <a:pt x="0" y="6"/>
                  </a:lnTo>
                  <a:lnTo>
                    <a:pt x="20" y="75"/>
                  </a:lnTo>
                  <a:lnTo>
                    <a:pt x="42" y="69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C78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4" name="Freeform 108"/>
            <p:cNvSpPr/>
            <p:nvPr/>
          </p:nvSpPr>
          <p:spPr bwMode="auto">
            <a:xfrm>
              <a:off x="8572500" y="3478213"/>
              <a:ext cx="66675" cy="119063"/>
            </a:xfrm>
            <a:custGeom>
              <a:avLst/>
              <a:gdLst>
                <a:gd name="T0" fmla="*/ 21 w 42"/>
                <a:gd name="T1" fmla="*/ 0 h 75"/>
                <a:gd name="T2" fmla="*/ 0 w 42"/>
                <a:gd name="T3" fmla="*/ 6 h 75"/>
                <a:gd name="T4" fmla="*/ 20 w 42"/>
                <a:gd name="T5" fmla="*/ 75 h 75"/>
                <a:gd name="T6" fmla="*/ 42 w 42"/>
                <a:gd name="T7" fmla="*/ 69 h 75"/>
                <a:gd name="T8" fmla="*/ 21 w 42"/>
                <a:gd name="T9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75">
                  <a:moveTo>
                    <a:pt x="21" y="0"/>
                  </a:moveTo>
                  <a:lnTo>
                    <a:pt x="0" y="6"/>
                  </a:lnTo>
                  <a:lnTo>
                    <a:pt x="20" y="75"/>
                  </a:lnTo>
                  <a:lnTo>
                    <a:pt x="42" y="69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C78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5" name="Freeform 109"/>
            <p:cNvSpPr/>
            <p:nvPr/>
          </p:nvSpPr>
          <p:spPr bwMode="auto">
            <a:xfrm>
              <a:off x="8674100" y="3446463"/>
              <a:ext cx="66675" cy="119063"/>
            </a:xfrm>
            <a:custGeom>
              <a:avLst/>
              <a:gdLst>
                <a:gd name="T0" fmla="*/ 22 w 42"/>
                <a:gd name="T1" fmla="*/ 0 h 75"/>
                <a:gd name="T2" fmla="*/ 0 w 42"/>
                <a:gd name="T3" fmla="*/ 6 h 75"/>
                <a:gd name="T4" fmla="*/ 21 w 42"/>
                <a:gd name="T5" fmla="*/ 75 h 75"/>
                <a:gd name="T6" fmla="*/ 42 w 42"/>
                <a:gd name="T7" fmla="*/ 69 h 75"/>
                <a:gd name="T8" fmla="*/ 22 w 42"/>
                <a:gd name="T9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75">
                  <a:moveTo>
                    <a:pt x="22" y="0"/>
                  </a:moveTo>
                  <a:lnTo>
                    <a:pt x="0" y="6"/>
                  </a:lnTo>
                  <a:lnTo>
                    <a:pt x="21" y="75"/>
                  </a:lnTo>
                  <a:lnTo>
                    <a:pt x="42" y="69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C78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6" name="Freeform 110"/>
            <p:cNvSpPr/>
            <p:nvPr/>
          </p:nvSpPr>
          <p:spPr bwMode="auto">
            <a:xfrm>
              <a:off x="8777288" y="3417888"/>
              <a:ext cx="66675" cy="119063"/>
            </a:xfrm>
            <a:custGeom>
              <a:avLst/>
              <a:gdLst>
                <a:gd name="T0" fmla="*/ 41 w 41"/>
                <a:gd name="T1" fmla="*/ 66 h 73"/>
                <a:gd name="T2" fmla="*/ 21 w 41"/>
                <a:gd name="T3" fmla="*/ 0 h 73"/>
                <a:gd name="T4" fmla="*/ 19 w 41"/>
                <a:gd name="T5" fmla="*/ 0 h 73"/>
                <a:gd name="T6" fmla="*/ 0 w 41"/>
                <a:gd name="T7" fmla="*/ 6 h 73"/>
                <a:gd name="T8" fmla="*/ 19 w 41"/>
                <a:gd name="T9" fmla="*/ 73 h 73"/>
                <a:gd name="T10" fmla="*/ 39 w 41"/>
                <a:gd name="T11" fmla="*/ 67 h 73"/>
                <a:gd name="T12" fmla="*/ 41 w 41"/>
                <a:gd name="T13" fmla="*/ 66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73">
                  <a:moveTo>
                    <a:pt x="41" y="66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20" y="0"/>
                    <a:pt x="20" y="0"/>
                    <a:pt x="19" y="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9" y="73"/>
                    <a:pt x="19" y="73"/>
                    <a:pt x="19" y="73"/>
                  </a:cubicBezTo>
                  <a:cubicBezTo>
                    <a:pt x="39" y="67"/>
                    <a:pt x="39" y="67"/>
                    <a:pt x="39" y="67"/>
                  </a:cubicBezTo>
                  <a:cubicBezTo>
                    <a:pt x="39" y="67"/>
                    <a:pt x="40" y="67"/>
                    <a:pt x="41" y="66"/>
                  </a:cubicBezTo>
                  <a:close/>
                </a:path>
              </a:pathLst>
            </a:custGeom>
            <a:solidFill>
              <a:srgbClr val="C78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7" name="Freeform 111"/>
            <p:cNvSpPr/>
            <p:nvPr/>
          </p:nvSpPr>
          <p:spPr bwMode="auto">
            <a:xfrm>
              <a:off x="7820025" y="735013"/>
              <a:ext cx="895350" cy="1100138"/>
            </a:xfrm>
            <a:custGeom>
              <a:avLst/>
              <a:gdLst>
                <a:gd name="T0" fmla="*/ 549 w 549"/>
                <a:gd name="T1" fmla="*/ 281 h 675"/>
                <a:gd name="T2" fmla="*/ 260 w 549"/>
                <a:gd name="T3" fmla="*/ 9 h 675"/>
                <a:gd name="T4" fmla="*/ 6 w 549"/>
                <a:gd name="T5" fmla="*/ 267 h 675"/>
                <a:gd name="T6" fmla="*/ 187 w 549"/>
                <a:gd name="T7" fmla="*/ 537 h 675"/>
                <a:gd name="T8" fmla="*/ 187 w 549"/>
                <a:gd name="T9" fmla="*/ 585 h 675"/>
                <a:gd name="T10" fmla="*/ 277 w 549"/>
                <a:gd name="T11" fmla="*/ 675 h 675"/>
                <a:gd name="T12" fmla="*/ 277 w 549"/>
                <a:gd name="T13" fmla="*/ 675 h 675"/>
                <a:gd name="T14" fmla="*/ 367 w 549"/>
                <a:gd name="T15" fmla="*/ 585 h 675"/>
                <a:gd name="T16" fmla="*/ 367 w 549"/>
                <a:gd name="T17" fmla="*/ 537 h 675"/>
                <a:gd name="T18" fmla="*/ 549 w 549"/>
                <a:gd name="T19" fmla="*/ 281 h 6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49" h="675">
                  <a:moveTo>
                    <a:pt x="549" y="281"/>
                  </a:moveTo>
                  <a:cubicBezTo>
                    <a:pt x="549" y="125"/>
                    <a:pt x="418" y="0"/>
                    <a:pt x="260" y="9"/>
                  </a:cubicBezTo>
                  <a:cubicBezTo>
                    <a:pt x="123" y="18"/>
                    <a:pt x="12" y="130"/>
                    <a:pt x="6" y="267"/>
                  </a:cubicBezTo>
                  <a:cubicBezTo>
                    <a:pt x="0" y="391"/>
                    <a:pt x="77" y="498"/>
                    <a:pt x="187" y="537"/>
                  </a:cubicBezTo>
                  <a:cubicBezTo>
                    <a:pt x="187" y="585"/>
                    <a:pt x="187" y="585"/>
                    <a:pt x="187" y="585"/>
                  </a:cubicBezTo>
                  <a:cubicBezTo>
                    <a:pt x="187" y="635"/>
                    <a:pt x="227" y="675"/>
                    <a:pt x="277" y="675"/>
                  </a:cubicBezTo>
                  <a:cubicBezTo>
                    <a:pt x="277" y="675"/>
                    <a:pt x="277" y="675"/>
                    <a:pt x="277" y="675"/>
                  </a:cubicBezTo>
                  <a:cubicBezTo>
                    <a:pt x="327" y="675"/>
                    <a:pt x="367" y="635"/>
                    <a:pt x="367" y="585"/>
                  </a:cubicBezTo>
                  <a:cubicBezTo>
                    <a:pt x="367" y="537"/>
                    <a:pt x="367" y="537"/>
                    <a:pt x="367" y="537"/>
                  </a:cubicBezTo>
                  <a:cubicBezTo>
                    <a:pt x="473" y="500"/>
                    <a:pt x="549" y="399"/>
                    <a:pt x="549" y="28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3D2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云形 3"/>
          <p:cNvSpPr/>
          <p:nvPr/>
        </p:nvSpPr>
        <p:spPr>
          <a:xfrm>
            <a:off x="-856343" y="5942818"/>
            <a:ext cx="13251766" cy="3137096"/>
          </a:xfrm>
          <a:prstGeom prst="cloud">
            <a:avLst/>
          </a:prstGeom>
          <a:solidFill>
            <a:srgbClr val="F1FAFF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云形 1"/>
          <p:cNvSpPr/>
          <p:nvPr/>
        </p:nvSpPr>
        <p:spPr>
          <a:xfrm>
            <a:off x="2278966" y="2992510"/>
            <a:ext cx="2954216" cy="1420837"/>
          </a:xfrm>
          <a:prstGeom prst="cloud">
            <a:avLst/>
          </a:prstGeom>
          <a:solidFill>
            <a:srgbClr val="F1FA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7" name="文本框 16"/>
          <p:cNvSpPr txBox="1"/>
          <p:nvPr/>
        </p:nvSpPr>
        <p:spPr>
          <a:xfrm>
            <a:off x="3421289" y="520188"/>
            <a:ext cx="1291388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3900" dirty="0">
                <a:solidFill>
                  <a:schemeClr val="accent1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rPr>
              <a:t>2</a:t>
            </a:r>
            <a:endParaRPr lang="zh-CN" altLang="en-US" sz="23900" dirty="0">
              <a:solidFill>
                <a:schemeClr val="accent1"/>
              </a:solidFill>
              <a:latin typeface="方正卡通简体" panose="03000509000000000000" pitchFamily="65" charset="-122"/>
              <a:ea typeface="方正卡通简体" panose="03000509000000000000" pitchFamily="65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5769540" y="2926441"/>
            <a:ext cx="435888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5400" b="1" dirty="0">
                <a:solidFill>
                  <a:srgbClr val="283F19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rPr>
              <a:t>地球</a:t>
            </a:r>
            <a:r>
              <a:rPr lang="zh-CN" altLang="en-US" sz="5400" b="1" dirty="0">
                <a:solidFill>
                  <a:srgbClr val="283F19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rPr>
              <a:t>当前状况</a:t>
            </a:r>
            <a:endParaRPr lang="zh-CN" altLang="zh-CN" sz="5400" b="1" dirty="0">
              <a:solidFill>
                <a:srgbClr val="283F19"/>
              </a:solidFill>
              <a:latin typeface="方正卡通简体" panose="03000509000000000000" pitchFamily="65" charset="-122"/>
              <a:ea typeface="方正卡通简体" panose="03000509000000000000" pitchFamily="65" charset="-122"/>
            </a:endParaRPr>
          </a:p>
        </p:txBody>
      </p:sp>
      <p:sp>
        <p:nvSpPr>
          <p:cNvPr id="148" name="rounded-cloud_20581"/>
          <p:cNvSpPr>
            <a:spLocks noChangeAspect="1"/>
          </p:cNvSpPr>
          <p:nvPr/>
        </p:nvSpPr>
        <p:spPr bwMode="auto">
          <a:xfrm>
            <a:off x="-1074287" y="-511986"/>
            <a:ext cx="3348549" cy="1561099"/>
          </a:xfrm>
          <a:custGeom>
            <a:avLst/>
            <a:gdLst>
              <a:gd name="T0" fmla="*/ 372171 w 604011"/>
              <a:gd name="T1" fmla="*/ 372171 w 604011"/>
              <a:gd name="T2" fmla="*/ 372171 w 604011"/>
              <a:gd name="T3" fmla="*/ 372171 w 604011"/>
              <a:gd name="T4" fmla="*/ 372171 w 604011"/>
              <a:gd name="T5" fmla="*/ 372171 w 604011"/>
              <a:gd name="T6" fmla="*/ 372171 w 604011"/>
              <a:gd name="T7" fmla="*/ 372171 w 604011"/>
              <a:gd name="T8" fmla="*/ 372171 w 604011"/>
              <a:gd name="T9" fmla="*/ 372171 w 604011"/>
              <a:gd name="T10" fmla="*/ 372171 w 604011"/>
              <a:gd name="T11" fmla="*/ 372171 w 604011"/>
              <a:gd name="T12" fmla="*/ 372171 w 604011"/>
              <a:gd name="T13" fmla="*/ 372171 w 604011"/>
              <a:gd name="T14" fmla="*/ 372171 w 604011"/>
              <a:gd name="T15" fmla="*/ 372171 w 604011"/>
              <a:gd name="T16" fmla="*/ 372171 w 604011"/>
              <a:gd name="T17" fmla="*/ 372171 w 604011"/>
              <a:gd name="T18" fmla="*/ 372171 w 604011"/>
              <a:gd name="T19" fmla="*/ 372171 w 604011"/>
              <a:gd name="T20" fmla="*/ 372171 w 604011"/>
              <a:gd name="T21" fmla="*/ 372171 w 604011"/>
              <a:gd name="T22" fmla="*/ 372171 w 604011"/>
              <a:gd name="T23" fmla="*/ 372171 w 604011"/>
              <a:gd name="T24" fmla="*/ 372171 w 604011"/>
              <a:gd name="T25" fmla="*/ 372171 w 604011"/>
              <a:gd name="T26" fmla="*/ 372171 w 604011"/>
              <a:gd name="T27" fmla="*/ 372171 w 604011"/>
              <a:gd name="T28" fmla="*/ 372171 w 604011"/>
              <a:gd name="T29" fmla="*/ 372171 w 6040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4164" h="3461">
                <a:moveTo>
                  <a:pt x="2255" y="3461"/>
                </a:moveTo>
                <a:cubicBezTo>
                  <a:pt x="1907" y="3461"/>
                  <a:pt x="1571" y="3322"/>
                  <a:pt x="1324" y="3077"/>
                </a:cubicBezTo>
                <a:cubicBezTo>
                  <a:pt x="1241" y="3112"/>
                  <a:pt x="1151" y="3131"/>
                  <a:pt x="1061" y="3131"/>
                </a:cubicBezTo>
                <a:cubicBezTo>
                  <a:pt x="695" y="3131"/>
                  <a:pt x="398" y="2834"/>
                  <a:pt x="398" y="2468"/>
                </a:cubicBezTo>
                <a:cubicBezTo>
                  <a:pt x="398" y="2429"/>
                  <a:pt x="402" y="2389"/>
                  <a:pt x="409" y="2350"/>
                </a:cubicBezTo>
                <a:cubicBezTo>
                  <a:pt x="152" y="2159"/>
                  <a:pt x="0" y="1860"/>
                  <a:pt x="0" y="1539"/>
                </a:cubicBezTo>
                <a:cubicBezTo>
                  <a:pt x="0" y="1034"/>
                  <a:pt x="382" y="604"/>
                  <a:pt x="878" y="540"/>
                </a:cubicBezTo>
                <a:cubicBezTo>
                  <a:pt x="1002" y="215"/>
                  <a:pt x="1312" y="0"/>
                  <a:pt x="1665" y="0"/>
                </a:cubicBezTo>
                <a:cubicBezTo>
                  <a:pt x="1972" y="0"/>
                  <a:pt x="2254" y="168"/>
                  <a:pt x="2401" y="434"/>
                </a:cubicBezTo>
                <a:cubicBezTo>
                  <a:pt x="2507" y="397"/>
                  <a:pt x="2618" y="378"/>
                  <a:pt x="2732" y="378"/>
                </a:cubicBezTo>
                <a:cubicBezTo>
                  <a:pt x="3291" y="378"/>
                  <a:pt x="3746" y="833"/>
                  <a:pt x="3746" y="1393"/>
                </a:cubicBezTo>
                <a:cubicBezTo>
                  <a:pt x="3746" y="1416"/>
                  <a:pt x="3745" y="1440"/>
                  <a:pt x="3743" y="1465"/>
                </a:cubicBezTo>
                <a:cubicBezTo>
                  <a:pt x="3994" y="1563"/>
                  <a:pt x="4164" y="1808"/>
                  <a:pt x="4164" y="2082"/>
                </a:cubicBezTo>
                <a:cubicBezTo>
                  <a:pt x="4164" y="2470"/>
                  <a:pt x="3826" y="2781"/>
                  <a:pt x="3433" y="2741"/>
                </a:cubicBezTo>
                <a:cubicBezTo>
                  <a:pt x="3207" y="3180"/>
                  <a:pt x="2751" y="3461"/>
                  <a:pt x="2255" y="3461"/>
                </a:cubicBezTo>
                <a:close/>
              </a:path>
            </a:pathLst>
          </a:custGeom>
          <a:solidFill>
            <a:srgbClr val="F1FAFF"/>
          </a:solidFill>
          <a:ln>
            <a:noFill/>
          </a:ln>
        </p:spPr>
      </p:sp>
      <p:sp>
        <p:nvSpPr>
          <p:cNvPr id="156" name="太阳形 155"/>
          <p:cNvSpPr/>
          <p:nvPr/>
        </p:nvSpPr>
        <p:spPr>
          <a:xfrm>
            <a:off x="9772725" y="6162"/>
            <a:ext cx="1291388" cy="1323457"/>
          </a:xfrm>
          <a:prstGeom prst="sun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7" name="rounded-cloud_20581"/>
          <p:cNvSpPr>
            <a:spLocks noChangeAspect="1"/>
          </p:cNvSpPr>
          <p:nvPr/>
        </p:nvSpPr>
        <p:spPr bwMode="auto">
          <a:xfrm>
            <a:off x="10617040" y="250129"/>
            <a:ext cx="3348549" cy="1561099"/>
          </a:xfrm>
          <a:custGeom>
            <a:avLst/>
            <a:gdLst>
              <a:gd name="T0" fmla="*/ 372171 w 604011"/>
              <a:gd name="T1" fmla="*/ 372171 w 604011"/>
              <a:gd name="T2" fmla="*/ 372171 w 604011"/>
              <a:gd name="T3" fmla="*/ 372171 w 604011"/>
              <a:gd name="T4" fmla="*/ 372171 w 604011"/>
              <a:gd name="T5" fmla="*/ 372171 w 604011"/>
              <a:gd name="T6" fmla="*/ 372171 w 604011"/>
              <a:gd name="T7" fmla="*/ 372171 w 604011"/>
              <a:gd name="T8" fmla="*/ 372171 w 604011"/>
              <a:gd name="T9" fmla="*/ 372171 w 604011"/>
              <a:gd name="T10" fmla="*/ 372171 w 604011"/>
              <a:gd name="T11" fmla="*/ 372171 w 604011"/>
              <a:gd name="T12" fmla="*/ 372171 w 604011"/>
              <a:gd name="T13" fmla="*/ 372171 w 604011"/>
              <a:gd name="T14" fmla="*/ 372171 w 604011"/>
              <a:gd name="T15" fmla="*/ 372171 w 604011"/>
              <a:gd name="T16" fmla="*/ 372171 w 604011"/>
              <a:gd name="T17" fmla="*/ 372171 w 604011"/>
              <a:gd name="T18" fmla="*/ 372171 w 604011"/>
              <a:gd name="T19" fmla="*/ 372171 w 604011"/>
              <a:gd name="T20" fmla="*/ 372171 w 604011"/>
              <a:gd name="T21" fmla="*/ 372171 w 604011"/>
              <a:gd name="T22" fmla="*/ 372171 w 604011"/>
              <a:gd name="T23" fmla="*/ 372171 w 604011"/>
              <a:gd name="T24" fmla="*/ 372171 w 604011"/>
              <a:gd name="T25" fmla="*/ 372171 w 604011"/>
              <a:gd name="T26" fmla="*/ 372171 w 604011"/>
              <a:gd name="T27" fmla="*/ 372171 w 604011"/>
              <a:gd name="T28" fmla="*/ 372171 w 604011"/>
              <a:gd name="T29" fmla="*/ 372171 w 6040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4164" h="3461">
                <a:moveTo>
                  <a:pt x="2255" y="3461"/>
                </a:moveTo>
                <a:cubicBezTo>
                  <a:pt x="1907" y="3461"/>
                  <a:pt x="1571" y="3322"/>
                  <a:pt x="1324" y="3077"/>
                </a:cubicBezTo>
                <a:cubicBezTo>
                  <a:pt x="1241" y="3112"/>
                  <a:pt x="1151" y="3131"/>
                  <a:pt x="1061" y="3131"/>
                </a:cubicBezTo>
                <a:cubicBezTo>
                  <a:pt x="695" y="3131"/>
                  <a:pt x="398" y="2834"/>
                  <a:pt x="398" y="2468"/>
                </a:cubicBezTo>
                <a:cubicBezTo>
                  <a:pt x="398" y="2429"/>
                  <a:pt x="402" y="2389"/>
                  <a:pt x="409" y="2350"/>
                </a:cubicBezTo>
                <a:cubicBezTo>
                  <a:pt x="152" y="2159"/>
                  <a:pt x="0" y="1860"/>
                  <a:pt x="0" y="1539"/>
                </a:cubicBezTo>
                <a:cubicBezTo>
                  <a:pt x="0" y="1034"/>
                  <a:pt x="382" y="604"/>
                  <a:pt x="878" y="540"/>
                </a:cubicBezTo>
                <a:cubicBezTo>
                  <a:pt x="1002" y="215"/>
                  <a:pt x="1312" y="0"/>
                  <a:pt x="1665" y="0"/>
                </a:cubicBezTo>
                <a:cubicBezTo>
                  <a:pt x="1972" y="0"/>
                  <a:pt x="2254" y="168"/>
                  <a:pt x="2401" y="434"/>
                </a:cubicBezTo>
                <a:cubicBezTo>
                  <a:pt x="2507" y="397"/>
                  <a:pt x="2618" y="378"/>
                  <a:pt x="2732" y="378"/>
                </a:cubicBezTo>
                <a:cubicBezTo>
                  <a:pt x="3291" y="378"/>
                  <a:pt x="3746" y="833"/>
                  <a:pt x="3746" y="1393"/>
                </a:cubicBezTo>
                <a:cubicBezTo>
                  <a:pt x="3746" y="1416"/>
                  <a:pt x="3745" y="1440"/>
                  <a:pt x="3743" y="1465"/>
                </a:cubicBezTo>
                <a:cubicBezTo>
                  <a:pt x="3994" y="1563"/>
                  <a:pt x="4164" y="1808"/>
                  <a:pt x="4164" y="2082"/>
                </a:cubicBezTo>
                <a:cubicBezTo>
                  <a:pt x="4164" y="2470"/>
                  <a:pt x="3826" y="2781"/>
                  <a:pt x="3433" y="2741"/>
                </a:cubicBezTo>
                <a:cubicBezTo>
                  <a:pt x="3207" y="3180"/>
                  <a:pt x="2751" y="3461"/>
                  <a:pt x="2255" y="3461"/>
                </a:cubicBezTo>
                <a:close/>
              </a:path>
            </a:pathLst>
          </a:custGeom>
          <a:solidFill>
            <a:srgbClr val="F1FAFF"/>
          </a:solidFill>
          <a:ln>
            <a:noFill/>
          </a:ln>
        </p:spPr>
      </p:sp>
      <p:sp>
        <p:nvSpPr>
          <p:cNvPr id="158" name="cloud-sky-storm_13919"/>
          <p:cNvSpPr>
            <a:spLocks noChangeAspect="1"/>
          </p:cNvSpPr>
          <p:nvPr/>
        </p:nvSpPr>
        <p:spPr bwMode="auto">
          <a:xfrm>
            <a:off x="7197887" y="520188"/>
            <a:ext cx="1961476" cy="1245067"/>
          </a:xfrm>
          <a:custGeom>
            <a:avLst/>
            <a:gdLst>
              <a:gd name="T0" fmla="*/ 703 w 738"/>
              <a:gd name="T1" fmla="*/ 179 h 469"/>
              <a:gd name="T2" fmla="*/ 703 w 738"/>
              <a:gd name="T3" fmla="*/ 179 h 469"/>
              <a:gd name="T4" fmla="*/ 555 w 738"/>
              <a:gd name="T5" fmla="*/ 56 h 469"/>
              <a:gd name="T6" fmla="*/ 489 w 738"/>
              <a:gd name="T7" fmla="*/ 71 h 469"/>
              <a:gd name="T8" fmla="*/ 341 w 738"/>
              <a:gd name="T9" fmla="*/ 0 h 469"/>
              <a:gd name="T10" fmla="*/ 182 w 738"/>
              <a:gd name="T11" fmla="*/ 86 h 469"/>
              <a:gd name="T12" fmla="*/ 181 w 738"/>
              <a:gd name="T13" fmla="*/ 86 h 469"/>
              <a:gd name="T14" fmla="*/ 77 w 738"/>
              <a:gd name="T15" fmla="*/ 189 h 469"/>
              <a:gd name="T16" fmla="*/ 79 w 738"/>
              <a:gd name="T17" fmla="*/ 211 h 469"/>
              <a:gd name="T18" fmla="*/ 0 w 738"/>
              <a:gd name="T19" fmla="*/ 311 h 469"/>
              <a:gd name="T20" fmla="*/ 4 w 738"/>
              <a:gd name="T21" fmla="*/ 339 h 469"/>
              <a:gd name="T22" fmla="*/ 4 w 738"/>
              <a:gd name="T23" fmla="*/ 341 h 469"/>
              <a:gd name="T24" fmla="*/ 353 w 738"/>
              <a:gd name="T25" fmla="*/ 463 h 469"/>
              <a:gd name="T26" fmla="*/ 705 w 738"/>
              <a:gd name="T27" fmla="*/ 336 h 469"/>
              <a:gd name="T28" fmla="*/ 703 w 738"/>
              <a:gd name="T29" fmla="*/ 179 h 4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738" h="469">
                <a:moveTo>
                  <a:pt x="703" y="179"/>
                </a:moveTo>
                <a:lnTo>
                  <a:pt x="703" y="179"/>
                </a:lnTo>
                <a:cubicBezTo>
                  <a:pt x="680" y="98"/>
                  <a:pt x="629" y="56"/>
                  <a:pt x="555" y="56"/>
                </a:cubicBezTo>
                <a:cubicBezTo>
                  <a:pt x="531" y="56"/>
                  <a:pt x="509" y="61"/>
                  <a:pt x="489" y="71"/>
                </a:cubicBezTo>
                <a:cubicBezTo>
                  <a:pt x="455" y="28"/>
                  <a:pt x="401" y="0"/>
                  <a:pt x="341" y="0"/>
                </a:cubicBezTo>
                <a:cubicBezTo>
                  <a:pt x="275" y="0"/>
                  <a:pt x="216" y="34"/>
                  <a:pt x="182" y="86"/>
                </a:cubicBezTo>
                <a:cubicBezTo>
                  <a:pt x="182" y="86"/>
                  <a:pt x="181" y="86"/>
                  <a:pt x="181" y="86"/>
                </a:cubicBezTo>
                <a:cubicBezTo>
                  <a:pt x="124" y="86"/>
                  <a:pt x="77" y="132"/>
                  <a:pt x="77" y="189"/>
                </a:cubicBezTo>
                <a:cubicBezTo>
                  <a:pt x="77" y="197"/>
                  <a:pt x="78" y="204"/>
                  <a:pt x="79" y="211"/>
                </a:cubicBezTo>
                <a:cubicBezTo>
                  <a:pt x="34" y="222"/>
                  <a:pt x="0" y="262"/>
                  <a:pt x="0" y="311"/>
                </a:cubicBezTo>
                <a:cubicBezTo>
                  <a:pt x="0" y="321"/>
                  <a:pt x="2" y="330"/>
                  <a:pt x="4" y="339"/>
                </a:cubicBezTo>
                <a:cubicBezTo>
                  <a:pt x="4" y="339"/>
                  <a:pt x="4" y="340"/>
                  <a:pt x="4" y="341"/>
                </a:cubicBezTo>
                <a:cubicBezTo>
                  <a:pt x="25" y="469"/>
                  <a:pt x="272" y="465"/>
                  <a:pt x="353" y="463"/>
                </a:cubicBezTo>
                <a:cubicBezTo>
                  <a:pt x="442" y="462"/>
                  <a:pt x="651" y="447"/>
                  <a:pt x="705" y="336"/>
                </a:cubicBezTo>
                <a:cubicBezTo>
                  <a:pt x="738" y="268"/>
                  <a:pt x="703" y="179"/>
                  <a:pt x="703" y="179"/>
                </a:cubicBezTo>
                <a:close/>
              </a:path>
            </a:pathLst>
          </a:custGeom>
          <a:solidFill>
            <a:srgbClr val="F1FAFF"/>
          </a:solidFill>
          <a:ln>
            <a:noFill/>
          </a:ln>
        </p:spPr>
      </p:sp>
      <p:pic>
        <p:nvPicPr>
          <p:cNvPr id="146" name="图片 145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080868" y="4701324"/>
            <a:ext cx="10394302" cy="2062942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7" grpId="0"/>
      <p:bldP spid="18" grpId="0"/>
      <p:bldP spid="15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3D2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-cloud_20581"/>
          <p:cNvSpPr>
            <a:spLocks noChangeAspect="1"/>
          </p:cNvSpPr>
          <p:nvPr/>
        </p:nvSpPr>
        <p:spPr bwMode="auto">
          <a:xfrm>
            <a:off x="9541007" y="-56412"/>
            <a:ext cx="3348549" cy="1561099"/>
          </a:xfrm>
          <a:custGeom>
            <a:avLst/>
            <a:gdLst>
              <a:gd name="T0" fmla="*/ 372171 w 604011"/>
              <a:gd name="T1" fmla="*/ 372171 w 604011"/>
              <a:gd name="T2" fmla="*/ 372171 w 604011"/>
              <a:gd name="T3" fmla="*/ 372171 w 604011"/>
              <a:gd name="T4" fmla="*/ 372171 w 604011"/>
              <a:gd name="T5" fmla="*/ 372171 w 604011"/>
              <a:gd name="T6" fmla="*/ 372171 w 604011"/>
              <a:gd name="T7" fmla="*/ 372171 w 604011"/>
              <a:gd name="T8" fmla="*/ 372171 w 604011"/>
              <a:gd name="T9" fmla="*/ 372171 w 604011"/>
              <a:gd name="T10" fmla="*/ 372171 w 604011"/>
              <a:gd name="T11" fmla="*/ 372171 w 604011"/>
              <a:gd name="T12" fmla="*/ 372171 w 604011"/>
              <a:gd name="T13" fmla="*/ 372171 w 604011"/>
              <a:gd name="T14" fmla="*/ 372171 w 604011"/>
              <a:gd name="T15" fmla="*/ 372171 w 604011"/>
              <a:gd name="T16" fmla="*/ 372171 w 604011"/>
              <a:gd name="T17" fmla="*/ 372171 w 604011"/>
              <a:gd name="T18" fmla="*/ 372171 w 604011"/>
              <a:gd name="T19" fmla="*/ 372171 w 604011"/>
              <a:gd name="T20" fmla="*/ 372171 w 604011"/>
              <a:gd name="T21" fmla="*/ 372171 w 604011"/>
              <a:gd name="T22" fmla="*/ 372171 w 604011"/>
              <a:gd name="T23" fmla="*/ 372171 w 604011"/>
              <a:gd name="T24" fmla="*/ 372171 w 604011"/>
              <a:gd name="T25" fmla="*/ 372171 w 604011"/>
              <a:gd name="T26" fmla="*/ 372171 w 604011"/>
              <a:gd name="T27" fmla="*/ 372171 w 604011"/>
              <a:gd name="T28" fmla="*/ 372171 w 604011"/>
              <a:gd name="T29" fmla="*/ 372171 w 6040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4164" h="3461">
                <a:moveTo>
                  <a:pt x="2255" y="3461"/>
                </a:moveTo>
                <a:cubicBezTo>
                  <a:pt x="1907" y="3461"/>
                  <a:pt x="1571" y="3322"/>
                  <a:pt x="1324" y="3077"/>
                </a:cubicBezTo>
                <a:cubicBezTo>
                  <a:pt x="1241" y="3112"/>
                  <a:pt x="1151" y="3131"/>
                  <a:pt x="1061" y="3131"/>
                </a:cubicBezTo>
                <a:cubicBezTo>
                  <a:pt x="695" y="3131"/>
                  <a:pt x="398" y="2834"/>
                  <a:pt x="398" y="2468"/>
                </a:cubicBezTo>
                <a:cubicBezTo>
                  <a:pt x="398" y="2429"/>
                  <a:pt x="402" y="2389"/>
                  <a:pt x="409" y="2350"/>
                </a:cubicBezTo>
                <a:cubicBezTo>
                  <a:pt x="152" y="2159"/>
                  <a:pt x="0" y="1860"/>
                  <a:pt x="0" y="1539"/>
                </a:cubicBezTo>
                <a:cubicBezTo>
                  <a:pt x="0" y="1034"/>
                  <a:pt x="382" y="604"/>
                  <a:pt x="878" y="540"/>
                </a:cubicBezTo>
                <a:cubicBezTo>
                  <a:pt x="1002" y="215"/>
                  <a:pt x="1312" y="0"/>
                  <a:pt x="1665" y="0"/>
                </a:cubicBezTo>
                <a:cubicBezTo>
                  <a:pt x="1972" y="0"/>
                  <a:pt x="2254" y="168"/>
                  <a:pt x="2401" y="434"/>
                </a:cubicBezTo>
                <a:cubicBezTo>
                  <a:pt x="2507" y="397"/>
                  <a:pt x="2618" y="378"/>
                  <a:pt x="2732" y="378"/>
                </a:cubicBezTo>
                <a:cubicBezTo>
                  <a:pt x="3291" y="378"/>
                  <a:pt x="3746" y="833"/>
                  <a:pt x="3746" y="1393"/>
                </a:cubicBezTo>
                <a:cubicBezTo>
                  <a:pt x="3746" y="1416"/>
                  <a:pt x="3745" y="1440"/>
                  <a:pt x="3743" y="1465"/>
                </a:cubicBezTo>
                <a:cubicBezTo>
                  <a:pt x="3994" y="1563"/>
                  <a:pt x="4164" y="1808"/>
                  <a:pt x="4164" y="2082"/>
                </a:cubicBezTo>
                <a:cubicBezTo>
                  <a:pt x="4164" y="2470"/>
                  <a:pt x="3826" y="2781"/>
                  <a:pt x="3433" y="2741"/>
                </a:cubicBezTo>
                <a:cubicBezTo>
                  <a:pt x="3207" y="3180"/>
                  <a:pt x="2751" y="3461"/>
                  <a:pt x="2255" y="3461"/>
                </a:cubicBezTo>
                <a:close/>
              </a:path>
            </a:pathLst>
          </a:custGeom>
          <a:solidFill>
            <a:srgbClr val="F1FAFF"/>
          </a:solidFill>
          <a:ln>
            <a:noFill/>
          </a:ln>
        </p:spPr>
      </p:sp>
      <p:sp>
        <p:nvSpPr>
          <p:cNvPr id="4" name="云形 3"/>
          <p:cNvSpPr/>
          <p:nvPr/>
        </p:nvSpPr>
        <p:spPr>
          <a:xfrm>
            <a:off x="-856343" y="5942818"/>
            <a:ext cx="13251766" cy="3137096"/>
          </a:xfrm>
          <a:prstGeom prst="cloud">
            <a:avLst/>
          </a:prstGeom>
          <a:solidFill>
            <a:srgbClr val="F1FAFF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六边形 9"/>
          <p:cNvSpPr/>
          <p:nvPr/>
        </p:nvSpPr>
        <p:spPr>
          <a:xfrm>
            <a:off x="0" y="215264"/>
            <a:ext cx="957918" cy="488121"/>
          </a:xfrm>
          <a:custGeom>
            <a:avLst/>
            <a:gdLst>
              <a:gd name="connsiteX0" fmla="*/ 0 w 2138289"/>
              <a:gd name="connsiteY0" fmla="*/ 562708 h 1125415"/>
              <a:gd name="connsiteX1" fmla="*/ 281354 w 2138289"/>
              <a:gd name="connsiteY1" fmla="*/ 0 h 1125415"/>
              <a:gd name="connsiteX2" fmla="*/ 1856935 w 2138289"/>
              <a:gd name="connsiteY2" fmla="*/ 0 h 1125415"/>
              <a:gd name="connsiteX3" fmla="*/ 2138289 w 2138289"/>
              <a:gd name="connsiteY3" fmla="*/ 562708 h 1125415"/>
              <a:gd name="connsiteX4" fmla="*/ 1856935 w 2138289"/>
              <a:gd name="connsiteY4" fmla="*/ 1125415 h 1125415"/>
              <a:gd name="connsiteX5" fmla="*/ 281354 w 2138289"/>
              <a:gd name="connsiteY5" fmla="*/ 1125415 h 1125415"/>
              <a:gd name="connsiteX6" fmla="*/ 0 w 2138289"/>
              <a:gd name="connsiteY6" fmla="*/ 562708 h 1125415"/>
              <a:gd name="connsiteX0-1" fmla="*/ 0 w 2138289"/>
              <a:gd name="connsiteY0-2" fmla="*/ 576775 h 1139482"/>
              <a:gd name="connsiteX1-3" fmla="*/ 281354 w 2138289"/>
              <a:gd name="connsiteY1-4" fmla="*/ 14067 h 1139482"/>
              <a:gd name="connsiteX2-5" fmla="*/ 1631851 w 2138289"/>
              <a:gd name="connsiteY2-6" fmla="*/ 0 h 1139482"/>
              <a:gd name="connsiteX3-7" fmla="*/ 2138289 w 2138289"/>
              <a:gd name="connsiteY3-8" fmla="*/ 576775 h 1139482"/>
              <a:gd name="connsiteX4-9" fmla="*/ 1856935 w 2138289"/>
              <a:gd name="connsiteY4-10" fmla="*/ 1139482 h 1139482"/>
              <a:gd name="connsiteX5-11" fmla="*/ 281354 w 2138289"/>
              <a:gd name="connsiteY5-12" fmla="*/ 1139482 h 1139482"/>
              <a:gd name="connsiteX6-13" fmla="*/ 0 w 2138289"/>
              <a:gd name="connsiteY6-14" fmla="*/ 576775 h 1139482"/>
              <a:gd name="connsiteX0-15" fmla="*/ 0 w 2138289"/>
              <a:gd name="connsiteY0-16" fmla="*/ 576775 h 1280159"/>
              <a:gd name="connsiteX1-17" fmla="*/ 281354 w 2138289"/>
              <a:gd name="connsiteY1-18" fmla="*/ 14067 h 1280159"/>
              <a:gd name="connsiteX2-19" fmla="*/ 1631851 w 2138289"/>
              <a:gd name="connsiteY2-20" fmla="*/ 0 h 1280159"/>
              <a:gd name="connsiteX3-21" fmla="*/ 2138289 w 2138289"/>
              <a:gd name="connsiteY3-22" fmla="*/ 576775 h 1280159"/>
              <a:gd name="connsiteX4-23" fmla="*/ 1026941 w 2138289"/>
              <a:gd name="connsiteY4-24" fmla="*/ 1280159 h 1280159"/>
              <a:gd name="connsiteX5-25" fmla="*/ 281354 w 2138289"/>
              <a:gd name="connsiteY5-26" fmla="*/ 1139482 h 1280159"/>
              <a:gd name="connsiteX6-27" fmla="*/ 0 w 2138289"/>
              <a:gd name="connsiteY6-28" fmla="*/ 576775 h 1280159"/>
              <a:gd name="connsiteX0-29" fmla="*/ 0 w 1744394"/>
              <a:gd name="connsiteY0-30" fmla="*/ 576775 h 1280159"/>
              <a:gd name="connsiteX1-31" fmla="*/ 281354 w 1744394"/>
              <a:gd name="connsiteY1-32" fmla="*/ 14067 h 1280159"/>
              <a:gd name="connsiteX2-33" fmla="*/ 1631851 w 1744394"/>
              <a:gd name="connsiteY2-34" fmla="*/ 0 h 1280159"/>
              <a:gd name="connsiteX3-35" fmla="*/ 1744394 w 1744394"/>
              <a:gd name="connsiteY3-36" fmla="*/ 900332 h 1280159"/>
              <a:gd name="connsiteX4-37" fmla="*/ 1026941 w 1744394"/>
              <a:gd name="connsiteY4-38" fmla="*/ 1280159 h 1280159"/>
              <a:gd name="connsiteX5-39" fmla="*/ 281354 w 1744394"/>
              <a:gd name="connsiteY5-40" fmla="*/ 1139482 h 1280159"/>
              <a:gd name="connsiteX6-41" fmla="*/ 0 w 1744394"/>
              <a:gd name="connsiteY6-42" fmla="*/ 576775 h 1280159"/>
              <a:gd name="connsiteX0-43" fmla="*/ 0 w 1744394"/>
              <a:gd name="connsiteY0-44" fmla="*/ 576775 h 1280159"/>
              <a:gd name="connsiteX1-45" fmla="*/ 281354 w 1744394"/>
              <a:gd name="connsiteY1-46" fmla="*/ 14067 h 1280159"/>
              <a:gd name="connsiteX2-47" fmla="*/ 1631851 w 1744394"/>
              <a:gd name="connsiteY2-48" fmla="*/ 0 h 1280159"/>
              <a:gd name="connsiteX3-49" fmla="*/ 1744394 w 1744394"/>
              <a:gd name="connsiteY3-50" fmla="*/ 900332 h 1280159"/>
              <a:gd name="connsiteX4-51" fmla="*/ 1026941 w 1744394"/>
              <a:gd name="connsiteY4-52" fmla="*/ 1280159 h 1280159"/>
              <a:gd name="connsiteX5-53" fmla="*/ 154745 w 1744394"/>
              <a:gd name="connsiteY5-54" fmla="*/ 942535 h 1280159"/>
              <a:gd name="connsiteX6-55" fmla="*/ 0 w 1744394"/>
              <a:gd name="connsiteY6-56" fmla="*/ 576775 h 1280159"/>
              <a:gd name="connsiteX0-57" fmla="*/ 0 w 1744394"/>
              <a:gd name="connsiteY0-58" fmla="*/ 717453 h 1420837"/>
              <a:gd name="connsiteX1-59" fmla="*/ 773724 w 1744394"/>
              <a:gd name="connsiteY1-60" fmla="*/ 0 h 1420837"/>
              <a:gd name="connsiteX2-61" fmla="*/ 1631851 w 1744394"/>
              <a:gd name="connsiteY2-62" fmla="*/ 140678 h 1420837"/>
              <a:gd name="connsiteX3-63" fmla="*/ 1744394 w 1744394"/>
              <a:gd name="connsiteY3-64" fmla="*/ 1041010 h 1420837"/>
              <a:gd name="connsiteX4-65" fmla="*/ 1026941 w 1744394"/>
              <a:gd name="connsiteY4-66" fmla="*/ 1420837 h 1420837"/>
              <a:gd name="connsiteX5-67" fmla="*/ 154745 w 1744394"/>
              <a:gd name="connsiteY5-68" fmla="*/ 1083213 h 1420837"/>
              <a:gd name="connsiteX6-69" fmla="*/ 0 w 1744394"/>
              <a:gd name="connsiteY6-70" fmla="*/ 717453 h 1420837"/>
              <a:gd name="connsiteX0-71" fmla="*/ 0 w 1659988"/>
              <a:gd name="connsiteY0-72" fmla="*/ 211016 h 1420837"/>
              <a:gd name="connsiteX1-73" fmla="*/ 689318 w 1659988"/>
              <a:gd name="connsiteY1-74" fmla="*/ 0 h 1420837"/>
              <a:gd name="connsiteX2-75" fmla="*/ 1547445 w 1659988"/>
              <a:gd name="connsiteY2-76" fmla="*/ 140678 h 1420837"/>
              <a:gd name="connsiteX3-77" fmla="*/ 1659988 w 1659988"/>
              <a:gd name="connsiteY3-78" fmla="*/ 1041010 h 1420837"/>
              <a:gd name="connsiteX4-79" fmla="*/ 942535 w 1659988"/>
              <a:gd name="connsiteY4-80" fmla="*/ 1420837 h 1420837"/>
              <a:gd name="connsiteX5-81" fmla="*/ 70339 w 1659988"/>
              <a:gd name="connsiteY5-82" fmla="*/ 1083213 h 1420837"/>
              <a:gd name="connsiteX6-83" fmla="*/ 0 w 1659988"/>
              <a:gd name="connsiteY6-84" fmla="*/ 211016 h 1420837"/>
              <a:gd name="connsiteX0-85" fmla="*/ 0 w 1659988"/>
              <a:gd name="connsiteY0-86" fmla="*/ 211016 h 1420837"/>
              <a:gd name="connsiteX1-87" fmla="*/ 689318 w 1659988"/>
              <a:gd name="connsiteY1-88" fmla="*/ 0 h 1420837"/>
              <a:gd name="connsiteX2-89" fmla="*/ 1547445 w 1659988"/>
              <a:gd name="connsiteY2-90" fmla="*/ 140678 h 1420837"/>
              <a:gd name="connsiteX3-91" fmla="*/ 1659988 w 1659988"/>
              <a:gd name="connsiteY3-92" fmla="*/ 1041010 h 1420837"/>
              <a:gd name="connsiteX4-93" fmla="*/ 942535 w 1659988"/>
              <a:gd name="connsiteY4-94" fmla="*/ 1420837 h 1420837"/>
              <a:gd name="connsiteX5-95" fmla="*/ 70339 w 1659988"/>
              <a:gd name="connsiteY5-96" fmla="*/ 1083213 h 1420837"/>
              <a:gd name="connsiteX6-97" fmla="*/ 0 w 1659988"/>
              <a:gd name="connsiteY6-98" fmla="*/ 211016 h 1420837"/>
              <a:gd name="connsiteX0-99" fmla="*/ 0 w 1659988"/>
              <a:gd name="connsiteY0-100" fmla="*/ 211016 h 1420837"/>
              <a:gd name="connsiteX1-101" fmla="*/ 689318 w 1659988"/>
              <a:gd name="connsiteY1-102" fmla="*/ 0 h 1420837"/>
              <a:gd name="connsiteX2-103" fmla="*/ 1547445 w 1659988"/>
              <a:gd name="connsiteY2-104" fmla="*/ 140678 h 1420837"/>
              <a:gd name="connsiteX3-105" fmla="*/ 1659988 w 1659988"/>
              <a:gd name="connsiteY3-106" fmla="*/ 1041010 h 1420837"/>
              <a:gd name="connsiteX4-107" fmla="*/ 942535 w 1659988"/>
              <a:gd name="connsiteY4-108" fmla="*/ 1420837 h 1420837"/>
              <a:gd name="connsiteX5-109" fmla="*/ 70339 w 1659988"/>
              <a:gd name="connsiteY5-110" fmla="*/ 1083213 h 1420837"/>
              <a:gd name="connsiteX6-111" fmla="*/ 0 w 1659988"/>
              <a:gd name="connsiteY6-112" fmla="*/ 211016 h 1420837"/>
              <a:gd name="connsiteX0-113" fmla="*/ 0 w 1659988"/>
              <a:gd name="connsiteY0-114" fmla="*/ 316298 h 1526119"/>
              <a:gd name="connsiteX1-115" fmla="*/ 689318 w 1659988"/>
              <a:gd name="connsiteY1-116" fmla="*/ 105282 h 1526119"/>
              <a:gd name="connsiteX2-117" fmla="*/ 1547445 w 1659988"/>
              <a:gd name="connsiteY2-118" fmla="*/ 245960 h 1526119"/>
              <a:gd name="connsiteX3-119" fmla="*/ 1659988 w 1659988"/>
              <a:gd name="connsiteY3-120" fmla="*/ 1146292 h 1526119"/>
              <a:gd name="connsiteX4-121" fmla="*/ 942535 w 1659988"/>
              <a:gd name="connsiteY4-122" fmla="*/ 1526119 h 1526119"/>
              <a:gd name="connsiteX5-123" fmla="*/ 70339 w 1659988"/>
              <a:gd name="connsiteY5-124" fmla="*/ 1188495 h 1526119"/>
              <a:gd name="connsiteX6-125" fmla="*/ 0 w 1659988"/>
              <a:gd name="connsiteY6-126" fmla="*/ 316298 h 1526119"/>
              <a:gd name="connsiteX0-127" fmla="*/ 0 w 1659988"/>
              <a:gd name="connsiteY0-128" fmla="*/ 368602 h 1578423"/>
              <a:gd name="connsiteX1-129" fmla="*/ 759656 w 1659988"/>
              <a:gd name="connsiteY1-130" fmla="*/ 87248 h 1578423"/>
              <a:gd name="connsiteX2-131" fmla="*/ 1547445 w 1659988"/>
              <a:gd name="connsiteY2-132" fmla="*/ 298264 h 1578423"/>
              <a:gd name="connsiteX3-133" fmla="*/ 1659988 w 1659988"/>
              <a:gd name="connsiteY3-134" fmla="*/ 1198596 h 1578423"/>
              <a:gd name="connsiteX4-135" fmla="*/ 942535 w 1659988"/>
              <a:gd name="connsiteY4-136" fmla="*/ 1578423 h 1578423"/>
              <a:gd name="connsiteX5-137" fmla="*/ 70339 w 1659988"/>
              <a:gd name="connsiteY5-138" fmla="*/ 1240799 h 1578423"/>
              <a:gd name="connsiteX6-139" fmla="*/ 0 w 1659988"/>
              <a:gd name="connsiteY6-140" fmla="*/ 368602 h 1578423"/>
              <a:gd name="connsiteX0-141" fmla="*/ 0 w 1659988"/>
              <a:gd name="connsiteY0-142" fmla="*/ 331411 h 1541232"/>
              <a:gd name="connsiteX1-143" fmla="*/ 759656 w 1659988"/>
              <a:gd name="connsiteY1-144" fmla="*/ 50057 h 1541232"/>
              <a:gd name="connsiteX2-145" fmla="*/ 1547445 w 1659988"/>
              <a:gd name="connsiteY2-146" fmla="*/ 261073 h 1541232"/>
              <a:gd name="connsiteX3-147" fmla="*/ 1659988 w 1659988"/>
              <a:gd name="connsiteY3-148" fmla="*/ 1161405 h 1541232"/>
              <a:gd name="connsiteX4-149" fmla="*/ 942535 w 1659988"/>
              <a:gd name="connsiteY4-150" fmla="*/ 1541232 h 1541232"/>
              <a:gd name="connsiteX5-151" fmla="*/ 70339 w 1659988"/>
              <a:gd name="connsiteY5-152" fmla="*/ 1203608 h 1541232"/>
              <a:gd name="connsiteX6-153" fmla="*/ 0 w 1659988"/>
              <a:gd name="connsiteY6-154" fmla="*/ 331411 h 1541232"/>
              <a:gd name="connsiteX0-155" fmla="*/ 0 w 1659988"/>
              <a:gd name="connsiteY0-156" fmla="*/ 400765 h 1610586"/>
              <a:gd name="connsiteX1-157" fmla="*/ 759656 w 1659988"/>
              <a:gd name="connsiteY1-158" fmla="*/ 119411 h 1610586"/>
              <a:gd name="connsiteX2-159" fmla="*/ 1547445 w 1659988"/>
              <a:gd name="connsiteY2-160" fmla="*/ 330427 h 1610586"/>
              <a:gd name="connsiteX3-161" fmla="*/ 1659988 w 1659988"/>
              <a:gd name="connsiteY3-162" fmla="*/ 1230759 h 1610586"/>
              <a:gd name="connsiteX4-163" fmla="*/ 942535 w 1659988"/>
              <a:gd name="connsiteY4-164" fmla="*/ 1610586 h 1610586"/>
              <a:gd name="connsiteX5-165" fmla="*/ 70339 w 1659988"/>
              <a:gd name="connsiteY5-166" fmla="*/ 1272962 h 1610586"/>
              <a:gd name="connsiteX6-167" fmla="*/ 0 w 1659988"/>
              <a:gd name="connsiteY6-168" fmla="*/ 400765 h 1610586"/>
              <a:gd name="connsiteX0-169" fmla="*/ 0 w 1659988"/>
              <a:gd name="connsiteY0-170" fmla="*/ 421889 h 1631710"/>
              <a:gd name="connsiteX1-171" fmla="*/ 759656 w 1659988"/>
              <a:gd name="connsiteY1-172" fmla="*/ 140535 h 1631710"/>
              <a:gd name="connsiteX2-173" fmla="*/ 1547445 w 1659988"/>
              <a:gd name="connsiteY2-174" fmla="*/ 351551 h 1631710"/>
              <a:gd name="connsiteX3-175" fmla="*/ 1659988 w 1659988"/>
              <a:gd name="connsiteY3-176" fmla="*/ 1251883 h 1631710"/>
              <a:gd name="connsiteX4-177" fmla="*/ 942535 w 1659988"/>
              <a:gd name="connsiteY4-178" fmla="*/ 1631710 h 1631710"/>
              <a:gd name="connsiteX5-179" fmla="*/ 70339 w 1659988"/>
              <a:gd name="connsiteY5-180" fmla="*/ 1294086 h 1631710"/>
              <a:gd name="connsiteX6-181" fmla="*/ 0 w 1659988"/>
              <a:gd name="connsiteY6-182" fmla="*/ 421889 h 1631710"/>
              <a:gd name="connsiteX0-183" fmla="*/ 0 w 1992538"/>
              <a:gd name="connsiteY0-184" fmla="*/ 421889 h 1631710"/>
              <a:gd name="connsiteX1-185" fmla="*/ 759656 w 1992538"/>
              <a:gd name="connsiteY1-186" fmla="*/ 140535 h 1631710"/>
              <a:gd name="connsiteX2-187" fmla="*/ 1547445 w 1992538"/>
              <a:gd name="connsiteY2-188" fmla="*/ 351551 h 1631710"/>
              <a:gd name="connsiteX3-189" fmla="*/ 1659988 w 1992538"/>
              <a:gd name="connsiteY3-190" fmla="*/ 1251883 h 1631710"/>
              <a:gd name="connsiteX4-191" fmla="*/ 942535 w 1992538"/>
              <a:gd name="connsiteY4-192" fmla="*/ 1631710 h 1631710"/>
              <a:gd name="connsiteX5-193" fmla="*/ 70339 w 1992538"/>
              <a:gd name="connsiteY5-194" fmla="*/ 1294086 h 1631710"/>
              <a:gd name="connsiteX6-195" fmla="*/ 0 w 1992538"/>
              <a:gd name="connsiteY6-196" fmla="*/ 421889 h 1631710"/>
              <a:gd name="connsiteX0-197" fmla="*/ 0 w 2005025"/>
              <a:gd name="connsiteY0-198" fmla="*/ 421889 h 1631710"/>
              <a:gd name="connsiteX1-199" fmla="*/ 759656 w 2005025"/>
              <a:gd name="connsiteY1-200" fmla="*/ 140535 h 1631710"/>
              <a:gd name="connsiteX2-201" fmla="*/ 1547445 w 2005025"/>
              <a:gd name="connsiteY2-202" fmla="*/ 351551 h 1631710"/>
              <a:gd name="connsiteX3-203" fmla="*/ 1702191 w 2005025"/>
              <a:gd name="connsiteY3-204" fmla="*/ 1265951 h 1631710"/>
              <a:gd name="connsiteX4-205" fmla="*/ 942535 w 2005025"/>
              <a:gd name="connsiteY4-206" fmla="*/ 1631710 h 1631710"/>
              <a:gd name="connsiteX5-207" fmla="*/ 70339 w 2005025"/>
              <a:gd name="connsiteY5-208" fmla="*/ 1294086 h 1631710"/>
              <a:gd name="connsiteX6-209" fmla="*/ 0 w 2005025"/>
              <a:gd name="connsiteY6-210" fmla="*/ 421889 h 1631710"/>
              <a:gd name="connsiteX0-211" fmla="*/ 0 w 2205243"/>
              <a:gd name="connsiteY0-212" fmla="*/ 421889 h 1631710"/>
              <a:gd name="connsiteX1-213" fmla="*/ 759656 w 2205243"/>
              <a:gd name="connsiteY1-214" fmla="*/ 140535 h 1631710"/>
              <a:gd name="connsiteX2-215" fmla="*/ 1547445 w 2205243"/>
              <a:gd name="connsiteY2-216" fmla="*/ 351551 h 1631710"/>
              <a:gd name="connsiteX3-217" fmla="*/ 1702191 w 2205243"/>
              <a:gd name="connsiteY3-218" fmla="*/ 1265951 h 1631710"/>
              <a:gd name="connsiteX4-219" fmla="*/ 942535 w 2205243"/>
              <a:gd name="connsiteY4-220" fmla="*/ 1631710 h 1631710"/>
              <a:gd name="connsiteX5-221" fmla="*/ 70339 w 2205243"/>
              <a:gd name="connsiteY5-222" fmla="*/ 1294086 h 1631710"/>
              <a:gd name="connsiteX6-223" fmla="*/ 0 w 2205243"/>
              <a:gd name="connsiteY6-224" fmla="*/ 421889 h 1631710"/>
              <a:gd name="connsiteX0-225" fmla="*/ 0 w 2205243"/>
              <a:gd name="connsiteY0-226" fmla="*/ 421889 h 1631710"/>
              <a:gd name="connsiteX1-227" fmla="*/ 759656 w 2205243"/>
              <a:gd name="connsiteY1-228" fmla="*/ 140535 h 1631710"/>
              <a:gd name="connsiteX2-229" fmla="*/ 1547445 w 2205243"/>
              <a:gd name="connsiteY2-230" fmla="*/ 351551 h 1631710"/>
              <a:gd name="connsiteX3-231" fmla="*/ 1702191 w 2205243"/>
              <a:gd name="connsiteY3-232" fmla="*/ 1265951 h 1631710"/>
              <a:gd name="connsiteX4-233" fmla="*/ 942535 w 2205243"/>
              <a:gd name="connsiteY4-234" fmla="*/ 1631710 h 1631710"/>
              <a:gd name="connsiteX5-235" fmla="*/ 70339 w 2205243"/>
              <a:gd name="connsiteY5-236" fmla="*/ 1294086 h 1631710"/>
              <a:gd name="connsiteX6-237" fmla="*/ 0 w 2205243"/>
              <a:gd name="connsiteY6-238" fmla="*/ 421889 h 1631710"/>
              <a:gd name="connsiteX0-239" fmla="*/ 0 w 2205243"/>
              <a:gd name="connsiteY0-240" fmla="*/ 421889 h 1707267"/>
              <a:gd name="connsiteX1-241" fmla="*/ 759656 w 2205243"/>
              <a:gd name="connsiteY1-242" fmla="*/ 140535 h 1707267"/>
              <a:gd name="connsiteX2-243" fmla="*/ 1547445 w 2205243"/>
              <a:gd name="connsiteY2-244" fmla="*/ 351551 h 1707267"/>
              <a:gd name="connsiteX3-245" fmla="*/ 1702191 w 2205243"/>
              <a:gd name="connsiteY3-246" fmla="*/ 1265951 h 1707267"/>
              <a:gd name="connsiteX4-247" fmla="*/ 942535 w 2205243"/>
              <a:gd name="connsiteY4-248" fmla="*/ 1631710 h 1707267"/>
              <a:gd name="connsiteX5-249" fmla="*/ 70339 w 2205243"/>
              <a:gd name="connsiteY5-250" fmla="*/ 1294086 h 1707267"/>
              <a:gd name="connsiteX6-251" fmla="*/ 0 w 2205243"/>
              <a:gd name="connsiteY6-252" fmla="*/ 421889 h 1707267"/>
              <a:gd name="connsiteX0-253" fmla="*/ 0 w 2205243"/>
              <a:gd name="connsiteY0-254" fmla="*/ 421889 h 1784748"/>
              <a:gd name="connsiteX1-255" fmla="*/ 759656 w 2205243"/>
              <a:gd name="connsiteY1-256" fmla="*/ 140535 h 1784748"/>
              <a:gd name="connsiteX2-257" fmla="*/ 1547445 w 2205243"/>
              <a:gd name="connsiteY2-258" fmla="*/ 351551 h 1784748"/>
              <a:gd name="connsiteX3-259" fmla="*/ 1702191 w 2205243"/>
              <a:gd name="connsiteY3-260" fmla="*/ 1265951 h 1784748"/>
              <a:gd name="connsiteX4-261" fmla="*/ 942535 w 2205243"/>
              <a:gd name="connsiteY4-262" fmla="*/ 1631710 h 1784748"/>
              <a:gd name="connsiteX5-263" fmla="*/ 70339 w 2205243"/>
              <a:gd name="connsiteY5-264" fmla="*/ 1294086 h 1784748"/>
              <a:gd name="connsiteX6-265" fmla="*/ 0 w 2205243"/>
              <a:gd name="connsiteY6-266" fmla="*/ 421889 h 1784748"/>
              <a:gd name="connsiteX0-267" fmla="*/ 0 w 2205243"/>
              <a:gd name="connsiteY0-268" fmla="*/ 421889 h 1786897"/>
              <a:gd name="connsiteX1-269" fmla="*/ 759656 w 2205243"/>
              <a:gd name="connsiteY1-270" fmla="*/ 140535 h 1786897"/>
              <a:gd name="connsiteX2-271" fmla="*/ 1547445 w 2205243"/>
              <a:gd name="connsiteY2-272" fmla="*/ 351551 h 1786897"/>
              <a:gd name="connsiteX3-273" fmla="*/ 1702191 w 2205243"/>
              <a:gd name="connsiteY3-274" fmla="*/ 1265951 h 1786897"/>
              <a:gd name="connsiteX4-275" fmla="*/ 942535 w 2205243"/>
              <a:gd name="connsiteY4-276" fmla="*/ 1631710 h 1786897"/>
              <a:gd name="connsiteX5-277" fmla="*/ 28136 w 2205243"/>
              <a:gd name="connsiteY5-278" fmla="*/ 1308153 h 1786897"/>
              <a:gd name="connsiteX6-279" fmla="*/ 0 w 2205243"/>
              <a:gd name="connsiteY6-280" fmla="*/ 421889 h 1786897"/>
              <a:gd name="connsiteX0-281" fmla="*/ 0 w 2205243"/>
              <a:gd name="connsiteY0-282" fmla="*/ 421889 h 1808739"/>
              <a:gd name="connsiteX1-283" fmla="*/ 759656 w 2205243"/>
              <a:gd name="connsiteY1-284" fmla="*/ 140535 h 1808739"/>
              <a:gd name="connsiteX2-285" fmla="*/ 1547445 w 2205243"/>
              <a:gd name="connsiteY2-286" fmla="*/ 351551 h 1808739"/>
              <a:gd name="connsiteX3-287" fmla="*/ 1702191 w 2205243"/>
              <a:gd name="connsiteY3-288" fmla="*/ 1265951 h 1808739"/>
              <a:gd name="connsiteX4-289" fmla="*/ 942535 w 2205243"/>
              <a:gd name="connsiteY4-290" fmla="*/ 1631710 h 1808739"/>
              <a:gd name="connsiteX5-291" fmla="*/ 28136 w 2205243"/>
              <a:gd name="connsiteY5-292" fmla="*/ 1308153 h 1808739"/>
              <a:gd name="connsiteX6-293" fmla="*/ 0 w 2205243"/>
              <a:gd name="connsiteY6-294" fmla="*/ 421889 h 1808739"/>
              <a:gd name="connsiteX0-295" fmla="*/ 0 w 2205243"/>
              <a:gd name="connsiteY0-296" fmla="*/ 421889 h 1801695"/>
              <a:gd name="connsiteX1-297" fmla="*/ 759656 w 2205243"/>
              <a:gd name="connsiteY1-298" fmla="*/ 140535 h 1801695"/>
              <a:gd name="connsiteX2-299" fmla="*/ 1547445 w 2205243"/>
              <a:gd name="connsiteY2-300" fmla="*/ 351551 h 1801695"/>
              <a:gd name="connsiteX3-301" fmla="*/ 1702191 w 2205243"/>
              <a:gd name="connsiteY3-302" fmla="*/ 1265951 h 1801695"/>
              <a:gd name="connsiteX4-303" fmla="*/ 942535 w 2205243"/>
              <a:gd name="connsiteY4-304" fmla="*/ 1631710 h 1801695"/>
              <a:gd name="connsiteX5-305" fmla="*/ 28136 w 2205243"/>
              <a:gd name="connsiteY5-306" fmla="*/ 1308153 h 1801695"/>
              <a:gd name="connsiteX6-307" fmla="*/ 0 w 2205243"/>
              <a:gd name="connsiteY6-308" fmla="*/ 421889 h 1801695"/>
              <a:gd name="connsiteX0-309" fmla="*/ 0 w 2205243"/>
              <a:gd name="connsiteY0-310" fmla="*/ 421889 h 1801695"/>
              <a:gd name="connsiteX1-311" fmla="*/ 759656 w 2205243"/>
              <a:gd name="connsiteY1-312" fmla="*/ 140535 h 1801695"/>
              <a:gd name="connsiteX2-313" fmla="*/ 1547445 w 2205243"/>
              <a:gd name="connsiteY2-314" fmla="*/ 351551 h 1801695"/>
              <a:gd name="connsiteX3-315" fmla="*/ 1702191 w 2205243"/>
              <a:gd name="connsiteY3-316" fmla="*/ 1265951 h 1801695"/>
              <a:gd name="connsiteX4-317" fmla="*/ 942535 w 2205243"/>
              <a:gd name="connsiteY4-318" fmla="*/ 1631710 h 1801695"/>
              <a:gd name="connsiteX5-319" fmla="*/ 28136 w 2205243"/>
              <a:gd name="connsiteY5-320" fmla="*/ 1308153 h 1801695"/>
              <a:gd name="connsiteX6-321" fmla="*/ 0 w 2205243"/>
              <a:gd name="connsiteY6-322" fmla="*/ 421889 h 1801695"/>
              <a:gd name="connsiteX0-323" fmla="*/ 0 w 2205243"/>
              <a:gd name="connsiteY0-324" fmla="*/ 421889 h 1711922"/>
              <a:gd name="connsiteX1-325" fmla="*/ 759656 w 2205243"/>
              <a:gd name="connsiteY1-326" fmla="*/ 140535 h 1711922"/>
              <a:gd name="connsiteX2-327" fmla="*/ 1547445 w 2205243"/>
              <a:gd name="connsiteY2-328" fmla="*/ 351551 h 1711922"/>
              <a:gd name="connsiteX3-329" fmla="*/ 1702191 w 2205243"/>
              <a:gd name="connsiteY3-330" fmla="*/ 1265951 h 1711922"/>
              <a:gd name="connsiteX4-331" fmla="*/ 942535 w 2205243"/>
              <a:gd name="connsiteY4-332" fmla="*/ 1631710 h 1711922"/>
              <a:gd name="connsiteX5-333" fmla="*/ 28136 w 2205243"/>
              <a:gd name="connsiteY5-334" fmla="*/ 1308153 h 1711922"/>
              <a:gd name="connsiteX6-335" fmla="*/ 0 w 2205243"/>
              <a:gd name="connsiteY6-336" fmla="*/ 421889 h 1711922"/>
              <a:gd name="connsiteX0-337" fmla="*/ 0 w 2205243"/>
              <a:gd name="connsiteY0-338" fmla="*/ 421889 h 1795525"/>
              <a:gd name="connsiteX1-339" fmla="*/ 759656 w 2205243"/>
              <a:gd name="connsiteY1-340" fmla="*/ 140535 h 1795525"/>
              <a:gd name="connsiteX2-341" fmla="*/ 1547445 w 2205243"/>
              <a:gd name="connsiteY2-342" fmla="*/ 351551 h 1795525"/>
              <a:gd name="connsiteX3-343" fmla="*/ 1702191 w 2205243"/>
              <a:gd name="connsiteY3-344" fmla="*/ 1265951 h 1795525"/>
              <a:gd name="connsiteX4-345" fmla="*/ 942535 w 2205243"/>
              <a:gd name="connsiteY4-346" fmla="*/ 1631710 h 1795525"/>
              <a:gd name="connsiteX5-347" fmla="*/ 28136 w 2205243"/>
              <a:gd name="connsiteY5-348" fmla="*/ 1308153 h 1795525"/>
              <a:gd name="connsiteX6-349" fmla="*/ 0 w 2205243"/>
              <a:gd name="connsiteY6-350" fmla="*/ 421889 h 1795525"/>
              <a:gd name="connsiteX0-351" fmla="*/ 0 w 2205243"/>
              <a:gd name="connsiteY0-352" fmla="*/ 421889 h 1751029"/>
              <a:gd name="connsiteX1-353" fmla="*/ 759656 w 2205243"/>
              <a:gd name="connsiteY1-354" fmla="*/ 140535 h 1751029"/>
              <a:gd name="connsiteX2-355" fmla="*/ 1547445 w 2205243"/>
              <a:gd name="connsiteY2-356" fmla="*/ 351551 h 1751029"/>
              <a:gd name="connsiteX3-357" fmla="*/ 1702191 w 2205243"/>
              <a:gd name="connsiteY3-358" fmla="*/ 1265951 h 1751029"/>
              <a:gd name="connsiteX4-359" fmla="*/ 942535 w 2205243"/>
              <a:gd name="connsiteY4-360" fmla="*/ 1631710 h 1751029"/>
              <a:gd name="connsiteX5-361" fmla="*/ 28136 w 2205243"/>
              <a:gd name="connsiteY5-362" fmla="*/ 1308153 h 1751029"/>
              <a:gd name="connsiteX6-363" fmla="*/ 0 w 2205243"/>
              <a:gd name="connsiteY6-364" fmla="*/ 421889 h 1751029"/>
              <a:gd name="connsiteX0-365" fmla="*/ 0 w 2205243"/>
              <a:gd name="connsiteY0-366" fmla="*/ 421889 h 1807298"/>
              <a:gd name="connsiteX1-367" fmla="*/ 759656 w 2205243"/>
              <a:gd name="connsiteY1-368" fmla="*/ 140535 h 1807298"/>
              <a:gd name="connsiteX2-369" fmla="*/ 1547445 w 2205243"/>
              <a:gd name="connsiteY2-370" fmla="*/ 351551 h 1807298"/>
              <a:gd name="connsiteX3-371" fmla="*/ 1702191 w 2205243"/>
              <a:gd name="connsiteY3-372" fmla="*/ 1265951 h 1807298"/>
              <a:gd name="connsiteX4-373" fmla="*/ 942535 w 2205243"/>
              <a:gd name="connsiteY4-374" fmla="*/ 1631710 h 1807298"/>
              <a:gd name="connsiteX5-375" fmla="*/ 28136 w 2205243"/>
              <a:gd name="connsiteY5-376" fmla="*/ 1308153 h 1807298"/>
              <a:gd name="connsiteX6-377" fmla="*/ 0 w 2205243"/>
              <a:gd name="connsiteY6-378" fmla="*/ 421889 h 1807298"/>
              <a:gd name="connsiteX0-379" fmla="*/ 237702 w 2442945"/>
              <a:gd name="connsiteY0-380" fmla="*/ 421889 h 1807298"/>
              <a:gd name="connsiteX1-381" fmla="*/ 997358 w 2442945"/>
              <a:gd name="connsiteY1-382" fmla="*/ 140535 h 1807298"/>
              <a:gd name="connsiteX2-383" fmla="*/ 1785147 w 2442945"/>
              <a:gd name="connsiteY2-384" fmla="*/ 351551 h 1807298"/>
              <a:gd name="connsiteX3-385" fmla="*/ 1939893 w 2442945"/>
              <a:gd name="connsiteY3-386" fmla="*/ 1265951 h 1807298"/>
              <a:gd name="connsiteX4-387" fmla="*/ 1180237 w 2442945"/>
              <a:gd name="connsiteY4-388" fmla="*/ 1631710 h 1807298"/>
              <a:gd name="connsiteX5-389" fmla="*/ 265838 w 2442945"/>
              <a:gd name="connsiteY5-390" fmla="*/ 1308153 h 1807298"/>
              <a:gd name="connsiteX6-391" fmla="*/ 237702 w 2442945"/>
              <a:gd name="connsiteY6-392" fmla="*/ 421889 h 1807298"/>
              <a:gd name="connsiteX0-393" fmla="*/ 342317 w 2547560"/>
              <a:gd name="connsiteY0-394" fmla="*/ 421889 h 1807298"/>
              <a:gd name="connsiteX1-395" fmla="*/ 1101973 w 2547560"/>
              <a:gd name="connsiteY1-396" fmla="*/ 140535 h 1807298"/>
              <a:gd name="connsiteX2-397" fmla="*/ 1889762 w 2547560"/>
              <a:gd name="connsiteY2-398" fmla="*/ 351551 h 1807298"/>
              <a:gd name="connsiteX3-399" fmla="*/ 2044508 w 2547560"/>
              <a:gd name="connsiteY3-400" fmla="*/ 1265951 h 1807298"/>
              <a:gd name="connsiteX4-401" fmla="*/ 1284852 w 2547560"/>
              <a:gd name="connsiteY4-402" fmla="*/ 1631710 h 1807298"/>
              <a:gd name="connsiteX5-403" fmla="*/ 370453 w 2547560"/>
              <a:gd name="connsiteY5-404" fmla="*/ 1308153 h 1807298"/>
              <a:gd name="connsiteX6-405" fmla="*/ 342317 w 2547560"/>
              <a:gd name="connsiteY6-406" fmla="*/ 421889 h 180729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2547560" h="1807298">
                <a:moveTo>
                  <a:pt x="342317" y="421889"/>
                </a:moveTo>
                <a:cubicBezTo>
                  <a:pt x="487684" y="98331"/>
                  <a:pt x="914404" y="27994"/>
                  <a:pt x="1101973" y="140535"/>
                </a:cubicBezTo>
                <a:cubicBezTo>
                  <a:pt x="1477110" y="-197089"/>
                  <a:pt x="1950723" y="154603"/>
                  <a:pt x="1889762" y="351551"/>
                </a:cubicBezTo>
                <a:cubicBezTo>
                  <a:pt x="2841676" y="32683"/>
                  <a:pt x="2640040" y="1401939"/>
                  <a:pt x="2044508" y="1265951"/>
                </a:cubicBezTo>
                <a:cubicBezTo>
                  <a:pt x="1946034" y="1711428"/>
                  <a:pt x="1552139" y="1791144"/>
                  <a:pt x="1284852" y="1631710"/>
                </a:cubicBezTo>
                <a:cubicBezTo>
                  <a:pt x="740902" y="1997469"/>
                  <a:pt x="492373" y="1744249"/>
                  <a:pt x="370453" y="1308153"/>
                </a:cubicBezTo>
                <a:cubicBezTo>
                  <a:pt x="-215701" y="1139341"/>
                  <a:pt x="-14064" y="661039"/>
                  <a:pt x="342317" y="421889"/>
                </a:cubicBezTo>
                <a:close/>
              </a:path>
            </a:pathLst>
          </a:custGeom>
          <a:solidFill>
            <a:srgbClr val="F1FA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957918" y="74603"/>
            <a:ext cx="414568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400" b="1" dirty="0">
                <a:solidFill>
                  <a:schemeClr val="accent1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rPr>
              <a:t>地球当前的状况</a:t>
            </a:r>
            <a:endParaRPr lang="zh-CN" altLang="zh-CN" sz="4400" b="1" dirty="0">
              <a:solidFill>
                <a:schemeClr val="accent1"/>
              </a:solidFill>
              <a:latin typeface="方正卡通简体" panose="03000509000000000000" pitchFamily="65" charset="-122"/>
              <a:ea typeface="方正卡通简体" panose="03000509000000000000" pitchFamily="65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rot="1346690">
            <a:off x="8473988" y="1268923"/>
            <a:ext cx="3577934" cy="25149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文本框 5"/>
          <p:cNvSpPr txBox="1"/>
          <p:nvPr/>
        </p:nvSpPr>
        <p:spPr>
          <a:xfrm>
            <a:off x="970670" y="1594454"/>
            <a:ext cx="441725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b="1" dirty="0">
                <a:solidFill>
                  <a:schemeClr val="tx2"/>
                </a:solidFill>
                <a:latin typeface="华康娃娃体W5" panose="040B0509000000000000" pitchFamily="81" charset="-122"/>
                <a:ea typeface="华康娃娃体W5" panose="040B0509000000000000" pitchFamily="81" charset="-122"/>
              </a:rPr>
              <a:t>提到地球你会想到了什么？</a:t>
            </a:r>
          </a:p>
        </p:txBody>
      </p:sp>
      <p:sp>
        <p:nvSpPr>
          <p:cNvPr id="7" name="文本框 6"/>
          <p:cNvSpPr txBox="1"/>
          <p:nvPr/>
        </p:nvSpPr>
        <p:spPr>
          <a:xfrm rot="20980811">
            <a:off x="970669" y="4102008"/>
            <a:ext cx="2912013" cy="707886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zh-CN" altLang="en-US" sz="4000" dirty="0">
                <a:solidFill>
                  <a:schemeClr val="bg1"/>
                </a:solidFill>
                <a:latin typeface="华康娃娃体W5" panose="040B0509000000000000" pitchFamily="81" charset="-122"/>
                <a:ea typeface="华康娃娃体W5" panose="040B0509000000000000" pitchFamily="81" charset="-122"/>
              </a:rPr>
              <a:t>蓝色的星球</a:t>
            </a:r>
          </a:p>
        </p:txBody>
      </p:sp>
      <p:sp>
        <p:nvSpPr>
          <p:cNvPr id="8" name="文本框 7"/>
          <p:cNvSpPr txBox="1"/>
          <p:nvPr/>
        </p:nvSpPr>
        <p:spPr>
          <a:xfrm rot="228113">
            <a:off x="2606069" y="5285476"/>
            <a:ext cx="2912013" cy="707886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sz="4000" dirty="0">
                <a:solidFill>
                  <a:schemeClr val="bg1"/>
                </a:solidFill>
                <a:latin typeface="华康娃娃体W5" panose="040B0509000000000000" pitchFamily="81" charset="-122"/>
                <a:ea typeface="华康娃娃体W5" panose="040B0509000000000000" pitchFamily="81" charset="-122"/>
              </a:rPr>
              <a:t>灰灰的雾霾</a:t>
            </a:r>
          </a:p>
        </p:txBody>
      </p:sp>
      <p:sp>
        <p:nvSpPr>
          <p:cNvPr id="9" name="文本框 8"/>
          <p:cNvSpPr txBox="1"/>
          <p:nvPr/>
        </p:nvSpPr>
        <p:spPr>
          <a:xfrm rot="1695016">
            <a:off x="4190473" y="4081944"/>
            <a:ext cx="3332110" cy="707886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zh-CN" altLang="en-US" sz="4000" dirty="0">
                <a:solidFill>
                  <a:schemeClr val="bg1"/>
                </a:solidFill>
                <a:latin typeface="华康娃娃体W5" panose="040B0509000000000000" pitchFamily="81" charset="-122"/>
                <a:ea typeface="华康娃娃体W5" panose="040B0509000000000000" pitchFamily="81" charset="-122"/>
              </a:rPr>
              <a:t>各种自然灾害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4" cstate="email"/>
          <a:srcRect/>
          <a:stretch>
            <a:fillRect/>
          </a:stretch>
        </p:blipFill>
        <p:spPr>
          <a:xfrm rot="20033161">
            <a:off x="5926065" y="1373362"/>
            <a:ext cx="1977802" cy="19587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5" cstate="email"/>
          <a:srcRect/>
          <a:stretch>
            <a:fillRect/>
          </a:stretch>
        </p:blipFill>
        <p:spPr>
          <a:xfrm rot="20794585">
            <a:off x="7627331" y="3603033"/>
            <a:ext cx="2999840" cy="24227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3D2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云形 3"/>
          <p:cNvSpPr/>
          <p:nvPr/>
        </p:nvSpPr>
        <p:spPr>
          <a:xfrm>
            <a:off x="-856343" y="5942818"/>
            <a:ext cx="13251766" cy="3137096"/>
          </a:xfrm>
          <a:prstGeom prst="cloud">
            <a:avLst/>
          </a:prstGeom>
          <a:solidFill>
            <a:srgbClr val="F1FAFF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六边形 9"/>
          <p:cNvSpPr/>
          <p:nvPr/>
        </p:nvSpPr>
        <p:spPr>
          <a:xfrm>
            <a:off x="0" y="215264"/>
            <a:ext cx="957918" cy="488121"/>
          </a:xfrm>
          <a:custGeom>
            <a:avLst/>
            <a:gdLst>
              <a:gd name="connsiteX0" fmla="*/ 0 w 2138289"/>
              <a:gd name="connsiteY0" fmla="*/ 562708 h 1125415"/>
              <a:gd name="connsiteX1" fmla="*/ 281354 w 2138289"/>
              <a:gd name="connsiteY1" fmla="*/ 0 h 1125415"/>
              <a:gd name="connsiteX2" fmla="*/ 1856935 w 2138289"/>
              <a:gd name="connsiteY2" fmla="*/ 0 h 1125415"/>
              <a:gd name="connsiteX3" fmla="*/ 2138289 w 2138289"/>
              <a:gd name="connsiteY3" fmla="*/ 562708 h 1125415"/>
              <a:gd name="connsiteX4" fmla="*/ 1856935 w 2138289"/>
              <a:gd name="connsiteY4" fmla="*/ 1125415 h 1125415"/>
              <a:gd name="connsiteX5" fmla="*/ 281354 w 2138289"/>
              <a:gd name="connsiteY5" fmla="*/ 1125415 h 1125415"/>
              <a:gd name="connsiteX6" fmla="*/ 0 w 2138289"/>
              <a:gd name="connsiteY6" fmla="*/ 562708 h 1125415"/>
              <a:gd name="connsiteX0-1" fmla="*/ 0 w 2138289"/>
              <a:gd name="connsiteY0-2" fmla="*/ 576775 h 1139482"/>
              <a:gd name="connsiteX1-3" fmla="*/ 281354 w 2138289"/>
              <a:gd name="connsiteY1-4" fmla="*/ 14067 h 1139482"/>
              <a:gd name="connsiteX2-5" fmla="*/ 1631851 w 2138289"/>
              <a:gd name="connsiteY2-6" fmla="*/ 0 h 1139482"/>
              <a:gd name="connsiteX3-7" fmla="*/ 2138289 w 2138289"/>
              <a:gd name="connsiteY3-8" fmla="*/ 576775 h 1139482"/>
              <a:gd name="connsiteX4-9" fmla="*/ 1856935 w 2138289"/>
              <a:gd name="connsiteY4-10" fmla="*/ 1139482 h 1139482"/>
              <a:gd name="connsiteX5-11" fmla="*/ 281354 w 2138289"/>
              <a:gd name="connsiteY5-12" fmla="*/ 1139482 h 1139482"/>
              <a:gd name="connsiteX6-13" fmla="*/ 0 w 2138289"/>
              <a:gd name="connsiteY6-14" fmla="*/ 576775 h 1139482"/>
              <a:gd name="connsiteX0-15" fmla="*/ 0 w 2138289"/>
              <a:gd name="connsiteY0-16" fmla="*/ 576775 h 1280159"/>
              <a:gd name="connsiteX1-17" fmla="*/ 281354 w 2138289"/>
              <a:gd name="connsiteY1-18" fmla="*/ 14067 h 1280159"/>
              <a:gd name="connsiteX2-19" fmla="*/ 1631851 w 2138289"/>
              <a:gd name="connsiteY2-20" fmla="*/ 0 h 1280159"/>
              <a:gd name="connsiteX3-21" fmla="*/ 2138289 w 2138289"/>
              <a:gd name="connsiteY3-22" fmla="*/ 576775 h 1280159"/>
              <a:gd name="connsiteX4-23" fmla="*/ 1026941 w 2138289"/>
              <a:gd name="connsiteY4-24" fmla="*/ 1280159 h 1280159"/>
              <a:gd name="connsiteX5-25" fmla="*/ 281354 w 2138289"/>
              <a:gd name="connsiteY5-26" fmla="*/ 1139482 h 1280159"/>
              <a:gd name="connsiteX6-27" fmla="*/ 0 w 2138289"/>
              <a:gd name="connsiteY6-28" fmla="*/ 576775 h 1280159"/>
              <a:gd name="connsiteX0-29" fmla="*/ 0 w 1744394"/>
              <a:gd name="connsiteY0-30" fmla="*/ 576775 h 1280159"/>
              <a:gd name="connsiteX1-31" fmla="*/ 281354 w 1744394"/>
              <a:gd name="connsiteY1-32" fmla="*/ 14067 h 1280159"/>
              <a:gd name="connsiteX2-33" fmla="*/ 1631851 w 1744394"/>
              <a:gd name="connsiteY2-34" fmla="*/ 0 h 1280159"/>
              <a:gd name="connsiteX3-35" fmla="*/ 1744394 w 1744394"/>
              <a:gd name="connsiteY3-36" fmla="*/ 900332 h 1280159"/>
              <a:gd name="connsiteX4-37" fmla="*/ 1026941 w 1744394"/>
              <a:gd name="connsiteY4-38" fmla="*/ 1280159 h 1280159"/>
              <a:gd name="connsiteX5-39" fmla="*/ 281354 w 1744394"/>
              <a:gd name="connsiteY5-40" fmla="*/ 1139482 h 1280159"/>
              <a:gd name="connsiteX6-41" fmla="*/ 0 w 1744394"/>
              <a:gd name="connsiteY6-42" fmla="*/ 576775 h 1280159"/>
              <a:gd name="connsiteX0-43" fmla="*/ 0 w 1744394"/>
              <a:gd name="connsiteY0-44" fmla="*/ 576775 h 1280159"/>
              <a:gd name="connsiteX1-45" fmla="*/ 281354 w 1744394"/>
              <a:gd name="connsiteY1-46" fmla="*/ 14067 h 1280159"/>
              <a:gd name="connsiteX2-47" fmla="*/ 1631851 w 1744394"/>
              <a:gd name="connsiteY2-48" fmla="*/ 0 h 1280159"/>
              <a:gd name="connsiteX3-49" fmla="*/ 1744394 w 1744394"/>
              <a:gd name="connsiteY3-50" fmla="*/ 900332 h 1280159"/>
              <a:gd name="connsiteX4-51" fmla="*/ 1026941 w 1744394"/>
              <a:gd name="connsiteY4-52" fmla="*/ 1280159 h 1280159"/>
              <a:gd name="connsiteX5-53" fmla="*/ 154745 w 1744394"/>
              <a:gd name="connsiteY5-54" fmla="*/ 942535 h 1280159"/>
              <a:gd name="connsiteX6-55" fmla="*/ 0 w 1744394"/>
              <a:gd name="connsiteY6-56" fmla="*/ 576775 h 1280159"/>
              <a:gd name="connsiteX0-57" fmla="*/ 0 w 1744394"/>
              <a:gd name="connsiteY0-58" fmla="*/ 717453 h 1420837"/>
              <a:gd name="connsiteX1-59" fmla="*/ 773724 w 1744394"/>
              <a:gd name="connsiteY1-60" fmla="*/ 0 h 1420837"/>
              <a:gd name="connsiteX2-61" fmla="*/ 1631851 w 1744394"/>
              <a:gd name="connsiteY2-62" fmla="*/ 140678 h 1420837"/>
              <a:gd name="connsiteX3-63" fmla="*/ 1744394 w 1744394"/>
              <a:gd name="connsiteY3-64" fmla="*/ 1041010 h 1420837"/>
              <a:gd name="connsiteX4-65" fmla="*/ 1026941 w 1744394"/>
              <a:gd name="connsiteY4-66" fmla="*/ 1420837 h 1420837"/>
              <a:gd name="connsiteX5-67" fmla="*/ 154745 w 1744394"/>
              <a:gd name="connsiteY5-68" fmla="*/ 1083213 h 1420837"/>
              <a:gd name="connsiteX6-69" fmla="*/ 0 w 1744394"/>
              <a:gd name="connsiteY6-70" fmla="*/ 717453 h 1420837"/>
              <a:gd name="connsiteX0-71" fmla="*/ 0 w 1659988"/>
              <a:gd name="connsiteY0-72" fmla="*/ 211016 h 1420837"/>
              <a:gd name="connsiteX1-73" fmla="*/ 689318 w 1659988"/>
              <a:gd name="connsiteY1-74" fmla="*/ 0 h 1420837"/>
              <a:gd name="connsiteX2-75" fmla="*/ 1547445 w 1659988"/>
              <a:gd name="connsiteY2-76" fmla="*/ 140678 h 1420837"/>
              <a:gd name="connsiteX3-77" fmla="*/ 1659988 w 1659988"/>
              <a:gd name="connsiteY3-78" fmla="*/ 1041010 h 1420837"/>
              <a:gd name="connsiteX4-79" fmla="*/ 942535 w 1659988"/>
              <a:gd name="connsiteY4-80" fmla="*/ 1420837 h 1420837"/>
              <a:gd name="connsiteX5-81" fmla="*/ 70339 w 1659988"/>
              <a:gd name="connsiteY5-82" fmla="*/ 1083213 h 1420837"/>
              <a:gd name="connsiteX6-83" fmla="*/ 0 w 1659988"/>
              <a:gd name="connsiteY6-84" fmla="*/ 211016 h 1420837"/>
              <a:gd name="connsiteX0-85" fmla="*/ 0 w 1659988"/>
              <a:gd name="connsiteY0-86" fmla="*/ 211016 h 1420837"/>
              <a:gd name="connsiteX1-87" fmla="*/ 689318 w 1659988"/>
              <a:gd name="connsiteY1-88" fmla="*/ 0 h 1420837"/>
              <a:gd name="connsiteX2-89" fmla="*/ 1547445 w 1659988"/>
              <a:gd name="connsiteY2-90" fmla="*/ 140678 h 1420837"/>
              <a:gd name="connsiteX3-91" fmla="*/ 1659988 w 1659988"/>
              <a:gd name="connsiteY3-92" fmla="*/ 1041010 h 1420837"/>
              <a:gd name="connsiteX4-93" fmla="*/ 942535 w 1659988"/>
              <a:gd name="connsiteY4-94" fmla="*/ 1420837 h 1420837"/>
              <a:gd name="connsiteX5-95" fmla="*/ 70339 w 1659988"/>
              <a:gd name="connsiteY5-96" fmla="*/ 1083213 h 1420837"/>
              <a:gd name="connsiteX6-97" fmla="*/ 0 w 1659988"/>
              <a:gd name="connsiteY6-98" fmla="*/ 211016 h 1420837"/>
              <a:gd name="connsiteX0-99" fmla="*/ 0 w 1659988"/>
              <a:gd name="connsiteY0-100" fmla="*/ 211016 h 1420837"/>
              <a:gd name="connsiteX1-101" fmla="*/ 689318 w 1659988"/>
              <a:gd name="connsiteY1-102" fmla="*/ 0 h 1420837"/>
              <a:gd name="connsiteX2-103" fmla="*/ 1547445 w 1659988"/>
              <a:gd name="connsiteY2-104" fmla="*/ 140678 h 1420837"/>
              <a:gd name="connsiteX3-105" fmla="*/ 1659988 w 1659988"/>
              <a:gd name="connsiteY3-106" fmla="*/ 1041010 h 1420837"/>
              <a:gd name="connsiteX4-107" fmla="*/ 942535 w 1659988"/>
              <a:gd name="connsiteY4-108" fmla="*/ 1420837 h 1420837"/>
              <a:gd name="connsiteX5-109" fmla="*/ 70339 w 1659988"/>
              <a:gd name="connsiteY5-110" fmla="*/ 1083213 h 1420837"/>
              <a:gd name="connsiteX6-111" fmla="*/ 0 w 1659988"/>
              <a:gd name="connsiteY6-112" fmla="*/ 211016 h 1420837"/>
              <a:gd name="connsiteX0-113" fmla="*/ 0 w 1659988"/>
              <a:gd name="connsiteY0-114" fmla="*/ 316298 h 1526119"/>
              <a:gd name="connsiteX1-115" fmla="*/ 689318 w 1659988"/>
              <a:gd name="connsiteY1-116" fmla="*/ 105282 h 1526119"/>
              <a:gd name="connsiteX2-117" fmla="*/ 1547445 w 1659988"/>
              <a:gd name="connsiteY2-118" fmla="*/ 245960 h 1526119"/>
              <a:gd name="connsiteX3-119" fmla="*/ 1659988 w 1659988"/>
              <a:gd name="connsiteY3-120" fmla="*/ 1146292 h 1526119"/>
              <a:gd name="connsiteX4-121" fmla="*/ 942535 w 1659988"/>
              <a:gd name="connsiteY4-122" fmla="*/ 1526119 h 1526119"/>
              <a:gd name="connsiteX5-123" fmla="*/ 70339 w 1659988"/>
              <a:gd name="connsiteY5-124" fmla="*/ 1188495 h 1526119"/>
              <a:gd name="connsiteX6-125" fmla="*/ 0 w 1659988"/>
              <a:gd name="connsiteY6-126" fmla="*/ 316298 h 1526119"/>
              <a:gd name="connsiteX0-127" fmla="*/ 0 w 1659988"/>
              <a:gd name="connsiteY0-128" fmla="*/ 368602 h 1578423"/>
              <a:gd name="connsiteX1-129" fmla="*/ 759656 w 1659988"/>
              <a:gd name="connsiteY1-130" fmla="*/ 87248 h 1578423"/>
              <a:gd name="connsiteX2-131" fmla="*/ 1547445 w 1659988"/>
              <a:gd name="connsiteY2-132" fmla="*/ 298264 h 1578423"/>
              <a:gd name="connsiteX3-133" fmla="*/ 1659988 w 1659988"/>
              <a:gd name="connsiteY3-134" fmla="*/ 1198596 h 1578423"/>
              <a:gd name="connsiteX4-135" fmla="*/ 942535 w 1659988"/>
              <a:gd name="connsiteY4-136" fmla="*/ 1578423 h 1578423"/>
              <a:gd name="connsiteX5-137" fmla="*/ 70339 w 1659988"/>
              <a:gd name="connsiteY5-138" fmla="*/ 1240799 h 1578423"/>
              <a:gd name="connsiteX6-139" fmla="*/ 0 w 1659988"/>
              <a:gd name="connsiteY6-140" fmla="*/ 368602 h 1578423"/>
              <a:gd name="connsiteX0-141" fmla="*/ 0 w 1659988"/>
              <a:gd name="connsiteY0-142" fmla="*/ 331411 h 1541232"/>
              <a:gd name="connsiteX1-143" fmla="*/ 759656 w 1659988"/>
              <a:gd name="connsiteY1-144" fmla="*/ 50057 h 1541232"/>
              <a:gd name="connsiteX2-145" fmla="*/ 1547445 w 1659988"/>
              <a:gd name="connsiteY2-146" fmla="*/ 261073 h 1541232"/>
              <a:gd name="connsiteX3-147" fmla="*/ 1659988 w 1659988"/>
              <a:gd name="connsiteY3-148" fmla="*/ 1161405 h 1541232"/>
              <a:gd name="connsiteX4-149" fmla="*/ 942535 w 1659988"/>
              <a:gd name="connsiteY4-150" fmla="*/ 1541232 h 1541232"/>
              <a:gd name="connsiteX5-151" fmla="*/ 70339 w 1659988"/>
              <a:gd name="connsiteY5-152" fmla="*/ 1203608 h 1541232"/>
              <a:gd name="connsiteX6-153" fmla="*/ 0 w 1659988"/>
              <a:gd name="connsiteY6-154" fmla="*/ 331411 h 1541232"/>
              <a:gd name="connsiteX0-155" fmla="*/ 0 w 1659988"/>
              <a:gd name="connsiteY0-156" fmla="*/ 400765 h 1610586"/>
              <a:gd name="connsiteX1-157" fmla="*/ 759656 w 1659988"/>
              <a:gd name="connsiteY1-158" fmla="*/ 119411 h 1610586"/>
              <a:gd name="connsiteX2-159" fmla="*/ 1547445 w 1659988"/>
              <a:gd name="connsiteY2-160" fmla="*/ 330427 h 1610586"/>
              <a:gd name="connsiteX3-161" fmla="*/ 1659988 w 1659988"/>
              <a:gd name="connsiteY3-162" fmla="*/ 1230759 h 1610586"/>
              <a:gd name="connsiteX4-163" fmla="*/ 942535 w 1659988"/>
              <a:gd name="connsiteY4-164" fmla="*/ 1610586 h 1610586"/>
              <a:gd name="connsiteX5-165" fmla="*/ 70339 w 1659988"/>
              <a:gd name="connsiteY5-166" fmla="*/ 1272962 h 1610586"/>
              <a:gd name="connsiteX6-167" fmla="*/ 0 w 1659988"/>
              <a:gd name="connsiteY6-168" fmla="*/ 400765 h 1610586"/>
              <a:gd name="connsiteX0-169" fmla="*/ 0 w 1659988"/>
              <a:gd name="connsiteY0-170" fmla="*/ 421889 h 1631710"/>
              <a:gd name="connsiteX1-171" fmla="*/ 759656 w 1659988"/>
              <a:gd name="connsiteY1-172" fmla="*/ 140535 h 1631710"/>
              <a:gd name="connsiteX2-173" fmla="*/ 1547445 w 1659988"/>
              <a:gd name="connsiteY2-174" fmla="*/ 351551 h 1631710"/>
              <a:gd name="connsiteX3-175" fmla="*/ 1659988 w 1659988"/>
              <a:gd name="connsiteY3-176" fmla="*/ 1251883 h 1631710"/>
              <a:gd name="connsiteX4-177" fmla="*/ 942535 w 1659988"/>
              <a:gd name="connsiteY4-178" fmla="*/ 1631710 h 1631710"/>
              <a:gd name="connsiteX5-179" fmla="*/ 70339 w 1659988"/>
              <a:gd name="connsiteY5-180" fmla="*/ 1294086 h 1631710"/>
              <a:gd name="connsiteX6-181" fmla="*/ 0 w 1659988"/>
              <a:gd name="connsiteY6-182" fmla="*/ 421889 h 1631710"/>
              <a:gd name="connsiteX0-183" fmla="*/ 0 w 1992538"/>
              <a:gd name="connsiteY0-184" fmla="*/ 421889 h 1631710"/>
              <a:gd name="connsiteX1-185" fmla="*/ 759656 w 1992538"/>
              <a:gd name="connsiteY1-186" fmla="*/ 140535 h 1631710"/>
              <a:gd name="connsiteX2-187" fmla="*/ 1547445 w 1992538"/>
              <a:gd name="connsiteY2-188" fmla="*/ 351551 h 1631710"/>
              <a:gd name="connsiteX3-189" fmla="*/ 1659988 w 1992538"/>
              <a:gd name="connsiteY3-190" fmla="*/ 1251883 h 1631710"/>
              <a:gd name="connsiteX4-191" fmla="*/ 942535 w 1992538"/>
              <a:gd name="connsiteY4-192" fmla="*/ 1631710 h 1631710"/>
              <a:gd name="connsiteX5-193" fmla="*/ 70339 w 1992538"/>
              <a:gd name="connsiteY5-194" fmla="*/ 1294086 h 1631710"/>
              <a:gd name="connsiteX6-195" fmla="*/ 0 w 1992538"/>
              <a:gd name="connsiteY6-196" fmla="*/ 421889 h 1631710"/>
              <a:gd name="connsiteX0-197" fmla="*/ 0 w 2005025"/>
              <a:gd name="connsiteY0-198" fmla="*/ 421889 h 1631710"/>
              <a:gd name="connsiteX1-199" fmla="*/ 759656 w 2005025"/>
              <a:gd name="connsiteY1-200" fmla="*/ 140535 h 1631710"/>
              <a:gd name="connsiteX2-201" fmla="*/ 1547445 w 2005025"/>
              <a:gd name="connsiteY2-202" fmla="*/ 351551 h 1631710"/>
              <a:gd name="connsiteX3-203" fmla="*/ 1702191 w 2005025"/>
              <a:gd name="connsiteY3-204" fmla="*/ 1265951 h 1631710"/>
              <a:gd name="connsiteX4-205" fmla="*/ 942535 w 2005025"/>
              <a:gd name="connsiteY4-206" fmla="*/ 1631710 h 1631710"/>
              <a:gd name="connsiteX5-207" fmla="*/ 70339 w 2005025"/>
              <a:gd name="connsiteY5-208" fmla="*/ 1294086 h 1631710"/>
              <a:gd name="connsiteX6-209" fmla="*/ 0 w 2005025"/>
              <a:gd name="connsiteY6-210" fmla="*/ 421889 h 1631710"/>
              <a:gd name="connsiteX0-211" fmla="*/ 0 w 2205243"/>
              <a:gd name="connsiteY0-212" fmla="*/ 421889 h 1631710"/>
              <a:gd name="connsiteX1-213" fmla="*/ 759656 w 2205243"/>
              <a:gd name="connsiteY1-214" fmla="*/ 140535 h 1631710"/>
              <a:gd name="connsiteX2-215" fmla="*/ 1547445 w 2205243"/>
              <a:gd name="connsiteY2-216" fmla="*/ 351551 h 1631710"/>
              <a:gd name="connsiteX3-217" fmla="*/ 1702191 w 2205243"/>
              <a:gd name="connsiteY3-218" fmla="*/ 1265951 h 1631710"/>
              <a:gd name="connsiteX4-219" fmla="*/ 942535 w 2205243"/>
              <a:gd name="connsiteY4-220" fmla="*/ 1631710 h 1631710"/>
              <a:gd name="connsiteX5-221" fmla="*/ 70339 w 2205243"/>
              <a:gd name="connsiteY5-222" fmla="*/ 1294086 h 1631710"/>
              <a:gd name="connsiteX6-223" fmla="*/ 0 w 2205243"/>
              <a:gd name="connsiteY6-224" fmla="*/ 421889 h 1631710"/>
              <a:gd name="connsiteX0-225" fmla="*/ 0 w 2205243"/>
              <a:gd name="connsiteY0-226" fmla="*/ 421889 h 1631710"/>
              <a:gd name="connsiteX1-227" fmla="*/ 759656 w 2205243"/>
              <a:gd name="connsiteY1-228" fmla="*/ 140535 h 1631710"/>
              <a:gd name="connsiteX2-229" fmla="*/ 1547445 w 2205243"/>
              <a:gd name="connsiteY2-230" fmla="*/ 351551 h 1631710"/>
              <a:gd name="connsiteX3-231" fmla="*/ 1702191 w 2205243"/>
              <a:gd name="connsiteY3-232" fmla="*/ 1265951 h 1631710"/>
              <a:gd name="connsiteX4-233" fmla="*/ 942535 w 2205243"/>
              <a:gd name="connsiteY4-234" fmla="*/ 1631710 h 1631710"/>
              <a:gd name="connsiteX5-235" fmla="*/ 70339 w 2205243"/>
              <a:gd name="connsiteY5-236" fmla="*/ 1294086 h 1631710"/>
              <a:gd name="connsiteX6-237" fmla="*/ 0 w 2205243"/>
              <a:gd name="connsiteY6-238" fmla="*/ 421889 h 1631710"/>
              <a:gd name="connsiteX0-239" fmla="*/ 0 w 2205243"/>
              <a:gd name="connsiteY0-240" fmla="*/ 421889 h 1707267"/>
              <a:gd name="connsiteX1-241" fmla="*/ 759656 w 2205243"/>
              <a:gd name="connsiteY1-242" fmla="*/ 140535 h 1707267"/>
              <a:gd name="connsiteX2-243" fmla="*/ 1547445 w 2205243"/>
              <a:gd name="connsiteY2-244" fmla="*/ 351551 h 1707267"/>
              <a:gd name="connsiteX3-245" fmla="*/ 1702191 w 2205243"/>
              <a:gd name="connsiteY3-246" fmla="*/ 1265951 h 1707267"/>
              <a:gd name="connsiteX4-247" fmla="*/ 942535 w 2205243"/>
              <a:gd name="connsiteY4-248" fmla="*/ 1631710 h 1707267"/>
              <a:gd name="connsiteX5-249" fmla="*/ 70339 w 2205243"/>
              <a:gd name="connsiteY5-250" fmla="*/ 1294086 h 1707267"/>
              <a:gd name="connsiteX6-251" fmla="*/ 0 w 2205243"/>
              <a:gd name="connsiteY6-252" fmla="*/ 421889 h 1707267"/>
              <a:gd name="connsiteX0-253" fmla="*/ 0 w 2205243"/>
              <a:gd name="connsiteY0-254" fmla="*/ 421889 h 1784748"/>
              <a:gd name="connsiteX1-255" fmla="*/ 759656 w 2205243"/>
              <a:gd name="connsiteY1-256" fmla="*/ 140535 h 1784748"/>
              <a:gd name="connsiteX2-257" fmla="*/ 1547445 w 2205243"/>
              <a:gd name="connsiteY2-258" fmla="*/ 351551 h 1784748"/>
              <a:gd name="connsiteX3-259" fmla="*/ 1702191 w 2205243"/>
              <a:gd name="connsiteY3-260" fmla="*/ 1265951 h 1784748"/>
              <a:gd name="connsiteX4-261" fmla="*/ 942535 w 2205243"/>
              <a:gd name="connsiteY4-262" fmla="*/ 1631710 h 1784748"/>
              <a:gd name="connsiteX5-263" fmla="*/ 70339 w 2205243"/>
              <a:gd name="connsiteY5-264" fmla="*/ 1294086 h 1784748"/>
              <a:gd name="connsiteX6-265" fmla="*/ 0 w 2205243"/>
              <a:gd name="connsiteY6-266" fmla="*/ 421889 h 1784748"/>
              <a:gd name="connsiteX0-267" fmla="*/ 0 w 2205243"/>
              <a:gd name="connsiteY0-268" fmla="*/ 421889 h 1786897"/>
              <a:gd name="connsiteX1-269" fmla="*/ 759656 w 2205243"/>
              <a:gd name="connsiteY1-270" fmla="*/ 140535 h 1786897"/>
              <a:gd name="connsiteX2-271" fmla="*/ 1547445 w 2205243"/>
              <a:gd name="connsiteY2-272" fmla="*/ 351551 h 1786897"/>
              <a:gd name="connsiteX3-273" fmla="*/ 1702191 w 2205243"/>
              <a:gd name="connsiteY3-274" fmla="*/ 1265951 h 1786897"/>
              <a:gd name="connsiteX4-275" fmla="*/ 942535 w 2205243"/>
              <a:gd name="connsiteY4-276" fmla="*/ 1631710 h 1786897"/>
              <a:gd name="connsiteX5-277" fmla="*/ 28136 w 2205243"/>
              <a:gd name="connsiteY5-278" fmla="*/ 1308153 h 1786897"/>
              <a:gd name="connsiteX6-279" fmla="*/ 0 w 2205243"/>
              <a:gd name="connsiteY6-280" fmla="*/ 421889 h 1786897"/>
              <a:gd name="connsiteX0-281" fmla="*/ 0 w 2205243"/>
              <a:gd name="connsiteY0-282" fmla="*/ 421889 h 1808739"/>
              <a:gd name="connsiteX1-283" fmla="*/ 759656 w 2205243"/>
              <a:gd name="connsiteY1-284" fmla="*/ 140535 h 1808739"/>
              <a:gd name="connsiteX2-285" fmla="*/ 1547445 w 2205243"/>
              <a:gd name="connsiteY2-286" fmla="*/ 351551 h 1808739"/>
              <a:gd name="connsiteX3-287" fmla="*/ 1702191 w 2205243"/>
              <a:gd name="connsiteY3-288" fmla="*/ 1265951 h 1808739"/>
              <a:gd name="connsiteX4-289" fmla="*/ 942535 w 2205243"/>
              <a:gd name="connsiteY4-290" fmla="*/ 1631710 h 1808739"/>
              <a:gd name="connsiteX5-291" fmla="*/ 28136 w 2205243"/>
              <a:gd name="connsiteY5-292" fmla="*/ 1308153 h 1808739"/>
              <a:gd name="connsiteX6-293" fmla="*/ 0 w 2205243"/>
              <a:gd name="connsiteY6-294" fmla="*/ 421889 h 1808739"/>
              <a:gd name="connsiteX0-295" fmla="*/ 0 w 2205243"/>
              <a:gd name="connsiteY0-296" fmla="*/ 421889 h 1801695"/>
              <a:gd name="connsiteX1-297" fmla="*/ 759656 w 2205243"/>
              <a:gd name="connsiteY1-298" fmla="*/ 140535 h 1801695"/>
              <a:gd name="connsiteX2-299" fmla="*/ 1547445 w 2205243"/>
              <a:gd name="connsiteY2-300" fmla="*/ 351551 h 1801695"/>
              <a:gd name="connsiteX3-301" fmla="*/ 1702191 w 2205243"/>
              <a:gd name="connsiteY3-302" fmla="*/ 1265951 h 1801695"/>
              <a:gd name="connsiteX4-303" fmla="*/ 942535 w 2205243"/>
              <a:gd name="connsiteY4-304" fmla="*/ 1631710 h 1801695"/>
              <a:gd name="connsiteX5-305" fmla="*/ 28136 w 2205243"/>
              <a:gd name="connsiteY5-306" fmla="*/ 1308153 h 1801695"/>
              <a:gd name="connsiteX6-307" fmla="*/ 0 w 2205243"/>
              <a:gd name="connsiteY6-308" fmla="*/ 421889 h 1801695"/>
              <a:gd name="connsiteX0-309" fmla="*/ 0 w 2205243"/>
              <a:gd name="connsiteY0-310" fmla="*/ 421889 h 1801695"/>
              <a:gd name="connsiteX1-311" fmla="*/ 759656 w 2205243"/>
              <a:gd name="connsiteY1-312" fmla="*/ 140535 h 1801695"/>
              <a:gd name="connsiteX2-313" fmla="*/ 1547445 w 2205243"/>
              <a:gd name="connsiteY2-314" fmla="*/ 351551 h 1801695"/>
              <a:gd name="connsiteX3-315" fmla="*/ 1702191 w 2205243"/>
              <a:gd name="connsiteY3-316" fmla="*/ 1265951 h 1801695"/>
              <a:gd name="connsiteX4-317" fmla="*/ 942535 w 2205243"/>
              <a:gd name="connsiteY4-318" fmla="*/ 1631710 h 1801695"/>
              <a:gd name="connsiteX5-319" fmla="*/ 28136 w 2205243"/>
              <a:gd name="connsiteY5-320" fmla="*/ 1308153 h 1801695"/>
              <a:gd name="connsiteX6-321" fmla="*/ 0 w 2205243"/>
              <a:gd name="connsiteY6-322" fmla="*/ 421889 h 1801695"/>
              <a:gd name="connsiteX0-323" fmla="*/ 0 w 2205243"/>
              <a:gd name="connsiteY0-324" fmla="*/ 421889 h 1711922"/>
              <a:gd name="connsiteX1-325" fmla="*/ 759656 w 2205243"/>
              <a:gd name="connsiteY1-326" fmla="*/ 140535 h 1711922"/>
              <a:gd name="connsiteX2-327" fmla="*/ 1547445 w 2205243"/>
              <a:gd name="connsiteY2-328" fmla="*/ 351551 h 1711922"/>
              <a:gd name="connsiteX3-329" fmla="*/ 1702191 w 2205243"/>
              <a:gd name="connsiteY3-330" fmla="*/ 1265951 h 1711922"/>
              <a:gd name="connsiteX4-331" fmla="*/ 942535 w 2205243"/>
              <a:gd name="connsiteY4-332" fmla="*/ 1631710 h 1711922"/>
              <a:gd name="connsiteX5-333" fmla="*/ 28136 w 2205243"/>
              <a:gd name="connsiteY5-334" fmla="*/ 1308153 h 1711922"/>
              <a:gd name="connsiteX6-335" fmla="*/ 0 w 2205243"/>
              <a:gd name="connsiteY6-336" fmla="*/ 421889 h 1711922"/>
              <a:gd name="connsiteX0-337" fmla="*/ 0 w 2205243"/>
              <a:gd name="connsiteY0-338" fmla="*/ 421889 h 1795525"/>
              <a:gd name="connsiteX1-339" fmla="*/ 759656 w 2205243"/>
              <a:gd name="connsiteY1-340" fmla="*/ 140535 h 1795525"/>
              <a:gd name="connsiteX2-341" fmla="*/ 1547445 w 2205243"/>
              <a:gd name="connsiteY2-342" fmla="*/ 351551 h 1795525"/>
              <a:gd name="connsiteX3-343" fmla="*/ 1702191 w 2205243"/>
              <a:gd name="connsiteY3-344" fmla="*/ 1265951 h 1795525"/>
              <a:gd name="connsiteX4-345" fmla="*/ 942535 w 2205243"/>
              <a:gd name="connsiteY4-346" fmla="*/ 1631710 h 1795525"/>
              <a:gd name="connsiteX5-347" fmla="*/ 28136 w 2205243"/>
              <a:gd name="connsiteY5-348" fmla="*/ 1308153 h 1795525"/>
              <a:gd name="connsiteX6-349" fmla="*/ 0 w 2205243"/>
              <a:gd name="connsiteY6-350" fmla="*/ 421889 h 1795525"/>
              <a:gd name="connsiteX0-351" fmla="*/ 0 w 2205243"/>
              <a:gd name="connsiteY0-352" fmla="*/ 421889 h 1751029"/>
              <a:gd name="connsiteX1-353" fmla="*/ 759656 w 2205243"/>
              <a:gd name="connsiteY1-354" fmla="*/ 140535 h 1751029"/>
              <a:gd name="connsiteX2-355" fmla="*/ 1547445 w 2205243"/>
              <a:gd name="connsiteY2-356" fmla="*/ 351551 h 1751029"/>
              <a:gd name="connsiteX3-357" fmla="*/ 1702191 w 2205243"/>
              <a:gd name="connsiteY3-358" fmla="*/ 1265951 h 1751029"/>
              <a:gd name="connsiteX4-359" fmla="*/ 942535 w 2205243"/>
              <a:gd name="connsiteY4-360" fmla="*/ 1631710 h 1751029"/>
              <a:gd name="connsiteX5-361" fmla="*/ 28136 w 2205243"/>
              <a:gd name="connsiteY5-362" fmla="*/ 1308153 h 1751029"/>
              <a:gd name="connsiteX6-363" fmla="*/ 0 w 2205243"/>
              <a:gd name="connsiteY6-364" fmla="*/ 421889 h 1751029"/>
              <a:gd name="connsiteX0-365" fmla="*/ 0 w 2205243"/>
              <a:gd name="connsiteY0-366" fmla="*/ 421889 h 1807298"/>
              <a:gd name="connsiteX1-367" fmla="*/ 759656 w 2205243"/>
              <a:gd name="connsiteY1-368" fmla="*/ 140535 h 1807298"/>
              <a:gd name="connsiteX2-369" fmla="*/ 1547445 w 2205243"/>
              <a:gd name="connsiteY2-370" fmla="*/ 351551 h 1807298"/>
              <a:gd name="connsiteX3-371" fmla="*/ 1702191 w 2205243"/>
              <a:gd name="connsiteY3-372" fmla="*/ 1265951 h 1807298"/>
              <a:gd name="connsiteX4-373" fmla="*/ 942535 w 2205243"/>
              <a:gd name="connsiteY4-374" fmla="*/ 1631710 h 1807298"/>
              <a:gd name="connsiteX5-375" fmla="*/ 28136 w 2205243"/>
              <a:gd name="connsiteY5-376" fmla="*/ 1308153 h 1807298"/>
              <a:gd name="connsiteX6-377" fmla="*/ 0 w 2205243"/>
              <a:gd name="connsiteY6-378" fmla="*/ 421889 h 1807298"/>
              <a:gd name="connsiteX0-379" fmla="*/ 237702 w 2442945"/>
              <a:gd name="connsiteY0-380" fmla="*/ 421889 h 1807298"/>
              <a:gd name="connsiteX1-381" fmla="*/ 997358 w 2442945"/>
              <a:gd name="connsiteY1-382" fmla="*/ 140535 h 1807298"/>
              <a:gd name="connsiteX2-383" fmla="*/ 1785147 w 2442945"/>
              <a:gd name="connsiteY2-384" fmla="*/ 351551 h 1807298"/>
              <a:gd name="connsiteX3-385" fmla="*/ 1939893 w 2442945"/>
              <a:gd name="connsiteY3-386" fmla="*/ 1265951 h 1807298"/>
              <a:gd name="connsiteX4-387" fmla="*/ 1180237 w 2442945"/>
              <a:gd name="connsiteY4-388" fmla="*/ 1631710 h 1807298"/>
              <a:gd name="connsiteX5-389" fmla="*/ 265838 w 2442945"/>
              <a:gd name="connsiteY5-390" fmla="*/ 1308153 h 1807298"/>
              <a:gd name="connsiteX6-391" fmla="*/ 237702 w 2442945"/>
              <a:gd name="connsiteY6-392" fmla="*/ 421889 h 1807298"/>
              <a:gd name="connsiteX0-393" fmla="*/ 342317 w 2547560"/>
              <a:gd name="connsiteY0-394" fmla="*/ 421889 h 1807298"/>
              <a:gd name="connsiteX1-395" fmla="*/ 1101973 w 2547560"/>
              <a:gd name="connsiteY1-396" fmla="*/ 140535 h 1807298"/>
              <a:gd name="connsiteX2-397" fmla="*/ 1889762 w 2547560"/>
              <a:gd name="connsiteY2-398" fmla="*/ 351551 h 1807298"/>
              <a:gd name="connsiteX3-399" fmla="*/ 2044508 w 2547560"/>
              <a:gd name="connsiteY3-400" fmla="*/ 1265951 h 1807298"/>
              <a:gd name="connsiteX4-401" fmla="*/ 1284852 w 2547560"/>
              <a:gd name="connsiteY4-402" fmla="*/ 1631710 h 1807298"/>
              <a:gd name="connsiteX5-403" fmla="*/ 370453 w 2547560"/>
              <a:gd name="connsiteY5-404" fmla="*/ 1308153 h 1807298"/>
              <a:gd name="connsiteX6-405" fmla="*/ 342317 w 2547560"/>
              <a:gd name="connsiteY6-406" fmla="*/ 421889 h 180729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2547560" h="1807298">
                <a:moveTo>
                  <a:pt x="342317" y="421889"/>
                </a:moveTo>
                <a:cubicBezTo>
                  <a:pt x="487684" y="98331"/>
                  <a:pt x="914404" y="27994"/>
                  <a:pt x="1101973" y="140535"/>
                </a:cubicBezTo>
                <a:cubicBezTo>
                  <a:pt x="1477110" y="-197089"/>
                  <a:pt x="1950723" y="154603"/>
                  <a:pt x="1889762" y="351551"/>
                </a:cubicBezTo>
                <a:cubicBezTo>
                  <a:pt x="2841676" y="32683"/>
                  <a:pt x="2640040" y="1401939"/>
                  <a:pt x="2044508" y="1265951"/>
                </a:cubicBezTo>
                <a:cubicBezTo>
                  <a:pt x="1946034" y="1711428"/>
                  <a:pt x="1552139" y="1791144"/>
                  <a:pt x="1284852" y="1631710"/>
                </a:cubicBezTo>
                <a:cubicBezTo>
                  <a:pt x="740902" y="1997469"/>
                  <a:pt x="492373" y="1744249"/>
                  <a:pt x="370453" y="1308153"/>
                </a:cubicBezTo>
                <a:cubicBezTo>
                  <a:pt x="-215701" y="1139341"/>
                  <a:pt x="-14064" y="661039"/>
                  <a:pt x="342317" y="421889"/>
                </a:cubicBezTo>
                <a:close/>
              </a:path>
            </a:pathLst>
          </a:custGeom>
          <a:solidFill>
            <a:srgbClr val="F1FA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957918" y="74603"/>
            <a:ext cx="414568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400" b="1" dirty="0">
                <a:solidFill>
                  <a:schemeClr val="accent1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rPr>
              <a:t>地球当前的状况</a:t>
            </a:r>
            <a:endParaRPr lang="zh-CN" altLang="zh-CN" sz="4400" b="1" dirty="0">
              <a:solidFill>
                <a:schemeClr val="accent1"/>
              </a:solidFill>
              <a:latin typeface="方正卡通简体" panose="03000509000000000000" pitchFamily="65" charset="-122"/>
              <a:ea typeface="方正卡通简体" panose="03000509000000000000" pitchFamily="65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059298" y="1934878"/>
            <a:ext cx="2401691" cy="15610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629514" y="2458246"/>
            <a:ext cx="2401691" cy="15610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5199730" y="2981615"/>
            <a:ext cx="2401691" cy="15610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6769945" y="3504983"/>
            <a:ext cx="2401692" cy="15610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7" cstate="email"/>
          <a:srcRect/>
          <a:stretch>
            <a:fillRect/>
          </a:stretch>
        </p:blipFill>
        <p:spPr>
          <a:xfrm>
            <a:off x="8340162" y="4028351"/>
            <a:ext cx="2401691" cy="15610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3" name="rounded-cloud_20581"/>
          <p:cNvSpPr>
            <a:spLocks noChangeAspect="1"/>
          </p:cNvSpPr>
          <p:nvPr/>
        </p:nvSpPr>
        <p:spPr bwMode="auto">
          <a:xfrm>
            <a:off x="9541007" y="-56412"/>
            <a:ext cx="3348549" cy="1561099"/>
          </a:xfrm>
          <a:custGeom>
            <a:avLst/>
            <a:gdLst>
              <a:gd name="T0" fmla="*/ 372171 w 604011"/>
              <a:gd name="T1" fmla="*/ 372171 w 604011"/>
              <a:gd name="T2" fmla="*/ 372171 w 604011"/>
              <a:gd name="T3" fmla="*/ 372171 w 604011"/>
              <a:gd name="T4" fmla="*/ 372171 w 604011"/>
              <a:gd name="T5" fmla="*/ 372171 w 604011"/>
              <a:gd name="T6" fmla="*/ 372171 w 604011"/>
              <a:gd name="T7" fmla="*/ 372171 w 604011"/>
              <a:gd name="T8" fmla="*/ 372171 w 604011"/>
              <a:gd name="T9" fmla="*/ 372171 w 604011"/>
              <a:gd name="T10" fmla="*/ 372171 w 604011"/>
              <a:gd name="T11" fmla="*/ 372171 w 604011"/>
              <a:gd name="T12" fmla="*/ 372171 w 604011"/>
              <a:gd name="T13" fmla="*/ 372171 w 604011"/>
              <a:gd name="T14" fmla="*/ 372171 w 604011"/>
              <a:gd name="T15" fmla="*/ 372171 w 604011"/>
              <a:gd name="T16" fmla="*/ 372171 w 604011"/>
              <a:gd name="T17" fmla="*/ 372171 w 604011"/>
              <a:gd name="T18" fmla="*/ 372171 w 604011"/>
              <a:gd name="T19" fmla="*/ 372171 w 604011"/>
              <a:gd name="T20" fmla="*/ 372171 w 604011"/>
              <a:gd name="T21" fmla="*/ 372171 w 604011"/>
              <a:gd name="T22" fmla="*/ 372171 w 604011"/>
              <a:gd name="T23" fmla="*/ 372171 w 604011"/>
              <a:gd name="T24" fmla="*/ 372171 w 604011"/>
              <a:gd name="T25" fmla="*/ 372171 w 604011"/>
              <a:gd name="T26" fmla="*/ 372171 w 604011"/>
              <a:gd name="T27" fmla="*/ 372171 w 604011"/>
              <a:gd name="T28" fmla="*/ 372171 w 604011"/>
              <a:gd name="T29" fmla="*/ 372171 w 6040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4164" h="3461">
                <a:moveTo>
                  <a:pt x="2255" y="3461"/>
                </a:moveTo>
                <a:cubicBezTo>
                  <a:pt x="1907" y="3461"/>
                  <a:pt x="1571" y="3322"/>
                  <a:pt x="1324" y="3077"/>
                </a:cubicBezTo>
                <a:cubicBezTo>
                  <a:pt x="1241" y="3112"/>
                  <a:pt x="1151" y="3131"/>
                  <a:pt x="1061" y="3131"/>
                </a:cubicBezTo>
                <a:cubicBezTo>
                  <a:pt x="695" y="3131"/>
                  <a:pt x="398" y="2834"/>
                  <a:pt x="398" y="2468"/>
                </a:cubicBezTo>
                <a:cubicBezTo>
                  <a:pt x="398" y="2429"/>
                  <a:pt x="402" y="2389"/>
                  <a:pt x="409" y="2350"/>
                </a:cubicBezTo>
                <a:cubicBezTo>
                  <a:pt x="152" y="2159"/>
                  <a:pt x="0" y="1860"/>
                  <a:pt x="0" y="1539"/>
                </a:cubicBezTo>
                <a:cubicBezTo>
                  <a:pt x="0" y="1034"/>
                  <a:pt x="382" y="604"/>
                  <a:pt x="878" y="540"/>
                </a:cubicBezTo>
                <a:cubicBezTo>
                  <a:pt x="1002" y="215"/>
                  <a:pt x="1312" y="0"/>
                  <a:pt x="1665" y="0"/>
                </a:cubicBezTo>
                <a:cubicBezTo>
                  <a:pt x="1972" y="0"/>
                  <a:pt x="2254" y="168"/>
                  <a:pt x="2401" y="434"/>
                </a:cubicBezTo>
                <a:cubicBezTo>
                  <a:pt x="2507" y="397"/>
                  <a:pt x="2618" y="378"/>
                  <a:pt x="2732" y="378"/>
                </a:cubicBezTo>
                <a:cubicBezTo>
                  <a:pt x="3291" y="378"/>
                  <a:pt x="3746" y="833"/>
                  <a:pt x="3746" y="1393"/>
                </a:cubicBezTo>
                <a:cubicBezTo>
                  <a:pt x="3746" y="1416"/>
                  <a:pt x="3745" y="1440"/>
                  <a:pt x="3743" y="1465"/>
                </a:cubicBezTo>
                <a:cubicBezTo>
                  <a:pt x="3994" y="1563"/>
                  <a:pt x="4164" y="1808"/>
                  <a:pt x="4164" y="2082"/>
                </a:cubicBezTo>
                <a:cubicBezTo>
                  <a:pt x="4164" y="2470"/>
                  <a:pt x="3826" y="2781"/>
                  <a:pt x="3433" y="2741"/>
                </a:cubicBezTo>
                <a:cubicBezTo>
                  <a:pt x="3207" y="3180"/>
                  <a:pt x="2751" y="3461"/>
                  <a:pt x="2255" y="3461"/>
                </a:cubicBezTo>
                <a:close/>
              </a:path>
            </a:pathLst>
          </a:custGeom>
          <a:solidFill>
            <a:srgbClr val="F1FAFF"/>
          </a:solidFill>
          <a:ln>
            <a:noFill/>
          </a:ln>
        </p:spPr>
      </p:sp>
      <p:grpSp>
        <p:nvGrpSpPr>
          <p:cNvPr id="98" name="组合 97"/>
          <p:cNvGrpSpPr>
            <a:grpSpLocks noChangeAspect="1"/>
          </p:cNvGrpSpPr>
          <p:nvPr/>
        </p:nvGrpSpPr>
        <p:grpSpPr>
          <a:xfrm>
            <a:off x="2078658" y="4573039"/>
            <a:ext cx="1017403" cy="1824095"/>
            <a:chOff x="2956131" y="0"/>
            <a:chExt cx="3705225" cy="6643074"/>
          </a:xfrm>
        </p:grpSpPr>
        <p:grpSp>
          <p:nvGrpSpPr>
            <p:cNvPr id="99" name="组合 98"/>
            <p:cNvGrpSpPr/>
            <p:nvPr/>
          </p:nvGrpSpPr>
          <p:grpSpPr>
            <a:xfrm>
              <a:off x="3062854" y="593486"/>
              <a:ext cx="2587624" cy="6049588"/>
              <a:chOff x="5127626" y="-3175"/>
              <a:chExt cx="2786061" cy="6513513"/>
            </a:xfrm>
          </p:grpSpPr>
          <p:sp>
            <p:nvSpPr>
              <p:cNvPr id="114" name="Freeform 69"/>
              <p:cNvSpPr/>
              <p:nvPr/>
            </p:nvSpPr>
            <p:spPr bwMode="auto">
              <a:xfrm>
                <a:off x="5610225" y="4106863"/>
                <a:ext cx="1039812" cy="758825"/>
              </a:xfrm>
              <a:custGeom>
                <a:avLst/>
                <a:gdLst>
                  <a:gd name="T0" fmla="*/ 419 w 838"/>
                  <a:gd name="T1" fmla="*/ 613 h 613"/>
                  <a:gd name="T2" fmla="*/ 419 w 838"/>
                  <a:gd name="T3" fmla="*/ 613 h 613"/>
                  <a:gd name="T4" fmla="*/ 838 w 838"/>
                  <a:gd name="T5" fmla="*/ 194 h 613"/>
                  <a:gd name="T6" fmla="*/ 838 w 838"/>
                  <a:gd name="T7" fmla="*/ 138 h 613"/>
                  <a:gd name="T8" fmla="*/ 700 w 838"/>
                  <a:gd name="T9" fmla="*/ 0 h 613"/>
                  <a:gd name="T10" fmla="*/ 139 w 838"/>
                  <a:gd name="T11" fmla="*/ 0 h 613"/>
                  <a:gd name="T12" fmla="*/ 0 w 838"/>
                  <a:gd name="T13" fmla="*/ 138 h 613"/>
                  <a:gd name="T14" fmla="*/ 0 w 838"/>
                  <a:gd name="T15" fmla="*/ 194 h 613"/>
                  <a:gd name="T16" fmla="*/ 419 w 838"/>
                  <a:gd name="T17" fmla="*/ 613 h 6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38" h="613">
                    <a:moveTo>
                      <a:pt x="419" y="613"/>
                    </a:moveTo>
                    <a:cubicBezTo>
                      <a:pt x="419" y="613"/>
                      <a:pt x="419" y="613"/>
                      <a:pt x="419" y="613"/>
                    </a:cubicBezTo>
                    <a:cubicBezTo>
                      <a:pt x="650" y="613"/>
                      <a:pt x="838" y="425"/>
                      <a:pt x="838" y="194"/>
                    </a:cubicBezTo>
                    <a:cubicBezTo>
                      <a:pt x="838" y="138"/>
                      <a:pt x="838" y="138"/>
                      <a:pt x="838" y="138"/>
                    </a:cubicBezTo>
                    <a:cubicBezTo>
                      <a:pt x="838" y="62"/>
                      <a:pt x="776" y="0"/>
                      <a:pt x="700" y="0"/>
                    </a:cubicBezTo>
                    <a:cubicBezTo>
                      <a:pt x="139" y="0"/>
                      <a:pt x="139" y="0"/>
                      <a:pt x="139" y="0"/>
                    </a:cubicBezTo>
                    <a:cubicBezTo>
                      <a:pt x="62" y="0"/>
                      <a:pt x="0" y="62"/>
                      <a:pt x="0" y="138"/>
                    </a:cubicBezTo>
                    <a:cubicBezTo>
                      <a:pt x="0" y="194"/>
                      <a:pt x="0" y="194"/>
                      <a:pt x="0" y="194"/>
                    </a:cubicBezTo>
                    <a:cubicBezTo>
                      <a:pt x="0" y="425"/>
                      <a:pt x="188" y="613"/>
                      <a:pt x="419" y="613"/>
                    </a:cubicBezTo>
                    <a:close/>
                  </a:path>
                </a:pathLst>
              </a:custGeom>
              <a:solidFill>
                <a:srgbClr val="2D33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5" name="Freeform 70"/>
              <p:cNvSpPr/>
              <p:nvPr/>
            </p:nvSpPr>
            <p:spPr bwMode="auto">
              <a:xfrm>
                <a:off x="5383213" y="5935663"/>
                <a:ext cx="260350" cy="219075"/>
              </a:xfrm>
              <a:custGeom>
                <a:avLst/>
                <a:gdLst>
                  <a:gd name="T0" fmla="*/ 15 w 164"/>
                  <a:gd name="T1" fmla="*/ 0 h 138"/>
                  <a:gd name="T2" fmla="*/ 164 w 164"/>
                  <a:gd name="T3" fmla="*/ 19 h 138"/>
                  <a:gd name="T4" fmla="*/ 147 w 164"/>
                  <a:gd name="T5" fmla="*/ 138 h 138"/>
                  <a:gd name="T6" fmla="*/ 0 w 164"/>
                  <a:gd name="T7" fmla="*/ 119 h 138"/>
                  <a:gd name="T8" fmla="*/ 15 w 164"/>
                  <a:gd name="T9" fmla="*/ 0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4" h="138">
                    <a:moveTo>
                      <a:pt x="15" y="0"/>
                    </a:moveTo>
                    <a:lnTo>
                      <a:pt x="164" y="19"/>
                    </a:lnTo>
                    <a:lnTo>
                      <a:pt x="147" y="138"/>
                    </a:lnTo>
                    <a:lnTo>
                      <a:pt x="0" y="119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FFBA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6" name="Freeform 71"/>
              <p:cNvSpPr/>
              <p:nvPr/>
            </p:nvSpPr>
            <p:spPr bwMode="auto">
              <a:xfrm>
                <a:off x="5286375" y="6049963"/>
                <a:ext cx="685800" cy="387350"/>
              </a:xfrm>
              <a:custGeom>
                <a:avLst/>
                <a:gdLst>
                  <a:gd name="T0" fmla="*/ 541 w 554"/>
                  <a:gd name="T1" fmla="*/ 311 h 312"/>
                  <a:gd name="T2" fmla="*/ 30 w 554"/>
                  <a:gd name="T3" fmla="*/ 244 h 312"/>
                  <a:gd name="T4" fmla="*/ 2 w 554"/>
                  <a:gd name="T5" fmla="*/ 207 h 312"/>
                  <a:gd name="T6" fmla="*/ 24 w 554"/>
                  <a:gd name="T7" fmla="*/ 45 h 312"/>
                  <a:gd name="T8" fmla="*/ 79 w 554"/>
                  <a:gd name="T9" fmla="*/ 3 h 312"/>
                  <a:gd name="T10" fmla="*/ 309 w 554"/>
                  <a:gd name="T11" fmla="*/ 34 h 312"/>
                  <a:gd name="T12" fmla="*/ 305 w 554"/>
                  <a:gd name="T13" fmla="*/ 60 h 312"/>
                  <a:gd name="T14" fmla="*/ 356 w 554"/>
                  <a:gd name="T15" fmla="*/ 74 h 312"/>
                  <a:gd name="T16" fmla="*/ 546 w 554"/>
                  <a:gd name="T17" fmla="*/ 272 h 312"/>
                  <a:gd name="T18" fmla="*/ 552 w 554"/>
                  <a:gd name="T19" fmla="*/ 299 h 312"/>
                  <a:gd name="T20" fmla="*/ 541 w 554"/>
                  <a:gd name="T21" fmla="*/ 311 h 3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54" h="312">
                    <a:moveTo>
                      <a:pt x="541" y="311"/>
                    </a:moveTo>
                    <a:cubicBezTo>
                      <a:pt x="30" y="244"/>
                      <a:pt x="30" y="244"/>
                      <a:pt x="30" y="244"/>
                    </a:cubicBezTo>
                    <a:cubicBezTo>
                      <a:pt x="12" y="241"/>
                      <a:pt x="0" y="225"/>
                      <a:pt x="2" y="207"/>
                    </a:cubicBezTo>
                    <a:cubicBezTo>
                      <a:pt x="24" y="45"/>
                      <a:pt x="24" y="45"/>
                      <a:pt x="24" y="45"/>
                    </a:cubicBezTo>
                    <a:cubicBezTo>
                      <a:pt x="27" y="18"/>
                      <a:pt x="52" y="0"/>
                      <a:pt x="79" y="3"/>
                    </a:cubicBezTo>
                    <a:cubicBezTo>
                      <a:pt x="309" y="34"/>
                      <a:pt x="309" y="34"/>
                      <a:pt x="309" y="34"/>
                    </a:cubicBezTo>
                    <a:cubicBezTo>
                      <a:pt x="305" y="60"/>
                      <a:pt x="305" y="60"/>
                      <a:pt x="305" y="60"/>
                    </a:cubicBezTo>
                    <a:cubicBezTo>
                      <a:pt x="356" y="74"/>
                      <a:pt x="356" y="74"/>
                      <a:pt x="356" y="74"/>
                    </a:cubicBezTo>
                    <a:cubicBezTo>
                      <a:pt x="450" y="101"/>
                      <a:pt x="523" y="176"/>
                      <a:pt x="546" y="272"/>
                    </a:cubicBezTo>
                    <a:cubicBezTo>
                      <a:pt x="552" y="299"/>
                      <a:pt x="552" y="299"/>
                      <a:pt x="552" y="299"/>
                    </a:cubicBezTo>
                    <a:cubicBezTo>
                      <a:pt x="554" y="306"/>
                      <a:pt x="548" y="312"/>
                      <a:pt x="541" y="311"/>
                    </a:cubicBezTo>
                    <a:close/>
                  </a:path>
                </a:pathLst>
              </a:custGeom>
              <a:solidFill>
                <a:srgbClr val="F1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7" name="Freeform 72"/>
              <p:cNvSpPr/>
              <p:nvPr/>
            </p:nvSpPr>
            <p:spPr bwMode="auto">
              <a:xfrm>
                <a:off x="5614988" y="6048375"/>
                <a:ext cx="276225" cy="211138"/>
              </a:xfrm>
              <a:custGeom>
                <a:avLst/>
                <a:gdLst>
                  <a:gd name="T0" fmla="*/ 74 w 222"/>
                  <a:gd name="T1" fmla="*/ 7 h 171"/>
                  <a:gd name="T2" fmla="*/ 41 w 222"/>
                  <a:gd name="T3" fmla="*/ 2 h 171"/>
                  <a:gd name="T4" fmla="*/ 9 w 222"/>
                  <a:gd name="T5" fmla="*/ 26 h 171"/>
                  <a:gd name="T6" fmla="*/ 0 w 222"/>
                  <a:gd name="T7" fmla="*/ 99 h 171"/>
                  <a:gd name="T8" fmla="*/ 175 w 222"/>
                  <a:gd name="T9" fmla="*/ 171 h 171"/>
                  <a:gd name="T10" fmla="*/ 222 w 222"/>
                  <a:gd name="T11" fmla="*/ 145 h 171"/>
                  <a:gd name="T12" fmla="*/ 95 w 222"/>
                  <a:gd name="T13" fmla="*/ 57 h 171"/>
                  <a:gd name="T14" fmla="*/ 98 w 222"/>
                  <a:gd name="T15" fmla="*/ 39 h 171"/>
                  <a:gd name="T16" fmla="*/ 74 w 222"/>
                  <a:gd name="T17" fmla="*/ 7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22" h="171">
                    <a:moveTo>
                      <a:pt x="74" y="7"/>
                    </a:moveTo>
                    <a:cubicBezTo>
                      <a:pt x="41" y="2"/>
                      <a:pt x="41" y="2"/>
                      <a:pt x="41" y="2"/>
                    </a:cubicBezTo>
                    <a:cubicBezTo>
                      <a:pt x="25" y="0"/>
                      <a:pt x="11" y="11"/>
                      <a:pt x="9" y="26"/>
                    </a:cubicBezTo>
                    <a:cubicBezTo>
                      <a:pt x="0" y="99"/>
                      <a:pt x="0" y="99"/>
                      <a:pt x="0" y="99"/>
                    </a:cubicBezTo>
                    <a:cubicBezTo>
                      <a:pt x="0" y="99"/>
                      <a:pt x="107" y="91"/>
                      <a:pt x="175" y="171"/>
                    </a:cubicBezTo>
                    <a:cubicBezTo>
                      <a:pt x="222" y="145"/>
                      <a:pt x="222" y="145"/>
                      <a:pt x="222" y="145"/>
                    </a:cubicBezTo>
                    <a:cubicBezTo>
                      <a:pt x="222" y="145"/>
                      <a:pt x="181" y="79"/>
                      <a:pt x="95" y="57"/>
                    </a:cubicBezTo>
                    <a:cubicBezTo>
                      <a:pt x="98" y="39"/>
                      <a:pt x="98" y="39"/>
                      <a:pt x="98" y="39"/>
                    </a:cubicBezTo>
                    <a:cubicBezTo>
                      <a:pt x="100" y="24"/>
                      <a:pt x="90" y="9"/>
                      <a:pt x="74" y="7"/>
                    </a:cubicBezTo>
                    <a:close/>
                  </a:path>
                </a:pathLst>
              </a:custGeom>
              <a:solidFill>
                <a:srgbClr val="0B92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8" name="Freeform 73"/>
              <p:cNvSpPr/>
              <p:nvPr/>
            </p:nvSpPr>
            <p:spPr bwMode="auto">
              <a:xfrm>
                <a:off x="5264150" y="6300788"/>
                <a:ext cx="747712" cy="176213"/>
              </a:xfrm>
              <a:custGeom>
                <a:avLst/>
                <a:gdLst>
                  <a:gd name="T0" fmla="*/ 19 w 603"/>
                  <a:gd name="T1" fmla="*/ 67 h 143"/>
                  <a:gd name="T2" fmla="*/ 575 w 603"/>
                  <a:gd name="T3" fmla="*/ 141 h 143"/>
                  <a:gd name="T4" fmla="*/ 598 w 603"/>
                  <a:gd name="T5" fmla="*/ 124 h 143"/>
                  <a:gd name="T6" fmla="*/ 602 w 603"/>
                  <a:gd name="T7" fmla="*/ 98 h 143"/>
                  <a:gd name="T8" fmla="*/ 584 w 603"/>
                  <a:gd name="T9" fmla="*/ 75 h 143"/>
                  <a:gd name="T10" fmla="*/ 28 w 603"/>
                  <a:gd name="T11" fmla="*/ 2 h 143"/>
                  <a:gd name="T12" fmla="*/ 5 w 603"/>
                  <a:gd name="T13" fmla="*/ 19 h 143"/>
                  <a:gd name="T14" fmla="*/ 2 w 603"/>
                  <a:gd name="T15" fmla="*/ 45 h 143"/>
                  <a:gd name="T16" fmla="*/ 19 w 603"/>
                  <a:gd name="T17" fmla="*/ 67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3" h="143">
                    <a:moveTo>
                      <a:pt x="19" y="67"/>
                    </a:moveTo>
                    <a:cubicBezTo>
                      <a:pt x="575" y="141"/>
                      <a:pt x="575" y="141"/>
                      <a:pt x="575" y="141"/>
                    </a:cubicBezTo>
                    <a:cubicBezTo>
                      <a:pt x="587" y="143"/>
                      <a:pt x="597" y="135"/>
                      <a:pt x="598" y="124"/>
                    </a:cubicBezTo>
                    <a:cubicBezTo>
                      <a:pt x="602" y="98"/>
                      <a:pt x="602" y="98"/>
                      <a:pt x="602" y="98"/>
                    </a:cubicBezTo>
                    <a:cubicBezTo>
                      <a:pt x="603" y="87"/>
                      <a:pt x="595" y="77"/>
                      <a:pt x="584" y="75"/>
                    </a:cubicBezTo>
                    <a:cubicBezTo>
                      <a:pt x="28" y="2"/>
                      <a:pt x="28" y="2"/>
                      <a:pt x="28" y="2"/>
                    </a:cubicBezTo>
                    <a:cubicBezTo>
                      <a:pt x="17" y="0"/>
                      <a:pt x="7" y="8"/>
                      <a:pt x="5" y="19"/>
                    </a:cubicBezTo>
                    <a:cubicBezTo>
                      <a:pt x="2" y="45"/>
                      <a:pt x="2" y="45"/>
                      <a:pt x="2" y="45"/>
                    </a:cubicBezTo>
                    <a:cubicBezTo>
                      <a:pt x="0" y="56"/>
                      <a:pt x="8" y="66"/>
                      <a:pt x="19" y="67"/>
                    </a:cubicBezTo>
                    <a:close/>
                  </a:path>
                </a:pathLst>
              </a:custGeom>
              <a:solidFill>
                <a:srgbClr val="7F77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9" name="Freeform 74"/>
              <p:cNvSpPr/>
              <p:nvPr/>
            </p:nvSpPr>
            <p:spPr bwMode="auto">
              <a:xfrm>
                <a:off x="6588125" y="6007100"/>
                <a:ext cx="263525" cy="225425"/>
              </a:xfrm>
              <a:custGeom>
                <a:avLst/>
                <a:gdLst>
                  <a:gd name="T0" fmla="*/ 0 w 166"/>
                  <a:gd name="T1" fmla="*/ 23 h 142"/>
                  <a:gd name="T2" fmla="*/ 147 w 166"/>
                  <a:gd name="T3" fmla="*/ 0 h 142"/>
                  <a:gd name="T4" fmla="*/ 166 w 166"/>
                  <a:gd name="T5" fmla="*/ 119 h 142"/>
                  <a:gd name="T6" fmla="*/ 18 w 166"/>
                  <a:gd name="T7" fmla="*/ 142 h 142"/>
                  <a:gd name="T8" fmla="*/ 0 w 166"/>
                  <a:gd name="T9" fmla="*/ 23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6" h="142">
                    <a:moveTo>
                      <a:pt x="0" y="23"/>
                    </a:moveTo>
                    <a:lnTo>
                      <a:pt x="147" y="0"/>
                    </a:lnTo>
                    <a:lnTo>
                      <a:pt x="166" y="119"/>
                    </a:lnTo>
                    <a:lnTo>
                      <a:pt x="18" y="142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FFBA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0" name="Freeform 75"/>
              <p:cNvSpPr/>
              <p:nvPr/>
            </p:nvSpPr>
            <p:spPr bwMode="auto">
              <a:xfrm>
                <a:off x="6543675" y="6121400"/>
                <a:ext cx="725487" cy="349250"/>
              </a:xfrm>
              <a:custGeom>
                <a:avLst/>
                <a:gdLst>
                  <a:gd name="T0" fmla="*/ 576 w 586"/>
                  <a:gd name="T1" fmla="*/ 200 h 283"/>
                  <a:gd name="T2" fmla="*/ 67 w 586"/>
                  <a:gd name="T3" fmla="*/ 280 h 283"/>
                  <a:gd name="T4" fmla="*/ 30 w 586"/>
                  <a:gd name="T5" fmla="*/ 253 h 283"/>
                  <a:gd name="T6" fmla="*/ 4 w 586"/>
                  <a:gd name="T7" fmla="*/ 92 h 283"/>
                  <a:gd name="T8" fmla="*/ 45 w 586"/>
                  <a:gd name="T9" fmla="*/ 36 h 283"/>
                  <a:gd name="T10" fmla="*/ 274 w 586"/>
                  <a:gd name="T11" fmla="*/ 0 h 283"/>
                  <a:gd name="T12" fmla="*/ 279 w 586"/>
                  <a:gd name="T13" fmla="*/ 26 h 283"/>
                  <a:gd name="T14" fmla="*/ 331 w 586"/>
                  <a:gd name="T15" fmla="*/ 25 h 283"/>
                  <a:gd name="T16" fmla="*/ 569 w 586"/>
                  <a:gd name="T17" fmla="*/ 161 h 283"/>
                  <a:gd name="T18" fmla="*/ 583 w 586"/>
                  <a:gd name="T19" fmla="*/ 185 h 283"/>
                  <a:gd name="T20" fmla="*/ 576 w 586"/>
                  <a:gd name="T21" fmla="*/ 200 h 2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86" h="283">
                    <a:moveTo>
                      <a:pt x="576" y="200"/>
                    </a:moveTo>
                    <a:cubicBezTo>
                      <a:pt x="67" y="280"/>
                      <a:pt x="67" y="280"/>
                      <a:pt x="67" y="280"/>
                    </a:cubicBezTo>
                    <a:cubicBezTo>
                      <a:pt x="49" y="283"/>
                      <a:pt x="32" y="271"/>
                      <a:pt x="30" y="253"/>
                    </a:cubicBezTo>
                    <a:cubicBezTo>
                      <a:pt x="4" y="92"/>
                      <a:pt x="4" y="92"/>
                      <a:pt x="4" y="92"/>
                    </a:cubicBezTo>
                    <a:cubicBezTo>
                      <a:pt x="0" y="65"/>
                      <a:pt x="18" y="40"/>
                      <a:pt x="45" y="36"/>
                    </a:cubicBezTo>
                    <a:cubicBezTo>
                      <a:pt x="274" y="0"/>
                      <a:pt x="274" y="0"/>
                      <a:pt x="274" y="0"/>
                    </a:cubicBezTo>
                    <a:cubicBezTo>
                      <a:pt x="279" y="26"/>
                      <a:pt x="279" y="26"/>
                      <a:pt x="279" y="26"/>
                    </a:cubicBezTo>
                    <a:cubicBezTo>
                      <a:pt x="331" y="25"/>
                      <a:pt x="331" y="25"/>
                      <a:pt x="331" y="25"/>
                    </a:cubicBezTo>
                    <a:cubicBezTo>
                      <a:pt x="429" y="24"/>
                      <a:pt x="520" y="76"/>
                      <a:pt x="569" y="161"/>
                    </a:cubicBezTo>
                    <a:cubicBezTo>
                      <a:pt x="583" y="185"/>
                      <a:pt x="583" y="185"/>
                      <a:pt x="583" y="185"/>
                    </a:cubicBezTo>
                    <a:cubicBezTo>
                      <a:pt x="586" y="191"/>
                      <a:pt x="583" y="199"/>
                      <a:pt x="576" y="200"/>
                    </a:cubicBezTo>
                    <a:close/>
                  </a:path>
                </a:pathLst>
              </a:custGeom>
              <a:solidFill>
                <a:srgbClr val="F1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1" name="Freeform 76"/>
              <p:cNvSpPr/>
              <p:nvPr/>
            </p:nvSpPr>
            <p:spPr bwMode="auto">
              <a:xfrm>
                <a:off x="6837363" y="6072188"/>
                <a:ext cx="296862" cy="161925"/>
              </a:xfrm>
              <a:custGeom>
                <a:avLst/>
                <a:gdLst>
                  <a:gd name="T0" fmla="*/ 59 w 240"/>
                  <a:gd name="T1" fmla="*/ 2 h 131"/>
                  <a:gd name="T2" fmla="*/ 26 w 240"/>
                  <a:gd name="T3" fmla="*/ 7 h 131"/>
                  <a:gd name="T4" fmla="*/ 3 w 240"/>
                  <a:gd name="T5" fmla="*/ 39 h 131"/>
                  <a:gd name="T6" fmla="*/ 14 w 240"/>
                  <a:gd name="T7" fmla="*/ 112 h 131"/>
                  <a:gd name="T8" fmla="*/ 202 w 240"/>
                  <a:gd name="T9" fmla="*/ 131 h 131"/>
                  <a:gd name="T10" fmla="*/ 240 w 240"/>
                  <a:gd name="T11" fmla="*/ 92 h 131"/>
                  <a:gd name="T12" fmla="*/ 93 w 240"/>
                  <a:gd name="T13" fmla="*/ 44 h 131"/>
                  <a:gd name="T14" fmla="*/ 91 w 240"/>
                  <a:gd name="T15" fmla="*/ 26 h 131"/>
                  <a:gd name="T16" fmla="*/ 59 w 240"/>
                  <a:gd name="T17" fmla="*/ 2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0" h="131">
                    <a:moveTo>
                      <a:pt x="59" y="2"/>
                    </a:moveTo>
                    <a:cubicBezTo>
                      <a:pt x="26" y="7"/>
                      <a:pt x="26" y="7"/>
                      <a:pt x="26" y="7"/>
                    </a:cubicBezTo>
                    <a:cubicBezTo>
                      <a:pt x="11" y="10"/>
                      <a:pt x="0" y="24"/>
                      <a:pt x="3" y="39"/>
                    </a:cubicBezTo>
                    <a:cubicBezTo>
                      <a:pt x="14" y="112"/>
                      <a:pt x="14" y="112"/>
                      <a:pt x="14" y="112"/>
                    </a:cubicBezTo>
                    <a:cubicBezTo>
                      <a:pt x="14" y="112"/>
                      <a:pt x="114" y="74"/>
                      <a:pt x="202" y="131"/>
                    </a:cubicBezTo>
                    <a:cubicBezTo>
                      <a:pt x="240" y="92"/>
                      <a:pt x="240" y="92"/>
                      <a:pt x="240" y="92"/>
                    </a:cubicBezTo>
                    <a:cubicBezTo>
                      <a:pt x="240" y="92"/>
                      <a:pt x="182" y="41"/>
                      <a:pt x="93" y="44"/>
                    </a:cubicBezTo>
                    <a:cubicBezTo>
                      <a:pt x="91" y="26"/>
                      <a:pt x="91" y="26"/>
                      <a:pt x="91" y="26"/>
                    </a:cubicBezTo>
                    <a:cubicBezTo>
                      <a:pt x="89" y="11"/>
                      <a:pt x="75" y="0"/>
                      <a:pt x="59" y="2"/>
                    </a:cubicBezTo>
                    <a:close/>
                  </a:path>
                </a:pathLst>
              </a:custGeom>
              <a:solidFill>
                <a:srgbClr val="0B92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2" name="Freeform 77"/>
              <p:cNvSpPr/>
              <p:nvPr/>
            </p:nvSpPr>
            <p:spPr bwMode="auto">
              <a:xfrm>
                <a:off x="6564313" y="6318250"/>
                <a:ext cx="746125" cy="192088"/>
              </a:xfrm>
              <a:custGeom>
                <a:avLst/>
                <a:gdLst>
                  <a:gd name="T0" fmla="*/ 29 w 602"/>
                  <a:gd name="T1" fmla="*/ 154 h 156"/>
                  <a:gd name="T2" fmla="*/ 584 w 602"/>
                  <a:gd name="T3" fmla="*/ 67 h 156"/>
                  <a:gd name="T4" fmla="*/ 600 w 602"/>
                  <a:gd name="T5" fmla="*/ 43 h 156"/>
                  <a:gd name="T6" fmla="*/ 596 w 602"/>
                  <a:gd name="T7" fmla="*/ 18 h 156"/>
                  <a:gd name="T8" fmla="*/ 573 w 602"/>
                  <a:gd name="T9" fmla="*/ 1 h 156"/>
                  <a:gd name="T10" fmla="*/ 19 w 602"/>
                  <a:gd name="T11" fmla="*/ 89 h 156"/>
                  <a:gd name="T12" fmla="*/ 2 w 602"/>
                  <a:gd name="T13" fmla="*/ 112 h 156"/>
                  <a:gd name="T14" fmla="*/ 6 w 602"/>
                  <a:gd name="T15" fmla="*/ 137 h 156"/>
                  <a:gd name="T16" fmla="*/ 29 w 602"/>
                  <a:gd name="T17" fmla="*/ 154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2" h="156">
                    <a:moveTo>
                      <a:pt x="29" y="154"/>
                    </a:moveTo>
                    <a:cubicBezTo>
                      <a:pt x="584" y="67"/>
                      <a:pt x="584" y="67"/>
                      <a:pt x="584" y="67"/>
                    </a:cubicBezTo>
                    <a:cubicBezTo>
                      <a:pt x="595" y="65"/>
                      <a:pt x="602" y="55"/>
                      <a:pt x="600" y="43"/>
                    </a:cubicBezTo>
                    <a:cubicBezTo>
                      <a:pt x="596" y="18"/>
                      <a:pt x="596" y="18"/>
                      <a:pt x="596" y="18"/>
                    </a:cubicBezTo>
                    <a:cubicBezTo>
                      <a:pt x="595" y="7"/>
                      <a:pt x="584" y="0"/>
                      <a:pt x="573" y="1"/>
                    </a:cubicBezTo>
                    <a:cubicBezTo>
                      <a:pt x="19" y="89"/>
                      <a:pt x="19" y="89"/>
                      <a:pt x="19" y="89"/>
                    </a:cubicBezTo>
                    <a:cubicBezTo>
                      <a:pt x="8" y="90"/>
                      <a:pt x="0" y="101"/>
                      <a:pt x="2" y="112"/>
                    </a:cubicBezTo>
                    <a:cubicBezTo>
                      <a:pt x="6" y="137"/>
                      <a:pt x="6" y="137"/>
                      <a:pt x="6" y="137"/>
                    </a:cubicBezTo>
                    <a:cubicBezTo>
                      <a:pt x="8" y="148"/>
                      <a:pt x="18" y="156"/>
                      <a:pt x="29" y="154"/>
                    </a:cubicBezTo>
                    <a:close/>
                  </a:path>
                </a:pathLst>
              </a:custGeom>
              <a:solidFill>
                <a:srgbClr val="7F77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4" name="Freeform 78"/>
              <p:cNvSpPr/>
              <p:nvPr/>
            </p:nvSpPr>
            <p:spPr bwMode="auto">
              <a:xfrm>
                <a:off x="6264275" y="4479925"/>
                <a:ext cx="620712" cy="1590675"/>
              </a:xfrm>
              <a:custGeom>
                <a:avLst/>
                <a:gdLst>
                  <a:gd name="T0" fmla="*/ 163 w 391"/>
                  <a:gd name="T1" fmla="*/ 1002 h 1002"/>
                  <a:gd name="T2" fmla="*/ 391 w 391"/>
                  <a:gd name="T3" fmla="*/ 963 h 1002"/>
                  <a:gd name="T4" fmla="*/ 229 w 391"/>
                  <a:gd name="T5" fmla="*/ 0 h 1002"/>
                  <a:gd name="T6" fmla="*/ 0 w 391"/>
                  <a:gd name="T7" fmla="*/ 38 h 1002"/>
                  <a:gd name="T8" fmla="*/ 163 w 391"/>
                  <a:gd name="T9" fmla="*/ 1002 h 10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1" h="1002">
                    <a:moveTo>
                      <a:pt x="163" y="1002"/>
                    </a:moveTo>
                    <a:lnTo>
                      <a:pt x="391" y="963"/>
                    </a:lnTo>
                    <a:lnTo>
                      <a:pt x="229" y="0"/>
                    </a:lnTo>
                    <a:lnTo>
                      <a:pt x="0" y="38"/>
                    </a:lnTo>
                    <a:lnTo>
                      <a:pt x="163" y="1002"/>
                    </a:lnTo>
                    <a:close/>
                  </a:path>
                </a:pathLst>
              </a:custGeom>
              <a:solidFill>
                <a:srgbClr val="2D33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/>
              </a:p>
            </p:txBody>
          </p:sp>
          <p:sp>
            <p:nvSpPr>
              <p:cNvPr id="125" name="Freeform 79"/>
              <p:cNvSpPr/>
              <p:nvPr/>
            </p:nvSpPr>
            <p:spPr bwMode="auto">
              <a:xfrm>
                <a:off x="5343525" y="4384675"/>
                <a:ext cx="638175" cy="1617663"/>
              </a:xfrm>
              <a:custGeom>
                <a:avLst/>
                <a:gdLst>
                  <a:gd name="T0" fmla="*/ 228 w 402"/>
                  <a:gd name="T1" fmla="*/ 1019 h 1019"/>
                  <a:gd name="T2" fmla="*/ 402 w 402"/>
                  <a:gd name="T3" fmla="*/ 40 h 1019"/>
                  <a:gd name="T4" fmla="*/ 174 w 402"/>
                  <a:gd name="T5" fmla="*/ 0 h 1019"/>
                  <a:gd name="T6" fmla="*/ 0 w 402"/>
                  <a:gd name="T7" fmla="*/ 978 h 1019"/>
                  <a:gd name="T8" fmla="*/ 228 w 402"/>
                  <a:gd name="T9" fmla="*/ 1019 h 10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2" h="1019">
                    <a:moveTo>
                      <a:pt x="228" y="1019"/>
                    </a:moveTo>
                    <a:lnTo>
                      <a:pt x="402" y="40"/>
                    </a:lnTo>
                    <a:lnTo>
                      <a:pt x="174" y="0"/>
                    </a:lnTo>
                    <a:lnTo>
                      <a:pt x="0" y="978"/>
                    </a:lnTo>
                    <a:lnTo>
                      <a:pt x="228" y="1019"/>
                    </a:lnTo>
                    <a:close/>
                  </a:path>
                </a:pathLst>
              </a:custGeom>
              <a:solidFill>
                <a:srgbClr val="2D33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6" name="Freeform 80"/>
              <p:cNvSpPr/>
              <p:nvPr/>
            </p:nvSpPr>
            <p:spPr bwMode="auto">
              <a:xfrm>
                <a:off x="5343525" y="4106863"/>
                <a:ext cx="833437" cy="1895475"/>
              </a:xfrm>
              <a:custGeom>
                <a:avLst/>
                <a:gdLst>
                  <a:gd name="T0" fmla="*/ 216 w 673"/>
                  <a:gd name="T1" fmla="*/ 194 h 1530"/>
                  <a:gd name="T2" fmla="*/ 216 w 673"/>
                  <a:gd name="T3" fmla="*/ 138 h 1530"/>
                  <a:gd name="T4" fmla="*/ 355 w 673"/>
                  <a:gd name="T5" fmla="*/ 0 h 1530"/>
                  <a:gd name="T6" fmla="*/ 673 w 673"/>
                  <a:gd name="T7" fmla="*/ 0 h 1530"/>
                  <a:gd name="T8" fmla="*/ 673 w 673"/>
                  <a:gd name="T9" fmla="*/ 611 h 1530"/>
                  <a:gd name="T10" fmla="*/ 635 w 673"/>
                  <a:gd name="T11" fmla="*/ 613 h 1530"/>
                  <a:gd name="T12" fmla="*/ 635 w 673"/>
                  <a:gd name="T13" fmla="*/ 613 h 1530"/>
                  <a:gd name="T14" fmla="*/ 462 w 673"/>
                  <a:gd name="T15" fmla="*/ 575 h 1530"/>
                  <a:gd name="T16" fmla="*/ 292 w 673"/>
                  <a:gd name="T17" fmla="*/ 1530 h 1530"/>
                  <a:gd name="T18" fmla="*/ 0 w 673"/>
                  <a:gd name="T19" fmla="*/ 1478 h 1530"/>
                  <a:gd name="T20" fmla="*/ 219 w 673"/>
                  <a:gd name="T21" fmla="*/ 243 h 1530"/>
                  <a:gd name="T22" fmla="*/ 216 w 673"/>
                  <a:gd name="T23" fmla="*/ 194 h 15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73" h="1530">
                    <a:moveTo>
                      <a:pt x="216" y="194"/>
                    </a:moveTo>
                    <a:cubicBezTo>
                      <a:pt x="216" y="138"/>
                      <a:pt x="216" y="138"/>
                      <a:pt x="216" y="138"/>
                    </a:cubicBezTo>
                    <a:cubicBezTo>
                      <a:pt x="216" y="62"/>
                      <a:pt x="278" y="0"/>
                      <a:pt x="355" y="0"/>
                    </a:cubicBezTo>
                    <a:cubicBezTo>
                      <a:pt x="673" y="0"/>
                      <a:pt x="673" y="0"/>
                      <a:pt x="673" y="0"/>
                    </a:cubicBezTo>
                    <a:cubicBezTo>
                      <a:pt x="673" y="611"/>
                      <a:pt x="673" y="611"/>
                      <a:pt x="673" y="611"/>
                    </a:cubicBezTo>
                    <a:cubicBezTo>
                      <a:pt x="660" y="612"/>
                      <a:pt x="648" y="613"/>
                      <a:pt x="635" y="613"/>
                    </a:cubicBezTo>
                    <a:cubicBezTo>
                      <a:pt x="635" y="613"/>
                      <a:pt x="635" y="613"/>
                      <a:pt x="635" y="613"/>
                    </a:cubicBezTo>
                    <a:cubicBezTo>
                      <a:pt x="573" y="613"/>
                      <a:pt x="515" y="599"/>
                      <a:pt x="462" y="575"/>
                    </a:cubicBezTo>
                    <a:cubicBezTo>
                      <a:pt x="292" y="1530"/>
                      <a:pt x="292" y="1530"/>
                      <a:pt x="292" y="1530"/>
                    </a:cubicBezTo>
                    <a:cubicBezTo>
                      <a:pt x="0" y="1478"/>
                      <a:pt x="0" y="1478"/>
                      <a:pt x="0" y="1478"/>
                    </a:cubicBezTo>
                    <a:cubicBezTo>
                      <a:pt x="219" y="243"/>
                      <a:pt x="219" y="243"/>
                      <a:pt x="219" y="243"/>
                    </a:cubicBezTo>
                    <a:cubicBezTo>
                      <a:pt x="218" y="227"/>
                      <a:pt x="216" y="211"/>
                      <a:pt x="216" y="194"/>
                    </a:cubicBezTo>
                    <a:close/>
                  </a:path>
                </a:pathLst>
              </a:custGeom>
              <a:solidFill>
                <a:srgbClr val="2226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7" name="Freeform 81"/>
              <p:cNvSpPr/>
              <p:nvPr/>
            </p:nvSpPr>
            <p:spPr bwMode="auto">
              <a:xfrm>
                <a:off x="5343525" y="4106863"/>
                <a:ext cx="468312" cy="1835150"/>
              </a:xfrm>
              <a:custGeom>
                <a:avLst/>
                <a:gdLst>
                  <a:gd name="T0" fmla="*/ 219 w 378"/>
                  <a:gd name="T1" fmla="*/ 243 h 1482"/>
                  <a:gd name="T2" fmla="*/ 216 w 378"/>
                  <a:gd name="T3" fmla="*/ 194 h 1482"/>
                  <a:gd name="T4" fmla="*/ 216 w 378"/>
                  <a:gd name="T5" fmla="*/ 138 h 1482"/>
                  <a:gd name="T6" fmla="*/ 355 w 378"/>
                  <a:gd name="T7" fmla="*/ 0 h 1482"/>
                  <a:gd name="T8" fmla="*/ 378 w 378"/>
                  <a:gd name="T9" fmla="*/ 0 h 1482"/>
                  <a:gd name="T10" fmla="*/ 240 w 378"/>
                  <a:gd name="T11" fmla="*/ 138 h 1482"/>
                  <a:gd name="T12" fmla="*/ 240 w 378"/>
                  <a:gd name="T13" fmla="*/ 194 h 1482"/>
                  <a:gd name="T14" fmla="*/ 243 w 378"/>
                  <a:gd name="T15" fmla="*/ 243 h 1482"/>
                  <a:gd name="T16" fmla="*/ 23 w 378"/>
                  <a:gd name="T17" fmla="*/ 1482 h 1482"/>
                  <a:gd name="T18" fmla="*/ 0 w 378"/>
                  <a:gd name="T19" fmla="*/ 1478 h 1482"/>
                  <a:gd name="T20" fmla="*/ 219 w 378"/>
                  <a:gd name="T21" fmla="*/ 243 h 14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78" h="1482">
                    <a:moveTo>
                      <a:pt x="219" y="243"/>
                    </a:moveTo>
                    <a:cubicBezTo>
                      <a:pt x="218" y="227"/>
                      <a:pt x="216" y="211"/>
                      <a:pt x="216" y="194"/>
                    </a:cubicBezTo>
                    <a:cubicBezTo>
                      <a:pt x="216" y="138"/>
                      <a:pt x="216" y="138"/>
                      <a:pt x="216" y="138"/>
                    </a:cubicBezTo>
                    <a:cubicBezTo>
                      <a:pt x="216" y="62"/>
                      <a:pt x="278" y="0"/>
                      <a:pt x="355" y="0"/>
                    </a:cubicBezTo>
                    <a:cubicBezTo>
                      <a:pt x="378" y="0"/>
                      <a:pt x="378" y="0"/>
                      <a:pt x="378" y="0"/>
                    </a:cubicBezTo>
                    <a:cubicBezTo>
                      <a:pt x="302" y="0"/>
                      <a:pt x="240" y="62"/>
                      <a:pt x="240" y="138"/>
                    </a:cubicBezTo>
                    <a:cubicBezTo>
                      <a:pt x="240" y="194"/>
                      <a:pt x="240" y="194"/>
                      <a:pt x="240" y="194"/>
                    </a:cubicBezTo>
                    <a:cubicBezTo>
                      <a:pt x="240" y="211"/>
                      <a:pt x="241" y="227"/>
                      <a:pt x="243" y="243"/>
                    </a:cubicBezTo>
                    <a:cubicBezTo>
                      <a:pt x="23" y="1482"/>
                      <a:pt x="23" y="1482"/>
                      <a:pt x="23" y="1482"/>
                    </a:cubicBezTo>
                    <a:cubicBezTo>
                      <a:pt x="0" y="1478"/>
                      <a:pt x="0" y="1478"/>
                      <a:pt x="0" y="1478"/>
                    </a:cubicBezTo>
                    <a:lnTo>
                      <a:pt x="219" y="243"/>
                    </a:lnTo>
                    <a:close/>
                  </a:path>
                </a:pathLst>
              </a:custGeom>
              <a:solidFill>
                <a:srgbClr val="2D33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8" name="Freeform 82"/>
              <p:cNvSpPr/>
              <p:nvPr/>
            </p:nvSpPr>
            <p:spPr bwMode="auto">
              <a:xfrm>
                <a:off x="5845175" y="2030413"/>
                <a:ext cx="912812" cy="1220788"/>
              </a:xfrm>
              <a:custGeom>
                <a:avLst/>
                <a:gdLst>
                  <a:gd name="T0" fmla="*/ 0 w 737"/>
                  <a:gd name="T1" fmla="*/ 986 h 986"/>
                  <a:gd name="T2" fmla="*/ 397 w 737"/>
                  <a:gd name="T3" fmla="*/ 986 h 986"/>
                  <a:gd name="T4" fmla="*/ 737 w 737"/>
                  <a:gd name="T5" fmla="*/ 646 h 986"/>
                  <a:gd name="T6" fmla="*/ 737 w 737"/>
                  <a:gd name="T7" fmla="*/ 0 h 986"/>
                  <a:gd name="T8" fmla="*/ 0 w 737"/>
                  <a:gd name="T9" fmla="*/ 0 h 986"/>
                  <a:gd name="T10" fmla="*/ 0 w 737"/>
                  <a:gd name="T11" fmla="*/ 986 h 9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37" h="986">
                    <a:moveTo>
                      <a:pt x="0" y="986"/>
                    </a:moveTo>
                    <a:cubicBezTo>
                      <a:pt x="397" y="986"/>
                      <a:pt x="397" y="986"/>
                      <a:pt x="397" y="986"/>
                    </a:cubicBezTo>
                    <a:cubicBezTo>
                      <a:pt x="585" y="986"/>
                      <a:pt x="737" y="834"/>
                      <a:pt x="737" y="646"/>
                    </a:cubicBezTo>
                    <a:cubicBezTo>
                      <a:pt x="737" y="0"/>
                      <a:pt x="737" y="0"/>
                      <a:pt x="737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986"/>
                    </a:lnTo>
                    <a:close/>
                  </a:path>
                </a:pathLst>
              </a:custGeom>
              <a:solidFill>
                <a:srgbClr val="FFC4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9" name="Freeform 83"/>
              <p:cNvSpPr/>
              <p:nvPr/>
            </p:nvSpPr>
            <p:spPr bwMode="auto">
              <a:xfrm>
                <a:off x="5521325" y="2432050"/>
                <a:ext cx="268287" cy="407988"/>
              </a:xfrm>
              <a:custGeom>
                <a:avLst/>
                <a:gdLst>
                  <a:gd name="T0" fmla="*/ 190 w 217"/>
                  <a:gd name="T1" fmla="*/ 0 h 330"/>
                  <a:gd name="T2" fmla="*/ 81 w 217"/>
                  <a:gd name="T3" fmla="*/ 0 h 330"/>
                  <a:gd name="T4" fmla="*/ 15 w 217"/>
                  <a:gd name="T5" fmla="*/ 91 h 330"/>
                  <a:gd name="T6" fmla="*/ 33 w 217"/>
                  <a:gd name="T7" fmla="*/ 147 h 330"/>
                  <a:gd name="T8" fmla="*/ 194 w 217"/>
                  <a:gd name="T9" fmla="*/ 321 h 330"/>
                  <a:gd name="T10" fmla="*/ 217 w 217"/>
                  <a:gd name="T11" fmla="*/ 330 h 330"/>
                  <a:gd name="T12" fmla="*/ 190 w 217"/>
                  <a:gd name="T13" fmla="*/ 0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7" h="330">
                    <a:moveTo>
                      <a:pt x="190" y="0"/>
                    </a:moveTo>
                    <a:cubicBezTo>
                      <a:pt x="81" y="0"/>
                      <a:pt x="81" y="0"/>
                      <a:pt x="81" y="0"/>
                    </a:cubicBezTo>
                    <a:cubicBezTo>
                      <a:pt x="34" y="0"/>
                      <a:pt x="0" y="46"/>
                      <a:pt x="15" y="91"/>
                    </a:cubicBezTo>
                    <a:cubicBezTo>
                      <a:pt x="33" y="147"/>
                      <a:pt x="33" y="147"/>
                      <a:pt x="33" y="147"/>
                    </a:cubicBezTo>
                    <a:cubicBezTo>
                      <a:pt x="58" y="226"/>
                      <a:pt x="117" y="290"/>
                      <a:pt x="194" y="321"/>
                    </a:cubicBezTo>
                    <a:cubicBezTo>
                      <a:pt x="217" y="330"/>
                      <a:pt x="217" y="330"/>
                      <a:pt x="217" y="330"/>
                    </a:cubicBezTo>
                    <a:lnTo>
                      <a:pt x="190" y="0"/>
                    </a:lnTo>
                    <a:close/>
                  </a:path>
                </a:pathLst>
              </a:custGeom>
              <a:solidFill>
                <a:srgbClr val="FFC4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0" name="Freeform 84"/>
              <p:cNvSpPr/>
              <p:nvPr/>
            </p:nvSpPr>
            <p:spPr bwMode="auto">
              <a:xfrm>
                <a:off x="5614988" y="1497013"/>
                <a:ext cx="1458912" cy="1754188"/>
              </a:xfrm>
              <a:custGeom>
                <a:avLst/>
                <a:gdLst>
                  <a:gd name="T0" fmla="*/ 186 w 1177"/>
                  <a:gd name="T1" fmla="*/ 1417 h 1417"/>
                  <a:gd name="T2" fmla="*/ 186 w 1177"/>
                  <a:gd name="T3" fmla="*/ 739 h 1417"/>
                  <a:gd name="T4" fmla="*/ 923 w 1177"/>
                  <a:gd name="T5" fmla="*/ 431 h 1417"/>
                  <a:gd name="T6" fmla="*/ 1086 w 1177"/>
                  <a:gd name="T7" fmla="*/ 352 h 1417"/>
                  <a:gd name="T8" fmla="*/ 1064 w 1177"/>
                  <a:gd name="T9" fmla="*/ 150 h 1417"/>
                  <a:gd name="T10" fmla="*/ 543 w 1177"/>
                  <a:gd name="T11" fmla="*/ 27 h 1417"/>
                  <a:gd name="T12" fmla="*/ 276 w 1177"/>
                  <a:gd name="T13" fmla="*/ 169 h 1417"/>
                  <a:gd name="T14" fmla="*/ 186 w 1177"/>
                  <a:gd name="T15" fmla="*/ 410 h 1417"/>
                  <a:gd name="T16" fmla="*/ 186 w 1177"/>
                  <a:gd name="T17" fmla="*/ 410 h 1417"/>
                  <a:gd name="T18" fmla="*/ 23 w 1177"/>
                  <a:gd name="T19" fmla="*/ 674 h 1417"/>
                  <a:gd name="T20" fmla="*/ 36 w 1177"/>
                  <a:gd name="T21" fmla="*/ 739 h 1417"/>
                  <a:gd name="T22" fmla="*/ 186 w 1177"/>
                  <a:gd name="T23" fmla="*/ 1417 h 14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177" h="1417">
                    <a:moveTo>
                      <a:pt x="186" y="1417"/>
                    </a:moveTo>
                    <a:cubicBezTo>
                      <a:pt x="186" y="739"/>
                      <a:pt x="186" y="739"/>
                      <a:pt x="186" y="739"/>
                    </a:cubicBezTo>
                    <a:cubicBezTo>
                      <a:pt x="923" y="431"/>
                      <a:pt x="923" y="431"/>
                      <a:pt x="923" y="431"/>
                    </a:cubicBezTo>
                    <a:cubicBezTo>
                      <a:pt x="1086" y="352"/>
                      <a:pt x="1086" y="352"/>
                      <a:pt x="1086" y="352"/>
                    </a:cubicBezTo>
                    <a:cubicBezTo>
                      <a:pt x="1177" y="307"/>
                      <a:pt x="1162" y="173"/>
                      <a:pt x="1064" y="150"/>
                    </a:cubicBezTo>
                    <a:cubicBezTo>
                      <a:pt x="543" y="27"/>
                      <a:pt x="543" y="27"/>
                      <a:pt x="543" y="27"/>
                    </a:cubicBezTo>
                    <a:cubicBezTo>
                      <a:pt x="431" y="0"/>
                      <a:pt x="317" y="61"/>
                      <a:pt x="276" y="169"/>
                    </a:cubicBezTo>
                    <a:cubicBezTo>
                      <a:pt x="186" y="410"/>
                      <a:pt x="186" y="410"/>
                      <a:pt x="186" y="410"/>
                    </a:cubicBezTo>
                    <a:cubicBezTo>
                      <a:pt x="186" y="410"/>
                      <a:pt x="186" y="410"/>
                      <a:pt x="186" y="410"/>
                    </a:cubicBezTo>
                    <a:cubicBezTo>
                      <a:pt x="71" y="442"/>
                      <a:pt x="0" y="557"/>
                      <a:pt x="23" y="674"/>
                    </a:cubicBezTo>
                    <a:cubicBezTo>
                      <a:pt x="36" y="739"/>
                      <a:pt x="36" y="739"/>
                      <a:pt x="36" y="739"/>
                    </a:cubicBezTo>
                    <a:lnTo>
                      <a:pt x="186" y="1417"/>
                    </a:lnTo>
                    <a:close/>
                  </a:path>
                </a:pathLst>
              </a:custGeom>
              <a:solidFill>
                <a:srgbClr val="4C31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1" name="Oval 85"/>
              <p:cNvSpPr>
                <a:spLocks noChangeArrowheads="1"/>
              </p:cNvSpPr>
              <p:nvPr/>
            </p:nvSpPr>
            <p:spPr bwMode="auto">
              <a:xfrm>
                <a:off x="6426200" y="2352675"/>
                <a:ext cx="249237" cy="333375"/>
              </a:xfrm>
              <a:prstGeom prst="ellipse">
                <a:avLst/>
              </a:prstGeom>
              <a:solidFill>
                <a:srgbClr val="4C31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2" name="Oval 86"/>
              <p:cNvSpPr>
                <a:spLocks noChangeArrowheads="1"/>
              </p:cNvSpPr>
              <p:nvPr/>
            </p:nvSpPr>
            <p:spPr bwMode="auto">
              <a:xfrm>
                <a:off x="6051550" y="2352675"/>
                <a:ext cx="249237" cy="333375"/>
              </a:xfrm>
              <a:prstGeom prst="ellipse">
                <a:avLst/>
              </a:prstGeom>
              <a:solidFill>
                <a:srgbClr val="4C31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3" name="Freeform 87"/>
              <p:cNvSpPr/>
              <p:nvPr/>
            </p:nvSpPr>
            <p:spPr bwMode="auto">
              <a:xfrm>
                <a:off x="6281738" y="2597150"/>
                <a:ext cx="279400" cy="314325"/>
              </a:xfrm>
              <a:custGeom>
                <a:avLst/>
                <a:gdLst>
                  <a:gd name="T0" fmla="*/ 117 w 226"/>
                  <a:gd name="T1" fmla="*/ 0 h 253"/>
                  <a:gd name="T2" fmla="*/ 203 w 226"/>
                  <a:gd name="T3" fmla="*/ 157 h 253"/>
                  <a:gd name="T4" fmla="*/ 146 w 226"/>
                  <a:gd name="T5" fmla="*/ 253 h 253"/>
                  <a:gd name="T6" fmla="*/ 0 w 226"/>
                  <a:gd name="T7" fmla="*/ 253 h 253"/>
                  <a:gd name="T8" fmla="*/ 117 w 226"/>
                  <a:gd name="T9" fmla="*/ 0 h 2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6" h="253">
                    <a:moveTo>
                      <a:pt x="117" y="0"/>
                    </a:moveTo>
                    <a:cubicBezTo>
                      <a:pt x="203" y="157"/>
                      <a:pt x="203" y="157"/>
                      <a:pt x="203" y="157"/>
                    </a:cubicBezTo>
                    <a:cubicBezTo>
                      <a:pt x="226" y="200"/>
                      <a:pt x="195" y="253"/>
                      <a:pt x="146" y="253"/>
                    </a:cubicBezTo>
                    <a:cubicBezTo>
                      <a:pt x="0" y="253"/>
                      <a:pt x="0" y="253"/>
                      <a:pt x="0" y="253"/>
                    </a:cubicBezTo>
                    <a:lnTo>
                      <a:pt x="117" y="0"/>
                    </a:lnTo>
                    <a:close/>
                  </a:path>
                </a:pathLst>
              </a:custGeom>
              <a:solidFill>
                <a:srgbClr val="F08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4" name="Freeform 88"/>
              <p:cNvSpPr/>
              <p:nvPr/>
            </p:nvSpPr>
            <p:spPr bwMode="auto">
              <a:xfrm>
                <a:off x="6456363" y="2230438"/>
                <a:ext cx="247650" cy="84138"/>
              </a:xfrm>
              <a:custGeom>
                <a:avLst/>
                <a:gdLst>
                  <a:gd name="T0" fmla="*/ 23 w 200"/>
                  <a:gd name="T1" fmla="*/ 67 h 67"/>
                  <a:gd name="T2" fmla="*/ 26 w 200"/>
                  <a:gd name="T3" fmla="*/ 67 h 67"/>
                  <a:gd name="T4" fmla="*/ 180 w 200"/>
                  <a:gd name="T5" fmla="*/ 44 h 67"/>
                  <a:gd name="T6" fmla="*/ 198 w 200"/>
                  <a:gd name="T7" fmla="*/ 20 h 67"/>
                  <a:gd name="T8" fmla="*/ 174 w 200"/>
                  <a:gd name="T9" fmla="*/ 2 h 67"/>
                  <a:gd name="T10" fmla="*/ 20 w 200"/>
                  <a:gd name="T11" fmla="*/ 25 h 67"/>
                  <a:gd name="T12" fmla="*/ 2 w 200"/>
                  <a:gd name="T13" fmla="*/ 49 h 67"/>
                  <a:gd name="T14" fmla="*/ 23 w 200"/>
                  <a:gd name="T15" fmla="*/ 67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0" h="67">
                    <a:moveTo>
                      <a:pt x="23" y="67"/>
                    </a:moveTo>
                    <a:cubicBezTo>
                      <a:pt x="24" y="67"/>
                      <a:pt x="25" y="67"/>
                      <a:pt x="26" y="67"/>
                    </a:cubicBezTo>
                    <a:cubicBezTo>
                      <a:pt x="180" y="44"/>
                      <a:pt x="180" y="44"/>
                      <a:pt x="180" y="44"/>
                    </a:cubicBezTo>
                    <a:cubicBezTo>
                      <a:pt x="192" y="42"/>
                      <a:pt x="200" y="31"/>
                      <a:pt x="198" y="20"/>
                    </a:cubicBezTo>
                    <a:cubicBezTo>
                      <a:pt x="196" y="8"/>
                      <a:pt x="185" y="0"/>
                      <a:pt x="174" y="2"/>
                    </a:cubicBezTo>
                    <a:cubicBezTo>
                      <a:pt x="20" y="25"/>
                      <a:pt x="20" y="25"/>
                      <a:pt x="20" y="25"/>
                    </a:cubicBezTo>
                    <a:cubicBezTo>
                      <a:pt x="8" y="27"/>
                      <a:pt x="0" y="38"/>
                      <a:pt x="2" y="49"/>
                    </a:cubicBezTo>
                    <a:cubicBezTo>
                      <a:pt x="4" y="60"/>
                      <a:pt x="13" y="67"/>
                      <a:pt x="23" y="67"/>
                    </a:cubicBezTo>
                    <a:close/>
                  </a:path>
                </a:pathLst>
              </a:custGeom>
              <a:solidFill>
                <a:srgbClr val="4C31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5" name="Freeform 89"/>
              <p:cNvSpPr/>
              <p:nvPr/>
            </p:nvSpPr>
            <p:spPr bwMode="auto">
              <a:xfrm>
                <a:off x="6053138" y="2230438"/>
                <a:ext cx="246062" cy="84138"/>
              </a:xfrm>
              <a:custGeom>
                <a:avLst/>
                <a:gdLst>
                  <a:gd name="T0" fmla="*/ 177 w 199"/>
                  <a:gd name="T1" fmla="*/ 67 h 67"/>
                  <a:gd name="T2" fmla="*/ 174 w 199"/>
                  <a:gd name="T3" fmla="*/ 67 h 67"/>
                  <a:gd name="T4" fmla="*/ 20 w 199"/>
                  <a:gd name="T5" fmla="*/ 44 h 67"/>
                  <a:gd name="T6" fmla="*/ 2 w 199"/>
                  <a:gd name="T7" fmla="*/ 20 h 67"/>
                  <a:gd name="T8" fmla="*/ 26 w 199"/>
                  <a:gd name="T9" fmla="*/ 2 h 67"/>
                  <a:gd name="T10" fmla="*/ 180 w 199"/>
                  <a:gd name="T11" fmla="*/ 25 h 67"/>
                  <a:gd name="T12" fmla="*/ 198 w 199"/>
                  <a:gd name="T13" fmla="*/ 49 h 67"/>
                  <a:gd name="T14" fmla="*/ 177 w 199"/>
                  <a:gd name="T15" fmla="*/ 67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9" h="67">
                    <a:moveTo>
                      <a:pt x="177" y="67"/>
                    </a:moveTo>
                    <a:cubicBezTo>
                      <a:pt x="176" y="67"/>
                      <a:pt x="175" y="67"/>
                      <a:pt x="174" y="67"/>
                    </a:cubicBezTo>
                    <a:cubicBezTo>
                      <a:pt x="20" y="44"/>
                      <a:pt x="20" y="44"/>
                      <a:pt x="20" y="44"/>
                    </a:cubicBezTo>
                    <a:cubicBezTo>
                      <a:pt x="8" y="42"/>
                      <a:pt x="0" y="31"/>
                      <a:pt x="2" y="20"/>
                    </a:cubicBezTo>
                    <a:cubicBezTo>
                      <a:pt x="4" y="8"/>
                      <a:pt x="15" y="0"/>
                      <a:pt x="26" y="2"/>
                    </a:cubicBezTo>
                    <a:cubicBezTo>
                      <a:pt x="180" y="25"/>
                      <a:pt x="180" y="25"/>
                      <a:pt x="180" y="25"/>
                    </a:cubicBezTo>
                    <a:cubicBezTo>
                      <a:pt x="191" y="27"/>
                      <a:pt x="199" y="38"/>
                      <a:pt x="198" y="49"/>
                    </a:cubicBezTo>
                    <a:cubicBezTo>
                      <a:pt x="196" y="60"/>
                      <a:pt x="187" y="67"/>
                      <a:pt x="177" y="67"/>
                    </a:cubicBezTo>
                    <a:close/>
                  </a:path>
                </a:pathLst>
              </a:custGeom>
              <a:solidFill>
                <a:srgbClr val="4C31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6" name="Freeform 90"/>
              <p:cNvSpPr/>
              <p:nvPr/>
            </p:nvSpPr>
            <p:spPr bwMode="auto">
              <a:xfrm>
                <a:off x="6176963" y="2952750"/>
                <a:ext cx="376237" cy="168275"/>
              </a:xfrm>
              <a:custGeom>
                <a:avLst/>
                <a:gdLst>
                  <a:gd name="T0" fmla="*/ 301 w 303"/>
                  <a:gd name="T1" fmla="*/ 0 h 136"/>
                  <a:gd name="T2" fmla="*/ 0 w 303"/>
                  <a:gd name="T3" fmla="*/ 0 h 136"/>
                  <a:gd name="T4" fmla="*/ 167 w 303"/>
                  <a:gd name="T5" fmla="*/ 136 h 136"/>
                  <a:gd name="T6" fmla="*/ 301 w 303"/>
                  <a:gd name="T7" fmla="*/ 0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3" h="136">
                    <a:moveTo>
                      <a:pt x="30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32" y="136"/>
                      <a:pt x="167" y="136"/>
                    </a:cubicBezTo>
                    <a:cubicBezTo>
                      <a:pt x="303" y="136"/>
                      <a:pt x="301" y="0"/>
                      <a:pt x="301" y="0"/>
                    </a:cubicBezTo>
                    <a:close/>
                  </a:path>
                </a:pathLst>
              </a:custGeom>
              <a:solidFill>
                <a:srgbClr val="7266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7" name="Freeform 91"/>
              <p:cNvSpPr/>
              <p:nvPr/>
            </p:nvSpPr>
            <p:spPr bwMode="auto">
              <a:xfrm>
                <a:off x="5610225" y="3289300"/>
                <a:ext cx="1039812" cy="1336675"/>
              </a:xfrm>
              <a:custGeom>
                <a:avLst/>
                <a:gdLst>
                  <a:gd name="T0" fmla="*/ 319 w 838"/>
                  <a:gd name="T1" fmla="*/ 1080 h 1080"/>
                  <a:gd name="T2" fmla="*/ 519 w 838"/>
                  <a:gd name="T3" fmla="*/ 1080 h 1080"/>
                  <a:gd name="T4" fmla="*/ 838 w 838"/>
                  <a:gd name="T5" fmla="*/ 761 h 1080"/>
                  <a:gd name="T6" fmla="*/ 838 w 838"/>
                  <a:gd name="T7" fmla="*/ 0 h 1080"/>
                  <a:gd name="T8" fmla="*/ 0 w 838"/>
                  <a:gd name="T9" fmla="*/ 0 h 1080"/>
                  <a:gd name="T10" fmla="*/ 0 w 838"/>
                  <a:gd name="T11" fmla="*/ 761 h 1080"/>
                  <a:gd name="T12" fmla="*/ 319 w 838"/>
                  <a:gd name="T13" fmla="*/ 1080 h 10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38" h="1080">
                    <a:moveTo>
                      <a:pt x="319" y="1080"/>
                    </a:moveTo>
                    <a:cubicBezTo>
                      <a:pt x="519" y="1080"/>
                      <a:pt x="519" y="1080"/>
                      <a:pt x="519" y="1080"/>
                    </a:cubicBezTo>
                    <a:cubicBezTo>
                      <a:pt x="695" y="1080"/>
                      <a:pt x="838" y="937"/>
                      <a:pt x="838" y="761"/>
                    </a:cubicBezTo>
                    <a:cubicBezTo>
                      <a:pt x="838" y="0"/>
                      <a:pt x="838" y="0"/>
                      <a:pt x="83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761"/>
                      <a:pt x="0" y="761"/>
                      <a:pt x="0" y="761"/>
                    </a:cubicBezTo>
                    <a:cubicBezTo>
                      <a:pt x="0" y="937"/>
                      <a:pt x="143" y="1080"/>
                      <a:pt x="319" y="1080"/>
                    </a:cubicBezTo>
                    <a:close/>
                  </a:path>
                </a:pathLst>
              </a:custGeom>
              <a:solidFill>
                <a:srgbClr val="0B92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8" name="Freeform 92"/>
              <p:cNvSpPr/>
              <p:nvPr/>
            </p:nvSpPr>
            <p:spPr bwMode="auto">
              <a:xfrm>
                <a:off x="5610225" y="3289300"/>
                <a:ext cx="566737" cy="1336675"/>
              </a:xfrm>
              <a:custGeom>
                <a:avLst/>
                <a:gdLst>
                  <a:gd name="T0" fmla="*/ 457 w 457"/>
                  <a:gd name="T1" fmla="*/ 1080 h 1080"/>
                  <a:gd name="T2" fmla="*/ 319 w 457"/>
                  <a:gd name="T3" fmla="*/ 1080 h 1080"/>
                  <a:gd name="T4" fmla="*/ 0 w 457"/>
                  <a:gd name="T5" fmla="*/ 761 h 1080"/>
                  <a:gd name="T6" fmla="*/ 0 w 457"/>
                  <a:gd name="T7" fmla="*/ 0 h 1080"/>
                  <a:gd name="T8" fmla="*/ 457 w 457"/>
                  <a:gd name="T9" fmla="*/ 0 h 1080"/>
                  <a:gd name="T10" fmla="*/ 457 w 457"/>
                  <a:gd name="T11" fmla="*/ 1080 h 10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57" h="1080">
                    <a:moveTo>
                      <a:pt x="457" y="1080"/>
                    </a:moveTo>
                    <a:cubicBezTo>
                      <a:pt x="319" y="1080"/>
                      <a:pt x="319" y="1080"/>
                      <a:pt x="319" y="1080"/>
                    </a:cubicBezTo>
                    <a:cubicBezTo>
                      <a:pt x="143" y="1080"/>
                      <a:pt x="0" y="937"/>
                      <a:pt x="0" y="76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57" y="0"/>
                      <a:pt x="457" y="0"/>
                      <a:pt x="457" y="0"/>
                    </a:cubicBezTo>
                    <a:lnTo>
                      <a:pt x="457" y="1080"/>
                    </a:lnTo>
                    <a:close/>
                  </a:path>
                </a:pathLst>
              </a:custGeom>
              <a:solidFill>
                <a:srgbClr val="0978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9" name="Freeform 93"/>
              <p:cNvSpPr/>
              <p:nvPr/>
            </p:nvSpPr>
            <p:spPr bwMode="auto">
              <a:xfrm>
                <a:off x="6650038" y="2489200"/>
                <a:ext cx="1250950" cy="1163638"/>
              </a:xfrm>
              <a:custGeom>
                <a:avLst/>
                <a:gdLst>
                  <a:gd name="T0" fmla="*/ 0 w 1009"/>
                  <a:gd name="T1" fmla="*/ 940 h 940"/>
                  <a:gd name="T2" fmla="*/ 608 w 1009"/>
                  <a:gd name="T3" fmla="*/ 940 h 940"/>
                  <a:gd name="T4" fmla="*/ 1009 w 1009"/>
                  <a:gd name="T5" fmla="*/ 539 h 940"/>
                  <a:gd name="T6" fmla="*/ 1009 w 1009"/>
                  <a:gd name="T7" fmla="*/ 0 h 940"/>
                  <a:gd name="T8" fmla="*/ 713 w 1009"/>
                  <a:gd name="T9" fmla="*/ 0 h 940"/>
                  <a:gd name="T10" fmla="*/ 713 w 1009"/>
                  <a:gd name="T11" fmla="*/ 539 h 940"/>
                  <a:gd name="T12" fmla="*/ 608 w 1009"/>
                  <a:gd name="T13" fmla="*/ 643 h 940"/>
                  <a:gd name="T14" fmla="*/ 0 w 1009"/>
                  <a:gd name="T15" fmla="*/ 643 h 940"/>
                  <a:gd name="T16" fmla="*/ 0 w 1009"/>
                  <a:gd name="T17" fmla="*/ 940 h 9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09" h="940">
                    <a:moveTo>
                      <a:pt x="0" y="940"/>
                    </a:moveTo>
                    <a:cubicBezTo>
                      <a:pt x="608" y="940"/>
                      <a:pt x="608" y="940"/>
                      <a:pt x="608" y="940"/>
                    </a:cubicBezTo>
                    <a:cubicBezTo>
                      <a:pt x="829" y="940"/>
                      <a:pt x="1009" y="760"/>
                      <a:pt x="1009" y="539"/>
                    </a:cubicBezTo>
                    <a:cubicBezTo>
                      <a:pt x="1009" y="0"/>
                      <a:pt x="1009" y="0"/>
                      <a:pt x="1009" y="0"/>
                    </a:cubicBezTo>
                    <a:cubicBezTo>
                      <a:pt x="713" y="0"/>
                      <a:pt x="713" y="0"/>
                      <a:pt x="713" y="0"/>
                    </a:cubicBezTo>
                    <a:cubicBezTo>
                      <a:pt x="713" y="539"/>
                      <a:pt x="713" y="539"/>
                      <a:pt x="713" y="539"/>
                    </a:cubicBezTo>
                    <a:cubicBezTo>
                      <a:pt x="713" y="596"/>
                      <a:pt x="666" y="643"/>
                      <a:pt x="608" y="643"/>
                    </a:cubicBezTo>
                    <a:cubicBezTo>
                      <a:pt x="0" y="643"/>
                      <a:pt x="0" y="643"/>
                      <a:pt x="0" y="643"/>
                    </a:cubicBezTo>
                    <a:lnTo>
                      <a:pt x="0" y="940"/>
                    </a:lnTo>
                    <a:close/>
                  </a:path>
                </a:pathLst>
              </a:custGeom>
              <a:solidFill>
                <a:srgbClr val="0B92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0" name="Freeform 94"/>
              <p:cNvSpPr/>
              <p:nvPr/>
            </p:nvSpPr>
            <p:spPr bwMode="auto">
              <a:xfrm>
                <a:off x="7518400" y="2130425"/>
                <a:ext cx="395287" cy="515938"/>
              </a:xfrm>
              <a:custGeom>
                <a:avLst/>
                <a:gdLst>
                  <a:gd name="T0" fmla="*/ 319 w 319"/>
                  <a:gd name="T1" fmla="*/ 30 h 416"/>
                  <a:gd name="T2" fmla="*/ 290 w 319"/>
                  <a:gd name="T3" fmla="*/ 0 h 416"/>
                  <a:gd name="T4" fmla="*/ 260 w 319"/>
                  <a:gd name="T5" fmla="*/ 0 h 416"/>
                  <a:gd name="T6" fmla="*/ 230 w 319"/>
                  <a:gd name="T7" fmla="*/ 30 h 416"/>
                  <a:gd name="T8" fmla="*/ 230 w 319"/>
                  <a:gd name="T9" fmla="*/ 113 h 416"/>
                  <a:gd name="T10" fmla="*/ 160 w 319"/>
                  <a:gd name="T11" fmla="*/ 97 h 416"/>
                  <a:gd name="T12" fmla="*/ 0 w 319"/>
                  <a:gd name="T13" fmla="*/ 256 h 416"/>
                  <a:gd name="T14" fmla="*/ 160 w 319"/>
                  <a:gd name="T15" fmla="*/ 416 h 416"/>
                  <a:gd name="T16" fmla="*/ 319 w 319"/>
                  <a:gd name="T17" fmla="*/ 256 h 416"/>
                  <a:gd name="T18" fmla="*/ 319 w 319"/>
                  <a:gd name="T19" fmla="*/ 241 h 416"/>
                  <a:gd name="T20" fmla="*/ 319 w 319"/>
                  <a:gd name="T21" fmla="*/ 241 h 416"/>
                  <a:gd name="T22" fmla="*/ 319 w 319"/>
                  <a:gd name="T23" fmla="*/ 30 h 4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19" h="416">
                    <a:moveTo>
                      <a:pt x="319" y="30"/>
                    </a:moveTo>
                    <a:cubicBezTo>
                      <a:pt x="319" y="14"/>
                      <a:pt x="306" y="0"/>
                      <a:pt x="290" y="0"/>
                    </a:cubicBezTo>
                    <a:cubicBezTo>
                      <a:pt x="260" y="0"/>
                      <a:pt x="260" y="0"/>
                      <a:pt x="260" y="0"/>
                    </a:cubicBezTo>
                    <a:cubicBezTo>
                      <a:pt x="244" y="0"/>
                      <a:pt x="230" y="14"/>
                      <a:pt x="230" y="30"/>
                    </a:cubicBezTo>
                    <a:cubicBezTo>
                      <a:pt x="230" y="113"/>
                      <a:pt x="230" y="113"/>
                      <a:pt x="230" y="113"/>
                    </a:cubicBezTo>
                    <a:cubicBezTo>
                      <a:pt x="209" y="103"/>
                      <a:pt x="185" y="97"/>
                      <a:pt x="160" y="97"/>
                    </a:cubicBezTo>
                    <a:cubicBezTo>
                      <a:pt x="72" y="97"/>
                      <a:pt x="0" y="168"/>
                      <a:pt x="0" y="256"/>
                    </a:cubicBezTo>
                    <a:cubicBezTo>
                      <a:pt x="0" y="345"/>
                      <a:pt x="72" y="416"/>
                      <a:pt x="160" y="416"/>
                    </a:cubicBezTo>
                    <a:cubicBezTo>
                      <a:pt x="248" y="416"/>
                      <a:pt x="319" y="345"/>
                      <a:pt x="319" y="256"/>
                    </a:cubicBezTo>
                    <a:cubicBezTo>
                      <a:pt x="319" y="251"/>
                      <a:pt x="319" y="246"/>
                      <a:pt x="319" y="241"/>
                    </a:cubicBezTo>
                    <a:cubicBezTo>
                      <a:pt x="319" y="241"/>
                      <a:pt x="319" y="241"/>
                      <a:pt x="319" y="241"/>
                    </a:cubicBezTo>
                    <a:lnTo>
                      <a:pt x="319" y="30"/>
                    </a:lnTo>
                    <a:close/>
                  </a:path>
                </a:pathLst>
              </a:custGeom>
              <a:solidFill>
                <a:srgbClr val="FFC4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1" name="Freeform 95"/>
              <p:cNvSpPr/>
              <p:nvPr/>
            </p:nvSpPr>
            <p:spPr bwMode="auto">
              <a:xfrm>
                <a:off x="5789613" y="3240088"/>
                <a:ext cx="642937" cy="128588"/>
              </a:xfrm>
              <a:custGeom>
                <a:avLst/>
                <a:gdLst>
                  <a:gd name="T0" fmla="*/ 52 w 518"/>
                  <a:gd name="T1" fmla="*/ 103 h 103"/>
                  <a:gd name="T2" fmla="*/ 466 w 518"/>
                  <a:gd name="T3" fmla="*/ 103 h 103"/>
                  <a:gd name="T4" fmla="*/ 518 w 518"/>
                  <a:gd name="T5" fmla="*/ 51 h 103"/>
                  <a:gd name="T6" fmla="*/ 518 w 518"/>
                  <a:gd name="T7" fmla="*/ 51 h 103"/>
                  <a:gd name="T8" fmla="*/ 466 w 518"/>
                  <a:gd name="T9" fmla="*/ 0 h 103"/>
                  <a:gd name="T10" fmla="*/ 52 w 518"/>
                  <a:gd name="T11" fmla="*/ 0 h 103"/>
                  <a:gd name="T12" fmla="*/ 0 w 518"/>
                  <a:gd name="T13" fmla="*/ 51 h 103"/>
                  <a:gd name="T14" fmla="*/ 0 w 518"/>
                  <a:gd name="T15" fmla="*/ 51 h 103"/>
                  <a:gd name="T16" fmla="*/ 52 w 518"/>
                  <a:gd name="T17" fmla="*/ 103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18" h="103">
                    <a:moveTo>
                      <a:pt x="52" y="103"/>
                    </a:moveTo>
                    <a:cubicBezTo>
                      <a:pt x="466" y="103"/>
                      <a:pt x="466" y="103"/>
                      <a:pt x="466" y="103"/>
                    </a:cubicBezTo>
                    <a:cubicBezTo>
                      <a:pt x="495" y="103"/>
                      <a:pt x="518" y="80"/>
                      <a:pt x="518" y="51"/>
                    </a:cubicBezTo>
                    <a:cubicBezTo>
                      <a:pt x="518" y="51"/>
                      <a:pt x="518" y="51"/>
                      <a:pt x="518" y="51"/>
                    </a:cubicBezTo>
                    <a:cubicBezTo>
                      <a:pt x="518" y="23"/>
                      <a:pt x="495" y="0"/>
                      <a:pt x="466" y="0"/>
                    </a:cubicBezTo>
                    <a:cubicBezTo>
                      <a:pt x="52" y="0"/>
                      <a:pt x="52" y="0"/>
                      <a:pt x="52" y="0"/>
                    </a:cubicBezTo>
                    <a:cubicBezTo>
                      <a:pt x="23" y="0"/>
                      <a:pt x="0" y="23"/>
                      <a:pt x="0" y="51"/>
                    </a:cubicBezTo>
                    <a:cubicBezTo>
                      <a:pt x="0" y="51"/>
                      <a:pt x="0" y="51"/>
                      <a:pt x="0" y="51"/>
                    </a:cubicBezTo>
                    <a:cubicBezTo>
                      <a:pt x="0" y="80"/>
                      <a:pt x="23" y="103"/>
                      <a:pt x="52" y="103"/>
                    </a:cubicBezTo>
                    <a:close/>
                  </a:path>
                </a:pathLst>
              </a:custGeom>
              <a:solidFill>
                <a:srgbClr val="0EBA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2" name="Rectangle 96"/>
              <p:cNvSpPr>
                <a:spLocks noChangeArrowheads="1"/>
              </p:cNvSpPr>
              <p:nvPr/>
            </p:nvSpPr>
            <p:spPr bwMode="auto">
              <a:xfrm>
                <a:off x="6327775" y="3240088"/>
                <a:ext cx="39687" cy="128588"/>
              </a:xfrm>
              <a:prstGeom prst="rect">
                <a:avLst/>
              </a:prstGeom>
              <a:solidFill>
                <a:srgbClr val="0CA1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3" name="Rectangle 97"/>
              <p:cNvSpPr>
                <a:spLocks noChangeArrowheads="1"/>
              </p:cNvSpPr>
              <p:nvPr/>
            </p:nvSpPr>
            <p:spPr bwMode="auto">
              <a:xfrm>
                <a:off x="6208713" y="3240088"/>
                <a:ext cx="39687" cy="128588"/>
              </a:xfrm>
              <a:prstGeom prst="rect">
                <a:avLst/>
              </a:prstGeom>
              <a:solidFill>
                <a:srgbClr val="0CA1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4" name="Rectangle 98"/>
              <p:cNvSpPr>
                <a:spLocks noChangeArrowheads="1"/>
              </p:cNvSpPr>
              <p:nvPr/>
            </p:nvSpPr>
            <p:spPr bwMode="auto">
              <a:xfrm>
                <a:off x="6089650" y="3240088"/>
                <a:ext cx="39687" cy="128588"/>
              </a:xfrm>
              <a:prstGeom prst="rect">
                <a:avLst/>
              </a:prstGeom>
              <a:solidFill>
                <a:srgbClr val="0CA1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5" name="Rectangle 99"/>
              <p:cNvSpPr>
                <a:spLocks noChangeArrowheads="1"/>
              </p:cNvSpPr>
              <p:nvPr/>
            </p:nvSpPr>
            <p:spPr bwMode="auto">
              <a:xfrm>
                <a:off x="5970588" y="3240088"/>
                <a:ext cx="39687" cy="128588"/>
              </a:xfrm>
              <a:prstGeom prst="rect">
                <a:avLst/>
              </a:prstGeom>
              <a:solidFill>
                <a:srgbClr val="0CA1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6" name="Freeform 100"/>
              <p:cNvSpPr/>
              <p:nvPr/>
            </p:nvSpPr>
            <p:spPr bwMode="auto">
              <a:xfrm>
                <a:off x="5851525" y="3240088"/>
                <a:ext cx="39687" cy="128588"/>
              </a:xfrm>
              <a:custGeom>
                <a:avLst/>
                <a:gdLst>
                  <a:gd name="T0" fmla="*/ 0 w 32"/>
                  <a:gd name="T1" fmla="*/ 102 h 103"/>
                  <a:gd name="T2" fmla="*/ 0 w 32"/>
                  <a:gd name="T3" fmla="*/ 0 h 103"/>
                  <a:gd name="T4" fmla="*/ 3 w 32"/>
                  <a:gd name="T5" fmla="*/ 0 h 103"/>
                  <a:gd name="T6" fmla="*/ 32 w 32"/>
                  <a:gd name="T7" fmla="*/ 0 h 103"/>
                  <a:gd name="T8" fmla="*/ 32 w 32"/>
                  <a:gd name="T9" fmla="*/ 103 h 103"/>
                  <a:gd name="T10" fmla="*/ 3 w 32"/>
                  <a:gd name="T11" fmla="*/ 103 h 103"/>
                  <a:gd name="T12" fmla="*/ 0 w 32"/>
                  <a:gd name="T13" fmla="*/ 102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" h="103">
                    <a:moveTo>
                      <a:pt x="0" y="102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2" y="0"/>
                      <a:pt x="3" y="0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32" y="103"/>
                      <a:pt x="32" y="103"/>
                      <a:pt x="32" y="103"/>
                    </a:cubicBezTo>
                    <a:cubicBezTo>
                      <a:pt x="3" y="103"/>
                      <a:pt x="3" y="103"/>
                      <a:pt x="3" y="103"/>
                    </a:cubicBezTo>
                    <a:cubicBezTo>
                      <a:pt x="2" y="103"/>
                      <a:pt x="1" y="102"/>
                      <a:pt x="0" y="102"/>
                    </a:cubicBezTo>
                    <a:close/>
                  </a:path>
                </a:pathLst>
              </a:custGeom>
              <a:solidFill>
                <a:srgbClr val="0CA1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7" name="Freeform 101"/>
              <p:cNvSpPr/>
              <p:nvPr/>
            </p:nvSpPr>
            <p:spPr bwMode="auto">
              <a:xfrm>
                <a:off x="5157788" y="369888"/>
                <a:ext cx="638175" cy="3421063"/>
              </a:xfrm>
              <a:custGeom>
                <a:avLst/>
                <a:gdLst>
                  <a:gd name="T0" fmla="*/ 299 w 515"/>
                  <a:gd name="T1" fmla="*/ 0 h 2762"/>
                  <a:gd name="T2" fmla="*/ 0 w 515"/>
                  <a:gd name="T3" fmla="*/ 27 h 2762"/>
                  <a:gd name="T4" fmla="*/ 191 w 515"/>
                  <a:gd name="T5" fmla="*/ 2157 h 2762"/>
                  <a:gd name="T6" fmla="*/ 338 w 515"/>
                  <a:gd name="T7" fmla="*/ 2684 h 2762"/>
                  <a:gd name="T8" fmla="*/ 365 w 515"/>
                  <a:gd name="T9" fmla="*/ 2741 h 2762"/>
                  <a:gd name="T10" fmla="*/ 502 w 515"/>
                  <a:gd name="T11" fmla="*/ 2762 h 2762"/>
                  <a:gd name="T12" fmla="*/ 515 w 515"/>
                  <a:gd name="T13" fmla="*/ 2407 h 2762"/>
                  <a:gd name="T14" fmla="*/ 299 w 515"/>
                  <a:gd name="T15" fmla="*/ 0 h 27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15" h="2762">
                    <a:moveTo>
                      <a:pt x="299" y="0"/>
                    </a:moveTo>
                    <a:cubicBezTo>
                      <a:pt x="0" y="27"/>
                      <a:pt x="0" y="27"/>
                      <a:pt x="0" y="27"/>
                    </a:cubicBezTo>
                    <a:cubicBezTo>
                      <a:pt x="191" y="2157"/>
                      <a:pt x="191" y="2157"/>
                      <a:pt x="191" y="2157"/>
                    </a:cubicBezTo>
                    <a:cubicBezTo>
                      <a:pt x="207" y="2340"/>
                      <a:pt x="257" y="2519"/>
                      <a:pt x="338" y="2684"/>
                    </a:cubicBezTo>
                    <a:cubicBezTo>
                      <a:pt x="365" y="2741"/>
                      <a:pt x="365" y="2741"/>
                      <a:pt x="365" y="2741"/>
                    </a:cubicBezTo>
                    <a:cubicBezTo>
                      <a:pt x="502" y="2762"/>
                      <a:pt x="502" y="2762"/>
                      <a:pt x="502" y="2762"/>
                    </a:cubicBezTo>
                    <a:cubicBezTo>
                      <a:pt x="515" y="2407"/>
                      <a:pt x="515" y="2407"/>
                      <a:pt x="515" y="2407"/>
                    </a:cubicBezTo>
                    <a:lnTo>
                      <a:pt x="299" y="0"/>
                    </a:lnTo>
                    <a:close/>
                  </a:path>
                </a:pathLst>
              </a:custGeom>
              <a:solidFill>
                <a:srgbClr val="0978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8" name="Freeform 102"/>
              <p:cNvSpPr/>
              <p:nvPr/>
            </p:nvSpPr>
            <p:spPr bwMode="auto">
              <a:xfrm>
                <a:off x="5157788" y="369888"/>
                <a:ext cx="876300" cy="4256088"/>
              </a:xfrm>
              <a:custGeom>
                <a:avLst/>
                <a:gdLst>
                  <a:gd name="T0" fmla="*/ 387 w 706"/>
                  <a:gd name="T1" fmla="*/ 3118 h 3437"/>
                  <a:gd name="T2" fmla="*/ 387 w 706"/>
                  <a:gd name="T3" fmla="*/ 2741 h 3437"/>
                  <a:gd name="T4" fmla="*/ 360 w 706"/>
                  <a:gd name="T5" fmla="*/ 2684 h 3437"/>
                  <a:gd name="T6" fmla="*/ 213 w 706"/>
                  <a:gd name="T7" fmla="*/ 2157 h 3437"/>
                  <a:gd name="T8" fmla="*/ 22 w 706"/>
                  <a:gd name="T9" fmla="*/ 27 h 3437"/>
                  <a:gd name="T10" fmla="*/ 299 w 706"/>
                  <a:gd name="T11" fmla="*/ 2 h 3437"/>
                  <a:gd name="T12" fmla="*/ 299 w 706"/>
                  <a:gd name="T13" fmla="*/ 0 h 3437"/>
                  <a:gd name="T14" fmla="*/ 0 w 706"/>
                  <a:gd name="T15" fmla="*/ 27 h 3437"/>
                  <a:gd name="T16" fmla="*/ 191 w 706"/>
                  <a:gd name="T17" fmla="*/ 2157 h 3437"/>
                  <a:gd name="T18" fmla="*/ 338 w 706"/>
                  <a:gd name="T19" fmla="*/ 2684 h 3437"/>
                  <a:gd name="T20" fmla="*/ 365 w 706"/>
                  <a:gd name="T21" fmla="*/ 2741 h 3437"/>
                  <a:gd name="T22" fmla="*/ 365 w 706"/>
                  <a:gd name="T23" fmla="*/ 3118 h 3437"/>
                  <a:gd name="T24" fmla="*/ 684 w 706"/>
                  <a:gd name="T25" fmla="*/ 3437 h 3437"/>
                  <a:gd name="T26" fmla="*/ 706 w 706"/>
                  <a:gd name="T27" fmla="*/ 3437 h 3437"/>
                  <a:gd name="T28" fmla="*/ 387 w 706"/>
                  <a:gd name="T29" fmla="*/ 3118 h 34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06" h="3437">
                    <a:moveTo>
                      <a:pt x="387" y="3118"/>
                    </a:moveTo>
                    <a:cubicBezTo>
                      <a:pt x="387" y="2741"/>
                      <a:pt x="387" y="2741"/>
                      <a:pt x="387" y="2741"/>
                    </a:cubicBezTo>
                    <a:cubicBezTo>
                      <a:pt x="360" y="2684"/>
                      <a:pt x="360" y="2684"/>
                      <a:pt x="360" y="2684"/>
                    </a:cubicBezTo>
                    <a:cubicBezTo>
                      <a:pt x="279" y="2519"/>
                      <a:pt x="229" y="2340"/>
                      <a:pt x="213" y="2157"/>
                    </a:cubicBezTo>
                    <a:cubicBezTo>
                      <a:pt x="22" y="27"/>
                      <a:pt x="22" y="27"/>
                      <a:pt x="22" y="27"/>
                    </a:cubicBezTo>
                    <a:cubicBezTo>
                      <a:pt x="299" y="2"/>
                      <a:pt x="299" y="2"/>
                      <a:pt x="299" y="2"/>
                    </a:cubicBezTo>
                    <a:cubicBezTo>
                      <a:pt x="299" y="0"/>
                      <a:pt x="299" y="0"/>
                      <a:pt x="299" y="0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191" y="2157"/>
                      <a:pt x="191" y="2157"/>
                      <a:pt x="191" y="2157"/>
                    </a:cubicBezTo>
                    <a:cubicBezTo>
                      <a:pt x="207" y="2340"/>
                      <a:pt x="257" y="2519"/>
                      <a:pt x="338" y="2684"/>
                    </a:cubicBezTo>
                    <a:cubicBezTo>
                      <a:pt x="365" y="2741"/>
                      <a:pt x="365" y="2741"/>
                      <a:pt x="365" y="2741"/>
                    </a:cubicBezTo>
                    <a:cubicBezTo>
                      <a:pt x="365" y="3118"/>
                      <a:pt x="365" y="3118"/>
                      <a:pt x="365" y="3118"/>
                    </a:cubicBezTo>
                    <a:cubicBezTo>
                      <a:pt x="365" y="3294"/>
                      <a:pt x="508" y="3437"/>
                      <a:pt x="684" y="3437"/>
                    </a:cubicBezTo>
                    <a:cubicBezTo>
                      <a:pt x="706" y="3437"/>
                      <a:pt x="706" y="3437"/>
                      <a:pt x="706" y="3437"/>
                    </a:cubicBezTo>
                    <a:cubicBezTo>
                      <a:pt x="530" y="3437"/>
                      <a:pt x="387" y="3294"/>
                      <a:pt x="387" y="3118"/>
                    </a:cubicBezTo>
                    <a:close/>
                  </a:path>
                </a:pathLst>
              </a:custGeom>
              <a:solidFill>
                <a:srgbClr val="0B92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9" name="Freeform 103"/>
              <p:cNvSpPr/>
              <p:nvPr/>
            </p:nvSpPr>
            <p:spPr bwMode="auto">
              <a:xfrm>
                <a:off x="5127626" y="-3175"/>
                <a:ext cx="436562" cy="569913"/>
              </a:xfrm>
              <a:custGeom>
                <a:avLst/>
                <a:gdLst>
                  <a:gd name="T0" fmla="*/ 75 w 352"/>
                  <a:gd name="T1" fmla="*/ 26 h 459"/>
                  <a:gd name="T2" fmla="*/ 111 w 352"/>
                  <a:gd name="T3" fmla="*/ 4 h 459"/>
                  <a:gd name="T4" fmla="*/ 139 w 352"/>
                  <a:gd name="T5" fmla="*/ 11 h 459"/>
                  <a:gd name="T6" fmla="*/ 161 w 352"/>
                  <a:gd name="T7" fmla="*/ 47 h 459"/>
                  <a:gd name="T8" fmla="*/ 142 w 352"/>
                  <a:gd name="T9" fmla="*/ 128 h 459"/>
                  <a:gd name="T10" fmla="*/ 214 w 352"/>
                  <a:gd name="T11" fmla="*/ 128 h 459"/>
                  <a:gd name="T12" fmla="*/ 331 w 352"/>
                  <a:gd name="T13" fmla="*/ 321 h 459"/>
                  <a:gd name="T14" fmla="*/ 138 w 352"/>
                  <a:gd name="T15" fmla="*/ 438 h 459"/>
                  <a:gd name="T16" fmla="*/ 21 w 352"/>
                  <a:gd name="T17" fmla="*/ 245 h 459"/>
                  <a:gd name="T18" fmla="*/ 25 w 352"/>
                  <a:gd name="T19" fmla="*/ 231 h 459"/>
                  <a:gd name="T20" fmla="*/ 25 w 352"/>
                  <a:gd name="T21" fmla="*/ 231 h 459"/>
                  <a:gd name="T22" fmla="*/ 75 w 352"/>
                  <a:gd name="T23" fmla="*/ 26 h 4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2" h="459">
                    <a:moveTo>
                      <a:pt x="75" y="26"/>
                    </a:moveTo>
                    <a:cubicBezTo>
                      <a:pt x="79" y="10"/>
                      <a:pt x="95" y="0"/>
                      <a:pt x="111" y="4"/>
                    </a:cubicBezTo>
                    <a:cubicBezTo>
                      <a:pt x="139" y="11"/>
                      <a:pt x="139" y="11"/>
                      <a:pt x="139" y="11"/>
                    </a:cubicBezTo>
                    <a:cubicBezTo>
                      <a:pt x="155" y="15"/>
                      <a:pt x="165" y="31"/>
                      <a:pt x="161" y="47"/>
                    </a:cubicBezTo>
                    <a:cubicBezTo>
                      <a:pt x="142" y="128"/>
                      <a:pt x="142" y="128"/>
                      <a:pt x="142" y="128"/>
                    </a:cubicBezTo>
                    <a:cubicBezTo>
                      <a:pt x="165" y="122"/>
                      <a:pt x="189" y="122"/>
                      <a:pt x="214" y="128"/>
                    </a:cubicBezTo>
                    <a:cubicBezTo>
                      <a:pt x="300" y="149"/>
                      <a:pt x="352" y="236"/>
                      <a:pt x="331" y="321"/>
                    </a:cubicBezTo>
                    <a:cubicBezTo>
                      <a:pt x="310" y="407"/>
                      <a:pt x="224" y="459"/>
                      <a:pt x="138" y="438"/>
                    </a:cubicBezTo>
                    <a:cubicBezTo>
                      <a:pt x="52" y="417"/>
                      <a:pt x="0" y="331"/>
                      <a:pt x="21" y="245"/>
                    </a:cubicBezTo>
                    <a:cubicBezTo>
                      <a:pt x="22" y="240"/>
                      <a:pt x="24" y="236"/>
                      <a:pt x="25" y="231"/>
                    </a:cubicBezTo>
                    <a:cubicBezTo>
                      <a:pt x="25" y="231"/>
                      <a:pt x="25" y="231"/>
                      <a:pt x="25" y="231"/>
                    </a:cubicBezTo>
                    <a:lnTo>
                      <a:pt x="75" y="26"/>
                    </a:lnTo>
                    <a:close/>
                  </a:path>
                </a:pathLst>
              </a:custGeom>
              <a:solidFill>
                <a:srgbClr val="FFC4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100" name="组合 99"/>
            <p:cNvGrpSpPr/>
            <p:nvPr/>
          </p:nvGrpSpPr>
          <p:grpSpPr>
            <a:xfrm>
              <a:off x="2956131" y="0"/>
              <a:ext cx="3705225" cy="3441700"/>
              <a:chOff x="3000376" y="17463"/>
              <a:chExt cx="3705225" cy="3441700"/>
            </a:xfrm>
          </p:grpSpPr>
          <p:sp>
            <p:nvSpPr>
              <p:cNvPr id="101" name="Freeform 107"/>
              <p:cNvSpPr/>
              <p:nvPr/>
            </p:nvSpPr>
            <p:spPr bwMode="auto">
              <a:xfrm>
                <a:off x="3546476" y="531813"/>
                <a:ext cx="2598738" cy="2400300"/>
              </a:xfrm>
              <a:custGeom>
                <a:avLst/>
                <a:gdLst>
                  <a:gd name="T0" fmla="*/ 192 w 1637"/>
                  <a:gd name="T1" fmla="*/ 0 h 1512"/>
                  <a:gd name="T2" fmla="*/ 0 w 1637"/>
                  <a:gd name="T3" fmla="*/ 215 h 1512"/>
                  <a:gd name="T4" fmla="*/ 1445 w 1637"/>
                  <a:gd name="T5" fmla="*/ 1512 h 1512"/>
                  <a:gd name="T6" fmla="*/ 1637 w 1637"/>
                  <a:gd name="T7" fmla="*/ 1298 h 1512"/>
                  <a:gd name="T8" fmla="*/ 192 w 1637"/>
                  <a:gd name="T9" fmla="*/ 0 h 15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37" h="1512">
                    <a:moveTo>
                      <a:pt x="192" y="0"/>
                    </a:moveTo>
                    <a:lnTo>
                      <a:pt x="0" y="215"/>
                    </a:lnTo>
                    <a:lnTo>
                      <a:pt x="1445" y="1512"/>
                    </a:lnTo>
                    <a:lnTo>
                      <a:pt x="1637" y="129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rgbClr val="5962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2" name="Freeform 108"/>
              <p:cNvSpPr/>
              <p:nvPr/>
            </p:nvSpPr>
            <p:spPr bwMode="auto">
              <a:xfrm>
                <a:off x="3546476" y="531813"/>
                <a:ext cx="2598738" cy="2400300"/>
              </a:xfrm>
              <a:custGeom>
                <a:avLst/>
                <a:gdLst>
                  <a:gd name="T0" fmla="*/ 192 w 1637"/>
                  <a:gd name="T1" fmla="*/ 0 h 1512"/>
                  <a:gd name="T2" fmla="*/ 0 w 1637"/>
                  <a:gd name="T3" fmla="*/ 215 h 1512"/>
                  <a:gd name="T4" fmla="*/ 1445 w 1637"/>
                  <a:gd name="T5" fmla="*/ 1512 h 1512"/>
                  <a:gd name="T6" fmla="*/ 1637 w 1637"/>
                  <a:gd name="T7" fmla="*/ 1298 h 1512"/>
                  <a:gd name="T8" fmla="*/ 192 w 1637"/>
                  <a:gd name="T9" fmla="*/ 0 h 15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37" h="1512">
                    <a:moveTo>
                      <a:pt x="192" y="0"/>
                    </a:moveTo>
                    <a:lnTo>
                      <a:pt x="0" y="215"/>
                    </a:lnTo>
                    <a:lnTo>
                      <a:pt x="1445" y="1512"/>
                    </a:lnTo>
                    <a:lnTo>
                      <a:pt x="1637" y="1298"/>
                    </a:lnTo>
                    <a:lnTo>
                      <a:pt x="19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3" name="Freeform 109"/>
              <p:cNvSpPr/>
              <p:nvPr/>
            </p:nvSpPr>
            <p:spPr bwMode="auto">
              <a:xfrm>
                <a:off x="3000376" y="17463"/>
                <a:ext cx="1055688" cy="1063625"/>
              </a:xfrm>
              <a:custGeom>
                <a:avLst/>
                <a:gdLst>
                  <a:gd name="T0" fmla="*/ 610 w 735"/>
                  <a:gd name="T1" fmla="*/ 588 h 739"/>
                  <a:gd name="T2" fmla="*/ 583 w 735"/>
                  <a:gd name="T3" fmla="*/ 108 h 739"/>
                  <a:gd name="T4" fmla="*/ 234 w 735"/>
                  <a:gd name="T5" fmla="*/ 45 h 739"/>
                  <a:gd name="T6" fmla="*/ 456 w 735"/>
                  <a:gd name="T7" fmla="*/ 244 h 739"/>
                  <a:gd name="T8" fmla="*/ 428 w 735"/>
                  <a:gd name="T9" fmla="*/ 433 h 739"/>
                  <a:gd name="T10" fmla="*/ 244 w 735"/>
                  <a:gd name="T11" fmla="*/ 481 h 739"/>
                  <a:gd name="T12" fmla="*/ 26 w 735"/>
                  <a:gd name="T13" fmla="*/ 286 h 739"/>
                  <a:gd name="T14" fmla="*/ 130 w 735"/>
                  <a:gd name="T15" fmla="*/ 614 h 739"/>
                  <a:gd name="T16" fmla="*/ 610 w 735"/>
                  <a:gd name="T17" fmla="*/ 588 h 7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35" h="739">
                    <a:moveTo>
                      <a:pt x="610" y="588"/>
                    </a:moveTo>
                    <a:cubicBezTo>
                      <a:pt x="735" y="448"/>
                      <a:pt x="723" y="234"/>
                      <a:pt x="583" y="108"/>
                    </a:cubicBezTo>
                    <a:cubicBezTo>
                      <a:pt x="485" y="20"/>
                      <a:pt x="350" y="0"/>
                      <a:pt x="234" y="45"/>
                    </a:cubicBezTo>
                    <a:cubicBezTo>
                      <a:pt x="456" y="244"/>
                      <a:pt x="456" y="244"/>
                      <a:pt x="456" y="244"/>
                    </a:cubicBezTo>
                    <a:cubicBezTo>
                      <a:pt x="428" y="433"/>
                      <a:pt x="428" y="433"/>
                      <a:pt x="428" y="433"/>
                    </a:cubicBezTo>
                    <a:cubicBezTo>
                      <a:pt x="244" y="481"/>
                      <a:pt x="244" y="481"/>
                      <a:pt x="244" y="481"/>
                    </a:cubicBezTo>
                    <a:cubicBezTo>
                      <a:pt x="26" y="286"/>
                      <a:pt x="26" y="286"/>
                      <a:pt x="26" y="286"/>
                    </a:cubicBezTo>
                    <a:cubicBezTo>
                      <a:pt x="0" y="402"/>
                      <a:pt x="36" y="529"/>
                      <a:pt x="130" y="614"/>
                    </a:cubicBezTo>
                    <a:cubicBezTo>
                      <a:pt x="270" y="739"/>
                      <a:pt x="484" y="727"/>
                      <a:pt x="610" y="588"/>
                    </a:cubicBezTo>
                  </a:path>
                </a:pathLst>
              </a:custGeom>
              <a:solidFill>
                <a:srgbClr val="F1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4" name="Freeform 110"/>
              <p:cNvSpPr/>
              <p:nvPr/>
            </p:nvSpPr>
            <p:spPr bwMode="auto">
              <a:xfrm>
                <a:off x="3025776" y="50800"/>
                <a:ext cx="754063" cy="771525"/>
              </a:xfrm>
              <a:custGeom>
                <a:avLst/>
                <a:gdLst>
                  <a:gd name="T0" fmla="*/ 216 w 525"/>
                  <a:gd name="T1" fmla="*/ 537 h 537"/>
                  <a:gd name="T2" fmla="*/ 484 w 525"/>
                  <a:gd name="T3" fmla="*/ 466 h 537"/>
                  <a:gd name="T4" fmla="*/ 525 w 525"/>
                  <a:gd name="T5" fmla="*/ 192 h 537"/>
                  <a:gd name="T6" fmla="*/ 311 w 525"/>
                  <a:gd name="T7" fmla="*/ 0 h 537"/>
                  <a:gd name="T8" fmla="*/ 216 w 525"/>
                  <a:gd name="T9" fmla="*/ 22 h 537"/>
                  <a:gd name="T10" fmla="*/ 438 w 525"/>
                  <a:gd name="T11" fmla="*/ 221 h 537"/>
                  <a:gd name="T12" fmla="*/ 410 w 525"/>
                  <a:gd name="T13" fmla="*/ 410 h 537"/>
                  <a:gd name="T14" fmla="*/ 226 w 525"/>
                  <a:gd name="T15" fmla="*/ 458 h 537"/>
                  <a:gd name="T16" fmla="*/ 8 w 525"/>
                  <a:gd name="T17" fmla="*/ 263 h 537"/>
                  <a:gd name="T18" fmla="*/ 0 w 525"/>
                  <a:gd name="T19" fmla="*/ 344 h 537"/>
                  <a:gd name="T20" fmla="*/ 216 w 525"/>
                  <a:gd name="T21" fmla="*/ 537 h 5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25" h="537">
                    <a:moveTo>
                      <a:pt x="216" y="537"/>
                    </a:moveTo>
                    <a:cubicBezTo>
                      <a:pt x="484" y="466"/>
                      <a:pt x="484" y="466"/>
                      <a:pt x="484" y="466"/>
                    </a:cubicBezTo>
                    <a:cubicBezTo>
                      <a:pt x="525" y="192"/>
                      <a:pt x="525" y="192"/>
                      <a:pt x="525" y="192"/>
                    </a:cubicBezTo>
                    <a:cubicBezTo>
                      <a:pt x="311" y="0"/>
                      <a:pt x="311" y="0"/>
                      <a:pt x="311" y="0"/>
                    </a:cubicBezTo>
                    <a:cubicBezTo>
                      <a:pt x="279" y="3"/>
                      <a:pt x="247" y="10"/>
                      <a:pt x="216" y="22"/>
                    </a:cubicBezTo>
                    <a:cubicBezTo>
                      <a:pt x="438" y="221"/>
                      <a:pt x="438" y="221"/>
                      <a:pt x="438" y="221"/>
                    </a:cubicBezTo>
                    <a:cubicBezTo>
                      <a:pt x="410" y="410"/>
                      <a:pt x="410" y="410"/>
                      <a:pt x="410" y="410"/>
                    </a:cubicBezTo>
                    <a:cubicBezTo>
                      <a:pt x="226" y="458"/>
                      <a:pt x="226" y="458"/>
                      <a:pt x="226" y="458"/>
                    </a:cubicBezTo>
                    <a:cubicBezTo>
                      <a:pt x="8" y="263"/>
                      <a:pt x="8" y="263"/>
                      <a:pt x="8" y="263"/>
                    </a:cubicBezTo>
                    <a:cubicBezTo>
                      <a:pt x="2" y="290"/>
                      <a:pt x="0" y="317"/>
                      <a:pt x="0" y="344"/>
                    </a:cubicBezTo>
                    <a:cubicBezTo>
                      <a:pt x="216" y="537"/>
                      <a:pt x="216" y="537"/>
                      <a:pt x="216" y="537"/>
                    </a:cubicBezTo>
                  </a:path>
                </a:pathLst>
              </a:custGeom>
              <a:solidFill>
                <a:srgbClr val="D1D3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5" name="Freeform 111"/>
              <p:cNvSpPr/>
              <p:nvPr/>
            </p:nvSpPr>
            <p:spPr bwMode="auto">
              <a:xfrm>
                <a:off x="5649913" y="2397125"/>
                <a:ext cx="1055688" cy="1062038"/>
              </a:xfrm>
              <a:custGeom>
                <a:avLst/>
                <a:gdLst>
                  <a:gd name="T0" fmla="*/ 278 w 735"/>
                  <a:gd name="T1" fmla="*/ 494 h 738"/>
                  <a:gd name="T2" fmla="*/ 307 w 735"/>
                  <a:gd name="T3" fmla="*/ 306 h 738"/>
                  <a:gd name="T4" fmla="*/ 491 w 735"/>
                  <a:gd name="T5" fmla="*/ 257 h 738"/>
                  <a:gd name="T6" fmla="*/ 708 w 735"/>
                  <a:gd name="T7" fmla="*/ 452 h 738"/>
                  <a:gd name="T8" fmla="*/ 604 w 735"/>
                  <a:gd name="T9" fmla="*/ 125 h 738"/>
                  <a:gd name="T10" fmla="*/ 125 w 735"/>
                  <a:gd name="T11" fmla="*/ 151 h 738"/>
                  <a:gd name="T12" fmla="*/ 151 w 735"/>
                  <a:gd name="T13" fmla="*/ 630 h 738"/>
                  <a:gd name="T14" fmla="*/ 500 w 735"/>
                  <a:gd name="T15" fmla="*/ 694 h 738"/>
                  <a:gd name="T16" fmla="*/ 278 w 735"/>
                  <a:gd name="T17" fmla="*/ 494 h 7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35" h="738">
                    <a:moveTo>
                      <a:pt x="278" y="494"/>
                    </a:moveTo>
                    <a:cubicBezTo>
                      <a:pt x="307" y="306"/>
                      <a:pt x="307" y="306"/>
                      <a:pt x="307" y="306"/>
                    </a:cubicBezTo>
                    <a:cubicBezTo>
                      <a:pt x="491" y="257"/>
                      <a:pt x="491" y="257"/>
                      <a:pt x="491" y="257"/>
                    </a:cubicBezTo>
                    <a:cubicBezTo>
                      <a:pt x="708" y="452"/>
                      <a:pt x="708" y="452"/>
                      <a:pt x="708" y="452"/>
                    </a:cubicBezTo>
                    <a:cubicBezTo>
                      <a:pt x="735" y="336"/>
                      <a:pt x="699" y="210"/>
                      <a:pt x="604" y="125"/>
                    </a:cubicBezTo>
                    <a:cubicBezTo>
                      <a:pt x="465" y="0"/>
                      <a:pt x="250" y="11"/>
                      <a:pt x="125" y="151"/>
                    </a:cubicBezTo>
                    <a:cubicBezTo>
                      <a:pt x="0" y="290"/>
                      <a:pt x="12" y="505"/>
                      <a:pt x="151" y="630"/>
                    </a:cubicBezTo>
                    <a:cubicBezTo>
                      <a:pt x="249" y="718"/>
                      <a:pt x="385" y="738"/>
                      <a:pt x="500" y="694"/>
                    </a:cubicBezTo>
                    <a:cubicBezTo>
                      <a:pt x="278" y="494"/>
                      <a:pt x="278" y="494"/>
                      <a:pt x="278" y="494"/>
                    </a:cubicBezTo>
                  </a:path>
                </a:pathLst>
              </a:custGeom>
              <a:solidFill>
                <a:srgbClr val="F1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6" name="Freeform 112"/>
              <p:cNvSpPr/>
              <p:nvPr/>
            </p:nvSpPr>
            <p:spPr bwMode="auto">
              <a:xfrm>
                <a:off x="5924551" y="2654300"/>
                <a:ext cx="755650" cy="771525"/>
              </a:xfrm>
              <a:custGeom>
                <a:avLst/>
                <a:gdLst>
                  <a:gd name="T0" fmla="*/ 310 w 526"/>
                  <a:gd name="T1" fmla="*/ 0 h 537"/>
                  <a:gd name="T2" fmla="*/ 41 w 526"/>
                  <a:gd name="T3" fmla="*/ 71 h 537"/>
                  <a:gd name="T4" fmla="*/ 0 w 526"/>
                  <a:gd name="T5" fmla="*/ 345 h 537"/>
                  <a:gd name="T6" fmla="*/ 214 w 526"/>
                  <a:gd name="T7" fmla="*/ 537 h 537"/>
                  <a:gd name="T8" fmla="*/ 309 w 526"/>
                  <a:gd name="T9" fmla="*/ 515 h 537"/>
                  <a:gd name="T10" fmla="*/ 87 w 526"/>
                  <a:gd name="T11" fmla="*/ 316 h 537"/>
                  <a:gd name="T12" fmla="*/ 115 w 526"/>
                  <a:gd name="T13" fmla="*/ 128 h 537"/>
                  <a:gd name="T14" fmla="*/ 300 w 526"/>
                  <a:gd name="T15" fmla="*/ 79 h 537"/>
                  <a:gd name="T16" fmla="*/ 517 w 526"/>
                  <a:gd name="T17" fmla="*/ 274 h 537"/>
                  <a:gd name="T18" fmla="*/ 525 w 526"/>
                  <a:gd name="T19" fmla="*/ 194 h 537"/>
                  <a:gd name="T20" fmla="*/ 310 w 526"/>
                  <a:gd name="T21" fmla="*/ 0 h 5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26" h="537">
                    <a:moveTo>
                      <a:pt x="310" y="0"/>
                    </a:moveTo>
                    <a:cubicBezTo>
                      <a:pt x="41" y="71"/>
                      <a:pt x="41" y="71"/>
                      <a:pt x="41" y="71"/>
                    </a:cubicBezTo>
                    <a:cubicBezTo>
                      <a:pt x="0" y="345"/>
                      <a:pt x="0" y="345"/>
                      <a:pt x="0" y="345"/>
                    </a:cubicBezTo>
                    <a:cubicBezTo>
                      <a:pt x="214" y="537"/>
                      <a:pt x="214" y="537"/>
                      <a:pt x="214" y="537"/>
                    </a:cubicBezTo>
                    <a:cubicBezTo>
                      <a:pt x="246" y="534"/>
                      <a:pt x="279" y="527"/>
                      <a:pt x="309" y="515"/>
                    </a:cubicBezTo>
                    <a:cubicBezTo>
                      <a:pt x="87" y="316"/>
                      <a:pt x="87" y="316"/>
                      <a:pt x="87" y="316"/>
                    </a:cubicBezTo>
                    <a:cubicBezTo>
                      <a:pt x="115" y="128"/>
                      <a:pt x="115" y="128"/>
                      <a:pt x="115" y="128"/>
                    </a:cubicBezTo>
                    <a:cubicBezTo>
                      <a:pt x="300" y="79"/>
                      <a:pt x="300" y="79"/>
                      <a:pt x="300" y="79"/>
                    </a:cubicBezTo>
                    <a:cubicBezTo>
                      <a:pt x="517" y="274"/>
                      <a:pt x="517" y="274"/>
                      <a:pt x="517" y="274"/>
                    </a:cubicBezTo>
                    <a:cubicBezTo>
                      <a:pt x="523" y="248"/>
                      <a:pt x="526" y="221"/>
                      <a:pt x="525" y="194"/>
                    </a:cubicBezTo>
                    <a:cubicBezTo>
                      <a:pt x="310" y="0"/>
                      <a:pt x="310" y="0"/>
                      <a:pt x="310" y="0"/>
                    </a:cubicBezTo>
                  </a:path>
                </a:pathLst>
              </a:custGeom>
              <a:solidFill>
                <a:srgbClr val="D1D3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7" name="Freeform 113"/>
              <p:cNvSpPr/>
              <p:nvPr/>
            </p:nvSpPr>
            <p:spPr bwMode="auto">
              <a:xfrm>
                <a:off x="3186113" y="900113"/>
                <a:ext cx="9525" cy="6350"/>
              </a:xfrm>
              <a:custGeom>
                <a:avLst/>
                <a:gdLst>
                  <a:gd name="T0" fmla="*/ 0 w 6"/>
                  <a:gd name="T1" fmla="*/ 0 h 4"/>
                  <a:gd name="T2" fmla="*/ 6 w 6"/>
                  <a:gd name="T3" fmla="*/ 4 h 4"/>
                  <a:gd name="T4" fmla="*/ 0 w 6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4">
                    <a:moveTo>
                      <a:pt x="0" y="0"/>
                    </a:moveTo>
                    <a:cubicBezTo>
                      <a:pt x="2" y="1"/>
                      <a:pt x="4" y="3"/>
                      <a:pt x="6" y="4"/>
                    </a:cubicBezTo>
                    <a:cubicBezTo>
                      <a:pt x="4" y="3"/>
                      <a:pt x="2" y="1"/>
                      <a:pt x="0" y="0"/>
                    </a:cubicBezTo>
                  </a:path>
                </a:pathLst>
              </a:custGeom>
              <a:solidFill>
                <a:srgbClr val="DEDE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8" name="Freeform 114"/>
              <p:cNvSpPr/>
              <p:nvPr/>
            </p:nvSpPr>
            <p:spPr bwMode="auto">
              <a:xfrm>
                <a:off x="3681413" y="863600"/>
                <a:ext cx="2147888" cy="1960563"/>
              </a:xfrm>
              <a:custGeom>
                <a:avLst/>
                <a:gdLst>
                  <a:gd name="T0" fmla="*/ 136 w 1494"/>
                  <a:gd name="T1" fmla="*/ 0 h 1363"/>
                  <a:gd name="T2" fmla="*/ 136 w 1494"/>
                  <a:gd name="T3" fmla="*/ 0 h 1363"/>
                  <a:gd name="T4" fmla="*/ 0 w 1494"/>
                  <a:gd name="T5" fmla="*/ 92 h 1363"/>
                  <a:gd name="T6" fmla="*/ 1417 w 1494"/>
                  <a:gd name="T7" fmla="*/ 1363 h 1363"/>
                  <a:gd name="T8" fmla="*/ 1494 w 1494"/>
                  <a:gd name="T9" fmla="*/ 1218 h 1363"/>
                  <a:gd name="T10" fmla="*/ 1494 w 1494"/>
                  <a:gd name="T11" fmla="*/ 1218 h 1363"/>
                  <a:gd name="T12" fmla="*/ 136 w 1494"/>
                  <a:gd name="T13" fmla="*/ 0 h 13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94" h="1363">
                    <a:moveTo>
                      <a:pt x="136" y="0"/>
                    </a:moveTo>
                    <a:cubicBezTo>
                      <a:pt x="136" y="0"/>
                      <a:pt x="136" y="0"/>
                      <a:pt x="136" y="0"/>
                    </a:cubicBezTo>
                    <a:cubicBezTo>
                      <a:pt x="97" y="42"/>
                      <a:pt x="50" y="73"/>
                      <a:pt x="0" y="92"/>
                    </a:cubicBezTo>
                    <a:cubicBezTo>
                      <a:pt x="1417" y="1363"/>
                      <a:pt x="1417" y="1363"/>
                      <a:pt x="1417" y="1363"/>
                    </a:cubicBezTo>
                    <a:cubicBezTo>
                      <a:pt x="1430" y="1311"/>
                      <a:pt x="1456" y="1261"/>
                      <a:pt x="1494" y="1218"/>
                    </a:cubicBezTo>
                    <a:cubicBezTo>
                      <a:pt x="1494" y="1218"/>
                      <a:pt x="1494" y="1218"/>
                      <a:pt x="1494" y="1218"/>
                    </a:cubicBezTo>
                    <a:cubicBezTo>
                      <a:pt x="136" y="0"/>
                      <a:pt x="136" y="0"/>
                      <a:pt x="136" y="0"/>
                    </a:cubicBezTo>
                  </a:path>
                </a:pathLst>
              </a:custGeom>
              <a:solidFill>
                <a:srgbClr val="4E55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9" name="Freeform 115"/>
              <p:cNvSpPr/>
              <p:nvPr/>
            </p:nvSpPr>
            <p:spPr bwMode="auto">
              <a:xfrm>
                <a:off x="3000376" y="428625"/>
                <a:ext cx="876300" cy="595313"/>
              </a:xfrm>
              <a:custGeom>
                <a:avLst/>
                <a:gdLst>
                  <a:gd name="T0" fmla="*/ 26 w 610"/>
                  <a:gd name="T1" fmla="*/ 0 h 414"/>
                  <a:gd name="T2" fmla="*/ 26 w 610"/>
                  <a:gd name="T3" fmla="*/ 0 h 414"/>
                  <a:gd name="T4" fmla="*/ 130 w 610"/>
                  <a:gd name="T5" fmla="*/ 328 h 414"/>
                  <a:gd name="T6" fmla="*/ 130 w 610"/>
                  <a:gd name="T7" fmla="*/ 328 h 414"/>
                  <a:gd name="T8" fmla="*/ 136 w 610"/>
                  <a:gd name="T9" fmla="*/ 332 h 414"/>
                  <a:gd name="T10" fmla="*/ 357 w 610"/>
                  <a:gd name="T11" fmla="*/ 414 h 414"/>
                  <a:gd name="T12" fmla="*/ 474 w 610"/>
                  <a:gd name="T13" fmla="*/ 394 h 414"/>
                  <a:gd name="T14" fmla="*/ 474 w 610"/>
                  <a:gd name="T15" fmla="*/ 394 h 414"/>
                  <a:gd name="T16" fmla="*/ 610 w 610"/>
                  <a:gd name="T17" fmla="*/ 302 h 414"/>
                  <a:gd name="T18" fmla="*/ 610 w 610"/>
                  <a:gd name="T19" fmla="*/ 302 h 414"/>
                  <a:gd name="T20" fmla="*/ 500 w 610"/>
                  <a:gd name="T21" fmla="*/ 204 h 414"/>
                  <a:gd name="T22" fmla="*/ 234 w 610"/>
                  <a:gd name="T23" fmla="*/ 274 h 414"/>
                  <a:gd name="T24" fmla="*/ 18 w 610"/>
                  <a:gd name="T25" fmla="*/ 81 h 414"/>
                  <a:gd name="T26" fmla="*/ 26 w 610"/>
                  <a:gd name="T27" fmla="*/ 0 h 4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10" h="414">
                    <a:moveTo>
                      <a:pt x="26" y="0"/>
                    </a:moveTo>
                    <a:cubicBezTo>
                      <a:pt x="26" y="0"/>
                      <a:pt x="26" y="0"/>
                      <a:pt x="26" y="0"/>
                    </a:cubicBezTo>
                    <a:cubicBezTo>
                      <a:pt x="0" y="116"/>
                      <a:pt x="36" y="243"/>
                      <a:pt x="130" y="328"/>
                    </a:cubicBezTo>
                    <a:cubicBezTo>
                      <a:pt x="130" y="328"/>
                      <a:pt x="130" y="328"/>
                      <a:pt x="130" y="328"/>
                    </a:cubicBezTo>
                    <a:cubicBezTo>
                      <a:pt x="132" y="329"/>
                      <a:pt x="134" y="331"/>
                      <a:pt x="136" y="332"/>
                    </a:cubicBezTo>
                    <a:cubicBezTo>
                      <a:pt x="200" y="387"/>
                      <a:pt x="278" y="414"/>
                      <a:pt x="357" y="414"/>
                    </a:cubicBezTo>
                    <a:cubicBezTo>
                      <a:pt x="396" y="414"/>
                      <a:pt x="436" y="407"/>
                      <a:pt x="474" y="394"/>
                    </a:cubicBezTo>
                    <a:cubicBezTo>
                      <a:pt x="474" y="394"/>
                      <a:pt x="474" y="394"/>
                      <a:pt x="474" y="394"/>
                    </a:cubicBezTo>
                    <a:cubicBezTo>
                      <a:pt x="524" y="375"/>
                      <a:pt x="571" y="344"/>
                      <a:pt x="610" y="302"/>
                    </a:cubicBezTo>
                    <a:cubicBezTo>
                      <a:pt x="610" y="302"/>
                      <a:pt x="610" y="302"/>
                      <a:pt x="610" y="302"/>
                    </a:cubicBezTo>
                    <a:cubicBezTo>
                      <a:pt x="500" y="204"/>
                      <a:pt x="500" y="204"/>
                      <a:pt x="500" y="204"/>
                    </a:cubicBezTo>
                    <a:cubicBezTo>
                      <a:pt x="234" y="274"/>
                      <a:pt x="234" y="274"/>
                      <a:pt x="234" y="274"/>
                    </a:cubicBezTo>
                    <a:cubicBezTo>
                      <a:pt x="18" y="81"/>
                      <a:pt x="18" y="81"/>
                      <a:pt x="18" y="81"/>
                    </a:cubicBezTo>
                    <a:cubicBezTo>
                      <a:pt x="18" y="54"/>
                      <a:pt x="20" y="27"/>
                      <a:pt x="26" y="0"/>
                    </a:cubicBezTo>
                  </a:path>
                </a:pathLst>
              </a:custGeom>
              <a:solidFill>
                <a:srgbClr val="D2D2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0" name="Freeform 116"/>
              <p:cNvSpPr/>
              <p:nvPr/>
            </p:nvSpPr>
            <p:spPr bwMode="auto">
              <a:xfrm>
                <a:off x="3025776" y="428625"/>
                <a:ext cx="692150" cy="393700"/>
              </a:xfrm>
              <a:custGeom>
                <a:avLst/>
                <a:gdLst>
                  <a:gd name="T0" fmla="*/ 8 w 482"/>
                  <a:gd name="T1" fmla="*/ 0 h 274"/>
                  <a:gd name="T2" fmla="*/ 8 w 482"/>
                  <a:gd name="T3" fmla="*/ 0 h 274"/>
                  <a:gd name="T4" fmla="*/ 0 w 482"/>
                  <a:gd name="T5" fmla="*/ 81 h 274"/>
                  <a:gd name="T6" fmla="*/ 216 w 482"/>
                  <a:gd name="T7" fmla="*/ 274 h 274"/>
                  <a:gd name="T8" fmla="*/ 482 w 482"/>
                  <a:gd name="T9" fmla="*/ 204 h 274"/>
                  <a:gd name="T10" fmla="*/ 411 w 482"/>
                  <a:gd name="T11" fmla="*/ 140 h 274"/>
                  <a:gd name="T12" fmla="*/ 410 w 482"/>
                  <a:gd name="T13" fmla="*/ 147 h 274"/>
                  <a:gd name="T14" fmla="*/ 226 w 482"/>
                  <a:gd name="T15" fmla="*/ 195 h 274"/>
                  <a:gd name="T16" fmla="*/ 8 w 482"/>
                  <a:gd name="T17" fmla="*/ 0 h 2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82" h="274">
                    <a:moveTo>
                      <a:pt x="8" y="0"/>
                    </a:moveTo>
                    <a:cubicBezTo>
                      <a:pt x="8" y="0"/>
                      <a:pt x="8" y="0"/>
                      <a:pt x="8" y="0"/>
                    </a:cubicBezTo>
                    <a:cubicBezTo>
                      <a:pt x="2" y="27"/>
                      <a:pt x="0" y="54"/>
                      <a:pt x="0" y="81"/>
                    </a:cubicBezTo>
                    <a:cubicBezTo>
                      <a:pt x="216" y="274"/>
                      <a:pt x="216" y="274"/>
                      <a:pt x="216" y="274"/>
                    </a:cubicBezTo>
                    <a:cubicBezTo>
                      <a:pt x="482" y="204"/>
                      <a:pt x="482" y="204"/>
                      <a:pt x="482" y="204"/>
                    </a:cubicBezTo>
                    <a:cubicBezTo>
                      <a:pt x="411" y="140"/>
                      <a:pt x="411" y="140"/>
                      <a:pt x="411" y="140"/>
                    </a:cubicBezTo>
                    <a:cubicBezTo>
                      <a:pt x="410" y="147"/>
                      <a:pt x="410" y="147"/>
                      <a:pt x="410" y="147"/>
                    </a:cubicBezTo>
                    <a:cubicBezTo>
                      <a:pt x="226" y="195"/>
                      <a:pt x="226" y="195"/>
                      <a:pt x="226" y="195"/>
                    </a:cubicBezTo>
                    <a:cubicBezTo>
                      <a:pt x="8" y="0"/>
                      <a:pt x="8" y="0"/>
                      <a:pt x="8" y="0"/>
                    </a:cubicBezTo>
                  </a:path>
                </a:pathLst>
              </a:custGeom>
              <a:solidFill>
                <a:srgbClr val="B6B7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1" name="Freeform 117"/>
              <p:cNvSpPr>
                <a:spLocks noEditPoints="1"/>
              </p:cNvSpPr>
              <p:nvPr/>
            </p:nvSpPr>
            <p:spPr bwMode="auto">
              <a:xfrm>
                <a:off x="6049963" y="2847975"/>
                <a:ext cx="319088" cy="547688"/>
              </a:xfrm>
              <a:custGeom>
                <a:avLst/>
                <a:gdLst>
                  <a:gd name="T0" fmla="*/ 222 w 222"/>
                  <a:gd name="T1" fmla="*/ 380 h 381"/>
                  <a:gd name="T2" fmla="*/ 222 w 222"/>
                  <a:gd name="T3" fmla="*/ 380 h 381"/>
                  <a:gd name="T4" fmla="*/ 222 w 222"/>
                  <a:gd name="T5" fmla="*/ 381 h 381"/>
                  <a:gd name="T6" fmla="*/ 222 w 222"/>
                  <a:gd name="T7" fmla="*/ 381 h 381"/>
                  <a:gd name="T8" fmla="*/ 222 w 222"/>
                  <a:gd name="T9" fmla="*/ 380 h 381"/>
                  <a:gd name="T10" fmla="*/ 28 w 222"/>
                  <a:gd name="T11" fmla="*/ 0 h 381"/>
                  <a:gd name="T12" fmla="*/ 0 w 222"/>
                  <a:gd name="T13" fmla="*/ 181 h 381"/>
                  <a:gd name="T14" fmla="*/ 0 w 222"/>
                  <a:gd name="T15" fmla="*/ 181 h 381"/>
                  <a:gd name="T16" fmla="*/ 28 w 222"/>
                  <a:gd name="T17" fmla="*/ 0 h 3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22" h="381">
                    <a:moveTo>
                      <a:pt x="222" y="380"/>
                    </a:moveTo>
                    <a:cubicBezTo>
                      <a:pt x="222" y="380"/>
                      <a:pt x="222" y="380"/>
                      <a:pt x="222" y="380"/>
                    </a:cubicBezTo>
                    <a:cubicBezTo>
                      <a:pt x="222" y="381"/>
                      <a:pt x="222" y="381"/>
                      <a:pt x="222" y="381"/>
                    </a:cubicBezTo>
                    <a:cubicBezTo>
                      <a:pt x="222" y="381"/>
                      <a:pt x="222" y="381"/>
                      <a:pt x="222" y="381"/>
                    </a:cubicBezTo>
                    <a:cubicBezTo>
                      <a:pt x="222" y="380"/>
                      <a:pt x="222" y="380"/>
                      <a:pt x="222" y="380"/>
                    </a:cubicBezTo>
                    <a:moveTo>
                      <a:pt x="28" y="0"/>
                    </a:moveTo>
                    <a:cubicBezTo>
                      <a:pt x="0" y="181"/>
                      <a:pt x="0" y="181"/>
                      <a:pt x="0" y="181"/>
                    </a:cubicBezTo>
                    <a:cubicBezTo>
                      <a:pt x="0" y="181"/>
                      <a:pt x="0" y="181"/>
                      <a:pt x="0" y="181"/>
                    </a:cubicBezTo>
                    <a:cubicBezTo>
                      <a:pt x="28" y="0"/>
                      <a:pt x="28" y="0"/>
                      <a:pt x="28" y="0"/>
                    </a:cubicBezTo>
                  </a:path>
                </a:pathLst>
              </a:custGeom>
              <a:solidFill>
                <a:srgbClr val="DEDE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2" name="Freeform 118"/>
              <p:cNvSpPr>
                <a:spLocks noEditPoints="1"/>
              </p:cNvSpPr>
              <p:nvPr/>
            </p:nvSpPr>
            <p:spPr bwMode="auto">
              <a:xfrm>
                <a:off x="5676901" y="2614613"/>
                <a:ext cx="692150" cy="814388"/>
              </a:xfrm>
              <a:custGeom>
                <a:avLst/>
                <a:gdLst>
                  <a:gd name="T0" fmla="*/ 286 w 481"/>
                  <a:gd name="T1" fmla="*/ 162 h 566"/>
                  <a:gd name="T2" fmla="*/ 259 w 481"/>
                  <a:gd name="T3" fmla="*/ 343 h 566"/>
                  <a:gd name="T4" fmla="*/ 259 w 481"/>
                  <a:gd name="T5" fmla="*/ 343 h 566"/>
                  <a:gd name="T6" fmla="*/ 287 w 481"/>
                  <a:gd name="T7" fmla="*/ 162 h 566"/>
                  <a:gd name="T8" fmla="*/ 286 w 481"/>
                  <a:gd name="T9" fmla="*/ 162 h 566"/>
                  <a:gd name="T10" fmla="*/ 106 w 481"/>
                  <a:gd name="T11" fmla="*/ 0 h 566"/>
                  <a:gd name="T12" fmla="*/ 106 w 481"/>
                  <a:gd name="T13" fmla="*/ 0 h 566"/>
                  <a:gd name="T14" fmla="*/ 29 w 481"/>
                  <a:gd name="T15" fmla="*/ 145 h 566"/>
                  <a:gd name="T16" fmla="*/ 29 w 481"/>
                  <a:gd name="T17" fmla="*/ 145 h 566"/>
                  <a:gd name="T18" fmla="*/ 132 w 481"/>
                  <a:gd name="T19" fmla="*/ 479 h 566"/>
                  <a:gd name="T20" fmla="*/ 358 w 481"/>
                  <a:gd name="T21" fmla="*/ 566 h 566"/>
                  <a:gd name="T22" fmla="*/ 481 w 481"/>
                  <a:gd name="T23" fmla="*/ 543 h 566"/>
                  <a:gd name="T24" fmla="*/ 481 w 481"/>
                  <a:gd name="T25" fmla="*/ 542 h 566"/>
                  <a:gd name="T26" fmla="*/ 386 w 481"/>
                  <a:gd name="T27" fmla="*/ 564 h 566"/>
                  <a:gd name="T28" fmla="*/ 172 w 481"/>
                  <a:gd name="T29" fmla="*/ 372 h 566"/>
                  <a:gd name="T30" fmla="*/ 213 w 481"/>
                  <a:gd name="T31" fmla="*/ 98 h 566"/>
                  <a:gd name="T32" fmla="*/ 215 w 481"/>
                  <a:gd name="T33" fmla="*/ 97 h 566"/>
                  <a:gd name="T34" fmla="*/ 106 w 481"/>
                  <a:gd name="T35" fmla="*/ 0 h 5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81" h="566">
                    <a:moveTo>
                      <a:pt x="286" y="162"/>
                    </a:moveTo>
                    <a:cubicBezTo>
                      <a:pt x="259" y="343"/>
                      <a:pt x="259" y="343"/>
                      <a:pt x="259" y="343"/>
                    </a:cubicBezTo>
                    <a:cubicBezTo>
                      <a:pt x="259" y="343"/>
                      <a:pt x="259" y="343"/>
                      <a:pt x="259" y="343"/>
                    </a:cubicBezTo>
                    <a:cubicBezTo>
                      <a:pt x="287" y="162"/>
                      <a:pt x="287" y="162"/>
                      <a:pt x="287" y="162"/>
                    </a:cubicBezTo>
                    <a:cubicBezTo>
                      <a:pt x="286" y="162"/>
                      <a:pt x="286" y="162"/>
                      <a:pt x="286" y="162"/>
                    </a:cubicBezTo>
                    <a:moveTo>
                      <a:pt x="106" y="0"/>
                    </a:moveTo>
                    <a:cubicBezTo>
                      <a:pt x="106" y="0"/>
                      <a:pt x="106" y="0"/>
                      <a:pt x="106" y="0"/>
                    </a:cubicBezTo>
                    <a:cubicBezTo>
                      <a:pt x="68" y="43"/>
                      <a:pt x="42" y="93"/>
                      <a:pt x="29" y="145"/>
                    </a:cubicBezTo>
                    <a:cubicBezTo>
                      <a:pt x="29" y="145"/>
                      <a:pt x="29" y="145"/>
                      <a:pt x="29" y="145"/>
                    </a:cubicBezTo>
                    <a:cubicBezTo>
                      <a:pt x="0" y="263"/>
                      <a:pt x="35" y="392"/>
                      <a:pt x="132" y="479"/>
                    </a:cubicBezTo>
                    <a:cubicBezTo>
                      <a:pt x="197" y="537"/>
                      <a:pt x="278" y="566"/>
                      <a:pt x="358" y="566"/>
                    </a:cubicBezTo>
                    <a:cubicBezTo>
                      <a:pt x="400" y="566"/>
                      <a:pt x="442" y="558"/>
                      <a:pt x="481" y="543"/>
                    </a:cubicBezTo>
                    <a:cubicBezTo>
                      <a:pt x="481" y="542"/>
                      <a:pt x="481" y="542"/>
                      <a:pt x="481" y="542"/>
                    </a:cubicBezTo>
                    <a:cubicBezTo>
                      <a:pt x="450" y="554"/>
                      <a:pt x="418" y="561"/>
                      <a:pt x="386" y="564"/>
                    </a:cubicBezTo>
                    <a:cubicBezTo>
                      <a:pt x="172" y="372"/>
                      <a:pt x="172" y="372"/>
                      <a:pt x="172" y="372"/>
                    </a:cubicBezTo>
                    <a:cubicBezTo>
                      <a:pt x="213" y="98"/>
                      <a:pt x="213" y="98"/>
                      <a:pt x="213" y="98"/>
                    </a:cubicBezTo>
                    <a:cubicBezTo>
                      <a:pt x="215" y="97"/>
                      <a:pt x="215" y="97"/>
                      <a:pt x="215" y="97"/>
                    </a:cubicBezTo>
                    <a:cubicBezTo>
                      <a:pt x="106" y="0"/>
                      <a:pt x="106" y="0"/>
                      <a:pt x="106" y="0"/>
                    </a:cubicBezTo>
                  </a:path>
                </a:pathLst>
              </a:custGeom>
              <a:solidFill>
                <a:srgbClr val="D2D2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3" name="Freeform 119"/>
              <p:cNvSpPr/>
              <p:nvPr/>
            </p:nvSpPr>
            <p:spPr bwMode="auto">
              <a:xfrm>
                <a:off x="5924551" y="2754313"/>
                <a:ext cx="444500" cy="671513"/>
              </a:xfrm>
              <a:custGeom>
                <a:avLst/>
                <a:gdLst>
                  <a:gd name="T0" fmla="*/ 43 w 309"/>
                  <a:gd name="T1" fmla="*/ 0 h 467"/>
                  <a:gd name="T2" fmla="*/ 41 w 309"/>
                  <a:gd name="T3" fmla="*/ 1 h 467"/>
                  <a:gd name="T4" fmla="*/ 0 w 309"/>
                  <a:gd name="T5" fmla="*/ 275 h 467"/>
                  <a:gd name="T6" fmla="*/ 214 w 309"/>
                  <a:gd name="T7" fmla="*/ 467 h 467"/>
                  <a:gd name="T8" fmla="*/ 309 w 309"/>
                  <a:gd name="T9" fmla="*/ 445 h 467"/>
                  <a:gd name="T10" fmla="*/ 309 w 309"/>
                  <a:gd name="T11" fmla="*/ 445 h 467"/>
                  <a:gd name="T12" fmla="*/ 87 w 309"/>
                  <a:gd name="T13" fmla="*/ 246 h 467"/>
                  <a:gd name="T14" fmla="*/ 87 w 309"/>
                  <a:gd name="T15" fmla="*/ 246 h 467"/>
                  <a:gd name="T16" fmla="*/ 87 w 309"/>
                  <a:gd name="T17" fmla="*/ 246 h 467"/>
                  <a:gd name="T18" fmla="*/ 87 w 309"/>
                  <a:gd name="T19" fmla="*/ 246 h 467"/>
                  <a:gd name="T20" fmla="*/ 114 w 309"/>
                  <a:gd name="T21" fmla="*/ 65 h 467"/>
                  <a:gd name="T22" fmla="*/ 43 w 309"/>
                  <a:gd name="T23" fmla="*/ 0 h 4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09" h="467">
                    <a:moveTo>
                      <a:pt x="43" y="0"/>
                    </a:moveTo>
                    <a:cubicBezTo>
                      <a:pt x="41" y="1"/>
                      <a:pt x="41" y="1"/>
                      <a:pt x="41" y="1"/>
                    </a:cubicBezTo>
                    <a:cubicBezTo>
                      <a:pt x="0" y="275"/>
                      <a:pt x="0" y="275"/>
                      <a:pt x="0" y="275"/>
                    </a:cubicBezTo>
                    <a:cubicBezTo>
                      <a:pt x="214" y="467"/>
                      <a:pt x="214" y="467"/>
                      <a:pt x="214" y="467"/>
                    </a:cubicBezTo>
                    <a:cubicBezTo>
                      <a:pt x="246" y="464"/>
                      <a:pt x="278" y="457"/>
                      <a:pt x="309" y="445"/>
                    </a:cubicBezTo>
                    <a:cubicBezTo>
                      <a:pt x="309" y="445"/>
                      <a:pt x="309" y="445"/>
                      <a:pt x="309" y="445"/>
                    </a:cubicBezTo>
                    <a:cubicBezTo>
                      <a:pt x="87" y="246"/>
                      <a:pt x="87" y="246"/>
                      <a:pt x="87" y="246"/>
                    </a:cubicBezTo>
                    <a:cubicBezTo>
                      <a:pt x="87" y="246"/>
                      <a:pt x="87" y="246"/>
                      <a:pt x="87" y="246"/>
                    </a:cubicBezTo>
                    <a:cubicBezTo>
                      <a:pt x="87" y="246"/>
                      <a:pt x="87" y="246"/>
                      <a:pt x="87" y="246"/>
                    </a:cubicBezTo>
                    <a:cubicBezTo>
                      <a:pt x="87" y="246"/>
                      <a:pt x="87" y="246"/>
                      <a:pt x="87" y="246"/>
                    </a:cubicBezTo>
                    <a:cubicBezTo>
                      <a:pt x="114" y="65"/>
                      <a:pt x="114" y="65"/>
                      <a:pt x="114" y="65"/>
                    </a:cubicBezTo>
                    <a:cubicBezTo>
                      <a:pt x="43" y="0"/>
                      <a:pt x="43" y="0"/>
                      <a:pt x="43" y="0"/>
                    </a:cubicBezTo>
                  </a:path>
                </a:pathLst>
              </a:custGeom>
              <a:solidFill>
                <a:srgbClr val="B6B7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150" name="组合 149"/>
          <p:cNvGrpSpPr>
            <a:grpSpLocks noChangeAspect="1"/>
          </p:cNvGrpSpPr>
          <p:nvPr/>
        </p:nvGrpSpPr>
        <p:grpSpPr>
          <a:xfrm>
            <a:off x="4227036" y="4786215"/>
            <a:ext cx="1123996" cy="1920100"/>
            <a:chOff x="7560650" y="147290"/>
            <a:chExt cx="3928345" cy="6710710"/>
          </a:xfrm>
        </p:grpSpPr>
        <p:grpSp>
          <p:nvGrpSpPr>
            <p:cNvPr id="151" name="组合 150"/>
            <p:cNvGrpSpPr/>
            <p:nvPr/>
          </p:nvGrpSpPr>
          <p:grpSpPr>
            <a:xfrm>
              <a:off x="8124057" y="2368068"/>
              <a:ext cx="3214688" cy="4489932"/>
              <a:chOff x="-2185988" y="1196975"/>
              <a:chExt cx="9888538" cy="13811250"/>
            </a:xfrm>
          </p:grpSpPr>
          <p:sp>
            <p:nvSpPr>
              <p:cNvPr id="176" name="Freeform 5"/>
              <p:cNvSpPr/>
              <p:nvPr/>
            </p:nvSpPr>
            <p:spPr bwMode="auto">
              <a:xfrm>
                <a:off x="2025650" y="8897938"/>
                <a:ext cx="2673350" cy="1955800"/>
              </a:xfrm>
              <a:custGeom>
                <a:avLst/>
                <a:gdLst>
                  <a:gd name="T0" fmla="*/ 356 w 712"/>
                  <a:gd name="T1" fmla="*/ 521 h 521"/>
                  <a:gd name="T2" fmla="*/ 356 w 712"/>
                  <a:gd name="T3" fmla="*/ 521 h 521"/>
                  <a:gd name="T4" fmla="*/ 0 w 712"/>
                  <a:gd name="T5" fmla="*/ 165 h 521"/>
                  <a:gd name="T6" fmla="*/ 0 w 712"/>
                  <a:gd name="T7" fmla="*/ 117 h 521"/>
                  <a:gd name="T8" fmla="*/ 117 w 712"/>
                  <a:gd name="T9" fmla="*/ 0 h 521"/>
                  <a:gd name="T10" fmla="*/ 595 w 712"/>
                  <a:gd name="T11" fmla="*/ 0 h 521"/>
                  <a:gd name="T12" fmla="*/ 712 w 712"/>
                  <a:gd name="T13" fmla="*/ 117 h 521"/>
                  <a:gd name="T14" fmla="*/ 712 w 712"/>
                  <a:gd name="T15" fmla="*/ 165 h 521"/>
                  <a:gd name="T16" fmla="*/ 356 w 712"/>
                  <a:gd name="T17" fmla="*/ 521 h 5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12" h="521">
                    <a:moveTo>
                      <a:pt x="356" y="521"/>
                    </a:moveTo>
                    <a:cubicBezTo>
                      <a:pt x="356" y="521"/>
                      <a:pt x="356" y="521"/>
                      <a:pt x="356" y="521"/>
                    </a:cubicBezTo>
                    <a:cubicBezTo>
                      <a:pt x="159" y="521"/>
                      <a:pt x="0" y="362"/>
                      <a:pt x="0" y="165"/>
                    </a:cubicBezTo>
                    <a:cubicBezTo>
                      <a:pt x="0" y="117"/>
                      <a:pt x="0" y="117"/>
                      <a:pt x="0" y="117"/>
                    </a:cubicBezTo>
                    <a:cubicBezTo>
                      <a:pt x="0" y="52"/>
                      <a:pt x="53" y="0"/>
                      <a:pt x="117" y="0"/>
                    </a:cubicBezTo>
                    <a:cubicBezTo>
                      <a:pt x="595" y="0"/>
                      <a:pt x="595" y="0"/>
                      <a:pt x="595" y="0"/>
                    </a:cubicBezTo>
                    <a:cubicBezTo>
                      <a:pt x="660" y="0"/>
                      <a:pt x="712" y="52"/>
                      <a:pt x="712" y="117"/>
                    </a:cubicBezTo>
                    <a:cubicBezTo>
                      <a:pt x="712" y="165"/>
                      <a:pt x="712" y="165"/>
                      <a:pt x="712" y="165"/>
                    </a:cubicBezTo>
                    <a:cubicBezTo>
                      <a:pt x="712" y="362"/>
                      <a:pt x="553" y="521"/>
                      <a:pt x="356" y="521"/>
                    </a:cubicBezTo>
                    <a:close/>
                  </a:path>
                </a:pathLst>
              </a:custGeom>
              <a:solidFill>
                <a:srgbClr val="2D33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7" name="Freeform 6"/>
              <p:cNvSpPr/>
              <p:nvPr/>
            </p:nvSpPr>
            <p:spPr bwMode="auto">
              <a:xfrm>
                <a:off x="4619625" y="13608050"/>
                <a:ext cx="671513" cy="569913"/>
              </a:xfrm>
              <a:custGeom>
                <a:avLst/>
                <a:gdLst>
                  <a:gd name="T0" fmla="*/ 381 w 423"/>
                  <a:gd name="T1" fmla="*/ 0 h 359"/>
                  <a:gd name="T2" fmla="*/ 0 w 423"/>
                  <a:gd name="T3" fmla="*/ 52 h 359"/>
                  <a:gd name="T4" fmla="*/ 40 w 423"/>
                  <a:gd name="T5" fmla="*/ 359 h 359"/>
                  <a:gd name="T6" fmla="*/ 423 w 423"/>
                  <a:gd name="T7" fmla="*/ 307 h 359"/>
                  <a:gd name="T8" fmla="*/ 381 w 423"/>
                  <a:gd name="T9" fmla="*/ 0 h 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3" h="359">
                    <a:moveTo>
                      <a:pt x="381" y="0"/>
                    </a:moveTo>
                    <a:lnTo>
                      <a:pt x="0" y="52"/>
                    </a:lnTo>
                    <a:lnTo>
                      <a:pt x="40" y="359"/>
                    </a:lnTo>
                    <a:lnTo>
                      <a:pt x="423" y="307"/>
                    </a:lnTo>
                    <a:lnTo>
                      <a:pt x="381" y="0"/>
                    </a:lnTo>
                    <a:close/>
                  </a:path>
                </a:pathLst>
              </a:custGeom>
              <a:solidFill>
                <a:srgbClr val="FFBA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8" name="Freeform 7"/>
              <p:cNvSpPr/>
              <p:nvPr/>
            </p:nvSpPr>
            <p:spPr bwMode="auto">
              <a:xfrm>
                <a:off x="3767138" y="13904913"/>
                <a:ext cx="1773238" cy="998538"/>
              </a:xfrm>
              <a:custGeom>
                <a:avLst/>
                <a:gdLst>
                  <a:gd name="T0" fmla="*/ 11 w 472"/>
                  <a:gd name="T1" fmla="*/ 265 h 266"/>
                  <a:gd name="T2" fmla="*/ 446 w 472"/>
                  <a:gd name="T3" fmla="*/ 208 h 266"/>
                  <a:gd name="T4" fmla="*/ 470 w 472"/>
                  <a:gd name="T5" fmla="*/ 177 h 266"/>
                  <a:gd name="T6" fmla="*/ 451 w 472"/>
                  <a:gd name="T7" fmla="*/ 39 h 266"/>
                  <a:gd name="T8" fmla="*/ 405 w 472"/>
                  <a:gd name="T9" fmla="*/ 3 h 266"/>
                  <a:gd name="T10" fmla="*/ 209 w 472"/>
                  <a:gd name="T11" fmla="*/ 29 h 266"/>
                  <a:gd name="T12" fmla="*/ 212 w 472"/>
                  <a:gd name="T13" fmla="*/ 52 h 266"/>
                  <a:gd name="T14" fmla="*/ 169 w 472"/>
                  <a:gd name="T15" fmla="*/ 64 h 266"/>
                  <a:gd name="T16" fmla="*/ 7 w 472"/>
                  <a:gd name="T17" fmla="*/ 232 h 266"/>
                  <a:gd name="T18" fmla="*/ 2 w 472"/>
                  <a:gd name="T19" fmla="*/ 255 h 266"/>
                  <a:gd name="T20" fmla="*/ 11 w 472"/>
                  <a:gd name="T21" fmla="*/ 265 h 2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72" h="266">
                    <a:moveTo>
                      <a:pt x="11" y="265"/>
                    </a:moveTo>
                    <a:cubicBezTo>
                      <a:pt x="446" y="208"/>
                      <a:pt x="446" y="208"/>
                      <a:pt x="446" y="208"/>
                    </a:cubicBezTo>
                    <a:cubicBezTo>
                      <a:pt x="461" y="206"/>
                      <a:pt x="472" y="192"/>
                      <a:pt x="470" y="177"/>
                    </a:cubicBezTo>
                    <a:cubicBezTo>
                      <a:pt x="451" y="39"/>
                      <a:pt x="451" y="39"/>
                      <a:pt x="451" y="39"/>
                    </a:cubicBezTo>
                    <a:cubicBezTo>
                      <a:pt x="448" y="16"/>
                      <a:pt x="428" y="0"/>
                      <a:pt x="405" y="3"/>
                    </a:cubicBezTo>
                    <a:cubicBezTo>
                      <a:pt x="209" y="29"/>
                      <a:pt x="209" y="29"/>
                      <a:pt x="209" y="29"/>
                    </a:cubicBezTo>
                    <a:cubicBezTo>
                      <a:pt x="212" y="52"/>
                      <a:pt x="212" y="52"/>
                      <a:pt x="212" y="52"/>
                    </a:cubicBezTo>
                    <a:cubicBezTo>
                      <a:pt x="169" y="64"/>
                      <a:pt x="169" y="64"/>
                      <a:pt x="169" y="64"/>
                    </a:cubicBezTo>
                    <a:cubicBezTo>
                      <a:pt x="88" y="86"/>
                      <a:pt x="26" y="151"/>
                      <a:pt x="7" y="232"/>
                    </a:cubicBezTo>
                    <a:cubicBezTo>
                      <a:pt x="2" y="255"/>
                      <a:pt x="2" y="255"/>
                      <a:pt x="2" y="255"/>
                    </a:cubicBezTo>
                    <a:cubicBezTo>
                      <a:pt x="0" y="261"/>
                      <a:pt x="5" y="266"/>
                      <a:pt x="11" y="265"/>
                    </a:cubicBezTo>
                    <a:close/>
                  </a:path>
                </a:pathLst>
              </a:custGeom>
              <a:solidFill>
                <a:srgbClr val="F1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9" name="Freeform 8"/>
              <p:cNvSpPr/>
              <p:nvPr/>
            </p:nvSpPr>
            <p:spPr bwMode="auto">
              <a:xfrm>
                <a:off x="3981450" y="13901738"/>
                <a:ext cx="709613" cy="542925"/>
              </a:xfrm>
              <a:custGeom>
                <a:avLst/>
                <a:gdLst>
                  <a:gd name="T0" fmla="*/ 125 w 189"/>
                  <a:gd name="T1" fmla="*/ 6 h 145"/>
                  <a:gd name="T2" fmla="*/ 154 w 189"/>
                  <a:gd name="T3" fmla="*/ 2 h 145"/>
                  <a:gd name="T4" fmla="*/ 180 w 189"/>
                  <a:gd name="T5" fmla="*/ 22 h 145"/>
                  <a:gd name="T6" fmla="*/ 189 w 189"/>
                  <a:gd name="T7" fmla="*/ 84 h 145"/>
                  <a:gd name="T8" fmla="*/ 39 w 189"/>
                  <a:gd name="T9" fmla="*/ 145 h 145"/>
                  <a:gd name="T10" fmla="*/ 0 w 189"/>
                  <a:gd name="T11" fmla="*/ 123 h 145"/>
                  <a:gd name="T12" fmla="*/ 108 w 189"/>
                  <a:gd name="T13" fmla="*/ 48 h 145"/>
                  <a:gd name="T14" fmla="*/ 105 w 189"/>
                  <a:gd name="T15" fmla="*/ 33 h 145"/>
                  <a:gd name="T16" fmla="*/ 125 w 189"/>
                  <a:gd name="T17" fmla="*/ 6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9" h="145">
                    <a:moveTo>
                      <a:pt x="125" y="6"/>
                    </a:moveTo>
                    <a:cubicBezTo>
                      <a:pt x="154" y="2"/>
                      <a:pt x="154" y="2"/>
                      <a:pt x="154" y="2"/>
                    </a:cubicBezTo>
                    <a:cubicBezTo>
                      <a:pt x="167" y="0"/>
                      <a:pt x="179" y="9"/>
                      <a:pt x="180" y="22"/>
                    </a:cubicBezTo>
                    <a:cubicBezTo>
                      <a:pt x="189" y="84"/>
                      <a:pt x="189" y="84"/>
                      <a:pt x="189" y="84"/>
                    </a:cubicBezTo>
                    <a:cubicBezTo>
                      <a:pt x="189" y="84"/>
                      <a:pt x="97" y="77"/>
                      <a:pt x="39" y="145"/>
                    </a:cubicBezTo>
                    <a:cubicBezTo>
                      <a:pt x="0" y="123"/>
                      <a:pt x="0" y="123"/>
                      <a:pt x="0" y="123"/>
                    </a:cubicBezTo>
                    <a:cubicBezTo>
                      <a:pt x="0" y="123"/>
                      <a:pt x="34" y="67"/>
                      <a:pt x="108" y="48"/>
                    </a:cubicBezTo>
                    <a:cubicBezTo>
                      <a:pt x="105" y="33"/>
                      <a:pt x="105" y="33"/>
                      <a:pt x="105" y="33"/>
                    </a:cubicBezTo>
                    <a:cubicBezTo>
                      <a:pt x="103" y="20"/>
                      <a:pt x="112" y="7"/>
                      <a:pt x="125" y="6"/>
                    </a:cubicBezTo>
                    <a:close/>
                  </a:path>
                </a:pathLst>
              </a:custGeom>
              <a:solidFill>
                <a:srgbClr val="0B92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0" name="Freeform 9"/>
              <p:cNvSpPr/>
              <p:nvPr/>
            </p:nvSpPr>
            <p:spPr bwMode="auto">
              <a:xfrm>
                <a:off x="3670300" y="14554200"/>
                <a:ext cx="1925638" cy="454025"/>
              </a:xfrm>
              <a:custGeom>
                <a:avLst/>
                <a:gdLst>
                  <a:gd name="T0" fmla="*/ 497 w 513"/>
                  <a:gd name="T1" fmla="*/ 57 h 121"/>
                  <a:gd name="T2" fmla="*/ 23 w 513"/>
                  <a:gd name="T3" fmla="*/ 119 h 121"/>
                  <a:gd name="T4" fmla="*/ 4 w 513"/>
                  <a:gd name="T5" fmla="*/ 105 h 121"/>
                  <a:gd name="T6" fmla="*/ 1 w 513"/>
                  <a:gd name="T7" fmla="*/ 83 h 121"/>
                  <a:gd name="T8" fmla="*/ 16 w 513"/>
                  <a:gd name="T9" fmla="*/ 64 h 121"/>
                  <a:gd name="T10" fmla="*/ 489 w 513"/>
                  <a:gd name="T11" fmla="*/ 1 h 121"/>
                  <a:gd name="T12" fmla="*/ 509 w 513"/>
                  <a:gd name="T13" fmla="*/ 16 h 121"/>
                  <a:gd name="T14" fmla="*/ 512 w 513"/>
                  <a:gd name="T15" fmla="*/ 37 h 121"/>
                  <a:gd name="T16" fmla="*/ 497 w 513"/>
                  <a:gd name="T17" fmla="*/ 57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13" h="121">
                    <a:moveTo>
                      <a:pt x="497" y="57"/>
                    </a:moveTo>
                    <a:cubicBezTo>
                      <a:pt x="23" y="119"/>
                      <a:pt x="23" y="119"/>
                      <a:pt x="23" y="119"/>
                    </a:cubicBezTo>
                    <a:cubicBezTo>
                      <a:pt x="14" y="121"/>
                      <a:pt x="5" y="114"/>
                      <a:pt x="4" y="105"/>
                    </a:cubicBezTo>
                    <a:cubicBezTo>
                      <a:pt x="1" y="83"/>
                      <a:pt x="1" y="83"/>
                      <a:pt x="1" y="83"/>
                    </a:cubicBezTo>
                    <a:cubicBezTo>
                      <a:pt x="0" y="74"/>
                      <a:pt x="6" y="65"/>
                      <a:pt x="16" y="64"/>
                    </a:cubicBezTo>
                    <a:cubicBezTo>
                      <a:pt x="489" y="1"/>
                      <a:pt x="489" y="1"/>
                      <a:pt x="489" y="1"/>
                    </a:cubicBezTo>
                    <a:cubicBezTo>
                      <a:pt x="499" y="0"/>
                      <a:pt x="507" y="6"/>
                      <a:pt x="509" y="16"/>
                    </a:cubicBezTo>
                    <a:cubicBezTo>
                      <a:pt x="512" y="37"/>
                      <a:pt x="512" y="37"/>
                      <a:pt x="512" y="37"/>
                    </a:cubicBezTo>
                    <a:cubicBezTo>
                      <a:pt x="513" y="47"/>
                      <a:pt x="506" y="56"/>
                      <a:pt x="497" y="57"/>
                    </a:cubicBezTo>
                    <a:close/>
                  </a:path>
                </a:pathLst>
              </a:custGeom>
              <a:solidFill>
                <a:srgbClr val="7F77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1" name="Freeform 10"/>
              <p:cNvSpPr/>
              <p:nvPr/>
            </p:nvSpPr>
            <p:spPr bwMode="auto">
              <a:xfrm>
                <a:off x="-989013" y="12152313"/>
                <a:ext cx="762000" cy="784225"/>
              </a:xfrm>
              <a:custGeom>
                <a:avLst/>
                <a:gdLst>
                  <a:gd name="T0" fmla="*/ 480 w 480"/>
                  <a:gd name="T1" fmla="*/ 307 h 494"/>
                  <a:gd name="T2" fmla="*/ 248 w 480"/>
                  <a:gd name="T3" fmla="*/ 0 h 494"/>
                  <a:gd name="T4" fmla="*/ 0 w 480"/>
                  <a:gd name="T5" fmla="*/ 189 h 494"/>
                  <a:gd name="T6" fmla="*/ 234 w 480"/>
                  <a:gd name="T7" fmla="*/ 494 h 494"/>
                  <a:gd name="T8" fmla="*/ 480 w 480"/>
                  <a:gd name="T9" fmla="*/ 307 h 4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0" h="494">
                    <a:moveTo>
                      <a:pt x="480" y="307"/>
                    </a:moveTo>
                    <a:lnTo>
                      <a:pt x="248" y="0"/>
                    </a:lnTo>
                    <a:lnTo>
                      <a:pt x="0" y="189"/>
                    </a:lnTo>
                    <a:lnTo>
                      <a:pt x="234" y="494"/>
                    </a:lnTo>
                    <a:lnTo>
                      <a:pt x="480" y="307"/>
                    </a:lnTo>
                    <a:close/>
                  </a:path>
                </a:pathLst>
              </a:custGeom>
              <a:solidFill>
                <a:srgbClr val="FFBA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2" name="Freeform 11"/>
              <p:cNvSpPr/>
              <p:nvPr/>
            </p:nvSpPr>
            <p:spPr bwMode="auto">
              <a:xfrm>
                <a:off x="-2062163" y="11885613"/>
                <a:ext cx="1651000" cy="1527175"/>
              </a:xfrm>
              <a:custGeom>
                <a:avLst/>
                <a:gdLst>
                  <a:gd name="T0" fmla="*/ 3 w 440"/>
                  <a:gd name="T1" fmla="*/ 43 h 407"/>
                  <a:gd name="T2" fmla="*/ 269 w 440"/>
                  <a:gd name="T3" fmla="*/ 393 h 407"/>
                  <a:gd name="T4" fmla="*/ 307 w 440"/>
                  <a:gd name="T5" fmla="*/ 398 h 407"/>
                  <a:gd name="T6" fmla="*/ 418 w 440"/>
                  <a:gd name="T7" fmla="*/ 314 h 407"/>
                  <a:gd name="T8" fmla="*/ 426 w 440"/>
                  <a:gd name="T9" fmla="*/ 256 h 407"/>
                  <a:gd name="T10" fmla="*/ 307 w 440"/>
                  <a:gd name="T11" fmla="*/ 98 h 407"/>
                  <a:gd name="T12" fmla="*/ 288 w 440"/>
                  <a:gd name="T13" fmla="*/ 112 h 407"/>
                  <a:gd name="T14" fmla="*/ 257 w 440"/>
                  <a:gd name="T15" fmla="*/ 81 h 407"/>
                  <a:gd name="T16" fmla="*/ 31 w 440"/>
                  <a:gd name="T17" fmla="*/ 23 h 407"/>
                  <a:gd name="T18" fmla="*/ 8 w 440"/>
                  <a:gd name="T19" fmla="*/ 30 h 407"/>
                  <a:gd name="T20" fmla="*/ 3 w 440"/>
                  <a:gd name="T21" fmla="*/ 43 h 4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40" h="407">
                    <a:moveTo>
                      <a:pt x="3" y="43"/>
                    </a:moveTo>
                    <a:cubicBezTo>
                      <a:pt x="269" y="393"/>
                      <a:pt x="269" y="393"/>
                      <a:pt x="269" y="393"/>
                    </a:cubicBezTo>
                    <a:cubicBezTo>
                      <a:pt x="278" y="405"/>
                      <a:pt x="295" y="407"/>
                      <a:pt x="307" y="398"/>
                    </a:cubicBezTo>
                    <a:cubicBezTo>
                      <a:pt x="418" y="314"/>
                      <a:pt x="418" y="314"/>
                      <a:pt x="418" y="314"/>
                    </a:cubicBezTo>
                    <a:cubicBezTo>
                      <a:pt x="436" y="300"/>
                      <a:pt x="440" y="274"/>
                      <a:pt x="426" y="256"/>
                    </a:cubicBezTo>
                    <a:cubicBezTo>
                      <a:pt x="307" y="98"/>
                      <a:pt x="307" y="98"/>
                      <a:pt x="307" y="98"/>
                    </a:cubicBezTo>
                    <a:cubicBezTo>
                      <a:pt x="288" y="112"/>
                      <a:pt x="288" y="112"/>
                      <a:pt x="288" y="112"/>
                    </a:cubicBezTo>
                    <a:cubicBezTo>
                      <a:pt x="257" y="81"/>
                      <a:pt x="257" y="81"/>
                      <a:pt x="257" y="81"/>
                    </a:cubicBezTo>
                    <a:cubicBezTo>
                      <a:pt x="198" y="22"/>
                      <a:pt x="111" y="0"/>
                      <a:pt x="31" y="23"/>
                    </a:cubicBezTo>
                    <a:cubicBezTo>
                      <a:pt x="8" y="30"/>
                      <a:pt x="8" y="30"/>
                      <a:pt x="8" y="30"/>
                    </a:cubicBezTo>
                    <a:cubicBezTo>
                      <a:pt x="2" y="32"/>
                      <a:pt x="0" y="39"/>
                      <a:pt x="3" y="43"/>
                    </a:cubicBezTo>
                    <a:close/>
                  </a:path>
                </a:pathLst>
              </a:custGeom>
              <a:solidFill>
                <a:srgbClr val="F1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3" name="Freeform 12"/>
              <p:cNvSpPr/>
              <p:nvPr/>
            </p:nvSpPr>
            <p:spPr bwMode="auto">
              <a:xfrm>
                <a:off x="-1495425" y="11930063"/>
                <a:ext cx="709613" cy="544513"/>
              </a:xfrm>
              <a:custGeom>
                <a:avLst/>
                <a:gdLst>
                  <a:gd name="T0" fmla="*/ 164 w 189"/>
                  <a:gd name="T1" fmla="*/ 51 h 145"/>
                  <a:gd name="T2" fmla="*/ 181 w 189"/>
                  <a:gd name="T3" fmla="*/ 74 h 145"/>
                  <a:gd name="T4" fmla="*/ 177 w 189"/>
                  <a:gd name="T5" fmla="*/ 107 h 145"/>
                  <a:gd name="T6" fmla="*/ 127 w 189"/>
                  <a:gd name="T7" fmla="*/ 145 h 145"/>
                  <a:gd name="T8" fmla="*/ 0 w 189"/>
                  <a:gd name="T9" fmla="*/ 46 h 145"/>
                  <a:gd name="T10" fmla="*/ 0 w 189"/>
                  <a:gd name="T11" fmla="*/ 0 h 145"/>
                  <a:gd name="T12" fmla="*/ 118 w 189"/>
                  <a:gd name="T13" fmla="*/ 57 h 145"/>
                  <a:gd name="T14" fmla="*/ 130 w 189"/>
                  <a:gd name="T15" fmla="*/ 47 h 145"/>
                  <a:gd name="T16" fmla="*/ 164 w 189"/>
                  <a:gd name="T17" fmla="*/ 51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9" h="145">
                    <a:moveTo>
                      <a:pt x="164" y="51"/>
                    </a:moveTo>
                    <a:cubicBezTo>
                      <a:pt x="181" y="74"/>
                      <a:pt x="181" y="74"/>
                      <a:pt x="181" y="74"/>
                    </a:cubicBezTo>
                    <a:cubicBezTo>
                      <a:pt x="189" y="84"/>
                      <a:pt x="187" y="99"/>
                      <a:pt x="177" y="107"/>
                    </a:cubicBezTo>
                    <a:cubicBezTo>
                      <a:pt x="127" y="145"/>
                      <a:pt x="127" y="145"/>
                      <a:pt x="127" y="145"/>
                    </a:cubicBezTo>
                    <a:cubicBezTo>
                      <a:pt x="127" y="145"/>
                      <a:pt x="88" y="62"/>
                      <a:pt x="0" y="4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65" y="2"/>
                      <a:pt x="118" y="57"/>
                    </a:cubicBezTo>
                    <a:cubicBezTo>
                      <a:pt x="130" y="47"/>
                      <a:pt x="130" y="47"/>
                      <a:pt x="130" y="47"/>
                    </a:cubicBezTo>
                    <a:cubicBezTo>
                      <a:pt x="140" y="39"/>
                      <a:pt x="156" y="40"/>
                      <a:pt x="164" y="51"/>
                    </a:cubicBezTo>
                    <a:close/>
                  </a:path>
                </a:pathLst>
              </a:custGeom>
              <a:solidFill>
                <a:srgbClr val="0B92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4" name="Freeform 13"/>
              <p:cNvSpPr/>
              <p:nvPr/>
            </p:nvSpPr>
            <p:spPr bwMode="auto">
              <a:xfrm>
                <a:off x="-2185988" y="11893550"/>
                <a:ext cx="1293813" cy="1620838"/>
              </a:xfrm>
              <a:custGeom>
                <a:avLst/>
                <a:gdLst>
                  <a:gd name="T0" fmla="*/ 295 w 345"/>
                  <a:gd name="T1" fmla="*/ 423 h 432"/>
                  <a:gd name="T2" fmla="*/ 6 w 345"/>
                  <a:gd name="T3" fmla="*/ 43 h 432"/>
                  <a:gd name="T4" fmla="*/ 10 w 345"/>
                  <a:gd name="T5" fmla="*/ 18 h 432"/>
                  <a:gd name="T6" fmla="*/ 27 w 345"/>
                  <a:gd name="T7" fmla="*/ 5 h 432"/>
                  <a:gd name="T8" fmla="*/ 51 w 345"/>
                  <a:gd name="T9" fmla="*/ 9 h 432"/>
                  <a:gd name="T10" fmla="*/ 340 w 345"/>
                  <a:gd name="T11" fmla="*/ 389 h 432"/>
                  <a:gd name="T12" fmla="*/ 336 w 345"/>
                  <a:gd name="T13" fmla="*/ 413 h 432"/>
                  <a:gd name="T14" fmla="*/ 319 w 345"/>
                  <a:gd name="T15" fmla="*/ 426 h 432"/>
                  <a:gd name="T16" fmla="*/ 295 w 345"/>
                  <a:gd name="T17" fmla="*/ 423 h 4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5" h="432">
                    <a:moveTo>
                      <a:pt x="295" y="423"/>
                    </a:moveTo>
                    <a:cubicBezTo>
                      <a:pt x="6" y="43"/>
                      <a:pt x="6" y="43"/>
                      <a:pt x="6" y="43"/>
                    </a:cubicBezTo>
                    <a:cubicBezTo>
                      <a:pt x="0" y="35"/>
                      <a:pt x="2" y="24"/>
                      <a:pt x="10" y="18"/>
                    </a:cubicBezTo>
                    <a:cubicBezTo>
                      <a:pt x="27" y="5"/>
                      <a:pt x="27" y="5"/>
                      <a:pt x="27" y="5"/>
                    </a:cubicBezTo>
                    <a:cubicBezTo>
                      <a:pt x="34" y="0"/>
                      <a:pt x="45" y="1"/>
                      <a:pt x="51" y="9"/>
                    </a:cubicBezTo>
                    <a:cubicBezTo>
                      <a:pt x="340" y="389"/>
                      <a:pt x="340" y="389"/>
                      <a:pt x="340" y="389"/>
                    </a:cubicBezTo>
                    <a:cubicBezTo>
                      <a:pt x="345" y="397"/>
                      <a:pt x="344" y="407"/>
                      <a:pt x="336" y="413"/>
                    </a:cubicBezTo>
                    <a:cubicBezTo>
                      <a:pt x="319" y="426"/>
                      <a:pt x="319" y="426"/>
                      <a:pt x="319" y="426"/>
                    </a:cubicBezTo>
                    <a:cubicBezTo>
                      <a:pt x="311" y="432"/>
                      <a:pt x="301" y="431"/>
                      <a:pt x="295" y="423"/>
                    </a:cubicBezTo>
                    <a:close/>
                  </a:path>
                </a:pathLst>
              </a:custGeom>
              <a:solidFill>
                <a:srgbClr val="7F77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5" name="Freeform 14"/>
              <p:cNvSpPr/>
              <p:nvPr/>
            </p:nvSpPr>
            <p:spPr bwMode="auto">
              <a:xfrm>
                <a:off x="-719138" y="9855200"/>
                <a:ext cx="3506788" cy="2949575"/>
              </a:xfrm>
              <a:custGeom>
                <a:avLst/>
                <a:gdLst>
                  <a:gd name="T0" fmla="*/ 357 w 2209"/>
                  <a:gd name="T1" fmla="*/ 1858 h 1858"/>
                  <a:gd name="T2" fmla="*/ 0 w 2209"/>
                  <a:gd name="T3" fmla="*/ 1378 h 1858"/>
                  <a:gd name="T4" fmla="*/ 1854 w 2209"/>
                  <a:gd name="T5" fmla="*/ 0 h 1858"/>
                  <a:gd name="T6" fmla="*/ 2209 w 2209"/>
                  <a:gd name="T7" fmla="*/ 480 h 1858"/>
                  <a:gd name="T8" fmla="*/ 357 w 2209"/>
                  <a:gd name="T9" fmla="*/ 1858 h 18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09" h="1858">
                    <a:moveTo>
                      <a:pt x="357" y="1858"/>
                    </a:moveTo>
                    <a:lnTo>
                      <a:pt x="0" y="1378"/>
                    </a:lnTo>
                    <a:lnTo>
                      <a:pt x="1854" y="0"/>
                    </a:lnTo>
                    <a:lnTo>
                      <a:pt x="2209" y="480"/>
                    </a:lnTo>
                    <a:lnTo>
                      <a:pt x="357" y="1858"/>
                    </a:lnTo>
                    <a:close/>
                  </a:path>
                </a:pathLst>
              </a:custGeom>
              <a:solidFill>
                <a:srgbClr val="2D33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6" name="Freeform 15"/>
              <p:cNvSpPr/>
              <p:nvPr/>
            </p:nvSpPr>
            <p:spPr bwMode="auto">
              <a:xfrm>
                <a:off x="3744913" y="9610725"/>
                <a:ext cx="1644650" cy="4170363"/>
              </a:xfrm>
              <a:custGeom>
                <a:avLst/>
                <a:gdLst>
                  <a:gd name="T0" fmla="*/ 449 w 1036"/>
                  <a:gd name="T1" fmla="*/ 2627 h 2627"/>
                  <a:gd name="T2" fmla="*/ 0 w 1036"/>
                  <a:gd name="T3" fmla="*/ 104 h 2627"/>
                  <a:gd name="T4" fmla="*/ 589 w 1036"/>
                  <a:gd name="T5" fmla="*/ 0 h 2627"/>
                  <a:gd name="T6" fmla="*/ 1036 w 1036"/>
                  <a:gd name="T7" fmla="*/ 2523 h 2627"/>
                  <a:gd name="T8" fmla="*/ 449 w 1036"/>
                  <a:gd name="T9" fmla="*/ 2627 h 26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36" h="2627">
                    <a:moveTo>
                      <a:pt x="449" y="2627"/>
                    </a:moveTo>
                    <a:lnTo>
                      <a:pt x="0" y="104"/>
                    </a:lnTo>
                    <a:lnTo>
                      <a:pt x="589" y="0"/>
                    </a:lnTo>
                    <a:lnTo>
                      <a:pt x="1036" y="2523"/>
                    </a:lnTo>
                    <a:lnTo>
                      <a:pt x="449" y="2627"/>
                    </a:lnTo>
                    <a:close/>
                  </a:path>
                </a:pathLst>
              </a:custGeom>
              <a:solidFill>
                <a:srgbClr val="2D33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7" name="Freeform 16"/>
              <p:cNvSpPr/>
              <p:nvPr/>
            </p:nvSpPr>
            <p:spPr bwMode="auto">
              <a:xfrm>
                <a:off x="3241675" y="8897938"/>
                <a:ext cx="2147888" cy="4883150"/>
              </a:xfrm>
              <a:custGeom>
                <a:avLst/>
                <a:gdLst>
                  <a:gd name="T0" fmla="*/ 388 w 572"/>
                  <a:gd name="T1" fmla="*/ 165 h 1301"/>
                  <a:gd name="T2" fmla="*/ 388 w 572"/>
                  <a:gd name="T3" fmla="*/ 117 h 1301"/>
                  <a:gd name="T4" fmla="*/ 271 w 572"/>
                  <a:gd name="T5" fmla="*/ 0 h 1301"/>
                  <a:gd name="T6" fmla="*/ 0 w 572"/>
                  <a:gd name="T7" fmla="*/ 0 h 1301"/>
                  <a:gd name="T8" fmla="*/ 0 w 572"/>
                  <a:gd name="T9" fmla="*/ 519 h 1301"/>
                  <a:gd name="T10" fmla="*/ 32 w 572"/>
                  <a:gd name="T11" fmla="*/ 521 h 1301"/>
                  <a:gd name="T12" fmla="*/ 32 w 572"/>
                  <a:gd name="T13" fmla="*/ 521 h 1301"/>
                  <a:gd name="T14" fmla="*/ 180 w 572"/>
                  <a:gd name="T15" fmla="*/ 489 h 1301"/>
                  <a:gd name="T16" fmla="*/ 324 w 572"/>
                  <a:gd name="T17" fmla="*/ 1301 h 1301"/>
                  <a:gd name="T18" fmla="*/ 572 w 572"/>
                  <a:gd name="T19" fmla="*/ 1257 h 1301"/>
                  <a:gd name="T20" fmla="*/ 386 w 572"/>
                  <a:gd name="T21" fmla="*/ 206 h 1301"/>
                  <a:gd name="T22" fmla="*/ 388 w 572"/>
                  <a:gd name="T23" fmla="*/ 165 h 13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72" h="1301">
                    <a:moveTo>
                      <a:pt x="388" y="165"/>
                    </a:moveTo>
                    <a:cubicBezTo>
                      <a:pt x="388" y="117"/>
                      <a:pt x="388" y="117"/>
                      <a:pt x="388" y="117"/>
                    </a:cubicBezTo>
                    <a:cubicBezTo>
                      <a:pt x="388" y="52"/>
                      <a:pt x="336" y="0"/>
                      <a:pt x="27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519"/>
                      <a:pt x="0" y="519"/>
                      <a:pt x="0" y="519"/>
                    </a:cubicBezTo>
                    <a:cubicBezTo>
                      <a:pt x="11" y="520"/>
                      <a:pt x="21" y="521"/>
                      <a:pt x="32" y="521"/>
                    </a:cubicBezTo>
                    <a:cubicBezTo>
                      <a:pt x="32" y="521"/>
                      <a:pt x="32" y="521"/>
                      <a:pt x="32" y="521"/>
                    </a:cubicBezTo>
                    <a:cubicBezTo>
                      <a:pt x="85" y="521"/>
                      <a:pt x="135" y="509"/>
                      <a:pt x="180" y="489"/>
                    </a:cubicBezTo>
                    <a:cubicBezTo>
                      <a:pt x="324" y="1301"/>
                      <a:pt x="324" y="1301"/>
                      <a:pt x="324" y="1301"/>
                    </a:cubicBezTo>
                    <a:cubicBezTo>
                      <a:pt x="572" y="1257"/>
                      <a:pt x="572" y="1257"/>
                      <a:pt x="572" y="1257"/>
                    </a:cubicBezTo>
                    <a:cubicBezTo>
                      <a:pt x="386" y="206"/>
                      <a:pt x="386" y="206"/>
                      <a:pt x="386" y="206"/>
                    </a:cubicBezTo>
                    <a:cubicBezTo>
                      <a:pt x="387" y="192"/>
                      <a:pt x="388" y="179"/>
                      <a:pt x="388" y="165"/>
                    </a:cubicBezTo>
                    <a:close/>
                  </a:path>
                </a:pathLst>
              </a:custGeom>
              <a:solidFill>
                <a:srgbClr val="2226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8" name="Freeform 17"/>
              <p:cNvSpPr/>
              <p:nvPr/>
            </p:nvSpPr>
            <p:spPr bwMode="auto">
              <a:xfrm>
                <a:off x="4184650" y="8897938"/>
                <a:ext cx="1204913" cy="4729163"/>
              </a:xfrm>
              <a:custGeom>
                <a:avLst/>
                <a:gdLst>
                  <a:gd name="T0" fmla="*/ 135 w 321"/>
                  <a:gd name="T1" fmla="*/ 206 h 1260"/>
                  <a:gd name="T2" fmla="*/ 137 w 321"/>
                  <a:gd name="T3" fmla="*/ 165 h 1260"/>
                  <a:gd name="T4" fmla="*/ 137 w 321"/>
                  <a:gd name="T5" fmla="*/ 117 h 1260"/>
                  <a:gd name="T6" fmla="*/ 20 w 321"/>
                  <a:gd name="T7" fmla="*/ 0 h 1260"/>
                  <a:gd name="T8" fmla="*/ 0 w 321"/>
                  <a:gd name="T9" fmla="*/ 0 h 1260"/>
                  <a:gd name="T10" fmla="*/ 117 w 321"/>
                  <a:gd name="T11" fmla="*/ 117 h 1260"/>
                  <a:gd name="T12" fmla="*/ 117 w 321"/>
                  <a:gd name="T13" fmla="*/ 165 h 1260"/>
                  <a:gd name="T14" fmla="*/ 115 w 321"/>
                  <a:gd name="T15" fmla="*/ 206 h 1260"/>
                  <a:gd name="T16" fmla="*/ 302 w 321"/>
                  <a:gd name="T17" fmla="*/ 1260 h 1260"/>
                  <a:gd name="T18" fmla="*/ 321 w 321"/>
                  <a:gd name="T19" fmla="*/ 1257 h 1260"/>
                  <a:gd name="T20" fmla="*/ 135 w 321"/>
                  <a:gd name="T21" fmla="*/ 206 h 1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21" h="1260">
                    <a:moveTo>
                      <a:pt x="135" y="206"/>
                    </a:moveTo>
                    <a:cubicBezTo>
                      <a:pt x="136" y="192"/>
                      <a:pt x="137" y="179"/>
                      <a:pt x="137" y="165"/>
                    </a:cubicBezTo>
                    <a:cubicBezTo>
                      <a:pt x="137" y="117"/>
                      <a:pt x="137" y="117"/>
                      <a:pt x="137" y="117"/>
                    </a:cubicBezTo>
                    <a:cubicBezTo>
                      <a:pt x="137" y="52"/>
                      <a:pt x="85" y="0"/>
                      <a:pt x="2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65" y="0"/>
                      <a:pt x="117" y="52"/>
                      <a:pt x="117" y="117"/>
                    </a:cubicBezTo>
                    <a:cubicBezTo>
                      <a:pt x="117" y="165"/>
                      <a:pt x="117" y="165"/>
                      <a:pt x="117" y="165"/>
                    </a:cubicBezTo>
                    <a:cubicBezTo>
                      <a:pt x="117" y="179"/>
                      <a:pt x="116" y="192"/>
                      <a:pt x="115" y="206"/>
                    </a:cubicBezTo>
                    <a:cubicBezTo>
                      <a:pt x="302" y="1260"/>
                      <a:pt x="302" y="1260"/>
                      <a:pt x="302" y="1260"/>
                    </a:cubicBezTo>
                    <a:cubicBezTo>
                      <a:pt x="321" y="1257"/>
                      <a:pt x="321" y="1257"/>
                      <a:pt x="321" y="1257"/>
                    </a:cubicBezTo>
                    <a:lnTo>
                      <a:pt x="135" y="206"/>
                    </a:lnTo>
                    <a:close/>
                  </a:path>
                </a:pathLst>
              </a:custGeom>
              <a:solidFill>
                <a:srgbClr val="2D33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9" name="Freeform 18"/>
              <p:cNvSpPr/>
              <p:nvPr/>
            </p:nvSpPr>
            <p:spPr bwMode="auto">
              <a:xfrm>
                <a:off x="1744663" y="3543300"/>
                <a:ext cx="2352675" cy="3152775"/>
              </a:xfrm>
              <a:custGeom>
                <a:avLst/>
                <a:gdLst>
                  <a:gd name="T0" fmla="*/ 627 w 627"/>
                  <a:gd name="T1" fmla="*/ 840 h 840"/>
                  <a:gd name="T2" fmla="*/ 289 w 627"/>
                  <a:gd name="T3" fmla="*/ 840 h 840"/>
                  <a:gd name="T4" fmla="*/ 0 w 627"/>
                  <a:gd name="T5" fmla="*/ 550 h 840"/>
                  <a:gd name="T6" fmla="*/ 0 w 627"/>
                  <a:gd name="T7" fmla="*/ 0 h 840"/>
                  <a:gd name="T8" fmla="*/ 627 w 627"/>
                  <a:gd name="T9" fmla="*/ 0 h 840"/>
                  <a:gd name="T10" fmla="*/ 627 w 627"/>
                  <a:gd name="T11" fmla="*/ 840 h 8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27" h="840">
                    <a:moveTo>
                      <a:pt x="627" y="840"/>
                    </a:moveTo>
                    <a:cubicBezTo>
                      <a:pt x="289" y="840"/>
                      <a:pt x="289" y="840"/>
                      <a:pt x="289" y="840"/>
                    </a:cubicBezTo>
                    <a:cubicBezTo>
                      <a:pt x="129" y="840"/>
                      <a:pt x="0" y="710"/>
                      <a:pt x="0" y="55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627" y="0"/>
                      <a:pt x="627" y="0"/>
                      <a:pt x="627" y="0"/>
                    </a:cubicBezTo>
                    <a:lnTo>
                      <a:pt x="627" y="840"/>
                    </a:lnTo>
                    <a:close/>
                  </a:path>
                </a:pathLst>
              </a:custGeom>
              <a:solidFill>
                <a:srgbClr val="FFC4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0" name="Freeform 19"/>
              <p:cNvSpPr/>
              <p:nvPr/>
            </p:nvSpPr>
            <p:spPr bwMode="auto">
              <a:xfrm>
                <a:off x="4237038" y="4578350"/>
                <a:ext cx="693738" cy="1055688"/>
              </a:xfrm>
              <a:custGeom>
                <a:avLst/>
                <a:gdLst>
                  <a:gd name="T0" fmla="*/ 23 w 185"/>
                  <a:gd name="T1" fmla="*/ 0 h 281"/>
                  <a:gd name="T2" fmla="*/ 116 w 185"/>
                  <a:gd name="T3" fmla="*/ 0 h 281"/>
                  <a:gd name="T4" fmla="*/ 173 w 185"/>
                  <a:gd name="T5" fmla="*/ 78 h 281"/>
                  <a:gd name="T6" fmla="*/ 157 w 185"/>
                  <a:gd name="T7" fmla="*/ 126 h 281"/>
                  <a:gd name="T8" fmla="*/ 20 w 185"/>
                  <a:gd name="T9" fmla="*/ 273 h 281"/>
                  <a:gd name="T10" fmla="*/ 0 w 185"/>
                  <a:gd name="T11" fmla="*/ 281 h 281"/>
                  <a:gd name="T12" fmla="*/ 23 w 185"/>
                  <a:gd name="T13" fmla="*/ 0 h 2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5" h="281">
                    <a:moveTo>
                      <a:pt x="23" y="0"/>
                    </a:moveTo>
                    <a:cubicBezTo>
                      <a:pt x="116" y="0"/>
                      <a:pt x="116" y="0"/>
                      <a:pt x="116" y="0"/>
                    </a:cubicBezTo>
                    <a:cubicBezTo>
                      <a:pt x="156" y="0"/>
                      <a:pt x="185" y="39"/>
                      <a:pt x="173" y="78"/>
                    </a:cubicBezTo>
                    <a:cubicBezTo>
                      <a:pt x="157" y="126"/>
                      <a:pt x="157" y="126"/>
                      <a:pt x="157" y="126"/>
                    </a:cubicBezTo>
                    <a:cubicBezTo>
                      <a:pt x="136" y="193"/>
                      <a:pt x="85" y="247"/>
                      <a:pt x="20" y="273"/>
                    </a:cubicBezTo>
                    <a:cubicBezTo>
                      <a:pt x="0" y="281"/>
                      <a:pt x="0" y="281"/>
                      <a:pt x="0" y="281"/>
                    </a:cubicBez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FFC4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1" name="Freeform 20"/>
              <p:cNvSpPr/>
              <p:nvPr/>
            </p:nvSpPr>
            <p:spPr bwMode="auto">
              <a:xfrm>
                <a:off x="933450" y="2170113"/>
                <a:ext cx="3757613" cy="4525963"/>
              </a:xfrm>
              <a:custGeom>
                <a:avLst/>
                <a:gdLst>
                  <a:gd name="T0" fmla="*/ 843 w 1001"/>
                  <a:gd name="T1" fmla="*/ 1206 h 1206"/>
                  <a:gd name="T2" fmla="*/ 843 w 1001"/>
                  <a:gd name="T3" fmla="*/ 628 h 1206"/>
                  <a:gd name="T4" fmla="*/ 216 w 1001"/>
                  <a:gd name="T5" fmla="*/ 366 h 1206"/>
                  <a:gd name="T6" fmla="*/ 77 w 1001"/>
                  <a:gd name="T7" fmla="*/ 299 h 1206"/>
                  <a:gd name="T8" fmla="*/ 96 w 1001"/>
                  <a:gd name="T9" fmla="*/ 128 h 1206"/>
                  <a:gd name="T10" fmla="*/ 539 w 1001"/>
                  <a:gd name="T11" fmla="*/ 23 h 1206"/>
                  <a:gd name="T12" fmla="*/ 766 w 1001"/>
                  <a:gd name="T13" fmla="*/ 143 h 1206"/>
                  <a:gd name="T14" fmla="*/ 843 w 1001"/>
                  <a:gd name="T15" fmla="*/ 348 h 1206"/>
                  <a:gd name="T16" fmla="*/ 843 w 1001"/>
                  <a:gd name="T17" fmla="*/ 348 h 1206"/>
                  <a:gd name="T18" fmla="*/ 982 w 1001"/>
                  <a:gd name="T19" fmla="*/ 573 h 1206"/>
                  <a:gd name="T20" fmla="*/ 971 w 1001"/>
                  <a:gd name="T21" fmla="*/ 628 h 1206"/>
                  <a:gd name="T22" fmla="*/ 843 w 1001"/>
                  <a:gd name="T23" fmla="*/ 1206 h 1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001" h="1206">
                    <a:moveTo>
                      <a:pt x="843" y="1206"/>
                    </a:moveTo>
                    <a:cubicBezTo>
                      <a:pt x="843" y="628"/>
                      <a:pt x="843" y="628"/>
                      <a:pt x="843" y="628"/>
                    </a:cubicBezTo>
                    <a:cubicBezTo>
                      <a:pt x="216" y="366"/>
                      <a:pt x="216" y="366"/>
                      <a:pt x="216" y="366"/>
                    </a:cubicBezTo>
                    <a:cubicBezTo>
                      <a:pt x="77" y="299"/>
                      <a:pt x="77" y="299"/>
                      <a:pt x="77" y="299"/>
                    </a:cubicBezTo>
                    <a:cubicBezTo>
                      <a:pt x="0" y="261"/>
                      <a:pt x="12" y="147"/>
                      <a:pt x="96" y="128"/>
                    </a:cubicBezTo>
                    <a:cubicBezTo>
                      <a:pt x="539" y="23"/>
                      <a:pt x="539" y="23"/>
                      <a:pt x="539" y="23"/>
                    </a:cubicBezTo>
                    <a:cubicBezTo>
                      <a:pt x="634" y="0"/>
                      <a:pt x="732" y="52"/>
                      <a:pt x="766" y="143"/>
                    </a:cubicBezTo>
                    <a:cubicBezTo>
                      <a:pt x="843" y="348"/>
                      <a:pt x="843" y="348"/>
                      <a:pt x="843" y="348"/>
                    </a:cubicBezTo>
                    <a:cubicBezTo>
                      <a:pt x="843" y="348"/>
                      <a:pt x="843" y="348"/>
                      <a:pt x="843" y="348"/>
                    </a:cubicBezTo>
                    <a:cubicBezTo>
                      <a:pt x="941" y="376"/>
                      <a:pt x="1001" y="473"/>
                      <a:pt x="982" y="573"/>
                    </a:cubicBezTo>
                    <a:cubicBezTo>
                      <a:pt x="971" y="628"/>
                      <a:pt x="971" y="628"/>
                      <a:pt x="971" y="628"/>
                    </a:cubicBezTo>
                    <a:lnTo>
                      <a:pt x="843" y="1206"/>
                    </a:lnTo>
                    <a:close/>
                  </a:path>
                </a:pathLst>
              </a:custGeom>
              <a:solidFill>
                <a:srgbClr val="4C31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2" name="Oval 21"/>
              <p:cNvSpPr>
                <a:spLocks noChangeArrowheads="1"/>
              </p:cNvSpPr>
              <p:nvPr/>
            </p:nvSpPr>
            <p:spPr bwMode="auto">
              <a:xfrm>
                <a:off x="1957388" y="4371975"/>
                <a:ext cx="642938" cy="863600"/>
              </a:xfrm>
              <a:prstGeom prst="ellipse">
                <a:avLst/>
              </a:prstGeom>
              <a:solidFill>
                <a:srgbClr val="4C31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3" name="Oval 22"/>
              <p:cNvSpPr>
                <a:spLocks noChangeArrowheads="1"/>
              </p:cNvSpPr>
              <p:nvPr/>
            </p:nvSpPr>
            <p:spPr bwMode="auto">
              <a:xfrm>
                <a:off x="2919413" y="4371975"/>
                <a:ext cx="646113" cy="863600"/>
              </a:xfrm>
              <a:prstGeom prst="ellipse">
                <a:avLst/>
              </a:prstGeom>
              <a:solidFill>
                <a:srgbClr val="4C31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4" name="Freeform 23"/>
              <p:cNvSpPr/>
              <p:nvPr/>
            </p:nvSpPr>
            <p:spPr bwMode="auto">
              <a:xfrm>
                <a:off x="2251075" y="5006975"/>
                <a:ext cx="720725" cy="806450"/>
              </a:xfrm>
              <a:custGeom>
                <a:avLst/>
                <a:gdLst>
                  <a:gd name="T0" fmla="*/ 93 w 192"/>
                  <a:gd name="T1" fmla="*/ 0 h 215"/>
                  <a:gd name="T2" fmla="*/ 20 w 192"/>
                  <a:gd name="T3" fmla="*/ 134 h 215"/>
                  <a:gd name="T4" fmla="*/ 68 w 192"/>
                  <a:gd name="T5" fmla="*/ 215 h 215"/>
                  <a:gd name="T6" fmla="*/ 192 w 192"/>
                  <a:gd name="T7" fmla="*/ 215 h 215"/>
                  <a:gd name="T8" fmla="*/ 93 w 192"/>
                  <a:gd name="T9" fmla="*/ 0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2" h="215">
                    <a:moveTo>
                      <a:pt x="93" y="0"/>
                    </a:moveTo>
                    <a:cubicBezTo>
                      <a:pt x="20" y="134"/>
                      <a:pt x="20" y="134"/>
                      <a:pt x="20" y="134"/>
                    </a:cubicBezTo>
                    <a:cubicBezTo>
                      <a:pt x="0" y="170"/>
                      <a:pt x="26" y="215"/>
                      <a:pt x="68" y="215"/>
                    </a:cubicBezTo>
                    <a:cubicBezTo>
                      <a:pt x="192" y="215"/>
                      <a:pt x="192" y="215"/>
                      <a:pt x="192" y="215"/>
                    </a:cubicBezTo>
                    <a:lnTo>
                      <a:pt x="93" y="0"/>
                    </a:lnTo>
                    <a:close/>
                  </a:path>
                </a:pathLst>
              </a:custGeom>
              <a:solidFill>
                <a:srgbClr val="F08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5" name="Freeform 24"/>
              <p:cNvSpPr/>
              <p:nvPr/>
            </p:nvSpPr>
            <p:spPr bwMode="auto">
              <a:xfrm>
                <a:off x="1885950" y="4060825"/>
                <a:ext cx="635000" cy="217488"/>
              </a:xfrm>
              <a:custGeom>
                <a:avLst/>
                <a:gdLst>
                  <a:gd name="T0" fmla="*/ 150 w 169"/>
                  <a:gd name="T1" fmla="*/ 58 h 58"/>
                  <a:gd name="T2" fmla="*/ 147 w 169"/>
                  <a:gd name="T3" fmla="*/ 57 h 58"/>
                  <a:gd name="T4" fmla="*/ 16 w 169"/>
                  <a:gd name="T5" fmla="*/ 38 h 58"/>
                  <a:gd name="T6" fmla="*/ 1 w 169"/>
                  <a:gd name="T7" fmla="*/ 17 h 58"/>
                  <a:gd name="T8" fmla="*/ 22 w 169"/>
                  <a:gd name="T9" fmla="*/ 2 h 58"/>
                  <a:gd name="T10" fmla="*/ 152 w 169"/>
                  <a:gd name="T11" fmla="*/ 22 h 58"/>
                  <a:gd name="T12" fmla="*/ 168 w 169"/>
                  <a:gd name="T13" fmla="*/ 42 h 58"/>
                  <a:gd name="T14" fmla="*/ 150 w 169"/>
                  <a:gd name="T15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9" h="58">
                    <a:moveTo>
                      <a:pt x="150" y="58"/>
                    </a:moveTo>
                    <a:cubicBezTo>
                      <a:pt x="149" y="58"/>
                      <a:pt x="148" y="58"/>
                      <a:pt x="147" y="57"/>
                    </a:cubicBezTo>
                    <a:cubicBezTo>
                      <a:pt x="16" y="38"/>
                      <a:pt x="16" y="38"/>
                      <a:pt x="16" y="38"/>
                    </a:cubicBezTo>
                    <a:cubicBezTo>
                      <a:pt x="6" y="36"/>
                      <a:pt x="0" y="27"/>
                      <a:pt x="1" y="17"/>
                    </a:cubicBezTo>
                    <a:cubicBezTo>
                      <a:pt x="3" y="7"/>
                      <a:pt x="12" y="0"/>
                      <a:pt x="22" y="2"/>
                    </a:cubicBezTo>
                    <a:cubicBezTo>
                      <a:pt x="152" y="22"/>
                      <a:pt x="152" y="22"/>
                      <a:pt x="152" y="22"/>
                    </a:cubicBezTo>
                    <a:cubicBezTo>
                      <a:pt x="162" y="23"/>
                      <a:pt x="169" y="33"/>
                      <a:pt x="168" y="42"/>
                    </a:cubicBezTo>
                    <a:cubicBezTo>
                      <a:pt x="166" y="51"/>
                      <a:pt x="159" y="58"/>
                      <a:pt x="150" y="58"/>
                    </a:cubicBezTo>
                    <a:close/>
                  </a:path>
                </a:pathLst>
              </a:custGeom>
              <a:solidFill>
                <a:srgbClr val="4C31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6" name="Freeform 25"/>
              <p:cNvSpPr/>
              <p:nvPr/>
            </p:nvSpPr>
            <p:spPr bwMode="auto">
              <a:xfrm>
                <a:off x="2922588" y="4060825"/>
                <a:ext cx="638175" cy="217488"/>
              </a:xfrm>
              <a:custGeom>
                <a:avLst/>
                <a:gdLst>
                  <a:gd name="T0" fmla="*/ 20 w 170"/>
                  <a:gd name="T1" fmla="*/ 58 h 58"/>
                  <a:gd name="T2" fmla="*/ 22 w 170"/>
                  <a:gd name="T3" fmla="*/ 57 h 58"/>
                  <a:gd name="T4" fmla="*/ 153 w 170"/>
                  <a:gd name="T5" fmla="*/ 38 h 58"/>
                  <a:gd name="T6" fmla="*/ 168 w 170"/>
                  <a:gd name="T7" fmla="*/ 17 h 58"/>
                  <a:gd name="T8" fmla="*/ 148 w 170"/>
                  <a:gd name="T9" fmla="*/ 2 h 58"/>
                  <a:gd name="T10" fmla="*/ 17 w 170"/>
                  <a:gd name="T11" fmla="*/ 22 h 58"/>
                  <a:gd name="T12" fmla="*/ 2 w 170"/>
                  <a:gd name="T13" fmla="*/ 42 h 58"/>
                  <a:gd name="T14" fmla="*/ 20 w 170"/>
                  <a:gd name="T15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0" h="58">
                    <a:moveTo>
                      <a:pt x="20" y="58"/>
                    </a:moveTo>
                    <a:cubicBezTo>
                      <a:pt x="20" y="58"/>
                      <a:pt x="21" y="58"/>
                      <a:pt x="22" y="57"/>
                    </a:cubicBezTo>
                    <a:cubicBezTo>
                      <a:pt x="153" y="38"/>
                      <a:pt x="153" y="38"/>
                      <a:pt x="153" y="38"/>
                    </a:cubicBezTo>
                    <a:cubicBezTo>
                      <a:pt x="163" y="36"/>
                      <a:pt x="170" y="27"/>
                      <a:pt x="168" y="17"/>
                    </a:cubicBezTo>
                    <a:cubicBezTo>
                      <a:pt x="167" y="7"/>
                      <a:pt x="157" y="0"/>
                      <a:pt x="148" y="2"/>
                    </a:cubicBezTo>
                    <a:cubicBezTo>
                      <a:pt x="17" y="22"/>
                      <a:pt x="17" y="22"/>
                      <a:pt x="17" y="22"/>
                    </a:cubicBezTo>
                    <a:cubicBezTo>
                      <a:pt x="7" y="23"/>
                      <a:pt x="0" y="33"/>
                      <a:pt x="2" y="42"/>
                    </a:cubicBezTo>
                    <a:cubicBezTo>
                      <a:pt x="3" y="51"/>
                      <a:pt x="11" y="58"/>
                      <a:pt x="20" y="58"/>
                    </a:cubicBezTo>
                    <a:close/>
                  </a:path>
                </a:pathLst>
              </a:custGeom>
              <a:solidFill>
                <a:srgbClr val="4C31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7" name="Freeform 26"/>
              <p:cNvSpPr/>
              <p:nvPr/>
            </p:nvSpPr>
            <p:spPr bwMode="auto">
              <a:xfrm>
                <a:off x="2273300" y="5922963"/>
                <a:ext cx="968375" cy="431800"/>
              </a:xfrm>
              <a:custGeom>
                <a:avLst/>
                <a:gdLst>
                  <a:gd name="T0" fmla="*/ 2 w 258"/>
                  <a:gd name="T1" fmla="*/ 0 h 115"/>
                  <a:gd name="T2" fmla="*/ 258 w 258"/>
                  <a:gd name="T3" fmla="*/ 0 h 115"/>
                  <a:gd name="T4" fmla="*/ 115 w 258"/>
                  <a:gd name="T5" fmla="*/ 115 h 115"/>
                  <a:gd name="T6" fmla="*/ 2 w 258"/>
                  <a:gd name="T7" fmla="*/ 0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15">
                    <a:moveTo>
                      <a:pt x="2" y="0"/>
                    </a:moveTo>
                    <a:cubicBezTo>
                      <a:pt x="258" y="0"/>
                      <a:pt x="258" y="0"/>
                      <a:pt x="258" y="0"/>
                    </a:cubicBezTo>
                    <a:cubicBezTo>
                      <a:pt x="258" y="0"/>
                      <a:pt x="231" y="115"/>
                      <a:pt x="115" y="115"/>
                    </a:cubicBezTo>
                    <a:cubicBezTo>
                      <a:pt x="0" y="115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7266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8" name="Freeform 27"/>
              <p:cNvSpPr/>
              <p:nvPr/>
            </p:nvSpPr>
            <p:spPr bwMode="auto">
              <a:xfrm>
                <a:off x="2025650" y="6789738"/>
                <a:ext cx="2673350" cy="3448050"/>
              </a:xfrm>
              <a:custGeom>
                <a:avLst/>
                <a:gdLst>
                  <a:gd name="T0" fmla="*/ 441 w 712"/>
                  <a:gd name="T1" fmla="*/ 919 h 919"/>
                  <a:gd name="T2" fmla="*/ 271 w 712"/>
                  <a:gd name="T3" fmla="*/ 919 h 919"/>
                  <a:gd name="T4" fmla="*/ 0 w 712"/>
                  <a:gd name="T5" fmla="*/ 647 h 919"/>
                  <a:gd name="T6" fmla="*/ 0 w 712"/>
                  <a:gd name="T7" fmla="*/ 0 h 919"/>
                  <a:gd name="T8" fmla="*/ 712 w 712"/>
                  <a:gd name="T9" fmla="*/ 0 h 919"/>
                  <a:gd name="T10" fmla="*/ 712 w 712"/>
                  <a:gd name="T11" fmla="*/ 647 h 919"/>
                  <a:gd name="T12" fmla="*/ 441 w 712"/>
                  <a:gd name="T13" fmla="*/ 919 h 9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12" h="919">
                    <a:moveTo>
                      <a:pt x="441" y="919"/>
                    </a:moveTo>
                    <a:cubicBezTo>
                      <a:pt x="271" y="919"/>
                      <a:pt x="271" y="919"/>
                      <a:pt x="271" y="919"/>
                    </a:cubicBezTo>
                    <a:cubicBezTo>
                      <a:pt x="121" y="919"/>
                      <a:pt x="0" y="797"/>
                      <a:pt x="0" y="64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712" y="0"/>
                      <a:pt x="712" y="0"/>
                      <a:pt x="712" y="0"/>
                    </a:cubicBezTo>
                    <a:cubicBezTo>
                      <a:pt x="712" y="647"/>
                      <a:pt x="712" y="647"/>
                      <a:pt x="712" y="647"/>
                    </a:cubicBezTo>
                    <a:cubicBezTo>
                      <a:pt x="712" y="797"/>
                      <a:pt x="591" y="919"/>
                      <a:pt x="441" y="919"/>
                    </a:cubicBezTo>
                    <a:close/>
                  </a:path>
                </a:pathLst>
              </a:custGeom>
              <a:solidFill>
                <a:srgbClr val="1C75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9" name="Freeform 28"/>
              <p:cNvSpPr/>
              <p:nvPr/>
            </p:nvSpPr>
            <p:spPr bwMode="auto">
              <a:xfrm>
                <a:off x="3241675" y="6789738"/>
                <a:ext cx="1457325" cy="3448050"/>
              </a:xfrm>
              <a:custGeom>
                <a:avLst/>
                <a:gdLst>
                  <a:gd name="T0" fmla="*/ 0 w 388"/>
                  <a:gd name="T1" fmla="*/ 919 h 919"/>
                  <a:gd name="T2" fmla="*/ 117 w 388"/>
                  <a:gd name="T3" fmla="*/ 919 h 919"/>
                  <a:gd name="T4" fmla="*/ 388 w 388"/>
                  <a:gd name="T5" fmla="*/ 647 h 919"/>
                  <a:gd name="T6" fmla="*/ 388 w 388"/>
                  <a:gd name="T7" fmla="*/ 0 h 919"/>
                  <a:gd name="T8" fmla="*/ 0 w 388"/>
                  <a:gd name="T9" fmla="*/ 0 h 919"/>
                  <a:gd name="T10" fmla="*/ 0 w 388"/>
                  <a:gd name="T11" fmla="*/ 919 h 9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88" h="919">
                    <a:moveTo>
                      <a:pt x="0" y="919"/>
                    </a:moveTo>
                    <a:cubicBezTo>
                      <a:pt x="117" y="919"/>
                      <a:pt x="117" y="919"/>
                      <a:pt x="117" y="919"/>
                    </a:cubicBezTo>
                    <a:cubicBezTo>
                      <a:pt x="267" y="919"/>
                      <a:pt x="388" y="797"/>
                      <a:pt x="388" y="647"/>
                    </a:cubicBezTo>
                    <a:cubicBezTo>
                      <a:pt x="388" y="0"/>
                      <a:pt x="388" y="0"/>
                      <a:pt x="388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919"/>
                    </a:lnTo>
                    <a:close/>
                  </a:path>
                </a:pathLst>
              </a:custGeom>
              <a:solidFill>
                <a:srgbClr val="1866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0" name="Freeform 29"/>
              <p:cNvSpPr/>
              <p:nvPr/>
            </p:nvSpPr>
            <p:spPr bwMode="auto">
              <a:xfrm>
                <a:off x="-1198563" y="4725988"/>
                <a:ext cx="3224213" cy="3001963"/>
              </a:xfrm>
              <a:custGeom>
                <a:avLst/>
                <a:gdLst>
                  <a:gd name="T0" fmla="*/ 859 w 859"/>
                  <a:gd name="T1" fmla="*/ 800 h 800"/>
                  <a:gd name="T2" fmla="*/ 341 w 859"/>
                  <a:gd name="T3" fmla="*/ 800 h 800"/>
                  <a:gd name="T4" fmla="*/ 0 w 859"/>
                  <a:gd name="T5" fmla="*/ 459 h 800"/>
                  <a:gd name="T6" fmla="*/ 0 w 859"/>
                  <a:gd name="T7" fmla="*/ 0 h 800"/>
                  <a:gd name="T8" fmla="*/ 252 w 859"/>
                  <a:gd name="T9" fmla="*/ 0 h 800"/>
                  <a:gd name="T10" fmla="*/ 252 w 859"/>
                  <a:gd name="T11" fmla="*/ 459 h 800"/>
                  <a:gd name="T12" fmla="*/ 341 w 859"/>
                  <a:gd name="T13" fmla="*/ 547 h 800"/>
                  <a:gd name="T14" fmla="*/ 859 w 859"/>
                  <a:gd name="T15" fmla="*/ 547 h 800"/>
                  <a:gd name="T16" fmla="*/ 859 w 859"/>
                  <a:gd name="T17" fmla="*/ 800 h 8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9" h="800">
                    <a:moveTo>
                      <a:pt x="859" y="800"/>
                    </a:moveTo>
                    <a:cubicBezTo>
                      <a:pt x="341" y="800"/>
                      <a:pt x="341" y="800"/>
                      <a:pt x="341" y="800"/>
                    </a:cubicBezTo>
                    <a:cubicBezTo>
                      <a:pt x="153" y="800"/>
                      <a:pt x="0" y="647"/>
                      <a:pt x="0" y="459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52" y="0"/>
                      <a:pt x="252" y="0"/>
                      <a:pt x="252" y="0"/>
                    </a:cubicBezTo>
                    <a:cubicBezTo>
                      <a:pt x="252" y="459"/>
                      <a:pt x="252" y="459"/>
                      <a:pt x="252" y="459"/>
                    </a:cubicBezTo>
                    <a:cubicBezTo>
                      <a:pt x="252" y="508"/>
                      <a:pt x="292" y="547"/>
                      <a:pt x="341" y="547"/>
                    </a:cubicBezTo>
                    <a:cubicBezTo>
                      <a:pt x="859" y="547"/>
                      <a:pt x="859" y="547"/>
                      <a:pt x="859" y="547"/>
                    </a:cubicBezTo>
                    <a:lnTo>
                      <a:pt x="859" y="800"/>
                    </a:lnTo>
                    <a:close/>
                  </a:path>
                </a:pathLst>
              </a:custGeom>
              <a:solidFill>
                <a:srgbClr val="1866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1" name="Freeform 30"/>
              <p:cNvSpPr/>
              <p:nvPr/>
            </p:nvSpPr>
            <p:spPr bwMode="auto">
              <a:xfrm>
                <a:off x="3857625" y="1922463"/>
                <a:ext cx="3679825" cy="5842000"/>
              </a:xfrm>
              <a:custGeom>
                <a:avLst/>
                <a:gdLst>
                  <a:gd name="T0" fmla="*/ 527 w 2318"/>
                  <a:gd name="T1" fmla="*/ 3680 h 3680"/>
                  <a:gd name="T2" fmla="*/ 0 w 2318"/>
                  <a:gd name="T3" fmla="*/ 3401 h 3680"/>
                  <a:gd name="T4" fmla="*/ 1788 w 2318"/>
                  <a:gd name="T5" fmla="*/ 0 h 3680"/>
                  <a:gd name="T6" fmla="*/ 2318 w 2318"/>
                  <a:gd name="T7" fmla="*/ 279 h 3680"/>
                  <a:gd name="T8" fmla="*/ 527 w 2318"/>
                  <a:gd name="T9" fmla="*/ 3680 h 36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18" h="3680">
                    <a:moveTo>
                      <a:pt x="527" y="3680"/>
                    </a:moveTo>
                    <a:lnTo>
                      <a:pt x="0" y="3401"/>
                    </a:lnTo>
                    <a:lnTo>
                      <a:pt x="1788" y="0"/>
                    </a:lnTo>
                    <a:lnTo>
                      <a:pt x="2318" y="279"/>
                    </a:lnTo>
                    <a:lnTo>
                      <a:pt x="527" y="3680"/>
                    </a:lnTo>
                    <a:close/>
                  </a:path>
                </a:pathLst>
              </a:custGeom>
              <a:solidFill>
                <a:srgbClr val="1866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2" name="Freeform 31"/>
              <p:cNvSpPr/>
              <p:nvPr/>
            </p:nvSpPr>
            <p:spPr bwMode="auto">
              <a:xfrm>
                <a:off x="3241675" y="2319338"/>
                <a:ext cx="4295775" cy="7953375"/>
              </a:xfrm>
              <a:custGeom>
                <a:avLst/>
                <a:gdLst>
                  <a:gd name="T0" fmla="*/ 1122 w 1144"/>
                  <a:gd name="T1" fmla="*/ 0 h 2119"/>
                  <a:gd name="T2" fmla="*/ 367 w 1144"/>
                  <a:gd name="T3" fmla="*/ 1438 h 2119"/>
                  <a:gd name="T4" fmla="*/ 367 w 1144"/>
                  <a:gd name="T5" fmla="*/ 1827 h 2119"/>
                  <a:gd name="T6" fmla="*/ 0 w 1144"/>
                  <a:gd name="T7" fmla="*/ 2110 h 2119"/>
                  <a:gd name="T8" fmla="*/ 117 w 1144"/>
                  <a:gd name="T9" fmla="*/ 2110 h 2119"/>
                  <a:gd name="T10" fmla="*/ 388 w 1144"/>
                  <a:gd name="T11" fmla="*/ 1838 h 2119"/>
                  <a:gd name="T12" fmla="*/ 388 w 1144"/>
                  <a:gd name="T13" fmla="*/ 1449 h 2119"/>
                  <a:gd name="T14" fmla="*/ 1144 w 1144"/>
                  <a:gd name="T15" fmla="*/ 12 h 2119"/>
                  <a:gd name="T16" fmla="*/ 1122 w 1144"/>
                  <a:gd name="T17" fmla="*/ 0 h 2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44" h="2119">
                    <a:moveTo>
                      <a:pt x="1122" y="0"/>
                    </a:moveTo>
                    <a:cubicBezTo>
                      <a:pt x="367" y="1438"/>
                      <a:pt x="367" y="1438"/>
                      <a:pt x="367" y="1438"/>
                    </a:cubicBezTo>
                    <a:cubicBezTo>
                      <a:pt x="367" y="1827"/>
                      <a:pt x="367" y="1827"/>
                      <a:pt x="367" y="1827"/>
                    </a:cubicBezTo>
                    <a:cubicBezTo>
                      <a:pt x="370" y="2119"/>
                      <a:pt x="0" y="2110"/>
                      <a:pt x="0" y="2110"/>
                    </a:cubicBezTo>
                    <a:cubicBezTo>
                      <a:pt x="117" y="2110"/>
                      <a:pt x="117" y="2110"/>
                      <a:pt x="117" y="2110"/>
                    </a:cubicBezTo>
                    <a:cubicBezTo>
                      <a:pt x="267" y="2110"/>
                      <a:pt x="388" y="1988"/>
                      <a:pt x="388" y="1838"/>
                    </a:cubicBezTo>
                    <a:cubicBezTo>
                      <a:pt x="388" y="1449"/>
                      <a:pt x="388" y="1449"/>
                      <a:pt x="388" y="1449"/>
                    </a:cubicBezTo>
                    <a:cubicBezTo>
                      <a:pt x="1144" y="12"/>
                      <a:pt x="1144" y="12"/>
                      <a:pt x="1144" y="12"/>
                    </a:cubicBezTo>
                    <a:lnTo>
                      <a:pt x="1122" y="0"/>
                    </a:lnTo>
                    <a:close/>
                  </a:path>
                </a:pathLst>
              </a:custGeom>
              <a:solidFill>
                <a:srgbClr val="1866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3" name="Freeform 32"/>
              <p:cNvSpPr/>
              <p:nvPr/>
            </p:nvSpPr>
            <p:spPr bwMode="auto">
              <a:xfrm>
                <a:off x="6680200" y="1196975"/>
                <a:ext cx="1022350" cy="1328738"/>
              </a:xfrm>
              <a:custGeom>
                <a:avLst/>
                <a:gdLst>
                  <a:gd name="T0" fmla="*/ 272 w 272"/>
                  <a:gd name="T1" fmla="*/ 26 h 354"/>
                  <a:gd name="T2" fmla="*/ 246 w 272"/>
                  <a:gd name="T3" fmla="*/ 0 h 354"/>
                  <a:gd name="T4" fmla="*/ 221 w 272"/>
                  <a:gd name="T5" fmla="*/ 0 h 354"/>
                  <a:gd name="T6" fmla="*/ 196 w 272"/>
                  <a:gd name="T7" fmla="*/ 26 h 354"/>
                  <a:gd name="T8" fmla="*/ 196 w 272"/>
                  <a:gd name="T9" fmla="*/ 96 h 354"/>
                  <a:gd name="T10" fmla="*/ 136 w 272"/>
                  <a:gd name="T11" fmla="*/ 82 h 354"/>
                  <a:gd name="T12" fmla="*/ 0 w 272"/>
                  <a:gd name="T13" fmla="*/ 218 h 354"/>
                  <a:gd name="T14" fmla="*/ 136 w 272"/>
                  <a:gd name="T15" fmla="*/ 354 h 354"/>
                  <a:gd name="T16" fmla="*/ 272 w 272"/>
                  <a:gd name="T17" fmla="*/ 218 h 354"/>
                  <a:gd name="T18" fmla="*/ 271 w 272"/>
                  <a:gd name="T19" fmla="*/ 205 h 354"/>
                  <a:gd name="T20" fmla="*/ 272 w 272"/>
                  <a:gd name="T21" fmla="*/ 205 h 354"/>
                  <a:gd name="T22" fmla="*/ 272 w 272"/>
                  <a:gd name="T23" fmla="*/ 26 h 3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72" h="354">
                    <a:moveTo>
                      <a:pt x="272" y="26"/>
                    </a:moveTo>
                    <a:cubicBezTo>
                      <a:pt x="272" y="12"/>
                      <a:pt x="260" y="0"/>
                      <a:pt x="246" y="0"/>
                    </a:cubicBezTo>
                    <a:cubicBezTo>
                      <a:pt x="221" y="0"/>
                      <a:pt x="221" y="0"/>
                      <a:pt x="221" y="0"/>
                    </a:cubicBezTo>
                    <a:cubicBezTo>
                      <a:pt x="207" y="0"/>
                      <a:pt x="196" y="12"/>
                      <a:pt x="196" y="26"/>
                    </a:cubicBezTo>
                    <a:cubicBezTo>
                      <a:pt x="196" y="96"/>
                      <a:pt x="196" y="96"/>
                      <a:pt x="196" y="96"/>
                    </a:cubicBezTo>
                    <a:cubicBezTo>
                      <a:pt x="178" y="87"/>
                      <a:pt x="157" y="82"/>
                      <a:pt x="136" y="82"/>
                    </a:cubicBezTo>
                    <a:cubicBezTo>
                      <a:pt x="61" y="82"/>
                      <a:pt x="0" y="143"/>
                      <a:pt x="0" y="218"/>
                    </a:cubicBezTo>
                    <a:cubicBezTo>
                      <a:pt x="0" y="293"/>
                      <a:pt x="61" y="354"/>
                      <a:pt x="136" y="354"/>
                    </a:cubicBezTo>
                    <a:cubicBezTo>
                      <a:pt x="211" y="354"/>
                      <a:pt x="272" y="293"/>
                      <a:pt x="272" y="218"/>
                    </a:cubicBezTo>
                    <a:cubicBezTo>
                      <a:pt x="272" y="214"/>
                      <a:pt x="271" y="210"/>
                      <a:pt x="271" y="205"/>
                    </a:cubicBezTo>
                    <a:cubicBezTo>
                      <a:pt x="272" y="205"/>
                      <a:pt x="272" y="205"/>
                      <a:pt x="272" y="205"/>
                    </a:cubicBezTo>
                    <a:lnTo>
                      <a:pt x="272" y="26"/>
                    </a:lnTo>
                    <a:close/>
                  </a:path>
                </a:pathLst>
              </a:custGeom>
              <a:solidFill>
                <a:srgbClr val="FFC4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4" name="Freeform 33"/>
              <p:cNvSpPr/>
              <p:nvPr/>
            </p:nvSpPr>
            <p:spPr bwMode="auto">
              <a:xfrm>
                <a:off x="-1236663" y="3805238"/>
                <a:ext cx="1020763" cy="1325563"/>
              </a:xfrm>
              <a:custGeom>
                <a:avLst/>
                <a:gdLst>
                  <a:gd name="T0" fmla="*/ 0 w 272"/>
                  <a:gd name="T1" fmla="*/ 25 h 353"/>
                  <a:gd name="T2" fmla="*/ 26 w 272"/>
                  <a:gd name="T3" fmla="*/ 0 h 353"/>
                  <a:gd name="T4" fmla="*/ 51 w 272"/>
                  <a:gd name="T5" fmla="*/ 0 h 353"/>
                  <a:gd name="T6" fmla="*/ 76 w 272"/>
                  <a:gd name="T7" fmla="*/ 25 h 353"/>
                  <a:gd name="T8" fmla="*/ 76 w 272"/>
                  <a:gd name="T9" fmla="*/ 96 h 353"/>
                  <a:gd name="T10" fmla="*/ 136 w 272"/>
                  <a:gd name="T11" fmla="*/ 82 h 353"/>
                  <a:gd name="T12" fmla="*/ 272 w 272"/>
                  <a:gd name="T13" fmla="*/ 218 h 353"/>
                  <a:gd name="T14" fmla="*/ 136 w 272"/>
                  <a:gd name="T15" fmla="*/ 353 h 353"/>
                  <a:gd name="T16" fmla="*/ 0 w 272"/>
                  <a:gd name="T17" fmla="*/ 218 h 353"/>
                  <a:gd name="T18" fmla="*/ 1 w 272"/>
                  <a:gd name="T19" fmla="*/ 205 h 353"/>
                  <a:gd name="T20" fmla="*/ 0 w 272"/>
                  <a:gd name="T21" fmla="*/ 205 h 353"/>
                  <a:gd name="T22" fmla="*/ 0 w 272"/>
                  <a:gd name="T23" fmla="*/ 25 h 3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72" h="353">
                    <a:moveTo>
                      <a:pt x="0" y="25"/>
                    </a:moveTo>
                    <a:cubicBezTo>
                      <a:pt x="0" y="11"/>
                      <a:pt x="12" y="0"/>
                      <a:pt x="26" y="0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65" y="0"/>
                      <a:pt x="76" y="11"/>
                      <a:pt x="76" y="25"/>
                    </a:cubicBezTo>
                    <a:cubicBezTo>
                      <a:pt x="76" y="96"/>
                      <a:pt x="76" y="96"/>
                      <a:pt x="76" y="96"/>
                    </a:cubicBezTo>
                    <a:cubicBezTo>
                      <a:pt x="94" y="87"/>
                      <a:pt x="115" y="82"/>
                      <a:pt x="136" y="82"/>
                    </a:cubicBezTo>
                    <a:cubicBezTo>
                      <a:pt x="211" y="82"/>
                      <a:pt x="272" y="143"/>
                      <a:pt x="272" y="218"/>
                    </a:cubicBezTo>
                    <a:cubicBezTo>
                      <a:pt x="272" y="293"/>
                      <a:pt x="211" y="353"/>
                      <a:pt x="136" y="353"/>
                    </a:cubicBezTo>
                    <a:cubicBezTo>
                      <a:pt x="61" y="353"/>
                      <a:pt x="0" y="293"/>
                      <a:pt x="0" y="218"/>
                    </a:cubicBezTo>
                    <a:cubicBezTo>
                      <a:pt x="0" y="213"/>
                      <a:pt x="1" y="209"/>
                      <a:pt x="1" y="205"/>
                    </a:cubicBezTo>
                    <a:cubicBezTo>
                      <a:pt x="0" y="205"/>
                      <a:pt x="0" y="205"/>
                      <a:pt x="0" y="205"/>
                    </a:cubicBez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FFC4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5" name="Freeform 34"/>
              <p:cNvSpPr/>
              <p:nvPr/>
            </p:nvSpPr>
            <p:spPr bwMode="auto">
              <a:xfrm>
                <a:off x="2584450" y="6665913"/>
                <a:ext cx="1652588" cy="325438"/>
              </a:xfrm>
              <a:custGeom>
                <a:avLst/>
                <a:gdLst>
                  <a:gd name="T0" fmla="*/ 396 w 440"/>
                  <a:gd name="T1" fmla="*/ 87 h 87"/>
                  <a:gd name="T2" fmla="*/ 43 w 440"/>
                  <a:gd name="T3" fmla="*/ 87 h 87"/>
                  <a:gd name="T4" fmla="*/ 0 w 440"/>
                  <a:gd name="T5" fmla="*/ 44 h 87"/>
                  <a:gd name="T6" fmla="*/ 0 w 440"/>
                  <a:gd name="T7" fmla="*/ 44 h 87"/>
                  <a:gd name="T8" fmla="*/ 43 w 440"/>
                  <a:gd name="T9" fmla="*/ 0 h 87"/>
                  <a:gd name="T10" fmla="*/ 396 w 440"/>
                  <a:gd name="T11" fmla="*/ 0 h 87"/>
                  <a:gd name="T12" fmla="*/ 440 w 440"/>
                  <a:gd name="T13" fmla="*/ 44 h 87"/>
                  <a:gd name="T14" fmla="*/ 440 w 440"/>
                  <a:gd name="T15" fmla="*/ 44 h 87"/>
                  <a:gd name="T16" fmla="*/ 396 w 440"/>
                  <a:gd name="T17" fmla="*/ 87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40" h="87">
                    <a:moveTo>
                      <a:pt x="396" y="87"/>
                    </a:moveTo>
                    <a:cubicBezTo>
                      <a:pt x="43" y="87"/>
                      <a:pt x="43" y="87"/>
                      <a:pt x="43" y="87"/>
                    </a:cubicBezTo>
                    <a:cubicBezTo>
                      <a:pt x="19" y="87"/>
                      <a:pt x="0" y="68"/>
                      <a:pt x="0" y="44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0" y="19"/>
                      <a:pt x="19" y="0"/>
                      <a:pt x="43" y="0"/>
                    </a:cubicBezTo>
                    <a:cubicBezTo>
                      <a:pt x="396" y="0"/>
                      <a:pt x="396" y="0"/>
                      <a:pt x="396" y="0"/>
                    </a:cubicBezTo>
                    <a:cubicBezTo>
                      <a:pt x="420" y="0"/>
                      <a:pt x="440" y="19"/>
                      <a:pt x="440" y="44"/>
                    </a:cubicBezTo>
                    <a:cubicBezTo>
                      <a:pt x="440" y="44"/>
                      <a:pt x="440" y="44"/>
                      <a:pt x="440" y="44"/>
                    </a:cubicBezTo>
                    <a:cubicBezTo>
                      <a:pt x="440" y="68"/>
                      <a:pt x="420" y="87"/>
                      <a:pt x="396" y="87"/>
                    </a:cubicBezTo>
                    <a:close/>
                  </a:path>
                </a:pathLst>
              </a:custGeom>
              <a:solidFill>
                <a:srgbClr val="EBB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6" name="Rectangle 35"/>
              <p:cNvSpPr>
                <a:spLocks noChangeArrowheads="1"/>
              </p:cNvSpPr>
              <p:nvPr/>
            </p:nvSpPr>
            <p:spPr bwMode="auto">
              <a:xfrm>
                <a:off x="2749550" y="6665913"/>
                <a:ext cx="106363" cy="325438"/>
              </a:xfrm>
              <a:prstGeom prst="rect">
                <a:avLst/>
              </a:prstGeom>
              <a:solidFill>
                <a:srgbClr val="C78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7" name="Rectangle 36"/>
              <p:cNvSpPr>
                <a:spLocks noChangeArrowheads="1"/>
              </p:cNvSpPr>
              <p:nvPr/>
            </p:nvSpPr>
            <p:spPr bwMode="auto">
              <a:xfrm>
                <a:off x="3057525" y="6665913"/>
                <a:ext cx="101600" cy="325438"/>
              </a:xfrm>
              <a:prstGeom prst="rect">
                <a:avLst/>
              </a:prstGeom>
              <a:solidFill>
                <a:srgbClr val="C78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8" name="Rectangle 37"/>
              <p:cNvSpPr>
                <a:spLocks noChangeArrowheads="1"/>
              </p:cNvSpPr>
              <p:nvPr/>
            </p:nvSpPr>
            <p:spPr bwMode="auto">
              <a:xfrm>
                <a:off x="3365500" y="6665913"/>
                <a:ext cx="101600" cy="325438"/>
              </a:xfrm>
              <a:prstGeom prst="rect">
                <a:avLst/>
              </a:prstGeom>
              <a:solidFill>
                <a:srgbClr val="C78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9" name="Rectangle 38"/>
              <p:cNvSpPr>
                <a:spLocks noChangeArrowheads="1"/>
              </p:cNvSpPr>
              <p:nvPr/>
            </p:nvSpPr>
            <p:spPr bwMode="auto">
              <a:xfrm>
                <a:off x="3670300" y="6665913"/>
                <a:ext cx="104775" cy="325438"/>
              </a:xfrm>
              <a:prstGeom prst="rect">
                <a:avLst/>
              </a:prstGeom>
              <a:solidFill>
                <a:srgbClr val="C78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0" name="Freeform 39"/>
              <p:cNvSpPr/>
              <p:nvPr/>
            </p:nvSpPr>
            <p:spPr bwMode="auto">
              <a:xfrm>
                <a:off x="3978275" y="6665913"/>
                <a:ext cx="104775" cy="325438"/>
              </a:xfrm>
              <a:custGeom>
                <a:avLst/>
                <a:gdLst>
                  <a:gd name="T0" fmla="*/ 28 w 28"/>
                  <a:gd name="T1" fmla="*/ 87 h 87"/>
                  <a:gd name="T2" fmla="*/ 28 w 28"/>
                  <a:gd name="T3" fmla="*/ 0 h 87"/>
                  <a:gd name="T4" fmla="*/ 25 w 28"/>
                  <a:gd name="T5" fmla="*/ 0 h 87"/>
                  <a:gd name="T6" fmla="*/ 0 w 28"/>
                  <a:gd name="T7" fmla="*/ 0 h 87"/>
                  <a:gd name="T8" fmla="*/ 0 w 28"/>
                  <a:gd name="T9" fmla="*/ 87 h 87"/>
                  <a:gd name="T10" fmla="*/ 25 w 28"/>
                  <a:gd name="T11" fmla="*/ 87 h 87"/>
                  <a:gd name="T12" fmla="*/ 28 w 28"/>
                  <a:gd name="T13" fmla="*/ 87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" h="87">
                    <a:moveTo>
                      <a:pt x="28" y="87"/>
                    </a:moveTo>
                    <a:cubicBezTo>
                      <a:pt x="28" y="0"/>
                      <a:pt x="28" y="0"/>
                      <a:pt x="28" y="0"/>
                    </a:cubicBezTo>
                    <a:cubicBezTo>
                      <a:pt x="27" y="0"/>
                      <a:pt x="26" y="0"/>
                      <a:pt x="25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87"/>
                      <a:pt x="0" y="87"/>
                      <a:pt x="0" y="87"/>
                    </a:cubicBezTo>
                    <a:cubicBezTo>
                      <a:pt x="25" y="87"/>
                      <a:pt x="25" y="87"/>
                      <a:pt x="25" y="87"/>
                    </a:cubicBezTo>
                    <a:cubicBezTo>
                      <a:pt x="26" y="87"/>
                      <a:pt x="27" y="87"/>
                      <a:pt x="28" y="87"/>
                    </a:cubicBezTo>
                    <a:close/>
                  </a:path>
                </a:pathLst>
              </a:custGeom>
              <a:solidFill>
                <a:srgbClr val="C78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152" name="组合 151"/>
            <p:cNvGrpSpPr/>
            <p:nvPr/>
          </p:nvGrpSpPr>
          <p:grpSpPr>
            <a:xfrm>
              <a:off x="7560650" y="147290"/>
              <a:ext cx="3928345" cy="3281710"/>
              <a:chOff x="1044627" y="1413354"/>
              <a:chExt cx="4456062" cy="3722561"/>
            </a:xfrm>
          </p:grpSpPr>
          <p:sp>
            <p:nvSpPr>
              <p:cNvPr id="153" name="Freeform 43"/>
              <p:cNvSpPr>
                <a:spLocks noEditPoints="1"/>
              </p:cNvSpPr>
              <p:nvPr/>
            </p:nvSpPr>
            <p:spPr bwMode="auto">
              <a:xfrm>
                <a:off x="2746762" y="1413354"/>
                <a:ext cx="2753927" cy="2755073"/>
              </a:xfrm>
              <a:custGeom>
                <a:avLst/>
                <a:gdLst>
                  <a:gd name="T0" fmla="*/ 1746 w 2031"/>
                  <a:gd name="T1" fmla="*/ 500 h 2031"/>
                  <a:gd name="T2" fmla="*/ 500 w 2031"/>
                  <a:gd name="T3" fmla="*/ 284 h 2031"/>
                  <a:gd name="T4" fmla="*/ 284 w 2031"/>
                  <a:gd name="T5" fmla="*/ 1531 h 2031"/>
                  <a:gd name="T6" fmla="*/ 1531 w 2031"/>
                  <a:gd name="T7" fmla="*/ 1746 h 2031"/>
                  <a:gd name="T8" fmla="*/ 1746 w 2031"/>
                  <a:gd name="T9" fmla="*/ 500 h 2031"/>
                  <a:gd name="T10" fmla="*/ 602 w 2031"/>
                  <a:gd name="T11" fmla="*/ 1307 h 2031"/>
                  <a:gd name="T12" fmla="*/ 724 w 2031"/>
                  <a:gd name="T13" fmla="*/ 602 h 2031"/>
                  <a:gd name="T14" fmla="*/ 1428 w 2031"/>
                  <a:gd name="T15" fmla="*/ 724 h 2031"/>
                  <a:gd name="T16" fmla="*/ 1307 w 2031"/>
                  <a:gd name="T17" fmla="*/ 1428 h 2031"/>
                  <a:gd name="T18" fmla="*/ 602 w 2031"/>
                  <a:gd name="T19" fmla="*/ 1307 h 20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31" h="2031">
                    <a:moveTo>
                      <a:pt x="1746" y="500"/>
                    </a:moveTo>
                    <a:cubicBezTo>
                      <a:pt x="1462" y="96"/>
                      <a:pt x="903" y="0"/>
                      <a:pt x="500" y="284"/>
                    </a:cubicBezTo>
                    <a:cubicBezTo>
                      <a:pt x="96" y="569"/>
                      <a:pt x="0" y="1127"/>
                      <a:pt x="284" y="1531"/>
                    </a:cubicBezTo>
                    <a:cubicBezTo>
                      <a:pt x="569" y="1935"/>
                      <a:pt x="1127" y="2031"/>
                      <a:pt x="1531" y="1746"/>
                    </a:cubicBezTo>
                    <a:cubicBezTo>
                      <a:pt x="1935" y="1462"/>
                      <a:pt x="2031" y="904"/>
                      <a:pt x="1746" y="500"/>
                    </a:cubicBezTo>
                    <a:moveTo>
                      <a:pt x="602" y="1307"/>
                    </a:moveTo>
                    <a:cubicBezTo>
                      <a:pt x="441" y="1078"/>
                      <a:pt x="496" y="763"/>
                      <a:pt x="724" y="602"/>
                    </a:cubicBezTo>
                    <a:cubicBezTo>
                      <a:pt x="952" y="441"/>
                      <a:pt x="1267" y="496"/>
                      <a:pt x="1428" y="724"/>
                    </a:cubicBezTo>
                    <a:cubicBezTo>
                      <a:pt x="1589" y="952"/>
                      <a:pt x="1535" y="1268"/>
                      <a:pt x="1307" y="1428"/>
                    </a:cubicBezTo>
                    <a:cubicBezTo>
                      <a:pt x="1078" y="1589"/>
                      <a:pt x="763" y="1535"/>
                      <a:pt x="602" y="1307"/>
                    </a:cubicBezTo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4" name="Freeform 44"/>
              <p:cNvSpPr/>
              <p:nvPr/>
            </p:nvSpPr>
            <p:spPr bwMode="auto">
              <a:xfrm>
                <a:off x="1356609" y="3050684"/>
                <a:ext cx="2250971" cy="1784145"/>
              </a:xfrm>
              <a:custGeom>
                <a:avLst/>
                <a:gdLst>
                  <a:gd name="T0" fmla="*/ 480 w 3925"/>
                  <a:gd name="T1" fmla="*/ 3111 h 3111"/>
                  <a:gd name="T2" fmla="*/ 0 w 3925"/>
                  <a:gd name="T3" fmla="*/ 2432 h 3111"/>
                  <a:gd name="T4" fmla="*/ 3448 w 3925"/>
                  <a:gd name="T5" fmla="*/ 0 h 3111"/>
                  <a:gd name="T6" fmla="*/ 3925 w 3925"/>
                  <a:gd name="T7" fmla="*/ 681 h 3111"/>
                  <a:gd name="T8" fmla="*/ 480 w 3925"/>
                  <a:gd name="T9" fmla="*/ 3111 h 3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25" h="3111">
                    <a:moveTo>
                      <a:pt x="480" y="3111"/>
                    </a:moveTo>
                    <a:lnTo>
                      <a:pt x="0" y="2432"/>
                    </a:lnTo>
                    <a:lnTo>
                      <a:pt x="3448" y="0"/>
                    </a:lnTo>
                    <a:lnTo>
                      <a:pt x="3925" y="681"/>
                    </a:lnTo>
                    <a:lnTo>
                      <a:pt x="480" y="311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5" name="Freeform 45"/>
              <p:cNvSpPr/>
              <p:nvPr/>
            </p:nvSpPr>
            <p:spPr bwMode="auto">
              <a:xfrm>
                <a:off x="1356609" y="3050684"/>
                <a:ext cx="2250971" cy="1784145"/>
              </a:xfrm>
              <a:custGeom>
                <a:avLst/>
                <a:gdLst>
                  <a:gd name="T0" fmla="*/ 480 w 3925"/>
                  <a:gd name="T1" fmla="*/ 3111 h 3111"/>
                  <a:gd name="T2" fmla="*/ 0 w 3925"/>
                  <a:gd name="T3" fmla="*/ 2432 h 3111"/>
                  <a:gd name="T4" fmla="*/ 3448 w 3925"/>
                  <a:gd name="T5" fmla="*/ 0 h 3111"/>
                  <a:gd name="T6" fmla="*/ 3925 w 3925"/>
                  <a:gd name="T7" fmla="*/ 681 h 3111"/>
                  <a:gd name="T8" fmla="*/ 480 w 3925"/>
                  <a:gd name="T9" fmla="*/ 3111 h 3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25" h="3111">
                    <a:moveTo>
                      <a:pt x="480" y="3111"/>
                    </a:moveTo>
                    <a:lnTo>
                      <a:pt x="0" y="2432"/>
                    </a:lnTo>
                    <a:lnTo>
                      <a:pt x="3448" y="0"/>
                    </a:lnTo>
                    <a:lnTo>
                      <a:pt x="3925" y="681"/>
                    </a:lnTo>
                    <a:lnTo>
                      <a:pt x="480" y="3111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6" name="Freeform 46"/>
              <p:cNvSpPr/>
              <p:nvPr/>
            </p:nvSpPr>
            <p:spPr bwMode="auto">
              <a:xfrm>
                <a:off x="1044627" y="3589197"/>
                <a:ext cx="1783572" cy="1546718"/>
              </a:xfrm>
              <a:custGeom>
                <a:avLst/>
                <a:gdLst>
                  <a:gd name="T0" fmla="*/ 1113 w 1315"/>
                  <a:gd name="T1" fmla="*/ 9 h 1140"/>
                  <a:gd name="T2" fmla="*/ 1315 w 1315"/>
                  <a:gd name="T3" fmla="*/ 296 h 1140"/>
                  <a:gd name="T4" fmla="*/ 1271 w 1315"/>
                  <a:gd name="T5" fmla="*/ 473 h 1140"/>
                  <a:gd name="T6" fmla="*/ 501 w 1315"/>
                  <a:gd name="T7" fmla="*/ 1016 h 1140"/>
                  <a:gd name="T8" fmla="*/ 148 w 1315"/>
                  <a:gd name="T9" fmla="*/ 931 h 1140"/>
                  <a:gd name="T10" fmla="*/ 163 w 1315"/>
                  <a:gd name="T11" fmla="*/ 535 h 1140"/>
                  <a:gd name="T12" fmla="*/ 922 w 1315"/>
                  <a:gd name="T13" fmla="*/ 0 h 1140"/>
                  <a:gd name="T14" fmla="*/ 1113 w 1315"/>
                  <a:gd name="T15" fmla="*/ 9 h 1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15" h="1140">
                    <a:moveTo>
                      <a:pt x="1113" y="9"/>
                    </a:moveTo>
                    <a:cubicBezTo>
                      <a:pt x="1315" y="296"/>
                      <a:pt x="1315" y="296"/>
                      <a:pt x="1315" y="296"/>
                    </a:cubicBezTo>
                    <a:cubicBezTo>
                      <a:pt x="1271" y="473"/>
                      <a:pt x="1271" y="473"/>
                      <a:pt x="1271" y="473"/>
                    </a:cubicBezTo>
                    <a:cubicBezTo>
                      <a:pt x="501" y="1016"/>
                      <a:pt x="501" y="1016"/>
                      <a:pt x="501" y="1016"/>
                    </a:cubicBezTo>
                    <a:cubicBezTo>
                      <a:pt x="501" y="1016"/>
                      <a:pt x="295" y="1140"/>
                      <a:pt x="148" y="931"/>
                    </a:cubicBezTo>
                    <a:cubicBezTo>
                      <a:pt x="0" y="722"/>
                      <a:pt x="121" y="565"/>
                      <a:pt x="163" y="535"/>
                    </a:cubicBezTo>
                    <a:cubicBezTo>
                      <a:pt x="922" y="0"/>
                      <a:pt x="922" y="0"/>
                      <a:pt x="922" y="0"/>
                    </a:cubicBezTo>
                    <a:cubicBezTo>
                      <a:pt x="1113" y="9"/>
                      <a:pt x="1113" y="9"/>
                      <a:pt x="1113" y="9"/>
                    </a:cubicBezTo>
                  </a:path>
                </a:pathLst>
              </a:custGeom>
              <a:solidFill>
                <a:srgbClr val="1C75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7" name="Freeform 47"/>
              <p:cNvSpPr/>
              <p:nvPr/>
            </p:nvSpPr>
            <p:spPr bwMode="auto">
              <a:xfrm>
                <a:off x="2309759" y="3578300"/>
                <a:ext cx="518440" cy="652638"/>
              </a:xfrm>
              <a:custGeom>
                <a:avLst/>
                <a:gdLst>
                  <a:gd name="T0" fmla="*/ 426 w 904"/>
                  <a:gd name="T1" fmla="*/ 41 h 1138"/>
                  <a:gd name="T2" fmla="*/ 0 w 904"/>
                  <a:gd name="T3" fmla="*/ 0 h 1138"/>
                  <a:gd name="T4" fmla="*/ 799 w 904"/>
                  <a:gd name="T5" fmla="*/ 1138 h 1138"/>
                  <a:gd name="T6" fmla="*/ 904 w 904"/>
                  <a:gd name="T7" fmla="*/ 719 h 1138"/>
                  <a:gd name="T8" fmla="*/ 426 w 904"/>
                  <a:gd name="T9" fmla="*/ 41 h 1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4" h="1138">
                    <a:moveTo>
                      <a:pt x="426" y="41"/>
                    </a:moveTo>
                    <a:lnTo>
                      <a:pt x="0" y="0"/>
                    </a:lnTo>
                    <a:lnTo>
                      <a:pt x="799" y="1138"/>
                    </a:lnTo>
                    <a:lnTo>
                      <a:pt x="904" y="719"/>
                    </a:lnTo>
                    <a:lnTo>
                      <a:pt x="426" y="41"/>
                    </a:lnTo>
                    <a:close/>
                  </a:path>
                </a:pathLst>
              </a:custGeom>
              <a:solidFill>
                <a:srgbClr val="1146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8" name="Freeform 48"/>
              <p:cNvSpPr/>
              <p:nvPr/>
            </p:nvSpPr>
            <p:spPr bwMode="auto">
              <a:xfrm>
                <a:off x="2309759" y="3578300"/>
                <a:ext cx="518440" cy="652638"/>
              </a:xfrm>
              <a:custGeom>
                <a:avLst/>
                <a:gdLst>
                  <a:gd name="T0" fmla="*/ 426 w 904"/>
                  <a:gd name="T1" fmla="*/ 41 h 1138"/>
                  <a:gd name="T2" fmla="*/ 0 w 904"/>
                  <a:gd name="T3" fmla="*/ 0 h 1138"/>
                  <a:gd name="T4" fmla="*/ 799 w 904"/>
                  <a:gd name="T5" fmla="*/ 1138 h 1138"/>
                  <a:gd name="T6" fmla="*/ 904 w 904"/>
                  <a:gd name="T7" fmla="*/ 719 h 1138"/>
                  <a:gd name="T8" fmla="*/ 426 w 904"/>
                  <a:gd name="T9" fmla="*/ 41 h 1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4" h="1138">
                    <a:moveTo>
                      <a:pt x="426" y="41"/>
                    </a:moveTo>
                    <a:lnTo>
                      <a:pt x="0" y="0"/>
                    </a:lnTo>
                    <a:lnTo>
                      <a:pt x="799" y="1138"/>
                    </a:lnTo>
                    <a:lnTo>
                      <a:pt x="904" y="719"/>
                    </a:lnTo>
                    <a:lnTo>
                      <a:pt x="426" y="41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9" name="Freeform 49"/>
              <p:cNvSpPr/>
              <p:nvPr/>
            </p:nvSpPr>
            <p:spPr bwMode="auto">
              <a:xfrm>
                <a:off x="2130828" y="3578300"/>
                <a:ext cx="637154" cy="777660"/>
              </a:xfrm>
              <a:custGeom>
                <a:avLst/>
                <a:gdLst>
                  <a:gd name="T0" fmla="*/ 802 w 1111"/>
                  <a:gd name="T1" fmla="*/ 1356 h 1356"/>
                  <a:gd name="T2" fmla="*/ 0 w 1111"/>
                  <a:gd name="T3" fmla="*/ 220 h 1356"/>
                  <a:gd name="T4" fmla="*/ 312 w 1111"/>
                  <a:gd name="T5" fmla="*/ 0 h 1356"/>
                  <a:gd name="T6" fmla="*/ 1111 w 1111"/>
                  <a:gd name="T7" fmla="*/ 1138 h 1356"/>
                  <a:gd name="T8" fmla="*/ 802 w 1111"/>
                  <a:gd name="T9" fmla="*/ 1356 h 1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11" h="1356">
                    <a:moveTo>
                      <a:pt x="802" y="1356"/>
                    </a:moveTo>
                    <a:lnTo>
                      <a:pt x="0" y="220"/>
                    </a:lnTo>
                    <a:lnTo>
                      <a:pt x="312" y="0"/>
                    </a:lnTo>
                    <a:lnTo>
                      <a:pt x="1111" y="1138"/>
                    </a:lnTo>
                    <a:lnTo>
                      <a:pt x="802" y="135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0" name="Freeform 50"/>
              <p:cNvSpPr/>
              <p:nvPr/>
            </p:nvSpPr>
            <p:spPr bwMode="auto">
              <a:xfrm>
                <a:off x="2130828" y="3578300"/>
                <a:ext cx="637154" cy="777660"/>
              </a:xfrm>
              <a:custGeom>
                <a:avLst/>
                <a:gdLst>
                  <a:gd name="T0" fmla="*/ 802 w 1111"/>
                  <a:gd name="T1" fmla="*/ 1356 h 1356"/>
                  <a:gd name="T2" fmla="*/ 0 w 1111"/>
                  <a:gd name="T3" fmla="*/ 220 h 1356"/>
                  <a:gd name="T4" fmla="*/ 312 w 1111"/>
                  <a:gd name="T5" fmla="*/ 0 h 1356"/>
                  <a:gd name="T6" fmla="*/ 1111 w 1111"/>
                  <a:gd name="T7" fmla="*/ 1138 h 1356"/>
                  <a:gd name="T8" fmla="*/ 802 w 1111"/>
                  <a:gd name="T9" fmla="*/ 1356 h 1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11" h="1356">
                    <a:moveTo>
                      <a:pt x="802" y="1356"/>
                    </a:moveTo>
                    <a:lnTo>
                      <a:pt x="0" y="220"/>
                    </a:lnTo>
                    <a:lnTo>
                      <a:pt x="312" y="0"/>
                    </a:lnTo>
                    <a:lnTo>
                      <a:pt x="1111" y="1138"/>
                    </a:lnTo>
                    <a:lnTo>
                      <a:pt x="802" y="1356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1" name="Freeform 51"/>
              <p:cNvSpPr>
                <a:spLocks noEditPoints="1"/>
              </p:cNvSpPr>
              <p:nvPr/>
            </p:nvSpPr>
            <p:spPr bwMode="auto">
              <a:xfrm>
                <a:off x="3164267" y="1831433"/>
                <a:ext cx="1917770" cy="1917770"/>
              </a:xfrm>
              <a:custGeom>
                <a:avLst/>
                <a:gdLst>
                  <a:gd name="T0" fmla="*/ 1216 w 1414"/>
                  <a:gd name="T1" fmla="*/ 349 h 1414"/>
                  <a:gd name="T2" fmla="*/ 349 w 1414"/>
                  <a:gd name="T3" fmla="*/ 199 h 1414"/>
                  <a:gd name="T4" fmla="*/ 198 w 1414"/>
                  <a:gd name="T5" fmla="*/ 1066 h 1414"/>
                  <a:gd name="T6" fmla="*/ 1066 w 1414"/>
                  <a:gd name="T7" fmla="*/ 1216 h 1414"/>
                  <a:gd name="T8" fmla="*/ 1216 w 1414"/>
                  <a:gd name="T9" fmla="*/ 349 h 1414"/>
                  <a:gd name="T10" fmla="*/ 294 w 1414"/>
                  <a:gd name="T11" fmla="*/ 999 h 1414"/>
                  <a:gd name="T12" fmla="*/ 416 w 1414"/>
                  <a:gd name="T13" fmla="*/ 294 h 1414"/>
                  <a:gd name="T14" fmla="*/ 1120 w 1414"/>
                  <a:gd name="T15" fmla="*/ 416 h 1414"/>
                  <a:gd name="T16" fmla="*/ 999 w 1414"/>
                  <a:gd name="T17" fmla="*/ 1120 h 1414"/>
                  <a:gd name="T18" fmla="*/ 294 w 1414"/>
                  <a:gd name="T19" fmla="*/ 999 h 14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14" h="1414">
                    <a:moveTo>
                      <a:pt x="1216" y="349"/>
                    </a:moveTo>
                    <a:cubicBezTo>
                      <a:pt x="1018" y="68"/>
                      <a:pt x="630" y="0"/>
                      <a:pt x="349" y="199"/>
                    </a:cubicBezTo>
                    <a:cubicBezTo>
                      <a:pt x="68" y="397"/>
                      <a:pt x="0" y="785"/>
                      <a:pt x="198" y="1066"/>
                    </a:cubicBezTo>
                    <a:cubicBezTo>
                      <a:pt x="397" y="1347"/>
                      <a:pt x="785" y="1414"/>
                      <a:pt x="1066" y="1216"/>
                    </a:cubicBezTo>
                    <a:cubicBezTo>
                      <a:pt x="1347" y="1018"/>
                      <a:pt x="1414" y="629"/>
                      <a:pt x="1216" y="349"/>
                    </a:cubicBezTo>
                    <a:moveTo>
                      <a:pt x="294" y="999"/>
                    </a:moveTo>
                    <a:cubicBezTo>
                      <a:pt x="133" y="770"/>
                      <a:pt x="188" y="455"/>
                      <a:pt x="416" y="294"/>
                    </a:cubicBezTo>
                    <a:cubicBezTo>
                      <a:pt x="644" y="133"/>
                      <a:pt x="959" y="188"/>
                      <a:pt x="1120" y="416"/>
                    </a:cubicBezTo>
                    <a:cubicBezTo>
                      <a:pt x="1281" y="644"/>
                      <a:pt x="1227" y="960"/>
                      <a:pt x="999" y="1120"/>
                    </a:cubicBezTo>
                    <a:cubicBezTo>
                      <a:pt x="770" y="1281"/>
                      <a:pt x="455" y="1227"/>
                      <a:pt x="294" y="999"/>
                    </a:cubicBezTo>
                  </a:path>
                </a:pathLst>
              </a:custGeom>
              <a:solidFill>
                <a:srgbClr val="1C75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2" name="Freeform 52"/>
              <p:cNvSpPr>
                <a:spLocks noEditPoints="1"/>
              </p:cNvSpPr>
              <p:nvPr/>
            </p:nvSpPr>
            <p:spPr bwMode="auto">
              <a:xfrm>
                <a:off x="1243630" y="3766981"/>
                <a:ext cx="3599833" cy="1250794"/>
              </a:xfrm>
              <a:custGeom>
                <a:avLst/>
                <a:gdLst>
                  <a:gd name="T0" fmla="*/ 215 w 2654"/>
                  <a:gd name="T1" fmla="*/ 922 h 922"/>
                  <a:gd name="T2" fmla="*/ 215 w 2654"/>
                  <a:gd name="T3" fmla="*/ 922 h 922"/>
                  <a:gd name="T4" fmla="*/ 215 w 2654"/>
                  <a:gd name="T5" fmla="*/ 922 h 922"/>
                  <a:gd name="T6" fmla="*/ 1 w 2654"/>
                  <a:gd name="T7" fmla="*/ 800 h 922"/>
                  <a:gd name="T8" fmla="*/ 1 w 2654"/>
                  <a:gd name="T9" fmla="*/ 800 h 922"/>
                  <a:gd name="T10" fmla="*/ 1 w 2654"/>
                  <a:gd name="T11" fmla="*/ 800 h 922"/>
                  <a:gd name="T12" fmla="*/ 1168 w 2654"/>
                  <a:gd name="T13" fmla="*/ 165 h 922"/>
                  <a:gd name="T14" fmla="*/ 1124 w 2654"/>
                  <a:gd name="T15" fmla="*/ 342 h 922"/>
                  <a:gd name="T16" fmla="*/ 2616 w 2654"/>
                  <a:gd name="T17" fmla="*/ 27 h 922"/>
                  <a:gd name="T18" fmla="*/ 2616 w 2654"/>
                  <a:gd name="T19" fmla="*/ 27 h 922"/>
                  <a:gd name="T20" fmla="*/ 2617 w 2654"/>
                  <a:gd name="T21" fmla="*/ 27 h 922"/>
                  <a:gd name="T22" fmla="*/ 2639 w 2654"/>
                  <a:gd name="T23" fmla="*/ 11 h 922"/>
                  <a:gd name="T24" fmla="*/ 2639 w 2654"/>
                  <a:gd name="T25" fmla="*/ 11 h 922"/>
                  <a:gd name="T26" fmla="*/ 2640 w 2654"/>
                  <a:gd name="T27" fmla="*/ 11 h 922"/>
                  <a:gd name="T28" fmla="*/ 2641 w 2654"/>
                  <a:gd name="T29" fmla="*/ 10 h 922"/>
                  <a:gd name="T30" fmla="*/ 2641 w 2654"/>
                  <a:gd name="T31" fmla="*/ 10 h 922"/>
                  <a:gd name="T32" fmla="*/ 2641 w 2654"/>
                  <a:gd name="T33" fmla="*/ 10 h 922"/>
                  <a:gd name="T34" fmla="*/ 2642 w 2654"/>
                  <a:gd name="T35" fmla="*/ 9 h 922"/>
                  <a:gd name="T36" fmla="*/ 2642 w 2654"/>
                  <a:gd name="T37" fmla="*/ 9 h 922"/>
                  <a:gd name="T38" fmla="*/ 2642 w 2654"/>
                  <a:gd name="T39" fmla="*/ 9 h 922"/>
                  <a:gd name="T40" fmla="*/ 2643 w 2654"/>
                  <a:gd name="T41" fmla="*/ 9 h 922"/>
                  <a:gd name="T42" fmla="*/ 2643 w 2654"/>
                  <a:gd name="T43" fmla="*/ 9 h 922"/>
                  <a:gd name="T44" fmla="*/ 2643 w 2654"/>
                  <a:gd name="T45" fmla="*/ 8 h 922"/>
                  <a:gd name="T46" fmla="*/ 2644 w 2654"/>
                  <a:gd name="T47" fmla="*/ 8 h 922"/>
                  <a:gd name="T48" fmla="*/ 2644 w 2654"/>
                  <a:gd name="T49" fmla="*/ 8 h 922"/>
                  <a:gd name="T50" fmla="*/ 2644 w 2654"/>
                  <a:gd name="T51" fmla="*/ 7 h 922"/>
                  <a:gd name="T52" fmla="*/ 2645 w 2654"/>
                  <a:gd name="T53" fmla="*/ 7 h 922"/>
                  <a:gd name="T54" fmla="*/ 2645 w 2654"/>
                  <a:gd name="T55" fmla="*/ 7 h 922"/>
                  <a:gd name="T56" fmla="*/ 2646 w 2654"/>
                  <a:gd name="T57" fmla="*/ 7 h 922"/>
                  <a:gd name="T58" fmla="*/ 2646 w 2654"/>
                  <a:gd name="T59" fmla="*/ 6 h 922"/>
                  <a:gd name="T60" fmla="*/ 2646 w 2654"/>
                  <a:gd name="T61" fmla="*/ 6 h 922"/>
                  <a:gd name="T62" fmla="*/ 2647 w 2654"/>
                  <a:gd name="T63" fmla="*/ 6 h 922"/>
                  <a:gd name="T64" fmla="*/ 2648 w 2654"/>
                  <a:gd name="T65" fmla="*/ 5 h 922"/>
                  <a:gd name="T66" fmla="*/ 2648 w 2654"/>
                  <a:gd name="T67" fmla="*/ 5 h 922"/>
                  <a:gd name="T68" fmla="*/ 2648 w 2654"/>
                  <a:gd name="T69" fmla="*/ 5 h 922"/>
                  <a:gd name="T70" fmla="*/ 2649 w 2654"/>
                  <a:gd name="T71" fmla="*/ 4 h 922"/>
                  <a:gd name="T72" fmla="*/ 2649 w 2654"/>
                  <a:gd name="T73" fmla="*/ 4 h 922"/>
                  <a:gd name="T74" fmla="*/ 2649 w 2654"/>
                  <a:gd name="T75" fmla="*/ 4 h 922"/>
                  <a:gd name="T76" fmla="*/ 2650 w 2654"/>
                  <a:gd name="T77" fmla="*/ 4 h 922"/>
                  <a:gd name="T78" fmla="*/ 2650 w 2654"/>
                  <a:gd name="T79" fmla="*/ 4 h 922"/>
                  <a:gd name="T80" fmla="*/ 2650 w 2654"/>
                  <a:gd name="T81" fmla="*/ 3 h 922"/>
                  <a:gd name="T82" fmla="*/ 2651 w 2654"/>
                  <a:gd name="T83" fmla="*/ 3 h 922"/>
                  <a:gd name="T84" fmla="*/ 2651 w 2654"/>
                  <a:gd name="T85" fmla="*/ 3 h 922"/>
                  <a:gd name="T86" fmla="*/ 2651 w 2654"/>
                  <a:gd name="T87" fmla="*/ 2 h 922"/>
                  <a:gd name="T88" fmla="*/ 2652 w 2654"/>
                  <a:gd name="T89" fmla="*/ 2 h 922"/>
                  <a:gd name="T90" fmla="*/ 2652 w 2654"/>
                  <a:gd name="T91" fmla="*/ 2 h 922"/>
                  <a:gd name="T92" fmla="*/ 2652 w 2654"/>
                  <a:gd name="T93" fmla="*/ 2 h 922"/>
                  <a:gd name="T94" fmla="*/ 2653 w 2654"/>
                  <a:gd name="T95" fmla="*/ 1 h 922"/>
                  <a:gd name="T96" fmla="*/ 2653 w 2654"/>
                  <a:gd name="T97" fmla="*/ 1 h 922"/>
                  <a:gd name="T98" fmla="*/ 2654 w 2654"/>
                  <a:gd name="T99" fmla="*/ 1 h 922"/>
                  <a:gd name="T100" fmla="*/ 2654 w 2654"/>
                  <a:gd name="T101" fmla="*/ 0 h 922"/>
                  <a:gd name="T102" fmla="*/ 2654 w 2654"/>
                  <a:gd name="T103" fmla="*/ 0 h 9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654" h="922">
                    <a:moveTo>
                      <a:pt x="215" y="922"/>
                    </a:moveTo>
                    <a:cubicBezTo>
                      <a:pt x="215" y="922"/>
                      <a:pt x="215" y="922"/>
                      <a:pt x="215" y="922"/>
                    </a:cubicBezTo>
                    <a:cubicBezTo>
                      <a:pt x="215" y="922"/>
                      <a:pt x="215" y="922"/>
                      <a:pt x="215" y="922"/>
                    </a:cubicBezTo>
                    <a:cubicBezTo>
                      <a:pt x="215" y="922"/>
                      <a:pt x="215" y="922"/>
                      <a:pt x="215" y="922"/>
                    </a:cubicBezTo>
                    <a:moveTo>
                      <a:pt x="354" y="885"/>
                    </a:moveTo>
                    <a:cubicBezTo>
                      <a:pt x="354" y="885"/>
                      <a:pt x="293" y="922"/>
                      <a:pt x="215" y="922"/>
                    </a:cubicBezTo>
                    <a:cubicBezTo>
                      <a:pt x="293" y="922"/>
                      <a:pt x="354" y="885"/>
                      <a:pt x="354" y="885"/>
                    </a:cubicBezTo>
                    <a:moveTo>
                      <a:pt x="1" y="800"/>
                    </a:moveTo>
                    <a:cubicBezTo>
                      <a:pt x="1" y="800"/>
                      <a:pt x="1" y="801"/>
                      <a:pt x="2" y="801"/>
                    </a:cubicBezTo>
                    <a:cubicBezTo>
                      <a:pt x="1" y="801"/>
                      <a:pt x="1" y="800"/>
                      <a:pt x="1" y="800"/>
                    </a:cubicBezTo>
                    <a:moveTo>
                      <a:pt x="0" y="799"/>
                    </a:moveTo>
                    <a:cubicBezTo>
                      <a:pt x="0" y="799"/>
                      <a:pt x="1" y="800"/>
                      <a:pt x="1" y="800"/>
                    </a:cubicBezTo>
                    <a:cubicBezTo>
                      <a:pt x="1" y="800"/>
                      <a:pt x="0" y="799"/>
                      <a:pt x="0" y="799"/>
                    </a:cubicBezTo>
                    <a:moveTo>
                      <a:pt x="1168" y="165"/>
                    </a:moveTo>
                    <a:cubicBezTo>
                      <a:pt x="1168" y="165"/>
                      <a:pt x="1168" y="165"/>
                      <a:pt x="1168" y="165"/>
                    </a:cubicBezTo>
                    <a:cubicBezTo>
                      <a:pt x="1124" y="342"/>
                      <a:pt x="1124" y="342"/>
                      <a:pt x="1124" y="342"/>
                    </a:cubicBezTo>
                    <a:cubicBezTo>
                      <a:pt x="1168" y="165"/>
                      <a:pt x="1168" y="165"/>
                      <a:pt x="1168" y="165"/>
                    </a:cubicBezTo>
                    <a:moveTo>
                      <a:pt x="2616" y="27"/>
                    </a:moveTo>
                    <a:cubicBezTo>
                      <a:pt x="2616" y="27"/>
                      <a:pt x="2616" y="27"/>
                      <a:pt x="2616" y="27"/>
                    </a:cubicBezTo>
                    <a:cubicBezTo>
                      <a:pt x="2616" y="27"/>
                      <a:pt x="2616" y="27"/>
                      <a:pt x="2616" y="27"/>
                    </a:cubicBezTo>
                    <a:moveTo>
                      <a:pt x="2639" y="11"/>
                    </a:moveTo>
                    <a:cubicBezTo>
                      <a:pt x="2631" y="17"/>
                      <a:pt x="2624" y="22"/>
                      <a:pt x="2617" y="27"/>
                    </a:cubicBezTo>
                    <a:cubicBezTo>
                      <a:pt x="2624" y="22"/>
                      <a:pt x="2632" y="17"/>
                      <a:pt x="2639" y="11"/>
                    </a:cubicBezTo>
                    <a:moveTo>
                      <a:pt x="2639" y="11"/>
                    </a:moveTo>
                    <a:cubicBezTo>
                      <a:pt x="2639" y="11"/>
                      <a:pt x="2639" y="11"/>
                      <a:pt x="2639" y="11"/>
                    </a:cubicBezTo>
                    <a:cubicBezTo>
                      <a:pt x="2639" y="11"/>
                      <a:pt x="2639" y="11"/>
                      <a:pt x="2639" y="11"/>
                    </a:cubicBezTo>
                    <a:moveTo>
                      <a:pt x="2640" y="11"/>
                    </a:moveTo>
                    <a:cubicBezTo>
                      <a:pt x="2640" y="11"/>
                      <a:pt x="2640" y="11"/>
                      <a:pt x="2640" y="11"/>
                    </a:cubicBezTo>
                    <a:cubicBezTo>
                      <a:pt x="2640" y="11"/>
                      <a:pt x="2640" y="11"/>
                      <a:pt x="2640" y="11"/>
                    </a:cubicBezTo>
                    <a:moveTo>
                      <a:pt x="2641" y="10"/>
                    </a:moveTo>
                    <a:cubicBezTo>
                      <a:pt x="2640" y="10"/>
                      <a:pt x="2640" y="10"/>
                      <a:pt x="2640" y="10"/>
                    </a:cubicBezTo>
                    <a:cubicBezTo>
                      <a:pt x="2640" y="10"/>
                      <a:pt x="2641" y="10"/>
                      <a:pt x="2641" y="10"/>
                    </a:cubicBezTo>
                    <a:moveTo>
                      <a:pt x="2641" y="10"/>
                    </a:moveTo>
                    <a:cubicBezTo>
                      <a:pt x="2641" y="10"/>
                      <a:pt x="2641" y="10"/>
                      <a:pt x="2641" y="10"/>
                    </a:cubicBezTo>
                    <a:cubicBezTo>
                      <a:pt x="2641" y="10"/>
                      <a:pt x="2641" y="10"/>
                      <a:pt x="2641" y="10"/>
                    </a:cubicBezTo>
                    <a:moveTo>
                      <a:pt x="2642" y="9"/>
                    </a:moveTo>
                    <a:cubicBezTo>
                      <a:pt x="2642" y="9"/>
                      <a:pt x="2642" y="9"/>
                      <a:pt x="2642" y="10"/>
                    </a:cubicBezTo>
                    <a:cubicBezTo>
                      <a:pt x="2642" y="9"/>
                      <a:pt x="2642" y="9"/>
                      <a:pt x="2642" y="9"/>
                    </a:cubicBezTo>
                    <a:moveTo>
                      <a:pt x="2642" y="9"/>
                    </a:moveTo>
                    <a:cubicBezTo>
                      <a:pt x="2642" y="9"/>
                      <a:pt x="2642" y="9"/>
                      <a:pt x="2642" y="9"/>
                    </a:cubicBezTo>
                    <a:cubicBezTo>
                      <a:pt x="2642" y="9"/>
                      <a:pt x="2642" y="9"/>
                      <a:pt x="2642" y="9"/>
                    </a:cubicBezTo>
                    <a:moveTo>
                      <a:pt x="2643" y="9"/>
                    </a:moveTo>
                    <a:cubicBezTo>
                      <a:pt x="2643" y="9"/>
                      <a:pt x="2643" y="9"/>
                      <a:pt x="2643" y="9"/>
                    </a:cubicBezTo>
                    <a:cubicBezTo>
                      <a:pt x="2643" y="9"/>
                      <a:pt x="2643" y="9"/>
                      <a:pt x="2643" y="9"/>
                    </a:cubicBezTo>
                    <a:moveTo>
                      <a:pt x="2643" y="8"/>
                    </a:moveTo>
                    <a:cubicBezTo>
                      <a:pt x="2643" y="8"/>
                      <a:pt x="2643" y="8"/>
                      <a:pt x="2643" y="8"/>
                    </a:cubicBezTo>
                    <a:cubicBezTo>
                      <a:pt x="2643" y="8"/>
                      <a:pt x="2643" y="8"/>
                      <a:pt x="2643" y="8"/>
                    </a:cubicBezTo>
                    <a:moveTo>
                      <a:pt x="2644" y="8"/>
                    </a:moveTo>
                    <a:cubicBezTo>
                      <a:pt x="2644" y="8"/>
                      <a:pt x="2644" y="8"/>
                      <a:pt x="2644" y="8"/>
                    </a:cubicBezTo>
                    <a:cubicBezTo>
                      <a:pt x="2644" y="8"/>
                      <a:pt x="2644" y="8"/>
                      <a:pt x="2644" y="8"/>
                    </a:cubicBezTo>
                    <a:moveTo>
                      <a:pt x="2645" y="7"/>
                    </a:moveTo>
                    <a:cubicBezTo>
                      <a:pt x="2645" y="7"/>
                      <a:pt x="2644" y="7"/>
                      <a:pt x="2644" y="7"/>
                    </a:cubicBezTo>
                    <a:cubicBezTo>
                      <a:pt x="2644" y="7"/>
                      <a:pt x="2645" y="7"/>
                      <a:pt x="2645" y="7"/>
                    </a:cubicBezTo>
                    <a:moveTo>
                      <a:pt x="2645" y="7"/>
                    </a:moveTo>
                    <a:cubicBezTo>
                      <a:pt x="2645" y="7"/>
                      <a:pt x="2645" y="7"/>
                      <a:pt x="2645" y="7"/>
                    </a:cubicBezTo>
                    <a:cubicBezTo>
                      <a:pt x="2645" y="7"/>
                      <a:pt x="2645" y="7"/>
                      <a:pt x="2645" y="7"/>
                    </a:cubicBezTo>
                    <a:moveTo>
                      <a:pt x="2646" y="6"/>
                    </a:moveTo>
                    <a:cubicBezTo>
                      <a:pt x="2646" y="7"/>
                      <a:pt x="2646" y="7"/>
                      <a:pt x="2646" y="7"/>
                    </a:cubicBezTo>
                    <a:cubicBezTo>
                      <a:pt x="2646" y="7"/>
                      <a:pt x="2646" y="7"/>
                      <a:pt x="2646" y="6"/>
                    </a:cubicBezTo>
                    <a:moveTo>
                      <a:pt x="2646" y="6"/>
                    </a:moveTo>
                    <a:cubicBezTo>
                      <a:pt x="2646" y="6"/>
                      <a:pt x="2646" y="6"/>
                      <a:pt x="2646" y="6"/>
                    </a:cubicBezTo>
                    <a:cubicBezTo>
                      <a:pt x="2646" y="6"/>
                      <a:pt x="2646" y="6"/>
                      <a:pt x="2646" y="6"/>
                    </a:cubicBezTo>
                    <a:moveTo>
                      <a:pt x="2647" y="6"/>
                    </a:moveTo>
                    <a:cubicBezTo>
                      <a:pt x="2647" y="6"/>
                      <a:pt x="2647" y="6"/>
                      <a:pt x="2647" y="6"/>
                    </a:cubicBezTo>
                    <a:cubicBezTo>
                      <a:pt x="2647" y="6"/>
                      <a:pt x="2647" y="6"/>
                      <a:pt x="2647" y="6"/>
                    </a:cubicBezTo>
                    <a:moveTo>
                      <a:pt x="2648" y="5"/>
                    </a:moveTo>
                    <a:cubicBezTo>
                      <a:pt x="2647" y="5"/>
                      <a:pt x="2647" y="5"/>
                      <a:pt x="2647" y="5"/>
                    </a:cubicBezTo>
                    <a:cubicBezTo>
                      <a:pt x="2647" y="5"/>
                      <a:pt x="2647" y="5"/>
                      <a:pt x="2648" y="5"/>
                    </a:cubicBezTo>
                    <a:moveTo>
                      <a:pt x="2648" y="5"/>
                    </a:moveTo>
                    <a:cubicBezTo>
                      <a:pt x="2648" y="5"/>
                      <a:pt x="2648" y="5"/>
                      <a:pt x="2648" y="5"/>
                    </a:cubicBezTo>
                    <a:cubicBezTo>
                      <a:pt x="2648" y="5"/>
                      <a:pt x="2648" y="5"/>
                      <a:pt x="2648" y="5"/>
                    </a:cubicBezTo>
                    <a:moveTo>
                      <a:pt x="2649" y="4"/>
                    </a:moveTo>
                    <a:cubicBezTo>
                      <a:pt x="2649" y="4"/>
                      <a:pt x="2649" y="5"/>
                      <a:pt x="2648" y="5"/>
                    </a:cubicBezTo>
                    <a:cubicBezTo>
                      <a:pt x="2649" y="5"/>
                      <a:pt x="2649" y="4"/>
                      <a:pt x="2649" y="4"/>
                    </a:cubicBezTo>
                    <a:moveTo>
                      <a:pt x="2649" y="4"/>
                    </a:moveTo>
                    <a:cubicBezTo>
                      <a:pt x="2649" y="4"/>
                      <a:pt x="2649" y="4"/>
                      <a:pt x="2649" y="4"/>
                    </a:cubicBezTo>
                    <a:cubicBezTo>
                      <a:pt x="2649" y="4"/>
                      <a:pt x="2649" y="4"/>
                      <a:pt x="2649" y="4"/>
                    </a:cubicBezTo>
                    <a:moveTo>
                      <a:pt x="2650" y="4"/>
                    </a:moveTo>
                    <a:cubicBezTo>
                      <a:pt x="2650" y="4"/>
                      <a:pt x="2650" y="4"/>
                      <a:pt x="2650" y="4"/>
                    </a:cubicBezTo>
                    <a:cubicBezTo>
                      <a:pt x="2650" y="4"/>
                      <a:pt x="2650" y="4"/>
                      <a:pt x="2650" y="4"/>
                    </a:cubicBezTo>
                    <a:moveTo>
                      <a:pt x="2650" y="3"/>
                    </a:moveTo>
                    <a:cubicBezTo>
                      <a:pt x="2650" y="3"/>
                      <a:pt x="2650" y="3"/>
                      <a:pt x="2650" y="3"/>
                    </a:cubicBezTo>
                    <a:cubicBezTo>
                      <a:pt x="2650" y="3"/>
                      <a:pt x="2650" y="3"/>
                      <a:pt x="2650" y="3"/>
                    </a:cubicBezTo>
                    <a:moveTo>
                      <a:pt x="2651" y="3"/>
                    </a:moveTo>
                    <a:cubicBezTo>
                      <a:pt x="2651" y="3"/>
                      <a:pt x="2651" y="3"/>
                      <a:pt x="2651" y="3"/>
                    </a:cubicBezTo>
                    <a:cubicBezTo>
                      <a:pt x="2651" y="3"/>
                      <a:pt x="2651" y="3"/>
                      <a:pt x="2651" y="3"/>
                    </a:cubicBezTo>
                    <a:moveTo>
                      <a:pt x="2651" y="2"/>
                    </a:moveTo>
                    <a:cubicBezTo>
                      <a:pt x="2651" y="2"/>
                      <a:pt x="2651" y="2"/>
                      <a:pt x="2651" y="2"/>
                    </a:cubicBezTo>
                    <a:cubicBezTo>
                      <a:pt x="2651" y="2"/>
                      <a:pt x="2651" y="2"/>
                      <a:pt x="2651" y="2"/>
                    </a:cubicBezTo>
                    <a:moveTo>
                      <a:pt x="2652" y="2"/>
                    </a:moveTo>
                    <a:cubicBezTo>
                      <a:pt x="2652" y="2"/>
                      <a:pt x="2652" y="2"/>
                      <a:pt x="2652" y="2"/>
                    </a:cubicBezTo>
                    <a:cubicBezTo>
                      <a:pt x="2652" y="2"/>
                      <a:pt x="2652" y="2"/>
                      <a:pt x="2652" y="2"/>
                    </a:cubicBezTo>
                    <a:moveTo>
                      <a:pt x="2653" y="2"/>
                    </a:moveTo>
                    <a:cubicBezTo>
                      <a:pt x="2653" y="2"/>
                      <a:pt x="2653" y="2"/>
                      <a:pt x="2652" y="2"/>
                    </a:cubicBezTo>
                    <a:cubicBezTo>
                      <a:pt x="2653" y="2"/>
                      <a:pt x="2653" y="2"/>
                      <a:pt x="2653" y="2"/>
                    </a:cubicBezTo>
                    <a:moveTo>
                      <a:pt x="2653" y="1"/>
                    </a:moveTo>
                    <a:cubicBezTo>
                      <a:pt x="2653" y="1"/>
                      <a:pt x="2653" y="1"/>
                      <a:pt x="2653" y="1"/>
                    </a:cubicBezTo>
                    <a:cubicBezTo>
                      <a:pt x="2653" y="1"/>
                      <a:pt x="2653" y="1"/>
                      <a:pt x="2653" y="1"/>
                    </a:cubicBezTo>
                    <a:moveTo>
                      <a:pt x="2654" y="1"/>
                    </a:moveTo>
                    <a:cubicBezTo>
                      <a:pt x="2654" y="1"/>
                      <a:pt x="2654" y="1"/>
                      <a:pt x="2654" y="1"/>
                    </a:cubicBezTo>
                    <a:cubicBezTo>
                      <a:pt x="2654" y="1"/>
                      <a:pt x="2654" y="1"/>
                      <a:pt x="2654" y="1"/>
                    </a:cubicBezTo>
                    <a:moveTo>
                      <a:pt x="2654" y="0"/>
                    </a:moveTo>
                    <a:cubicBezTo>
                      <a:pt x="2654" y="0"/>
                      <a:pt x="2654" y="0"/>
                      <a:pt x="2654" y="0"/>
                    </a:cubicBezTo>
                    <a:cubicBezTo>
                      <a:pt x="2654" y="0"/>
                      <a:pt x="2654" y="0"/>
                      <a:pt x="2654" y="0"/>
                    </a:cubicBezTo>
                  </a:path>
                </a:pathLst>
              </a:custGeom>
              <a:solidFill>
                <a:srgbClr val="DEDE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3" name="Freeform 53"/>
              <p:cNvSpPr/>
              <p:nvPr/>
            </p:nvSpPr>
            <p:spPr bwMode="auto">
              <a:xfrm>
                <a:off x="3284702" y="2136532"/>
                <a:ext cx="2203944" cy="1867876"/>
              </a:xfrm>
              <a:custGeom>
                <a:avLst/>
                <a:gdLst>
                  <a:gd name="T0" fmla="*/ 1147 w 1625"/>
                  <a:gd name="T1" fmla="*/ 153 h 1377"/>
                  <a:gd name="T2" fmla="*/ 619 w 1625"/>
                  <a:gd name="T3" fmla="*/ 1105 h 1377"/>
                  <a:gd name="T4" fmla="*/ 0 w 1625"/>
                  <a:gd name="T5" fmla="*/ 1129 h 1377"/>
                  <a:gd name="T6" fmla="*/ 1111 w 1625"/>
                  <a:gd name="T7" fmla="*/ 1229 h 1377"/>
                  <a:gd name="T8" fmla="*/ 1112 w 1625"/>
                  <a:gd name="T9" fmla="*/ 1229 h 1377"/>
                  <a:gd name="T10" fmla="*/ 1134 w 1625"/>
                  <a:gd name="T11" fmla="*/ 1213 h 1377"/>
                  <a:gd name="T12" fmla="*/ 1134 w 1625"/>
                  <a:gd name="T13" fmla="*/ 1213 h 1377"/>
                  <a:gd name="T14" fmla="*/ 1135 w 1625"/>
                  <a:gd name="T15" fmla="*/ 1213 h 1377"/>
                  <a:gd name="T16" fmla="*/ 1136 w 1625"/>
                  <a:gd name="T17" fmla="*/ 1212 h 1377"/>
                  <a:gd name="T18" fmla="*/ 1136 w 1625"/>
                  <a:gd name="T19" fmla="*/ 1212 h 1377"/>
                  <a:gd name="T20" fmla="*/ 1137 w 1625"/>
                  <a:gd name="T21" fmla="*/ 1211 h 1377"/>
                  <a:gd name="T22" fmla="*/ 1137 w 1625"/>
                  <a:gd name="T23" fmla="*/ 1211 h 1377"/>
                  <a:gd name="T24" fmla="*/ 1138 w 1625"/>
                  <a:gd name="T25" fmla="*/ 1211 h 1377"/>
                  <a:gd name="T26" fmla="*/ 1138 w 1625"/>
                  <a:gd name="T27" fmla="*/ 1210 h 1377"/>
                  <a:gd name="T28" fmla="*/ 1139 w 1625"/>
                  <a:gd name="T29" fmla="*/ 1210 h 1377"/>
                  <a:gd name="T30" fmla="*/ 1140 w 1625"/>
                  <a:gd name="T31" fmla="*/ 1209 h 1377"/>
                  <a:gd name="T32" fmla="*/ 1140 w 1625"/>
                  <a:gd name="T33" fmla="*/ 1209 h 1377"/>
                  <a:gd name="T34" fmla="*/ 1141 w 1625"/>
                  <a:gd name="T35" fmla="*/ 1208 h 1377"/>
                  <a:gd name="T36" fmla="*/ 1141 w 1625"/>
                  <a:gd name="T37" fmla="*/ 1208 h 1377"/>
                  <a:gd name="T38" fmla="*/ 1142 w 1625"/>
                  <a:gd name="T39" fmla="*/ 1208 h 1377"/>
                  <a:gd name="T40" fmla="*/ 1143 w 1625"/>
                  <a:gd name="T41" fmla="*/ 1207 h 1377"/>
                  <a:gd name="T42" fmla="*/ 1143 w 1625"/>
                  <a:gd name="T43" fmla="*/ 1207 h 1377"/>
                  <a:gd name="T44" fmla="*/ 1144 w 1625"/>
                  <a:gd name="T45" fmla="*/ 1206 h 1377"/>
                  <a:gd name="T46" fmla="*/ 1144 w 1625"/>
                  <a:gd name="T47" fmla="*/ 1206 h 1377"/>
                  <a:gd name="T48" fmla="*/ 1145 w 1625"/>
                  <a:gd name="T49" fmla="*/ 1206 h 1377"/>
                  <a:gd name="T50" fmla="*/ 1145 w 1625"/>
                  <a:gd name="T51" fmla="*/ 1205 h 1377"/>
                  <a:gd name="T52" fmla="*/ 1146 w 1625"/>
                  <a:gd name="T53" fmla="*/ 1205 h 1377"/>
                  <a:gd name="T54" fmla="*/ 1146 w 1625"/>
                  <a:gd name="T55" fmla="*/ 1204 h 1377"/>
                  <a:gd name="T56" fmla="*/ 1147 w 1625"/>
                  <a:gd name="T57" fmla="*/ 1204 h 1377"/>
                  <a:gd name="T58" fmla="*/ 1148 w 1625"/>
                  <a:gd name="T59" fmla="*/ 1204 h 1377"/>
                  <a:gd name="T60" fmla="*/ 1148 w 1625"/>
                  <a:gd name="T61" fmla="*/ 1203 h 1377"/>
                  <a:gd name="T62" fmla="*/ 1149 w 1625"/>
                  <a:gd name="T63" fmla="*/ 1203 h 1377"/>
                  <a:gd name="T64" fmla="*/ 1149 w 1625"/>
                  <a:gd name="T65" fmla="*/ 1202 h 13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625" h="1377">
                    <a:moveTo>
                      <a:pt x="1372" y="0"/>
                    </a:moveTo>
                    <a:cubicBezTo>
                      <a:pt x="1147" y="153"/>
                      <a:pt x="1147" y="153"/>
                      <a:pt x="1147" y="153"/>
                    </a:cubicBezTo>
                    <a:cubicBezTo>
                      <a:pt x="1320" y="431"/>
                      <a:pt x="1248" y="800"/>
                      <a:pt x="977" y="991"/>
                    </a:cubicBezTo>
                    <a:cubicBezTo>
                      <a:pt x="868" y="1068"/>
                      <a:pt x="743" y="1105"/>
                      <a:pt x="619" y="1105"/>
                    </a:cubicBezTo>
                    <a:cubicBezTo>
                      <a:pt x="479" y="1105"/>
                      <a:pt x="341" y="1058"/>
                      <a:pt x="229" y="968"/>
                    </a:cubicBezTo>
                    <a:cubicBezTo>
                      <a:pt x="0" y="1129"/>
                      <a:pt x="0" y="1129"/>
                      <a:pt x="0" y="1129"/>
                    </a:cubicBezTo>
                    <a:cubicBezTo>
                      <a:pt x="170" y="1291"/>
                      <a:pt x="393" y="1377"/>
                      <a:pt x="619" y="1377"/>
                    </a:cubicBezTo>
                    <a:cubicBezTo>
                      <a:pt x="789" y="1377"/>
                      <a:pt x="960" y="1329"/>
                      <a:pt x="1111" y="1229"/>
                    </a:cubicBezTo>
                    <a:cubicBezTo>
                      <a:pt x="1111" y="1229"/>
                      <a:pt x="1111" y="1229"/>
                      <a:pt x="1111" y="1229"/>
                    </a:cubicBezTo>
                    <a:cubicBezTo>
                      <a:pt x="1111" y="1229"/>
                      <a:pt x="1112" y="1229"/>
                      <a:pt x="1112" y="1229"/>
                    </a:cubicBezTo>
                    <a:cubicBezTo>
                      <a:pt x="1119" y="1224"/>
                      <a:pt x="1126" y="1219"/>
                      <a:pt x="1134" y="1213"/>
                    </a:cubicBezTo>
                    <a:cubicBezTo>
                      <a:pt x="1134" y="1213"/>
                      <a:pt x="1134" y="1213"/>
                      <a:pt x="1134" y="1213"/>
                    </a:cubicBezTo>
                    <a:cubicBezTo>
                      <a:pt x="1134" y="1213"/>
                      <a:pt x="1134" y="1213"/>
                      <a:pt x="1134" y="1213"/>
                    </a:cubicBezTo>
                    <a:cubicBezTo>
                      <a:pt x="1134" y="1213"/>
                      <a:pt x="1134" y="1213"/>
                      <a:pt x="1134" y="1213"/>
                    </a:cubicBezTo>
                    <a:cubicBezTo>
                      <a:pt x="1135" y="1213"/>
                      <a:pt x="1135" y="1213"/>
                      <a:pt x="1135" y="1213"/>
                    </a:cubicBezTo>
                    <a:cubicBezTo>
                      <a:pt x="1135" y="1213"/>
                      <a:pt x="1135" y="1213"/>
                      <a:pt x="1135" y="1213"/>
                    </a:cubicBezTo>
                    <a:cubicBezTo>
                      <a:pt x="1135" y="1213"/>
                      <a:pt x="1135" y="1212"/>
                      <a:pt x="1135" y="1212"/>
                    </a:cubicBezTo>
                    <a:cubicBezTo>
                      <a:pt x="1135" y="1212"/>
                      <a:pt x="1135" y="1212"/>
                      <a:pt x="1136" y="1212"/>
                    </a:cubicBezTo>
                    <a:cubicBezTo>
                      <a:pt x="1136" y="1212"/>
                      <a:pt x="1136" y="1212"/>
                      <a:pt x="1136" y="1212"/>
                    </a:cubicBezTo>
                    <a:cubicBezTo>
                      <a:pt x="1136" y="1212"/>
                      <a:pt x="1136" y="1212"/>
                      <a:pt x="1136" y="1212"/>
                    </a:cubicBezTo>
                    <a:cubicBezTo>
                      <a:pt x="1136" y="1212"/>
                      <a:pt x="1136" y="1212"/>
                      <a:pt x="1137" y="1212"/>
                    </a:cubicBezTo>
                    <a:cubicBezTo>
                      <a:pt x="1137" y="1211"/>
                      <a:pt x="1137" y="1211"/>
                      <a:pt x="1137" y="1211"/>
                    </a:cubicBezTo>
                    <a:cubicBezTo>
                      <a:pt x="1137" y="1211"/>
                      <a:pt x="1137" y="1211"/>
                      <a:pt x="1137" y="1211"/>
                    </a:cubicBezTo>
                    <a:cubicBezTo>
                      <a:pt x="1137" y="1211"/>
                      <a:pt x="1137" y="1211"/>
                      <a:pt x="1137" y="1211"/>
                    </a:cubicBezTo>
                    <a:cubicBezTo>
                      <a:pt x="1137" y="1211"/>
                      <a:pt x="1138" y="1211"/>
                      <a:pt x="1138" y="1211"/>
                    </a:cubicBezTo>
                    <a:cubicBezTo>
                      <a:pt x="1138" y="1211"/>
                      <a:pt x="1138" y="1211"/>
                      <a:pt x="1138" y="1211"/>
                    </a:cubicBezTo>
                    <a:cubicBezTo>
                      <a:pt x="1138" y="1210"/>
                      <a:pt x="1138" y="1210"/>
                      <a:pt x="1138" y="1210"/>
                    </a:cubicBezTo>
                    <a:cubicBezTo>
                      <a:pt x="1138" y="1210"/>
                      <a:pt x="1138" y="1210"/>
                      <a:pt x="1138" y="1210"/>
                    </a:cubicBezTo>
                    <a:cubicBezTo>
                      <a:pt x="1139" y="1210"/>
                      <a:pt x="1139" y="1210"/>
                      <a:pt x="1139" y="1210"/>
                    </a:cubicBezTo>
                    <a:cubicBezTo>
                      <a:pt x="1139" y="1210"/>
                      <a:pt x="1139" y="1210"/>
                      <a:pt x="1139" y="1210"/>
                    </a:cubicBezTo>
                    <a:cubicBezTo>
                      <a:pt x="1139" y="1210"/>
                      <a:pt x="1139" y="1210"/>
                      <a:pt x="1139" y="1209"/>
                    </a:cubicBezTo>
                    <a:cubicBezTo>
                      <a:pt x="1139" y="1209"/>
                      <a:pt x="1140" y="1209"/>
                      <a:pt x="1140" y="1209"/>
                    </a:cubicBezTo>
                    <a:cubicBezTo>
                      <a:pt x="1140" y="1209"/>
                      <a:pt x="1140" y="1209"/>
                      <a:pt x="1140" y="1209"/>
                    </a:cubicBezTo>
                    <a:cubicBezTo>
                      <a:pt x="1140" y="1209"/>
                      <a:pt x="1140" y="1209"/>
                      <a:pt x="1140" y="1209"/>
                    </a:cubicBezTo>
                    <a:cubicBezTo>
                      <a:pt x="1140" y="1209"/>
                      <a:pt x="1140" y="1209"/>
                      <a:pt x="1141" y="1209"/>
                    </a:cubicBezTo>
                    <a:cubicBezTo>
                      <a:pt x="1141" y="1209"/>
                      <a:pt x="1141" y="1209"/>
                      <a:pt x="1141" y="1208"/>
                    </a:cubicBezTo>
                    <a:cubicBezTo>
                      <a:pt x="1141" y="1208"/>
                      <a:pt x="1141" y="1208"/>
                      <a:pt x="1141" y="1208"/>
                    </a:cubicBezTo>
                    <a:cubicBezTo>
                      <a:pt x="1141" y="1208"/>
                      <a:pt x="1141" y="1208"/>
                      <a:pt x="1141" y="1208"/>
                    </a:cubicBezTo>
                    <a:cubicBezTo>
                      <a:pt x="1141" y="1208"/>
                      <a:pt x="1142" y="1208"/>
                      <a:pt x="1142" y="1208"/>
                    </a:cubicBezTo>
                    <a:cubicBezTo>
                      <a:pt x="1142" y="1208"/>
                      <a:pt x="1142" y="1208"/>
                      <a:pt x="1142" y="1208"/>
                    </a:cubicBezTo>
                    <a:cubicBezTo>
                      <a:pt x="1142" y="1208"/>
                      <a:pt x="1142" y="1207"/>
                      <a:pt x="1142" y="1207"/>
                    </a:cubicBezTo>
                    <a:cubicBezTo>
                      <a:pt x="1142" y="1207"/>
                      <a:pt x="1142" y="1207"/>
                      <a:pt x="1143" y="1207"/>
                    </a:cubicBezTo>
                    <a:cubicBezTo>
                      <a:pt x="1143" y="1207"/>
                      <a:pt x="1143" y="1207"/>
                      <a:pt x="1143" y="1207"/>
                    </a:cubicBezTo>
                    <a:cubicBezTo>
                      <a:pt x="1143" y="1207"/>
                      <a:pt x="1143" y="1207"/>
                      <a:pt x="1143" y="1207"/>
                    </a:cubicBezTo>
                    <a:cubicBezTo>
                      <a:pt x="1143" y="1207"/>
                      <a:pt x="1143" y="1207"/>
                      <a:pt x="1143" y="1207"/>
                    </a:cubicBezTo>
                    <a:cubicBezTo>
                      <a:pt x="1144" y="1207"/>
                      <a:pt x="1144" y="1206"/>
                      <a:pt x="1144" y="1206"/>
                    </a:cubicBezTo>
                    <a:cubicBezTo>
                      <a:pt x="1144" y="1206"/>
                      <a:pt x="1144" y="1206"/>
                      <a:pt x="1144" y="1206"/>
                    </a:cubicBezTo>
                    <a:cubicBezTo>
                      <a:pt x="1144" y="1206"/>
                      <a:pt x="1144" y="1206"/>
                      <a:pt x="1144" y="1206"/>
                    </a:cubicBezTo>
                    <a:cubicBezTo>
                      <a:pt x="1144" y="1206"/>
                      <a:pt x="1144" y="1206"/>
                      <a:pt x="1145" y="1206"/>
                    </a:cubicBezTo>
                    <a:cubicBezTo>
                      <a:pt x="1145" y="1206"/>
                      <a:pt x="1145" y="1206"/>
                      <a:pt x="1145" y="1206"/>
                    </a:cubicBezTo>
                    <a:cubicBezTo>
                      <a:pt x="1145" y="1205"/>
                      <a:pt x="1145" y="1205"/>
                      <a:pt x="1145" y="1205"/>
                    </a:cubicBezTo>
                    <a:cubicBezTo>
                      <a:pt x="1145" y="1205"/>
                      <a:pt x="1145" y="1205"/>
                      <a:pt x="1145" y="1205"/>
                    </a:cubicBezTo>
                    <a:cubicBezTo>
                      <a:pt x="1145" y="1205"/>
                      <a:pt x="1146" y="1205"/>
                      <a:pt x="1146" y="1205"/>
                    </a:cubicBezTo>
                    <a:cubicBezTo>
                      <a:pt x="1146" y="1205"/>
                      <a:pt x="1146" y="1205"/>
                      <a:pt x="1146" y="1205"/>
                    </a:cubicBezTo>
                    <a:cubicBezTo>
                      <a:pt x="1146" y="1205"/>
                      <a:pt x="1146" y="1205"/>
                      <a:pt x="1146" y="1204"/>
                    </a:cubicBezTo>
                    <a:cubicBezTo>
                      <a:pt x="1146" y="1204"/>
                      <a:pt x="1146" y="1204"/>
                      <a:pt x="1146" y="1204"/>
                    </a:cubicBezTo>
                    <a:cubicBezTo>
                      <a:pt x="1147" y="1204"/>
                      <a:pt x="1147" y="1204"/>
                      <a:pt x="1147" y="1204"/>
                    </a:cubicBezTo>
                    <a:cubicBezTo>
                      <a:pt x="1147" y="1204"/>
                      <a:pt x="1147" y="1204"/>
                      <a:pt x="1147" y="1204"/>
                    </a:cubicBezTo>
                    <a:cubicBezTo>
                      <a:pt x="1147" y="1204"/>
                      <a:pt x="1147" y="1204"/>
                      <a:pt x="1147" y="1204"/>
                    </a:cubicBezTo>
                    <a:cubicBezTo>
                      <a:pt x="1148" y="1204"/>
                      <a:pt x="1148" y="1204"/>
                      <a:pt x="1148" y="1204"/>
                    </a:cubicBezTo>
                    <a:cubicBezTo>
                      <a:pt x="1148" y="1203"/>
                      <a:pt x="1148" y="1203"/>
                      <a:pt x="1148" y="1203"/>
                    </a:cubicBezTo>
                    <a:cubicBezTo>
                      <a:pt x="1148" y="1203"/>
                      <a:pt x="1148" y="1203"/>
                      <a:pt x="1148" y="1203"/>
                    </a:cubicBezTo>
                    <a:cubicBezTo>
                      <a:pt x="1148" y="1203"/>
                      <a:pt x="1148" y="1203"/>
                      <a:pt x="1149" y="1203"/>
                    </a:cubicBezTo>
                    <a:cubicBezTo>
                      <a:pt x="1149" y="1203"/>
                      <a:pt x="1149" y="1203"/>
                      <a:pt x="1149" y="1203"/>
                    </a:cubicBezTo>
                    <a:cubicBezTo>
                      <a:pt x="1149" y="1203"/>
                      <a:pt x="1149" y="1202"/>
                      <a:pt x="1149" y="1202"/>
                    </a:cubicBezTo>
                    <a:cubicBezTo>
                      <a:pt x="1149" y="1202"/>
                      <a:pt x="1149" y="1202"/>
                      <a:pt x="1149" y="1202"/>
                    </a:cubicBezTo>
                    <a:cubicBezTo>
                      <a:pt x="1529" y="922"/>
                      <a:pt x="1625" y="396"/>
                      <a:pt x="1372" y="0"/>
                    </a:cubicBezTo>
                  </a:path>
                </a:pathLst>
              </a:custGeom>
              <a:solidFill>
                <a:srgbClr val="DEDE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4" name="Freeform 54"/>
              <p:cNvSpPr/>
              <p:nvPr/>
            </p:nvSpPr>
            <p:spPr bwMode="auto">
              <a:xfrm>
                <a:off x="2696295" y="3293847"/>
                <a:ext cx="899241" cy="696797"/>
              </a:xfrm>
              <a:custGeom>
                <a:avLst/>
                <a:gdLst>
                  <a:gd name="T0" fmla="*/ 552 w 663"/>
                  <a:gd name="T1" fmla="*/ 0 h 514"/>
                  <a:gd name="T2" fmla="*/ 0 w 663"/>
                  <a:gd name="T3" fmla="*/ 375 h 514"/>
                  <a:gd name="T4" fmla="*/ 97 w 663"/>
                  <a:gd name="T5" fmla="*/ 514 h 514"/>
                  <a:gd name="T6" fmla="*/ 97 w 663"/>
                  <a:gd name="T7" fmla="*/ 514 h 514"/>
                  <a:gd name="T8" fmla="*/ 97 w 663"/>
                  <a:gd name="T9" fmla="*/ 514 h 514"/>
                  <a:gd name="T10" fmla="*/ 97 w 663"/>
                  <a:gd name="T11" fmla="*/ 514 h 514"/>
                  <a:gd name="T12" fmla="*/ 434 w 663"/>
                  <a:gd name="T13" fmla="*/ 276 h 514"/>
                  <a:gd name="T14" fmla="*/ 434 w 663"/>
                  <a:gd name="T15" fmla="*/ 276 h 514"/>
                  <a:gd name="T16" fmla="*/ 663 w 663"/>
                  <a:gd name="T17" fmla="*/ 115 h 514"/>
                  <a:gd name="T18" fmla="*/ 552 w 663"/>
                  <a:gd name="T19" fmla="*/ 0 h 5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63" h="514">
                    <a:moveTo>
                      <a:pt x="552" y="0"/>
                    </a:moveTo>
                    <a:cubicBezTo>
                      <a:pt x="0" y="375"/>
                      <a:pt x="0" y="375"/>
                      <a:pt x="0" y="375"/>
                    </a:cubicBezTo>
                    <a:cubicBezTo>
                      <a:pt x="97" y="514"/>
                      <a:pt x="97" y="514"/>
                      <a:pt x="97" y="514"/>
                    </a:cubicBezTo>
                    <a:cubicBezTo>
                      <a:pt x="97" y="514"/>
                      <a:pt x="97" y="514"/>
                      <a:pt x="97" y="514"/>
                    </a:cubicBezTo>
                    <a:cubicBezTo>
                      <a:pt x="97" y="514"/>
                      <a:pt x="97" y="514"/>
                      <a:pt x="97" y="514"/>
                    </a:cubicBezTo>
                    <a:cubicBezTo>
                      <a:pt x="97" y="514"/>
                      <a:pt x="97" y="514"/>
                      <a:pt x="97" y="514"/>
                    </a:cubicBezTo>
                    <a:cubicBezTo>
                      <a:pt x="434" y="276"/>
                      <a:pt x="434" y="276"/>
                      <a:pt x="434" y="276"/>
                    </a:cubicBezTo>
                    <a:cubicBezTo>
                      <a:pt x="434" y="276"/>
                      <a:pt x="434" y="276"/>
                      <a:pt x="434" y="276"/>
                    </a:cubicBezTo>
                    <a:cubicBezTo>
                      <a:pt x="663" y="115"/>
                      <a:pt x="663" y="115"/>
                      <a:pt x="663" y="115"/>
                    </a:cubicBezTo>
                    <a:cubicBezTo>
                      <a:pt x="622" y="82"/>
                      <a:pt x="584" y="44"/>
                      <a:pt x="552" y="0"/>
                    </a:cubicBezTo>
                  </a:path>
                </a:pathLst>
              </a:custGeom>
              <a:solidFill>
                <a:srgbClr val="DEDE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5" name="Freeform 55"/>
              <p:cNvSpPr/>
              <p:nvPr/>
            </p:nvSpPr>
            <p:spPr bwMode="auto">
              <a:xfrm>
                <a:off x="1216676" y="4030215"/>
                <a:ext cx="1551306" cy="987560"/>
              </a:xfrm>
              <a:custGeom>
                <a:avLst/>
                <a:gdLst>
                  <a:gd name="T0" fmla="*/ 844 w 1144"/>
                  <a:gd name="T1" fmla="*/ 0 h 728"/>
                  <a:gd name="T2" fmla="*/ 0 w 1144"/>
                  <a:gd name="T3" fmla="*/ 573 h 728"/>
                  <a:gd name="T4" fmla="*/ 20 w 1144"/>
                  <a:gd name="T5" fmla="*/ 605 h 728"/>
                  <a:gd name="T6" fmla="*/ 21 w 1144"/>
                  <a:gd name="T7" fmla="*/ 606 h 728"/>
                  <a:gd name="T8" fmla="*/ 21 w 1144"/>
                  <a:gd name="T9" fmla="*/ 606 h 728"/>
                  <a:gd name="T10" fmla="*/ 21 w 1144"/>
                  <a:gd name="T11" fmla="*/ 606 h 728"/>
                  <a:gd name="T12" fmla="*/ 22 w 1144"/>
                  <a:gd name="T13" fmla="*/ 607 h 728"/>
                  <a:gd name="T14" fmla="*/ 235 w 1144"/>
                  <a:gd name="T15" fmla="*/ 728 h 728"/>
                  <a:gd name="T16" fmla="*/ 235 w 1144"/>
                  <a:gd name="T17" fmla="*/ 728 h 728"/>
                  <a:gd name="T18" fmla="*/ 235 w 1144"/>
                  <a:gd name="T19" fmla="*/ 728 h 728"/>
                  <a:gd name="T20" fmla="*/ 374 w 1144"/>
                  <a:gd name="T21" fmla="*/ 691 h 728"/>
                  <a:gd name="T22" fmla="*/ 374 w 1144"/>
                  <a:gd name="T23" fmla="*/ 691 h 728"/>
                  <a:gd name="T24" fmla="*/ 1144 w 1144"/>
                  <a:gd name="T25" fmla="*/ 148 h 728"/>
                  <a:gd name="T26" fmla="*/ 1013 w 1144"/>
                  <a:gd name="T27" fmla="*/ 240 h 728"/>
                  <a:gd name="T28" fmla="*/ 844 w 1144"/>
                  <a:gd name="T29" fmla="*/ 0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144" h="728">
                    <a:moveTo>
                      <a:pt x="844" y="0"/>
                    </a:moveTo>
                    <a:cubicBezTo>
                      <a:pt x="0" y="573"/>
                      <a:pt x="0" y="573"/>
                      <a:pt x="0" y="573"/>
                    </a:cubicBezTo>
                    <a:cubicBezTo>
                      <a:pt x="6" y="584"/>
                      <a:pt x="13" y="594"/>
                      <a:pt x="20" y="605"/>
                    </a:cubicBezTo>
                    <a:cubicBezTo>
                      <a:pt x="20" y="605"/>
                      <a:pt x="21" y="606"/>
                      <a:pt x="21" y="606"/>
                    </a:cubicBezTo>
                    <a:cubicBezTo>
                      <a:pt x="21" y="606"/>
                      <a:pt x="21" y="606"/>
                      <a:pt x="21" y="606"/>
                    </a:cubicBezTo>
                    <a:cubicBezTo>
                      <a:pt x="21" y="606"/>
                      <a:pt x="21" y="606"/>
                      <a:pt x="21" y="606"/>
                    </a:cubicBezTo>
                    <a:cubicBezTo>
                      <a:pt x="21" y="606"/>
                      <a:pt x="21" y="607"/>
                      <a:pt x="22" y="607"/>
                    </a:cubicBezTo>
                    <a:cubicBezTo>
                      <a:pt x="89" y="702"/>
                      <a:pt x="168" y="728"/>
                      <a:pt x="235" y="728"/>
                    </a:cubicBezTo>
                    <a:cubicBezTo>
                      <a:pt x="235" y="728"/>
                      <a:pt x="235" y="728"/>
                      <a:pt x="235" y="728"/>
                    </a:cubicBezTo>
                    <a:cubicBezTo>
                      <a:pt x="235" y="728"/>
                      <a:pt x="235" y="728"/>
                      <a:pt x="235" y="728"/>
                    </a:cubicBezTo>
                    <a:cubicBezTo>
                      <a:pt x="313" y="728"/>
                      <a:pt x="374" y="691"/>
                      <a:pt x="374" y="691"/>
                    </a:cubicBezTo>
                    <a:cubicBezTo>
                      <a:pt x="374" y="691"/>
                      <a:pt x="374" y="691"/>
                      <a:pt x="374" y="691"/>
                    </a:cubicBezTo>
                    <a:cubicBezTo>
                      <a:pt x="1144" y="148"/>
                      <a:pt x="1144" y="148"/>
                      <a:pt x="1144" y="148"/>
                    </a:cubicBezTo>
                    <a:cubicBezTo>
                      <a:pt x="1013" y="240"/>
                      <a:pt x="1013" y="240"/>
                      <a:pt x="1013" y="240"/>
                    </a:cubicBezTo>
                    <a:cubicBezTo>
                      <a:pt x="844" y="0"/>
                      <a:pt x="844" y="0"/>
                      <a:pt x="844" y="0"/>
                    </a:cubicBezTo>
                  </a:path>
                </a:pathLst>
              </a:custGeom>
              <a:solidFill>
                <a:srgbClr val="1866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6" name="Freeform 56"/>
              <p:cNvSpPr/>
              <p:nvPr/>
            </p:nvSpPr>
            <p:spPr bwMode="auto">
              <a:xfrm>
                <a:off x="2540304" y="3802537"/>
                <a:ext cx="287895" cy="428401"/>
              </a:xfrm>
              <a:custGeom>
                <a:avLst/>
                <a:gdLst>
                  <a:gd name="T0" fmla="*/ 272 w 502"/>
                  <a:gd name="T1" fmla="*/ 0 h 747"/>
                  <a:gd name="T2" fmla="*/ 0 w 502"/>
                  <a:gd name="T3" fmla="*/ 184 h 747"/>
                  <a:gd name="T4" fmla="*/ 397 w 502"/>
                  <a:gd name="T5" fmla="*/ 747 h 747"/>
                  <a:gd name="T6" fmla="*/ 502 w 502"/>
                  <a:gd name="T7" fmla="*/ 328 h 747"/>
                  <a:gd name="T8" fmla="*/ 272 w 502"/>
                  <a:gd name="T9" fmla="*/ 0 h 7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2" h="747">
                    <a:moveTo>
                      <a:pt x="272" y="0"/>
                    </a:moveTo>
                    <a:lnTo>
                      <a:pt x="0" y="184"/>
                    </a:lnTo>
                    <a:lnTo>
                      <a:pt x="397" y="747"/>
                    </a:lnTo>
                    <a:lnTo>
                      <a:pt x="502" y="328"/>
                    </a:lnTo>
                    <a:lnTo>
                      <a:pt x="272" y="0"/>
                    </a:lnTo>
                    <a:close/>
                  </a:path>
                </a:pathLst>
              </a:custGeom>
              <a:solidFill>
                <a:srgbClr val="0F3D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7" name="Freeform 57"/>
              <p:cNvSpPr/>
              <p:nvPr/>
            </p:nvSpPr>
            <p:spPr bwMode="auto">
              <a:xfrm>
                <a:off x="2540304" y="3802537"/>
                <a:ext cx="287895" cy="428401"/>
              </a:xfrm>
              <a:custGeom>
                <a:avLst/>
                <a:gdLst>
                  <a:gd name="T0" fmla="*/ 272 w 502"/>
                  <a:gd name="T1" fmla="*/ 0 h 747"/>
                  <a:gd name="T2" fmla="*/ 0 w 502"/>
                  <a:gd name="T3" fmla="*/ 184 h 747"/>
                  <a:gd name="T4" fmla="*/ 397 w 502"/>
                  <a:gd name="T5" fmla="*/ 747 h 747"/>
                  <a:gd name="T6" fmla="*/ 502 w 502"/>
                  <a:gd name="T7" fmla="*/ 328 h 747"/>
                  <a:gd name="T8" fmla="*/ 272 w 502"/>
                  <a:gd name="T9" fmla="*/ 0 h 7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2" h="747">
                    <a:moveTo>
                      <a:pt x="272" y="0"/>
                    </a:moveTo>
                    <a:lnTo>
                      <a:pt x="0" y="184"/>
                    </a:lnTo>
                    <a:lnTo>
                      <a:pt x="397" y="747"/>
                    </a:lnTo>
                    <a:lnTo>
                      <a:pt x="502" y="328"/>
                    </a:lnTo>
                    <a:lnTo>
                      <a:pt x="27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8" name="Freeform 58"/>
              <p:cNvSpPr/>
              <p:nvPr/>
            </p:nvSpPr>
            <p:spPr bwMode="auto">
              <a:xfrm>
                <a:off x="2361373" y="3908061"/>
                <a:ext cx="406609" cy="447900"/>
              </a:xfrm>
              <a:custGeom>
                <a:avLst/>
                <a:gdLst>
                  <a:gd name="T0" fmla="*/ 312 w 709"/>
                  <a:gd name="T1" fmla="*/ 0 h 781"/>
                  <a:gd name="T2" fmla="*/ 0 w 709"/>
                  <a:gd name="T3" fmla="*/ 213 h 781"/>
                  <a:gd name="T4" fmla="*/ 400 w 709"/>
                  <a:gd name="T5" fmla="*/ 781 h 781"/>
                  <a:gd name="T6" fmla="*/ 709 w 709"/>
                  <a:gd name="T7" fmla="*/ 563 h 781"/>
                  <a:gd name="T8" fmla="*/ 312 w 709"/>
                  <a:gd name="T9" fmla="*/ 0 h 7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9" h="781">
                    <a:moveTo>
                      <a:pt x="312" y="0"/>
                    </a:moveTo>
                    <a:lnTo>
                      <a:pt x="0" y="213"/>
                    </a:lnTo>
                    <a:lnTo>
                      <a:pt x="400" y="781"/>
                    </a:lnTo>
                    <a:lnTo>
                      <a:pt x="709" y="563"/>
                    </a:lnTo>
                    <a:lnTo>
                      <a:pt x="312" y="0"/>
                    </a:lnTo>
                    <a:close/>
                  </a:path>
                </a:pathLst>
              </a:custGeom>
              <a:solidFill>
                <a:srgbClr val="DEDE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9" name="Freeform 59"/>
              <p:cNvSpPr/>
              <p:nvPr/>
            </p:nvSpPr>
            <p:spPr bwMode="auto">
              <a:xfrm>
                <a:off x="2361373" y="3908061"/>
                <a:ext cx="406609" cy="447900"/>
              </a:xfrm>
              <a:custGeom>
                <a:avLst/>
                <a:gdLst>
                  <a:gd name="T0" fmla="*/ 312 w 709"/>
                  <a:gd name="T1" fmla="*/ 0 h 781"/>
                  <a:gd name="T2" fmla="*/ 0 w 709"/>
                  <a:gd name="T3" fmla="*/ 213 h 781"/>
                  <a:gd name="T4" fmla="*/ 400 w 709"/>
                  <a:gd name="T5" fmla="*/ 781 h 781"/>
                  <a:gd name="T6" fmla="*/ 709 w 709"/>
                  <a:gd name="T7" fmla="*/ 563 h 781"/>
                  <a:gd name="T8" fmla="*/ 312 w 709"/>
                  <a:gd name="T9" fmla="*/ 0 h 7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9" h="781">
                    <a:moveTo>
                      <a:pt x="312" y="0"/>
                    </a:moveTo>
                    <a:lnTo>
                      <a:pt x="0" y="213"/>
                    </a:lnTo>
                    <a:lnTo>
                      <a:pt x="400" y="781"/>
                    </a:lnTo>
                    <a:lnTo>
                      <a:pt x="709" y="563"/>
                    </a:lnTo>
                    <a:lnTo>
                      <a:pt x="31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0" name="Freeform 60"/>
              <p:cNvSpPr/>
              <p:nvPr/>
            </p:nvSpPr>
            <p:spPr bwMode="auto">
              <a:xfrm>
                <a:off x="3576611" y="2433603"/>
                <a:ext cx="1317893" cy="1043189"/>
              </a:xfrm>
              <a:custGeom>
                <a:avLst/>
                <a:gdLst>
                  <a:gd name="T0" fmla="*/ 835 w 972"/>
                  <a:gd name="T1" fmla="*/ 0 h 769"/>
                  <a:gd name="T2" fmla="*/ 835 w 972"/>
                  <a:gd name="T3" fmla="*/ 0 h 769"/>
                  <a:gd name="T4" fmla="*/ 695 w 972"/>
                  <a:gd name="T5" fmla="*/ 676 h 769"/>
                  <a:gd name="T6" fmla="*/ 404 w 972"/>
                  <a:gd name="T7" fmla="*/ 769 h 769"/>
                  <a:gd name="T8" fmla="*/ 0 w 972"/>
                  <a:gd name="T9" fmla="*/ 568 h 769"/>
                  <a:gd name="T10" fmla="*/ 0 w 972"/>
                  <a:gd name="T11" fmla="*/ 568 h 769"/>
                  <a:gd name="T12" fmla="*/ 404 w 972"/>
                  <a:gd name="T13" fmla="*/ 769 h 769"/>
                  <a:gd name="T14" fmla="*/ 695 w 972"/>
                  <a:gd name="T15" fmla="*/ 676 h 769"/>
                  <a:gd name="T16" fmla="*/ 909 w 972"/>
                  <a:gd name="T17" fmla="*/ 263 h 769"/>
                  <a:gd name="T18" fmla="*/ 835 w 972"/>
                  <a:gd name="T19" fmla="*/ 0 h 7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72" h="769">
                    <a:moveTo>
                      <a:pt x="835" y="0"/>
                    </a:moveTo>
                    <a:cubicBezTo>
                      <a:pt x="835" y="0"/>
                      <a:pt x="835" y="0"/>
                      <a:pt x="835" y="0"/>
                    </a:cubicBezTo>
                    <a:cubicBezTo>
                      <a:pt x="972" y="226"/>
                      <a:pt x="913" y="522"/>
                      <a:pt x="695" y="676"/>
                    </a:cubicBezTo>
                    <a:cubicBezTo>
                      <a:pt x="606" y="739"/>
                      <a:pt x="504" y="769"/>
                      <a:pt x="404" y="769"/>
                    </a:cubicBezTo>
                    <a:cubicBezTo>
                      <a:pt x="250" y="769"/>
                      <a:pt x="99" y="699"/>
                      <a:pt x="0" y="568"/>
                    </a:cubicBezTo>
                    <a:cubicBezTo>
                      <a:pt x="0" y="568"/>
                      <a:pt x="0" y="568"/>
                      <a:pt x="0" y="568"/>
                    </a:cubicBezTo>
                    <a:cubicBezTo>
                      <a:pt x="99" y="699"/>
                      <a:pt x="250" y="769"/>
                      <a:pt x="404" y="769"/>
                    </a:cubicBezTo>
                    <a:cubicBezTo>
                      <a:pt x="504" y="769"/>
                      <a:pt x="606" y="739"/>
                      <a:pt x="695" y="676"/>
                    </a:cubicBezTo>
                    <a:cubicBezTo>
                      <a:pt x="834" y="578"/>
                      <a:pt x="909" y="422"/>
                      <a:pt x="909" y="263"/>
                    </a:cubicBezTo>
                    <a:cubicBezTo>
                      <a:pt x="909" y="173"/>
                      <a:pt x="885" y="82"/>
                      <a:pt x="835" y="0"/>
                    </a:cubicBezTo>
                  </a:path>
                </a:pathLst>
              </a:custGeom>
              <a:solidFill>
                <a:srgbClr val="DEDE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1" name="Freeform 61"/>
              <p:cNvSpPr/>
              <p:nvPr/>
            </p:nvSpPr>
            <p:spPr bwMode="auto">
              <a:xfrm>
                <a:off x="3444707" y="2344138"/>
                <a:ext cx="1630448" cy="1291512"/>
              </a:xfrm>
              <a:custGeom>
                <a:avLst/>
                <a:gdLst>
                  <a:gd name="T0" fmla="*/ 1029 w 1202"/>
                  <a:gd name="T1" fmla="*/ 0 h 952"/>
                  <a:gd name="T2" fmla="*/ 932 w 1202"/>
                  <a:gd name="T3" fmla="*/ 66 h 952"/>
                  <a:gd name="T4" fmla="*/ 1006 w 1202"/>
                  <a:gd name="T5" fmla="*/ 329 h 952"/>
                  <a:gd name="T6" fmla="*/ 792 w 1202"/>
                  <a:gd name="T7" fmla="*/ 742 h 952"/>
                  <a:gd name="T8" fmla="*/ 501 w 1202"/>
                  <a:gd name="T9" fmla="*/ 835 h 952"/>
                  <a:gd name="T10" fmla="*/ 97 w 1202"/>
                  <a:gd name="T11" fmla="*/ 634 h 952"/>
                  <a:gd name="T12" fmla="*/ 0 w 1202"/>
                  <a:gd name="T13" fmla="*/ 700 h 952"/>
                  <a:gd name="T14" fmla="*/ 111 w 1202"/>
                  <a:gd name="T15" fmla="*/ 815 h 952"/>
                  <a:gd name="T16" fmla="*/ 501 w 1202"/>
                  <a:gd name="T17" fmla="*/ 952 h 952"/>
                  <a:gd name="T18" fmla="*/ 859 w 1202"/>
                  <a:gd name="T19" fmla="*/ 838 h 952"/>
                  <a:gd name="T20" fmla="*/ 1029 w 1202"/>
                  <a:gd name="T21" fmla="*/ 0 h 9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02" h="952">
                    <a:moveTo>
                      <a:pt x="1029" y="0"/>
                    </a:moveTo>
                    <a:cubicBezTo>
                      <a:pt x="932" y="66"/>
                      <a:pt x="932" y="66"/>
                      <a:pt x="932" y="66"/>
                    </a:cubicBezTo>
                    <a:cubicBezTo>
                      <a:pt x="982" y="148"/>
                      <a:pt x="1006" y="239"/>
                      <a:pt x="1006" y="329"/>
                    </a:cubicBezTo>
                    <a:cubicBezTo>
                      <a:pt x="1006" y="488"/>
                      <a:pt x="931" y="644"/>
                      <a:pt x="792" y="742"/>
                    </a:cubicBezTo>
                    <a:cubicBezTo>
                      <a:pt x="703" y="805"/>
                      <a:pt x="601" y="835"/>
                      <a:pt x="501" y="835"/>
                    </a:cubicBezTo>
                    <a:cubicBezTo>
                      <a:pt x="347" y="835"/>
                      <a:pt x="196" y="765"/>
                      <a:pt x="97" y="634"/>
                    </a:cubicBezTo>
                    <a:cubicBezTo>
                      <a:pt x="0" y="700"/>
                      <a:pt x="0" y="700"/>
                      <a:pt x="0" y="700"/>
                    </a:cubicBezTo>
                    <a:cubicBezTo>
                      <a:pt x="32" y="744"/>
                      <a:pt x="70" y="782"/>
                      <a:pt x="111" y="815"/>
                    </a:cubicBezTo>
                    <a:cubicBezTo>
                      <a:pt x="223" y="905"/>
                      <a:pt x="361" y="952"/>
                      <a:pt x="501" y="952"/>
                    </a:cubicBezTo>
                    <a:cubicBezTo>
                      <a:pt x="625" y="952"/>
                      <a:pt x="750" y="915"/>
                      <a:pt x="859" y="838"/>
                    </a:cubicBezTo>
                    <a:cubicBezTo>
                      <a:pt x="1130" y="647"/>
                      <a:pt x="1202" y="278"/>
                      <a:pt x="1029" y="0"/>
                    </a:cubicBezTo>
                  </a:path>
                </a:pathLst>
              </a:custGeom>
              <a:solidFill>
                <a:srgbClr val="1866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2" name="Oval 62"/>
              <p:cNvSpPr>
                <a:spLocks noChangeArrowheads="1"/>
              </p:cNvSpPr>
              <p:nvPr/>
            </p:nvSpPr>
            <p:spPr bwMode="auto">
              <a:xfrm>
                <a:off x="3625358" y="2298258"/>
                <a:ext cx="985839" cy="984692"/>
              </a:xfrm>
              <a:prstGeom prst="ellipse">
                <a:avLst/>
              </a:prstGeom>
              <a:solidFill>
                <a:srgbClr val="FFC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3" name="Oval 63"/>
              <p:cNvSpPr>
                <a:spLocks noChangeArrowheads="1"/>
              </p:cNvSpPr>
              <p:nvPr/>
            </p:nvSpPr>
            <p:spPr bwMode="auto">
              <a:xfrm>
                <a:off x="3763570" y="2436471"/>
                <a:ext cx="708267" cy="707694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4" name="Oval 64"/>
              <p:cNvSpPr>
                <a:spLocks noChangeArrowheads="1"/>
              </p:cNvSpPr>
              <p:nvPr/>
            </p:nvSpPr>
            <p:spPr bwMode="auto">
              <a:xfrm>
                <a:off x="3882857" y="2554611"/>
                <a:ext cx="470840" cy="471987"/>
              </a:xfrm>
              <a:prstGeom prst="ellipse">
                <a:avLst/>
              </a:prstGeom>
              <a:solidFill>
                <a:srgbClr val="FFC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5" name="Freeform 65"/>
              <p:cNvSpPr>
                <a:spLocks noEditPoints="1"/>
              </p:cNvSpPr>
              <p:nvPr/>
            </p:nvSpPr>
            <p:spPr bwMode="auto">
              <a:xfrm>
                <a:off x="3609300" y="2280480"/>
                <a:ext cx="1018528" cy="1018528"/>
              </a:xfrm>
              <a:custGeom>
                <a:avLst/>
                <a:gdLst>
                  <a:gd name="T0" fmla="*/ 375 w 751"/>
                  <a:gd name="T1" fmla="*/ 751 h 751"/>
                  <a:gd name="T2" fmla="*/ 0 w 751"/>
                  <a:gd name="T3" fmla="*/ 376 h 751"/>
                  <a:gd name="T4" fmla="*/ 375 w 751"/>
                  <a:gd name="T5" fmla="*/ 0 h 751"/>
                  <a:gd name="T6" fmla="*/ 751 w 751"/>
                  <a:gd name="T7" fmla="*/ 376 h 751"/>
                  <a:gd name="T8" fmla="*/ 375 w 751"/>
                  <a:gd name="T9" fmla="*/ 751 h 751"/>
                  <a:gd name="T10" fmla="*/ 375 w 751"/>
                  <a:gd name="T11" fmla="*/ 46 h 751"/>
                  <a:gd name="T12" fmla="*/ 45 w 751"/>
                  <a:gd name="T13" fmla="*/ 376 h 751"/>
                  <a:gd name="T14" fmla="*/ 375 w 751"/>
                  <a:gd name="T15" fmla="*/ 706 h 751"/>
                  <a:gd name="T16" fmla="*/ 706 w 751"/>
                  <a:gd name="T17" fmla="*/ 376 h 751"/>
                  <a:gd name="T18" fmla="*/ 375 w 751"/>
                  <a:gd name="T19" fmla="*/ 46 h 7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51" h="751">
                    <a:moveTo>
                      <a:pt x="375" y="751"/>
                    </a:moveTo>
                    <a:cubicBezTo>
                      <a:pt x="168" y="751"/>
                      <a:pt x="0" y="583"/>
                      <a:pt x="0" y="376"/>
                    </a:cubicBezTo>
                    <a:cubicBezTo>
                      <a:pt x="0" y="169"/>
                      <a:pt x="168" y="0"/>
                      <a:pt x="375" y="0"/>
                    </a:cubicBezTo>
                    <a:cubicBezTo>
                      <a:pt x="582" y="0"/>
                      <a:pt x="751" y="169"/>
                      <a:pt x="751" y="376"/>
                    </a:cubicBezTo>
                    <a:cubicBezTo>
                      <a:pt x="751" y="583"/>
                      <a:pt x="582" y="751"/>
                      <a:pt x="375" y="751"/>
                    </a:cubicBezTo>
                    <a:close/>
                    <a:moveTo>
                      <a:pt x="375" y="46"/>
                    </a:moveTo>
                    <a:cubicBezTo>
                      <a:pt x="193" y="46"/>
                      <a:pt x="45" y="194"/>
                      <a:pt x="45" y="376"/>
                    </a:cubicBezTo>
                    <a:cubicBezTo>
                      <a:pt x="45" y="558"/>
                      <a:pt x="193" y="706"/>
                      <a:pt x="375" y="706"/>
                    </a:cubicBezTo>
                    <a:cubicBezTo>
                      <a:pt x="557" y="706"/>
                      <a:pt x="706" y="558"/>
                      <a:pt x="706" y="376"/>
                    </a:cubicBezTo>
                    <a:cubicBezTo>
                      <a:pt x="706" y="194"/>
                      <a:pt x="557" y="46"/>
                      <a:pt x="375" y="4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211" name="组合 210"/>
          <p:cNvGrpSpPr>
            <a:grpSpLocks noChangeAspect="1"/>
          </p:cNvGrpSpPr>
          <p:nvPr/>
        </p:nvGrpSpPr>
        <p:grpSpPr>
          <a:xfrm flipH="1">
            <a:off x="7386135" y="4842788"/>
            <a:ext cx="1083771" cy="1824094"/>
            <a:chOff x="1116013" y="741363"/>
            <a:chExt cx="3381374" cy="5691187"/>
          </a:xfrm>
        </p:grpSpPr>
        <p:sp>
          <p:nvSpPr>
            <p:cNvPr id="212" name="Freeform 5"/>
            <p:cNvSpPr/>
            <p:nvPr/>
          </p:nvSpPr>
          <p:spPr bwMode="auto">
            <a:xfrm>
              <a:off x="1816100" y="1243013"/>
              <a:ext cx="2681287" cy="2244725"/>
            </a:xfrm>
            <a:custGeom>
              <a:avLst/>
              <a:gdLst>
                <a:gd name="T0" fmla="*/ 2603 w 2633"/>
                <a:gd name="T1" fmla="*/ 1870 h 2206"/>
                <a:gd name="T2" fmla="*/ 871 w 2633"/>
                <a:gd name="T3" fmla="*/ 464 h 2206"/>
                <a:gd name="T4" fmla="*/ 370 w 2633"/>
                <a:gd name="T5" fmla="*/ 135 h 2206"/>
                <a:gd name="T6" fmla="*/ 110 w 2633"/>
                <a:gd name="T7" fmla="*/ 0 h 2206"/>
                <a:gd name="T8" fmla="*/ 0 w 2633"/>
                <a:gd name="T9" fmla="*/ 135 h 2206"/>
                <a:gd name="T10" fmla="*/ 200 w 2633"/>
                <a:gd name="T11" fmla="*/ 373 h 2206"/>
                <a:gd name="T12" fmla="*/ 600 w 2633"/>
                <a:gd name="T13" fmla="*/ 766 h 2206"/>
                <a:gd name="T14" fmla="*/ 2347 w 2633"/>
                <a:gd name="T15" fmla="*/ 2185 h 2206"/>
                <a:gd name="T16" fmla="*/ 2433 w 2633"/>
                <a:gd name="T17" fmla="*/ 2176 h 2206"/>
                <a:gd name="T18" fmla="*/ 2612 w 2633"/>
                <a:gd name="T19" fmla="*/ 1956 h 2206"/>
                <a:gd name="T20" fmla="*/ 2603 w 2633"/>
                <a:gd name="T21" fmla="*/ 1870 h 2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33" h="2206">
                  <a:moveTo>
                    <a:pt x="2603" y="1870"/>
                  </a:moveTo>
                  <a:cubicBezTo>
                    <a:pt x="871" y="464"/>
                    <a:pt x="871" y="464"/>
                    <a:pt x="871" y="464"/>
                  </a:cubicBezTo>
                  <a:cubicBezTo>
                    <a:pt x="716" y="338"/>
                    <a:pt x="548" y="227"/>
                    <a:pt x="370" y="135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0" y="135"/>
                    <a:pt x="0" y="135"/>
                    <a:pt x="0" y="135"/>
                  </a:cubicBezTo>
                  <a:cubicBezTo>
                    <a:pt x="200" y="373"/>
                    <a:pt x="200" y="373"/>
                    <a:pt x="200" y="373"/>
                  </a:cubicBezTo>
                  <a:cubicBezTo>
                    <a:pt x="321" y="516"/>
                    <a:pt x="455" y="648"/>
                    <a:pt x="600" y="766"/>
                  </a:cubicBezTo>
                  <a:cubicBezTo>
                    <a:pt x="2347" y="2185"/>
                    <a:pt x="2347" y="2185"/>
                    <a:pt x="2347" y="2185"/>
                  </a:cubicBezTo>
                  <a:cubicBezTo>
                    <a:pt x="2374" y="2206"/>
                    <a:pt x="2412" y="2202"/>
                    <a:pt x="2433" y="2176"/>
                  </a:cubicBezTo>
                  <a:cubicBezTo>
                    <a:pt x="2612" y="1956"/>
                    <a:pt x="2612" y="1956"/>
                    <a:pt x="2612" y="1956"/>
                  </a:cubicBezTo>
                  <a:cubicBezTo>
                    <a:pt x="2633" y="1930"/>
                    <a:pt x="2629" y="1892"/>
                    <a:pt x="2603" y="1870"/>
                  </a:cubicBezTo>
                </a:path>
              </a:pathLst>
            </a:custGeom>
            <a:solidFill>
              <a:srgbClr val="5962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3" name="Freeform 6"/>
            <p:cNvSpPr/>
            <p:nvPr/>
          </p:nvSpPr>
          <p:spPr bwMode="auto">
            <a:xfrm>
              <a:off x="4048125" y="3017838"/>
              <a:ext cx="355600" cy="396875"/>
            </a:xfrm>
            <a:custGeom>
              <a:avLst/>
              <a:gdLst>
                <a:gd name="T0" fmla="*/ 0 w 224"/>
                <a:gd name="T1" fmla="*/ 202 h 250"/>
                <a:gd name="T2" fmla="*/ 164 w 224"/>
                <a:gd name="T3" fmla="*/ 0 h 250"/>
                <a:gd name="T4" fmla="*/ 224 w 224"/>
                <a:gd name="T5" fmla="*/ 48 h 250"/>
                <a:gd name="T6" fmla="*/ 59 w 224"/>
                <a:gd name="T7" fmla="*/ 250 h 250"/>
                <a:gd name="T8" fmla="*/ 0 w 224"/>
                <a:gd name="T9" fmla="*/ 202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4" h="250">
                  <a:moveTo>
                    <a:pt x="0" y="202"/>
                  </a:moveTo>
                  <a:lnTo>
                    <a:pt x="164" y="0"/>
                  </a:lnTo>
                  <a:lnTo>
                    <a:pt x="224" y="48"/>
                  </a:lnTo>
                  <a:lnTo>
                    <a:pt x="59" y="250"/>
                  </a:lnTo>
                  <a:lnTo>
                    <a:pt x="0" y="202"/>
                  </a:lnTo>
                  <a:close/>
                </a:path>
              </a:pathLst>
            </a:custGeom>
            <a:solidFill>
              <a:srgbClr val="5EAB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4" name="Freeform 7"/>
            <p:cNvSpPr/>
            <p:nvPr/>
          </p:nvSpPr>
          <p:spPr bwMode="auto">
            <a:xfrm>
              <a:off x="4048125" y="3017838"/>
              <a:ext cx="355600" cy="396875"/>
            </a:xfrm>
            <a:custGeom>
              <a:avLst/>
              <a:gdLst>
                <a:gd name="T0" fmla="*/ 0 w 224"/>
                <a:gd name="T1" fmla="*/ 202 h 250"/>
                <a:gd name="T2" fmla="*/ 164 w 224"/>
                <a:gd name="T3" fmla="*/ 0 h 250"/>
                <a:gd name="T4" fmla="*/ 224 w 224"/>
                <a:gd name="T5" fmla="*/ 48 h 250"/>
                <a:gd name="T6" fmla="*/ 59 w 224"/>
                <a:gd name="T7" fmla="*/ 250 h 250"/>
                <a:gd name="T8" fmla="*/ 0 w 224"/>
                <a:gd name="T9" fmla="*/ 202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4" h="250">
                  <a:moveTo>
                    <a:pt x="0" y="202"/>
                  </a:moveTo>
                  <a:lnTo>
                    <a:pt x="164" y="0"/>
                  </a:lnTo>
                  <a:lnTo>
                    <a:pt x="224" y="48"/>
                  </a:lnTo>
                  <a:lnTo>
                    <a:pt x="59" y="250"/>
                  </a:lnTo>
                  <a:lnTo>
                    <a:pt x="0" y="20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5" name="Freeform 8"/>
            <p:cNvSpPr/>
            <p:nvPr/>
          </p:nvSpPr>
          <p:spPr bwMode="auto">
            <a:xfrm>
              <a:off x="3889375" y="2889250"/>
              <a:ext cx="354012" cy="396875"/>
            </a:xfrm>
            <a:custGeom>
              <a:avLst/>
              <a:gdLst>
                <a:gd name="T0" fmla="*/ 0 w 223"/>
                <a:gd name="T1" fmla="*/ 202 h 250"/>
                <a:gd name="T2" fmla="*/ 164 w 223"/>
                <a:gd name="T3" fmla="*/ 0 h 250"/>
                <a:gd name="T4" fmla="*/ 223 w 223"/>
                <a:gd name="T5" fmla="*/ 48 h 250"/>
                <a:gd name="T6" fmla="*/ 59 w 223"/>
                <a:gd name="T7" fmla="*/ 250 h 250"/>
                <a:gd name="T8" fmla="*/ 0 w 223"/>
                <a:gd name="T9" fmla="*/ 202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3" h="250">
                  <a:moveTo>
                    <a:pt x="0" y="202"/>
                  </a:moveTo>
                  <a:lnTo>
                    <a:pt x="164" y="0"/>
                  </a:lnTo>
                  <a:lnTo>
                    <a:pt x="223" y="48"/>
                  </a:lnTo>
                  <a:lnTo>
                    <a:pt x="59" y="250"/>
                  </a:lnTo>
                  <a:lnTo>
                    <a:pt x="0" y="202"/>
                  </a:lnTo>
                  <a:close/>
                </a:path>
              </a:pathLst>
            </a:custGeom>
            <a:solidFill>
              <a:srgbClr val="FFC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6" name="Freeform 9"/>
            <p:cNvSpPr/>
            <p:nvPr/>
          </p:nvSpPr>
          <p:spPr bwMode="auto">
            <a:xfrm>
              <a:off x="3889375" y="2889250"/>
              <a:ext cx="354012" cy="396875"/>
            </a:xfrm>
            <a:custGeom>
              <a:avLst/>
              <a:gdLst>
                <a:gd name="T0" fmla="*/ 0 w 223"/>
                <a:gd name="T1" fmla="*/ 202 h 250"/>
                <a:gd name="T2" fmla="*/ 164 w 223"/>
                <a:gd name="T3" fmla="*/ 0 h 250"/>
                <a:gd name="T4" fmla="*/ 223 w 223"/>
                <a:gd name="T5" fmla="*/ 48 h 250"/>
                <a:gd name="T6" fmla="*/ 59 w 223"/>
                <a:gd name="T7" fmla="*/ 250 h 250"/>
                <a:gd name="T8" fmla="*/ 0 w 223"/>
                <a:gd name="T9" fmla="*/ 202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3" h="250">
                  <a:moveTo>
                    <a:pt x="0" y="202"/>
                  </a:moveTo>
                  <a:lnTo>
                    <a:pt x="164" y="0"/>
                  </a:lnTo>
                  <a:lnTo>
                    <a:pt x="223" y="48"/>
                  </a:lnTo>
                  <a:lnTo>
                    <a:pt x="59" y="250"/>
                  </a:lnTo>
                  <a:lnTo>
                    <a:pt x="0" y="20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7" name="Freeform 10"/>
            <p:cNvSpPr/>
            <p:nvPr/>
          </p:nvSpPr>
          <p:spPr bwMode="auto">
            <a:xfrm>
              <a:off x="3732213" y="2760663"/>
              <a:ext cx="352425" cy="396875"/>
            </a:xfrm>
            <a:custGeom>
              <a:avLst/>
              <a:gdLst>
                <a:gd name="T0" fmla="*/ 0 w 222"/>
                <a:gd name="T1" fmla="*/ 202 h 250"/>
                <a:gd name="T2" fmla="*/ 163 w 222"/>
                <a:gd name="T3" fmla="*/ 0 h 250"/>
                <a:gd name="T4" fmla="*/ 222 w 222"/>
                <a:gd name="T5" fmla="*/ 48 h 250"/>
                <a:gd name="T6" fmla="*/ 59 w 222"/>
                <a:gd name="T7" fmla="*/ 250 h 250"/>
                <a:gd name="T8" fmla="*/ 0 w 222"/>
                <a:gd name="T9" fmla="*/ 202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2" h="250">
                  <a:moveTo>
                    <a:pt x="0" y="202"/>
                  </a:moveTo>
                  <a:lnTo>
                    <a:pt x="163" y="0"/>
                  </a:lnTo>
                  <a:lnTo>
                    <a:pt x="222" y="48"/>
                  </a:lnTo>
                  <a:lnTo>
                    <a:pt x="59" y="250"/>
                  </a:lnTo>
                  <a:lnTo>
                    <a:pt x="0" y="202"/>
                  </a:lnTo>
                  <a:close/>
                </a:path>
              </a:pathLst>
            </a:custGeom>
            <a:solidFill>
              <a:srgbClr val="0B92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8" name="Freeform 11"/>
            <p:cNvSpPr/>
            <p:nvPr/>
          </p:nvSpPr>
          <p:spPr bwMode="auto">
            <a:xfrm>
              <a:off x="3732213" y="2760663"/>
              <a:ext cx="352425" cy="396875"/>
            </a:xfrm>
            <a:custGeom>
              <a:avLst/>
              <a:gdLst>
                <a:gd name="T0" fmla="*/ 0 w 222"/>
                <a:gd name="T1" fmla="*/ 202 h 250"/>
                <a:gd name="T2" fmla="*/ 163 w 222"/>
                <a:gd name="T3" fmla="*/ 0 h 250"/>
                <a:gd name="T4" fmla="*/ 222 w 222"/>
                <a:gd name="T5" fmla="*/ 48 h 250"/>
                <a:gd name="T6" fmla="*/ 59 w 222"/>
                <a:gd name="T7" fmla="*/ 250 h 250"/>
                <a:gd name="T8" fmla="*/ 0 w 222"/>
                <a:gd name="T9" fmla="*/ 202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2" h="250">
                  <a:moveTo>
                    <a:pt x="0" y="202"/>
                  </a:moveTo>
                  <a:lnTo>
                    <a:pt x="163" y="0"/>
                  </a:lnTo>
                  <a:lnTo>
                    <a:pt x="222" y="48"/>
                  </a:lnTo>
                  <a:lnTo>
                    <a:pt x="59" y="250"/>
                  </a:lnTo>
                  <a:lnTo>
                    <a:pt x="0" y="20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9" name="Freeform 12"/>
            <p:cNvSpPr/>
            <p:nvPr/>
          </p:nvSpPr>
          <p:spPr bwMode="auto">
            <a:xfrm>
              <a:off x="1116013" y="741363"/>
              <a:ext cx="806450" cy="633413"/>
            </a:xfrm>
            <a:custGeom>
              <a:avLst/>
              <a:gdLst>
                <a:gd name="T0" fmla="*/ 791 w 791"/>
                <a:gd name="T1" fmla="*/ 501 h 622"/>
                <a:gd name="T2" fmla="*/ 272 w 791"/>
                <a:gd name="T3" fmla="*/ 26 h 622"/>
                <a:gd name="T4" fmla="*/ 43 w 791"/>
                <a:gd name="T5" fmla="*/ 2 h 622"/>
                <a:gd name="T6" fmla="*/ 14 w 791"/>
                <a:gd name="T7" fmla="*/ 50 h 622"/>
                <a:gd name="T8" fmla="*/ 230 w 791"/>
                <a:gd name="T9" fmla="*/ 365 h 622"/>
                <a:gd name="T10" fmla="*/ 660 w 791"/>
                <a:gd name="T11" fmla="*/ 619 h 622"/>
                <a:gd name="T12" fmla="*/ 693 w 791"/>
                <a:gd name="T13" fmla="*/ 622 h 622"/>
                <a:gd name="T14" fmla="*/ 791 w 791"/>
                <a:gd name="T15" fmla="*/ 501 h 6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91" h="622">
                  <a:moveTo>
                    <a:pt x="791" y="501"/>
                  </a:moveTo>
                  <a:cubicBezTo>
                    <a:pt x="741" y="246"/>
                    <a:pt x="530" y="53"/>
                    <a:pt x="272" y="26"/>
                  </a:cubicBezTo>
                  <a:cubicBezTo>
                    <a:pt x="43" y="2"/>
                    <a:pt x="43" y="2"/>
                    <a:pt x="43" y="2"/>
                  </a:cubicBezTo>
                  <a:cubicBezTo>
                    <a:pt x="17" y="0"/>
                    <a:pt x="0" y="29"/>
                    <a:pt x="14" y="50"/>
                  </a:cubicBezTo>
                  <a:cubicBezTo>
                    <a:pt x="230" y="365"/>
                    <a:pt x="230" y="365"/>
                    <a:pt x="230" y="365"/>
                  </a:cubicBezTo>
                  <a:cubicBezTo>
                    <a:pt x="329" y="508"/>
                    <a:pt x="486" y="601"/>
                    <a:pt x="660" y="619"/>
                  </a:cubicBezTo>
                  <a:cubicBezTo>
                    <a:pt x="693" y="622"/>
                    <a:pt x="693" y="622"/>
                    <a:pt x="693" y="622"/>
                  </a:cubicBezTo>
                  <a:cubicBezTo>
                    <a:pt x="791" y="501"/>
                    <a:pt x="791" y="501"/>
                    <a:pt x="791" y="501"/>
                  </a:cubicBezTo>
                </a:path>
              </a:pathLst>
            </a:cu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0" name="Freeform 13"/>
            <p:cNvSpPr/>
            <p:nvPr/>
          </p:nvSpPr>
          <p:spPr bwMode="auto">
            <a:xfrm>
              <a:off x="1116013" y="741363"/>
              <a:ext cx="450850" cy="374650"/>
            </a:xfrm>
            <a:custGeom>
              <a:avLst/>
              <a:gdLst>
                <a:gd name="T0" fmla="*/ 14 w 442"/>
                <a:gd name="T1" fmla="*/ 50 h 368"/>
                <a:gd name="T2" fmla="*/ 230 w 442"/>
                <a:gd name="T3" fmla="*/ 365 h 368"/>
                <a:gd name="T4" fmla="*/ 232 w 442"/>
                <a:gd name="T5" fmla="*/ 368 h 368"/>
                <a:gd name="T6" fmla="*/ 442 w 442"/>
                <a:gd name="T7" fmla="*/ 71 h 368"/>
                <a:gd name="T8" fmla="*/ 272 w 442"/>
                <a:gd name="T9" fmla="*/ 26 h 368"/>
                <a:gd name="T10" fmla="*/ 43 w 442"/>
                <a:gd name="T11" fmla="*/ 2 h 368"/>
                <a:gd name="T12" fmla="*/ 14 w 442"/>
                <a:gd name="T13" fmla="*/ 50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2" h="368">
                  <a:moveTo>
                    <a:pt x="14" y="50"/>
                  </a:moveTo>
                  <a:cubicBezTo>
                    <a:pt x="230" y="365"/>
                    <a:pt x="230" y="365"/>
                    <a:pt x="230" y="365"/>
                  </a:cubicBezTo>
                  <a:cubicBezTo>
                    <a:pt x="231" y="366"/>
                    <a:pt x="232" y="367"/>
                    <a:pt x="232" y="368"/>
                  </a:cubicBezTo>
                  <a:cubicBezTo>
                    <a:pt x="314" y="342"/>
                    <a:pt x="420" y="269"/>
                    <a:pt x="442" y="71"/>
                  </a:cubicBezTo>
                  <a:cubicBezTo>
                    <a:pt x="389" y="48"/>
                    <a:pt x="332" y="32"/>
                    <a:pt x="272" y="26"/>
                  </a:cubicBezTo>
                  <a:cubicBezTo>
                    <a:pt x="43" y="2"/>
                    <a:pt x="43" y="2"/>
                    <a:pt x="43" y="2"/>
                  </a:cubicBezTo>
                  <a:cubicBezTo>
                    <a:pt x="17" y="0"/>
                    <a:pt x="0" y="29"/>
                    <a:pt x="14" y="50"/>
                  </a:cubicBezTo>
                  <a:close/>
                </a:path>
              </a:pathLst>
            </a:custGeom>
            <a:solidFill>
              <a:srgbClr val="5EAB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1" name="Freeform 14"/>
            <p:cNvSpPr>
              <a:spLocks noEditPoints="1"/>
            </p:cNvSpPr>
            <p:nvPr/>
          </p:nvSpPr>
          <p:spPr bwMode="auto">
            <a:xfrm>
              <a:off x="1816100" y="1308100"/>
              <a:ext cx="2570162" cy="2173288"/>
            </a:xfrm>
            <a:custGeom>
              <a:avLst/>
              <a:gdLst>
                <a:gd name="T0" fmla="*/ 2412 w 2523"/>
                <a:gd name="T1" fmla="*/ 1912 h 2135"/>
                <a:gd name="T2" fmla="*/ 2284 w 2523"/>
                <a:gd name="T3" fmla="*/ 2070 h 2135"/>
                <a:gd name="T4" fmla="*/ 2347 w 2523"/>
                <a:gd name="T5" fmla="*/ 2121 h 2135"/>
                <a:gd name="T6" fmla="*/ 2386 w 2523"/>
                <a:gd name="T7" fmla="*/ 2135 h 2135"/>
                <a:gd name="T8" fmla="*/ 2433 w 2523"/>
                <a:gd name="T9" fmla="*/ 2112 h 2135"/>
                <a:gd name="T10" fmla="*/ 2523 w 2523"/>
                <a:gd name="T11" fmla="*/ 2002 h 2135"/>
                <a:gd name="T12" fmla="*/ 2412 w 2523"/>
                <a:gd name="T13" fmla="*/ 1912 h 2135"/>
                <a:gd name="T14" fmla="*/ 58 w 2523"/>
                <a:gd name="T15" fmla="*/ 0 h 2135"/>
                <a:gd name="T16" fmla="*/ 6 w 2523"/>
                <a:gd name="T17" fmla="*/ 65 h 2135"/>
                <a:gd name="T18" fmla="*/ 6 w 2523"/>
                <a:gd name="T19" fmla="*/ 65 h 2135"/>
                <a:gd name="T20" fmla="*/ 0 w 2523"/>
                <a:gd name="T21" fmla="*/ 71 h 2135"/>
                <a:gd name="T22" fmla="*/ 200 w 2523"/>
                <a:gd name="T23" fmla="*/ 309 h 2135"/>
                <a:gd name="T24" fmla="*/ 600 w 2523"/>
                <a:gd name="T25" fmla="*/ 702 h 2135"/>
                <a:gd name="T26" fmla="*/ 2253 w 2523"/>
                <a:gd name="T27" fmla="*/ 2044 h 2135"/>
                <a:gd name="T28" fmla="*/ 2192 w 2523"/>
                <a:gd name="T29" fmla="*/ 1995 h 2135"/>
                <a:gd name="T30" fmla="*/ 2320 w 2523"/>
                <a:gd name="T31" fmla="*/ 1838 h 2135"/>
                <a:gd name="T32" fmla="*/ 2256 w 2523"/>
                <a:gd name="T33" fmla="*/ 1786 h 2135"/>
                <a:gd name="T34" fmla="*/ 2128 w 2523"/>
                <a:gd name="T35" fmla="*/ 1943 h 2135"/>
                <a:gd name="T36" fmla="*/ 2036 w 2523"/>
                <a:gd name="T37" fmla="*/ 1869 h 2135"/>
                <a:gd name="T38" fmla="*/ 2164 w 2523"/>
                <a:gd name="T39" fmla="*/ 1711 h 2135"/>
                <a:gd name="T40" fmla="*/ 2101 w 2523"/>
                <a:gd name="T41" fmla="*/ 1659 h 2135"/>
                <a:gd name="T42" fmla="*/ 1973 w 2523"/>
                <a:gd name="T43" fmla="*/ 1817 h 2135"/>
                <a:gd name="T44" fmla="*/ 1881 w 2523"/>
                <a:gd name="T45" fmla="*/ 1742 h 2135"/>
                <a:gd name="T46" fmla="*/ 2009 w 2523"/>
                <a:gd name="T47" fmla="*/ 1585 h 2135"/>
                <a:gd name="T48" fmla="*/ 58 w 2523"/>
                <a:gd name="T49" fmla="*/ 0 h 2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523" h="2135">
                  <a:moveTo>
                    <a:pt x="2412" y="1912"/>
                  </a:moveTo>
                  <a:cubicBezTo>
                    <a:pt x="2284" y="2070"/>
                    <a:pt x="2284" y="2070"/>
                    <a:pt x="2284" y="2070"/>
                  </a:cubicBezTo>
                  <a:cubicBezTo>
                    <a:pt x="2347" y="2121"/>
                    <a:pt x="2347" y="2121"/>
                    <a:pt x="2347" y="2121"/>
                  </a:cubicBezTo>
                  <a:cubicBezTo>
                    <a:pt x="2359" y="2130"/>
                    <a:pt x="2372" y="2135"/>
                    <a:pt x="2386" y="2135"/>
                  </a:cubicBezTo>
                  <a:cubicBezTo>
                    <a:pt x="2404" y="2135"/>
                    <a:pt x="2421" y="2127"/>
                    <a:pt x="2433" y="2112"/>
                  </a:cubicBezTo>
                  <a:cubicBezTo>
                    <a:pt x="2523" y="2002"/>
                    <a:pt x="2523" y="2002"/>
                    <a:pt x="2523" y="2002"/>
                  </a:cubicBezTo>
                  <a:cubicBezTo>
                    <a:pt x="2412" y="1912"/>
                    <a:pt x="2412" y="1912"/>
                    <a:pt x="2412" y="1912"/>
                  </a:cubicBezTo>
                  <a:moveTo>
                    <a:pt x="58" y="0"/>
                  </a:moveTo>
                  <a:cubicBezTo>
                    <a:pt x="6" y="65"/>
                    <a:pt x="6" y="65"/>
                    <a:pt x="6" y="65"/>
                  </a:cubicBezTo>
                  <a:cubicBezTo>
                    <a:pt x="6" y="65"/>
                    <a:pt x="6" y="65"/>
                    <a:pt x="6" y="65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200" y="309"/>
                    <a:pt x="200" y="309"/>
                    <a:pt x="200" y="309"/>
                  </a:cubicBezTo>
                  <a:cubicBezTo>
                    <a:pt x="321" y="452"/>
                    <a:pt x="455" y="584"/>
                    <a:pt x="600" y="702"/>
                  </a:cubicBezTo>
                  <a:cubicBezTo>
                    <a:pt x="2253" y="2044"/>
                    <a:pt x="2253" y="2044"/>
                    <a:pt x="2253" y="2044"/>
                  </a:cubicBezTo>
                  <a:cubicBezTo>
                    <a:pt x="2192" y="1995"/>
                    <a:pt x="2192" y="1995"/>
                    <a:pt x="2192" y="1995"/>
                  </a:cubicBezTo>
                  <a:cubicBezTo>
                    <a:pt x="2320" y="1838"/>
                    <a:pt x="2320" y="1838"/>
                    <a:pt x="2320" y="1838"/>
                  </a:cubicBezTo>
                  <a:cubicBezTo>
                    <a:pt x="2256" y="1786"/>
                    <a:pt x="2256" y="1786"/>
                    <a:pt x="2256" y="1786"/>
                  </a:cubicBezTo>
                  <a:cubicBezTo>
                    <a:pt x="2128" y="1943"/>
                    <a:pt x="2128" y="1943"/>
                    <a:pt x="2128" y="1943"/>
                  </a:cubicBezTo>
                  <a:cubicBezTo>
                    <a:pt x="2036" y="1869"/>
                    <a:pt x="2036" y="1869"/>
                    <a:pt x="2036" y="1869"/>
                  </a:cubicBezTo>
                  <a:cubicBezTo>
                    <a:pt x="2164" y="1711"/>
                    <a:pt x="2164" y="1711"/>
                    <a:pt x="2164" y="1711"/>
                  </a:cubicBezTo>
                  <a:cubicBezTo>
                    <a:pt x="2101" y="1659"/>
                    <a:pt x="2101" y="1659"/>
                    <a:pt x="2101" y="1659"/>
                  </a:cubicBezTo>
                  <a:cubicBezTo>
                    <a:pt x="1973" y="1817"/>
                    <a:pt x="1973" y="1817"/>
                    <a:pt x="1973" y="1817"/>
                  </a:cubicBezTo>
                  <a:cubicBezTo>
                    <a:pt x="1881" y="1742"/>
                    <a:pt x="1881" y="1742"/>
                    <a:pt x="1881" y="1742"/>
                  </a:cubicBezTo>
                  <a:cubicBezTo>
                    <a:pt x="2009" y="1585"/>
                    <a:pt x="2009" y="1585"/>
                    <a:pt x="2009" y="1585"/>
                  </a:cubicBezTo>
                  <a:cubicBezTo>
                    <a:pt x="58" y="0"/>
                    <a:pt x="58" y="0"/>
                    <a:pt x="58" y="0"/>
                  </a:cubicBezTo>
                </a:path>
              </a:pathLst>
            </a:custGeom>
            <a:solidFill>
              <a:srgbClr val="4E55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2" name="Freeform 15"/>
            <p:cNvSpPr/>
            <p:nvPr/>
          </p:nvSpPr>
          <p:spPr bwMode="auto">
            <a:xfrm>
              <a:off x="4048125" y="3179763"/>
              <a:ext cx="223837" cy="234950"/>
            </a:xfrm>
            <a:custGeom>
              <a:avLst/>
              <a:gdLst>
                <a:gd name="T0" fmla="*/ 82 w 141"/>
                <a:gd name="T1" fmla="*/ 0 h 148"/>
                <a:gd name="T2" fmla="*/ 0 w 141"/>
                <a:gd name="T3" fmla="*/ 100 h 148"/>
                <a:gd name="T4" fmla="*/ 39 w 141"/>
                <a:gd name="T5" fmla="*/ 132 h 148"/>
                <a:gd name="T6" fmla="*/ 59 w 141"/>
                <a:gd name="T7" fmla="*/ 148 h 148"/>
                <a:gd name="T8" fmla="*/ 141 w 141"/>
                <a:gd name="T9" fmla="*/ 47 h 148"/>
                <a:gd name="T10" fmla="*/ 82 w 141"/>
                <a:gd name="T11" fmla="*/ 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1" h="148">
                  <a:moveTo>
                    <a:pt x="82" y="0"/>
                  </a:moveTo>
                  <a:lnTo>
                    <a:pt x="0" y="100"/>
                  </a:lnTo>
                  <a:lnTo>
                    <a:pt x="39" y="132"/>
                  </a:lnTo>
                  <a:lnTo>
                    <a:pt x="59" y="148"/>
                  </a:lnTo>
                  <a:lnTo>
                    <a:pt x="141" y="47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529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3" name="Freeform 16"/>
            <p:cNvSpPr/>
            <p:nvPr/>
          </p:nvSpPr>
          <p:spPr bwMode="auto">
            <a:xfrm>
              <a:off x="4048125" y="3179763"/>
              <a:ext cx="223837" cy="234950"/>
            </a:xfrm>
            <a:custGeom>
              <a:avLst/>
              <a:gdLst>
                <a:gd name="T0" fmla="*/ 82 w 141"/>
                <a:gd name="T1" fmla="*/ 0 h 148"/>
                <a:gd name="T2" fmla="*/ 0 w 141"/>
                <a:gd name="T3" fmla="*/ 100 h 148"/>
                <a:gd name="T4" fmla="*/ 39 w 141"/>
                <a:gd name="T5" fmla="*/ 132 h 148"/>
                <a:gd name="T6" fmla="*/ 59 w 141"/>
                <a:gd name="T7" fmla="*/ 148 h 148"/>
                <a:gd name="T8" fmla="*/ 141 w 141"/>
                <a:gd name="T9" fmla="*/ 47 h 148"/>
                <a:gd name="T10" fmla="*/ 82 w 141"/>
                <a:gd name="T11" fmla="*/ 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1" h="148">
                  <a:moveTo>
                    <a:pt x="82" y="0"/>
                  </a:moveTo>
                  <a:lnTo>
                    <a:pt x="0" y="100"/>
                  </a:lnTo>
                  <a:lnTo>
                    <a:pt x="39" y="132"/>
                  </a:lnTo>
                  <a:lnTo>
                    <a:pt x="59" y="148"/>
                  </a:lnTo>
                  <a:lnTo>
                    <a:pt x="141" y="47"/>
                  </a:lnTo>
                  <a:lnTo>
                    <a:pt x="8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4" name="Freeform 17"/>
            <p:cNvSpPr/>
            <p:nvPr/>
          </p:nvSpPr>
          <p:spPr bwMode="auto">
            <a:xfrm>
              <a:off x="3889375" y="3049588"/>
              <a:ext cx="223837" cy="236538"/>
            </a:xfrm>
            <a:custGeom>
              <a:avLst/>
              <a:gdLst>
                <a:gd name="T0" fmla="*/ 82 w 141"/>
                <a:gd name="T1" fmla="*/ 0 h 149"/>
                <a:gd name="T2" fmla="*/ 0 w 141"/>
                <a:gd name="T3" fmla="*/ 101 h 149"/>
                <a:gd name="T4" fmla="*/ 59 w 141"/>
                <a:gd name="T5" fmla="*/ 149 h 149"/>
                <a:gd name="T6" fmla="*/ 141 w 141"/>
                <a:gd name="T7" fmla="*/ 48 h 149"/>
                <a:gd name="T8" fmla="*/ 82 w 141"/>
                <a:gd name="T9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1" h="149">
                  <a:moveTo>
                    <a:pt x="82" y="0"/>
                  </a:moveTo>
                  <a:lnTo>
                    <a:pt x="0" y="101"/>
                  </a:lnTo>
                  <a:lnTo>
                    <a:pt x="59" y="149"/>
                  </a:lnTo>
                  <a:lnTo>
                    <a:pt x="141" y="48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DEB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5" name="Freeform 18"/>
            <p:cNvSpPr/>
            <p:nvPr/>
          </p:nvSpPr>
          <p:spPr bwMode="auto">
            <a:xfrm>
              <a:off x="3889375" y="3049588"/>
              <a:ext cx="223837" cy="236538"/>
            </a:xfrm>
            <a:custGeom>
              <a:avLst/>
              <a:gdLst>
                <a:gd name="T0" fmla="*/ 82 w 141"/>
                <a:gd name="T1" fmla="*/ 0 h 149"/>
                <a:gd name="T2" fmla="*/ 0 w 141"/>
                <a:gd name="T3" fmla="*/ 101 h 149"/>
                <a:gd name="T4" fmla="*/ 59 w 141"/>
                <a:gd name="T5" fmla="*/ 149 h 149"/>
                <a:gd name="T6" fmla="*/ 141 w 141"/>
                <a:gd name="T7" fmla="*/ 48 h 149"/>
                <a:gd name="T8" fmla="*/ 82 w 141"/>
                <a:gd name="T9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1" h="149">
                  <a:moveTo>
                    <a:pt x="82" y="0"/>
                  </a:moveTo>
                  <a:lnTo>
                    <a:pt x="0" y="101"/>
                  </a:lnTo>
                  <a:lnTo>
                    <a:pt x="59" y="149"/>
                  </a:lnTo>
                  <a:lnTo>
                    <a:pt x="141" y="48"/>
                  </a:lnTo>
                  <a:lnTo>
                    <a:pt x="8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6" name="Freeform 19"/>
            <p:cNvSpPr/>
            <p:nvPr/>
          </p:nvSpPr>
          <p:spPr bwMode="auto">
            <a:xfrm>
              <a:off x="3732213" y="2921000"/>
              <a:ext cx="223837" cy="236538"/>
            </a:xfrm>
            <a:custGeom>
              <a:avLst/>
              <a:gdLst>
                <a:gd name="T0" fmla="*/ 82 w 141"/>
                <a:gd name="T1" fmla="*/ 0 h 149"/>
                <a:gd name="T2" fmla="*/ 0 w 141"/>
                <a:gd name="T3" fmla="*/ 101 h 149"/>
                <a:gd name="T4" fmla="*/ 59 w 141"/>
                <a:gd name="T5" fmla="*/ 149 h 149"/>
                <a:gd name="T6" fmla="*/ 141 w 141"/>
                <a:gd name="T7" fmla="*/ 48 h 149"/>
                <a:gd name="T8" fmla="*/ 82 w 141"/>
                <a:gd name="T9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1" h="149">
                  <a:moveTo>
                    <a:pt x="82" y="0"/>
                  </a:moveTo>
                  <a:lnTo>
                    <a:pt x="0" y="101"/>
                  </a:lnTo>
                  <a:lnTo>
                    <a:pt x="59" y="149"/>
                  </a:lnTo>
                  <a:lnTo>
                    <a:pt x="141" y="48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0A7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7" name="Freeform 20"/>
            <p:cNvSpPr/>
            <p:nvPr/>
          </p:nvSpPr>
          <p:spPr bwMode="auto">
            <a:xfrm>
              <a:off x="3732213" y="2921000"/>
              <a:ext cx="223837" cy="236538"/>
            </a:xfrm>
            <a:custGeom>
              <a:avLst/>
              <a:gdLst>
                <a:gd name="T0" fmla="*/ 82 w 141"/>
                <a:gd name="T1" fmla="*/ 0 h 149"/>
                <a:gd name="T2" fmla="*/ 0 w 141"/>
                <a:gd name="T3" fmla="*/ 101 h 149"/>
                <a:gd name="T4" fmla="*/ 59 w 141"/>
                <a:gd name="T5" fmla="*/ 149 h 149"/>
                <a:gd name="T6" fmla="*/ 141 w 141"/>
                <a:gd name="T7" fmla="*/ 48 h 149"/>
                <a:gd name="T8" fmla="*/ 82 w 141"/>
                <a:gd name="T9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1" h="149">
                  <a:moveTo>
                    <a:pt x="82" y="0"/>
                  </a:moveTo>
                  <a:lnTo>
                    <a:pt x="0" y="101"/>
                  </a:lnTo>
                  <a:lnTo>
                    <a:pt x="59" y="149"/>
                  </a:lnTo>
                  <a:lnTo>
                    <a:pt x="141" y="48"/>
                  </a:lnTo>
                  <a:lnTo>
                    <a:pt x="8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8" name="Freeform 21"/>
            <p:cNvSpPr/>
            <p:nvPr/>
          </p:nvSpPr>
          <p:spPr bwMode="auto">
            <a:xfrm>
              <a:off x="1822450" y="1308100"/>
              <a:ext cx="52387" cy="66675"/>
            </a:xfrm>
            <a:custGeom>
              <a:avLst/>
              <a:gdLst>
                <a:gd name="T0" fmla="*/ 33 w 33"/>
                <a:gd name="T1" fmla="*/ 0 h 42"/>
                <a:gd name="T2" fmla="*/ 0 w 33"/>
                <a:gd name="T3" fmla="*/ 42 h 42"/>
                <a:gd name="T4" fmla="*/ 0 w 33"/>
                <a:gd name="T5" fmla="*/ 42 h 42"/>
                <a:gd name="T6" fmla="*/ 33 w 33"/>
                <a:gd name="T7" fmla="*/ 0 h 42"/>
                <a:gd name="T8" fmla="*/ 33 w 33"/>
                <a:gd name="T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42">
                  <a:moveTo>
                    <a:pt x="33" y="0"/>
                  </a:moveTo>
                  <a:lnTo>
                    <a:pt x="0" y="42"/>
                  </a:lnTo>
                  <a:lnTo>
                    <a:pt x="0" y="42"/>
                  </a:lnTo>
                  <a:lnTo>
                    <a:pt x="33" y="0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C8C9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9" name="Freeform 22"/>
            <p:cNvSpPr/>
            <p:nvPr/>
          </p:nvSpPr>
          <p:spPr bwMode="auto">
            <a:xfrm>
              <a:off x="1822450" y="1308100"/>
              <a:ext cx="52387" cy="66675"/>
            </a:xfrm>
            <a:custGeom>
              <a:avLst/>
              <a:gdLst>
                <a:gd name="T0" fmla="*/ 33 w 33"/>
                <a:gd name="T1" fmla="*/ 0 h 42"/>
                <a:gd name="T2" fmla="*/ 0 w 33"/>
                <a:gd name="T3" fmla="*/ 42 h 42"/>
                <a:gd name="T4" fmla="*/ 0 w 33"/>
                <a:gd name="T5" fmla="*/ 42 h 42"/>
                <a:gd name="T6" fmla="*/ 33 w 33"/>
                <a:gd name="T7" fmla="*/ 0 h 42"/>
                <a:gd name="T8" fmla="*/ 33 w 33"/>
                <a:gd name="T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42">
                  <a:moveTo>
                    <a:pt x="33" y="0"/>
                  </a:moveTo>
                  <a:lnTo>
                    <a:pt x="0" y="42"/>
                  </a:lnTo>
                  <a:lnTo>
                    <a:pt x="0" y="42"/>
                  </a:lnTo>
                  <a:lnTo>
                    <a:pt x="33" y="0"/>
                  </a:lnTo>
                  <a:lnTo>
                    <a:pt x="3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0" name="Freeform 23"/>
            <p:cNvSpPr/>
            <p:nvPr/>
          </p:nvSpPr>
          <p:spPr bwMode="auto">
            <a:xfrm>
              <a:off x="2274888" y="4591050"/>
              <a:ext cx="795337" cy="581025"/>
            </a:xfrm>
            <a:custGeom>
              <a:avLst/>
              <a:gdLst>
                <a:gd name="T0" fmla="*/ 390 w 781"/>
                <a:gd name="T1" fmla="*/ 571 h 571"/>
                <a:gd name="T2" fmla="*/ 390 w 781"/>
                <a:gd name="T3" fmla="*/ 571 h 571"/>
                <a:gd name="T4" fmla="*/ 781 w 781"/>
                <a:gd name="T5" fmla="*/ 181 h 571"/>
                <a:gd name="T6" fmla="*/ 781 w 781"/>
                <a:gd name="T7" fmla="*/ 128 h 571"/>
                <a:gd name="T8" fmla="*/ 652 w 781"/>
                <a:gd name="T9" fmla="*/ 0 h 571"/>
                <a:gd name="T10" fmla="*/ 129 w 781"/>
                <a:gd name="T11" fmla="*/ 0 h 571"/>
                <a:gd name="T12" fmla="*/ 0 w 781"/>
                <a:gd name="T13" fmla="*/ 128 h 571"/>
                <a:gd name="T14" fmla="*/ 0 w 781"/>
                <a:gd name="T15" fmla="*/ 181 h 571"/>
                <a:gd name="T16" fmla="*/ 390 w 781"/>
                <a:gd name="T17" fmla="*/ 571 h 5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81" h="571">
                  <a:moveTo>
                    <a:pt x="390" y="571"/>
                  </a:moveTo>
                  <a:cubicBezTo>
                    <a:pt x="390" y="571"/>
                    <a:pt x="390" y="571"/>
                    <a:pt x="390" y="571"/>
                  </a:cubicBezTo>
                  <a:cubicBezTo>
                    <a:pt x="606" y="571"/>
                    <a:pt x="781" y="396"/>
                    <a:pt x="781" y="181"/>
                  </a:cubicBezTo>
                  <a:cubicBezTo>
                    <a:pt x="781" y="128"/>
                    <a:pt x="781" y="128"/>
                    <a:pt x="781" y="128"/>
                  </a:cubicBezTo>
                  <a:cubicBezTo>
                    <a:pt x="781" y="57"/>
                    <a:pt x="723" y="0"/>
                    <a:pt x="652" y="0"/>
                  </a:cubicBezTo>
                  <a:cubicBezTo>
                    <a:pt x="129" y="0"/>
                    <a:pt x="129" y="0"/>
                    <a:pt x="129" y="0"/>
                  </a:cubicBezTo>
                  <a:cubicBezTo>
                    <a:pt x="58" y="0"/>
                    <a:pt x="0" y="57"/>
                    <a:pt x="0" y="128"/>
                  </a:cubicBezTo>
                  <a:cubicBezTo>
                    <a:pt x="0" y="181"/>
                    <a:pt x="0" y="181"/>
                    <a:pt x="0" y="181"/>
                  </a:cubicBezTo>
                  <a:cubicBezTo>
                    <a:pt x="0" y="396"/>
                    <a:pt x="175" y="571"/>
                    <a:pt x="390" y="571"/>
                  </a:cubicBezTo>
                  <a:close/>
                </a:path>
              </a:pathLst>
            </a:custGeom>
            <a:solidFill>
              <a:srgbClr val="2D33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1" name="Freeform 24"/>
            <p:cNvSpPr/>
            <p:nvPr/>
          </p:nvSpPr>
          <p:spPr bwMode="auto">
            <a:xfrm>
              <a:off x="2098675" y="5991225"/>
              <a:ext cx="200025" cy="168275"/>
            </a:xfrm>
            <a:custGeom>
              <a:avLst/>
              <a:gdLst>
                <a:gd name="T0" fmla="*/ 13 w 126"/>
                <a:gd name="T1" fmla="*/ 0 h 106"/>
                <a:gd name="T2" fmla="*/ 126 w 126"/>
                <a:gd name="T3" fmla="*/ 15 h 106"/>
                <a:gd name="T4" fmla="*/ 114 w 126"/>
                <a:gd name="T5" fmla="*/ 106 h 106"/>
                <a:gd name="T6" fmla="*/ 0 w 126"/>
                <a:gd name="T7" fmla="*/ 91 h 106"/>
                <a:gd name="T8" fmla="*/ 13 w 126"/>
                <a:gd name="T9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106">
                  <a:moveTo>
                    <a:pt x="13" y="0"/>
                  </a:moveTo>
                  <a:lnTo>
                    <a:pt x="126" y="15"/>
                  </a:lnTo>
                  <a:lnTo>
                    <a:pt x="114" y="106"/>
                  </a:lnTo>
                  <a:lnTo>
                    <a:pt x="0" y="91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B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2" name="Freeform 25"/>
            <p:cNvSpPr/>
            <p:nvPr/>
          </p:nvSpPr>
          <p:spPr bwMode="auto">
            <a:xfrm>
              <a:off x="2025650" y="6078538"/>
              <a:ext cx="525462" cy="296863"/>
            </a:xfrm>
            <a:custGeom>
              <a:avLst/>
              <a:gdLst>
                <a:gd name="T0" fmla="*/ 505 w 517"/>
                <a:gd name="T1" fmla="*/ 290 h 291"/>
                <a:gd name="T2" fmla="*/ 29 w 517"/>
                <a:gd name="T3" fmla="*/ 227 h 291"/>
                <a:gd name="T4" fmla="*/ 3 w 517"/>
                <a:gd name="T5" fmla="*/ 193 h 291"/>
                <a:gd name="T6" fmla="*/ 23 w 517"/>
                <a:gd name="T7" fmla="*/ 42 h 291"/>
                <a:gd name="T8" fmla="*/ 74 w 517"/>
                <a:gd name="T9" fmla="*/ 3 h 291"/>
                <a:gd name="T10" fmla="*/ 288 w 517"/>
                <a:gd name="T11" fmla="*/ 32 h 291"/>
                <a:gd name="T12" fmla="*/ 285 w 517"/>
                <a:gd name="T13" fmla="*/ 56 h 291"/>
                <a:gd name="T14" fmla="*/ 332 w 517"/>
                <a:gd name="T15" fmla="*/ 69 h 291"/>
                <a:gd name="T16" fmla="*/ 509 w 517"/>
                <a:gd name="T17" fmla="*/ 254 h 291"/>
                <a:gd name="T18" fmla="*/ 515 w 517"/>
                <a:gd name="T19" fmla="*/ 279 h 291"/>
                <a:gd name="T20" fmla="*/ 505 w 517"/>
                <a:gd name="T21" fmla="*/ 290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7" h="291">
                  <a:moveTo>
                    <a:pt x="505" y="290"/>
                  </a:moveTo>
                  <a:cubicBezTo>
                    <a:pt x="29" y="227"/>
                    <a:pt x="29" y="227"/>
                    <a:pt x="29" y="227"/>
                  </a:cubicBezTo>
                  <a:cubicBezTo>
                    <a:pt x="12" y="225"/>
                    <a:pt x="0" y="210"/>
                    <a:pt x="3" y="193"/>
                  </a:cubicBezTo>
                  <a:cubicBezTo>
                    <a:pt x="23" y="42"/>
                    <a:pt x="23" y="42"/>
                    <a:pt x="23" y="42"/>
                  </a:cubicBezTo>
                  <a:cubicBezTo>
                    <a:pt x="26" y="17"/>
                    <a:pt x="49" y="0"/>
                    <a:pt x="74" y="3"/>
                  </a:cubicBezTo>
                  <a:cubicBezTo>
                    <a:pt x="288" y="32"/>
                    <a:pt x="288" y="32"/>
                    <a:pt x="288" y="32"/>
                  </a:cubicBezTo>
                  <a:cubicBezTo>
                    <a:pt x="285" y="56"/>
                    <a:pt x="285" y="56"/>
                    <a:pt x="285" y="56"/>
                  </a:cubicBezTo>
                  <a:cubicBezTo>
                    <a:pt x="332" y="69"/>
                    <a:pt x="332" y="69"/>
                    <a:pt x="332" y="69"/>
                  </a:cubicBezTo>
                  <a:cubicBezTo>
                    <a:pt x="420" y="94"/>
                    <a:pt x="488" y="165"/>
                    <a:pt x="509" y="254"/>
                  </a:cubicBezTo>
                  <a:cubicBezTo>
                    <a:pt x="515" y="279"/>
                    <a:pt x="515" y="279"/>
                    <a:pt x="515" y="279"/>
                  </a:cubicBezTo>
                  <a:cubicBezTo>
                    <a:pt x="517" y="285"/>
                    <a:pt x="511" y="291"/>
                    <a:pt x="505" y="290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3" name="Freeform 26"/>
            <p:cNvSpPr/>
            <p:nvPr/>
          </p:nvSpPr>
          <p:spPr bwMode="auto">
            <a:xfrm>
              <a:off x="2278063" y="6078538"/>
              <a:ext cx="209550" cy="161925"/>
            </a:xfrm>
            <a:custGeom>
              <a:avLst/>
              <a:gdLst>
                <a:gd name="T0" fmla="*/ 69 w 207"/>
                <a:gd name="T1" fmla="*/ 6 h 159"/>
                <a:gd name="T2" fmla="*/ 38 w 207"/>
                <a:gd name="T3" fmla="*/ 2 h 159"/>
                <a:gd name="T4" fmla="*/ 9 w 207"/>
                <a:gd name="T5" fmla="*/ 24 h 159"/>
                <a:gd name="T6" fmla="*/ 0 w 207"/>
                <a:gd name="T7" fmla="*/ 92 h 159"/>
                <a:gd name="T8" fmla="*/ 163 w 207"/>
                <a:gd name="T9" fmla="*/ 159 h 159"/>
                <a:gd name="T10" fmla="*/ 207 w 207"/>
                <a:gd name="T11" fmla="*/ 134 h 159"/>
                <a:gd name="T12" fmla="*/ 89 w 207"/>
                <a:gd name="T13" fmla="*/ 52 h 159"/>
                <a:gd name="T14" fmla="*/ 92 w 207"/>
                <a:gd name="T15" fmla="*/ 36 h 159"/>
                <a:gd name="T16" fmla="*/ 69 w 207"/>
                <a:gd name="T17" fmla="*/ 6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7" h="159">
                  <a:moveTo>
                    <a:pt x="69" y="6"/>
                  </a:moveTo>
                  <a:cubicBezTo>
                    <a:pt x="38" y="2"/>
                    <a:pt x="38" y="2"/>
                    <a:pt x="38" y="2"/>
                  </a:cubicBezTo>
                  <a:cubicBezTo>
                    <a:pt x="24" y="0"/>
                    <a:pt x="11" y="10"/>
                    <a:pt x="9" y="24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100" y="84"/>
                    <a:pt x="163" y="159"/>
                  </a:cubicBezTo>
                  <a:cubicBezTo>
                    <a:pt x="207" y="134"/>
                    <a:pt x="207" y="134"/>
                    <a:pt x="207" y="134"/>
                  </a:cubicBezTo>
                  <a:cubicBezTo>
                    <a:pt x="207" y="134"/>
                    <a:pt x="169" y="73"/>
                    <a:pt x="89" y="52"/>
                  </a:cubicBezTo>
                  <a:cubicBezTo>
                    <a:pt x="92" y="36"/>
                    <a:pt x="92" y="36"/>
                    <a:pt x="92" y="36"/>
                  </a:cubicBezTo>
                  <a:cubicBezTo>
                    <a:pt x="94" y="21"/>
                    <a:pt x="84" y="8"/>
                    <a:pt x="69" y="6"/>
                  </a:cubicBezTo>
                  <a:close/>
                </a:path>
              </a:pathLst>
            </a:custGeom>
            <a:solidFill>
              <a:srgbClr val="5EAB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4" name="Freeform 27"/>
            <p:cNvSpPr/>
            <p:nvPr/>
          </p:nvSpPr>
          <p:spPr bwMode="auto">
            <a:xfrm>
              <a:off x="2008188" y="6272213"/>
              <a:ext cx="573087" cy="133350"/>
            </a:xfrm>
            <a:custGeom>
              <a:avLst/>
              <a:gdLst>
                <a:gd name="T0" fmla="*/ 17 w 562"/>
                <a:gd name="T1" fmla="*/ 62 h 132"/>
                <a:gd name="T2" fmla="*/ 536 w 562"/>
                <a:gd name="T3" fmla="*/ 131 h 132"/>
                <a:gd name="T4" fmla="*/ 557 w 562"/>
                <a:gd name="T5" fmla="*/ 115 h 132"/>
                <a:gd name="T6" fmla="*/ 560 w 562"/>
                <a:gd name="T7" fmla="*/ 91 h 132"/>
                <a:gd name="T8" fmla="*/ 544 w 562"/>
                <a:gd name="T9" fmla="*/ 70 h 132"/>
                <a:gd name="T10" fmla="*/ 26 w 562"/>
                <a:gd name="T11" fmla="*/ 1 h 132"/>
                <a:gd name="T12" fmla="*/ 4 w 562"/>
                <a:gd name="T13" fmla="*/ 17 h 132"/>
                <a:gd name="T14" fmla="*/ 1 w 562"/>
                <a:gd name="T15" fmla="*/ 41 h 132"/>
                <a:gd name="T16" fmla="*/ 17 w 562"/>
                <a:gd name="T17" fmla="*/ 6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2" h="132">
                  <a:moveTo>
                    <a:pt x="17" y="62"/>
                  </a:moveTo>
                  <a:cubicBezTo>
                    <a:pt x="536" y="131"/>
                    <a:pt x="536" y="131"/>
                    <a:pt x="536" y="131"/>
                  </a:cubicBezTo>
                  <a:cubicBezTo>
                    <a:pt x="546" y="132"/>
                    <a:pt x="556" y="125"/>
                    <a:pt x="557" y="115"/>
                  </a:cubicBezTo>
                  <a:cubicBezTo>
                    <a:pt x="560" y="91"/>
                    <a:pt x="560" y="91"/>
                    <a:pt x="560" y="91"/>
                  </a:cubicBezTo>
                  <a:cubicBezTo>
                    <a:pt x="562" y="81"/>
                    <a:pt x="555" y="71"/>
                    <a:pt x="544" y="70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15" y="0"/>
                    <a:pt x="6" y="7"/>
                    <a:pt x="4" y="17"/>
                  </a:cubicBezTo>
                  <a:cubicBezTo>
                    <a:pt x="1" y="41"/>
                    <a:pt x="1" y="41"/>
                    <a:pt x="1" y="41"/>
                  </a:cubicBezTo>
                  <a:cubicBezTo>
                    <a:pt x="0" y="51"/>
                    <a:pt x="7" y="61"/>
                    <a:pt x="17" y="62"/>
                  </a:cubicBezTo>
                  <a:close/>
                </a:path>
              </a:pathLst>
            </a:custGeom>
            <a:solidFill>
              <a:srgbClr val="7F77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5" name="Freeform 28"/>
            <p:cNvSpPr/>
            <p:nvPr/>
          </p:nvSpPr>
          <p:spPr bwMode="auto">
            <a:xfrm>
              <a:off x="3022600" y="6046788"/>
              <a:ext cx="201612" cy="173038"/>
            </a:xfrm>
            <a:custGeom>
              <a:avLst/>
              <a:gdLst>
                <a:gd name="T0" fmla="*/ 0 w 127"/>
                <a:gd name="T1" fmla="*/ 17 h 109"/>
                <a:gd name="T2" fmla="*/ 113 w 127"/>
                <a:gd name="T3" fmla="*/ 0 h 109"/>
                <a:gd name="T4" fmla="*/ 127 w 127"/>
                <a:gd name="T5" fmla="*/ 91 h 109"/>
                <a:gd name="T6" fmla="*/ 14 w 127"/>
                <a:gd name="T7" fmla="*/ 109 h 109"/>
                <a:gd name="T8" fmla="*/ 0 w 127"/>
                <a:gd name="T9" fmla="*/ 17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109">
                  <a:moveTo>
                    <a:pt x="0" y="17"/>
                  </a:moveTo>
                  <a:lnTo>
                    <a:pt x="113" y="0"/>
                  </a:lnTo>
                  <a:lnTo>
                    <a:pt x="127" y="91"/>
                  </a:lnTo>
                  <a:lnTo>
                    <a:pt x="14" y="109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FFB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6" name="Freeform 29"/>
            <p:cNvSpPr/>
            <p:nvPr/>
          </p:nvSpPr>
          <p:spPr bwMode="auto">
            <a:xfrm>
              <a:off x="2987675" y="6132513"/>
              <a:ext cx="557212" cy="269875"/>
            </a:xfrm>
            <a:custGeom>
              <a:avLst/>
              <a:gdLst>
                <a:gd name="T0" fmla="*/ 537 w 546"/>
                <a:gd name="T1" fmla="*/ 187 h 264"/>
                <a:gd name="T2" fmla="*/ 62 w 546"/>
                <a:gd name="T3" fmla="*/ 261 h 264"/>
                <a:gd name="T4" fmla="*/ 27 w 546"/>
                <a:gd name="T5" fmla="*/ 236 h 264"/>
                <a:gd name="T6" fmla="*/ 4 w 546"/>
                <a:gd name="T7" fmla="*/ 86 h 264"/>
                <a:gd name="T8" fmla="*/ 42 w 546"/>
                <a:gd name="T9" fmla="*/ 34 h 264"/>
                <a:gd name="T10" fmla="*/ 255 w 546"/>
                <a:gd name="T11" fmla="*/ 0 h 264"/>
                <a:gd name="T12" fmla="*/ 259 w 546"/>
                <a:gd name="T13" fmla="*/ 25 h 264"/>
                <a:gd name="T14" fmla="*/ 308 w 546"/>
                <a:gd name="T15" fmla="*/ 24 h 264"/>
                <a:gd name="T16" fmla="*/ 530 w 546"/>
                <a:gd name="T17" fmla="*/ 150 h 264"/>
                <a:gd name="T18" fmla="*/ 543 w 546"/>
                <a:gd name="T19" fmla="*/ 173 h 264"/>
                <a:gd name="T20" fmla="*/ 537 w 546"/>
                <a:gd name="T21" fmla="*/ 187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46" h="264">
                  <a:moveTo>
                    <a:pt x="537" y="187"/>
                  </a:moveTo>
                  <a:cubicBezTo>
                    <a:pt x="62" y="261"/>
                    <a:pt x="62" y="261"/>
                    <a:pt x="62" y="261"/>
                  </a:cubicBezTo>
                  <a:cubicBezTo>
                    <a:pt x="45" y="264"/>
                    <a:pt x="30" y="253"/>
                    <a:pt x="27" y="236"/>
                  </a:cubicBezTo>
                  <a:cubicBezTo>
                    <a:pt x="4" y="86"/>
                    <a:pt x="4" y="86"/>
                    <a:pt x="4" y="86"/>
                  </a:cubicBezTo>
                  <a:cubicBezTo>
                    <a:pt x="0" y="61"/>
                    <a:pt x="17" y="38"/>
                    <a:pt x="42" y="34"/>
                  </a:cubicBezTo>
                  <a:cubicBezTo>
                    <a:pt x="255" y="0"/>
                    <a:pt x="255" y="0"/>
                    <a:pt x="255" y="0"/>
                  </a:cubicBezTo>
                  <a:cubicBezTo>
                    <a:pt x="259" y="25"/>
                    <a:pt x="259" y="25"/>
                    <a:pt x="259" y="25"/>
                  </a:cubicBezTo>
                  <a:cubicBezTo>
                    <a:pt x="308" y="24"/>
                    <a:pt x="308" y="24"/>
                    <a:pt x="308" y="24"/>
                  </a:cubicBezTo>
                  <a:cubicBezTo>
                    <a:pt x="400" y="22"/>
                    <a:pt x="485" y="71"/>
                    <a:pt x="530" y="150"/>
                  </a:cubicBezTo>
                  <a:cubicBezTo>
                    <a:pt x="543" y="173"/>
                    <a:pt x="543" y="173"/>
                    <a:pt x="543" y="173"/>
                  </a:cubicBezTo>
                  <a:cubicBezTo>
                    <a:pt x="546" y="179"/>
                    <a:pt x="543" y="186"/>
                    <a:pt x="537" y="187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7" name="Freeform 30"/>
            <p:cNvSpPr/>
            <p:nvPr/>
          </p:nvSpPr>
          <p:spPr bwMode="auto">
            <a:xfrm>
              <a:off x="3213100" y="6096000"/>
              <a:ext cx="227012" cy="125413"/>
            </a:xfrm>
            <a:custGeom>
              <a:avLst/>
              <a:gdLst>
                <a:gd name="T0" fmla="*/ 55 w 223"/>
                <a:gd name="T1" fmla="*/ 2 h 122"/>
                <a:gd name="T2" fmla="*/ 24 w 223"/>
                <a:gd name="T3" fmla="*/ 7 h 122"/>
                <a:gd name="T4" fmla="*/ 2 w 223"/>
                <a:gd name="T5" fmla="*/ 37 h 122"/>
                <a:gd name="T6" fmla="*/ 13 w 223"/>
                <a:gd name="T7" fmla="*/ 104 h 122"/>
                <a:gd name="T8" fmla="*/ 188 w 223"/>
                <a:gd name="T9" fmla="*/ 122 h 122"/>
                <a:gd name="T10" fmla="*/ 223 w 223"/>
                <a:gd name="T11" fmla="*/ 86 h 122"/>
                <a:gd name="T12" fmla="*/ 86 w 223"/>
                <a:gd name="T13" fmla="*/ 41 h 122"/>
                <a:gd name="T14" fmla="*/ 84 w 223"/>
                <a:gd name="T15" fmla="*/ 25 h 122"/>
                <a:gd name="T16" fmla="*/ 55 w 223"/>
                <a:gd name="T17" fmla="*/ 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3" h="122">
                  <a:moveTo>
                    <a:pt x="55" y="2"/>
                  </a:moveTo>
                  <a:cubicBezTo>
                    <a:pt x="24" y="7"/>
                    <a:pt x="24" y="7"/>
                    <a:pt x="24" y="7"/>
                  </a:cubicBezTo>
                  <a:cubicBezTo>
                    <a:pt x="10" y="9"/>
                    <a:pt x="0" y="22"/>
                    <a:pt x="2" y="37"/>
                  </a:cubicBezTo>
                  <a:cubicBezTo>
                    <a:pt x="13" y="104"/>
                    <a:pt x="13" y="104"/>
                    <a:pt x="13" y="104"/>
                  </a:cubicBezTo>
                  <a:cubicBezTo>
                    <a:pt x="13" y="104"/>
                    <a:pt x="106" y="69"/>
                    <a:pt x="188" y="122"/>
                  </a:cubicBezTo>
                  <a:cubicBezTo>
                    <a:pt x="223" y="86"/>
                    <a:pt x="223" y="86"/>
                    <a:pt x="223" y="86"/>
                  </a:cubicBezTo>
                  <a:cubicBezTo>
                    <a:pt x="223" y="86"/>
                    <a:pt x="170" y="38"/>
                    <a:pt x="86" y="41"/>
                  </a:cubicBezTo>
                  <a:cubicBezTo>
                    <a:pt x="84" y="25"/>
                    <a:pt x="84" y="25"/>
                    <a:pt x="84" y="25"/>
                  </a:cubicBezTo>
                  <a:cubicBezTo>
                    <a:pt x="83" y="10"/>
                    <a:pt x="69" y="0"/>
                    <a:pt x="55" y="2"/>
                  </a:cubicBezTo>
                  <a:close/>
                </a:path>
              </a:pathLst>
            </a:custGeom>
            <a:solidFill>
              <a:srgbClr val="5EAB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8" name="Freeform 31"/>
            <p:cNvSpPr/>
            <p:nvPr/>
          </p:nvSpPr>
          <p:spPr bwMode="auto">
            <a:xfrm>
              <a:off x="3005138" y="6283325"/>
              <a:ext cx="571500" cy="149225"/>
            </a:xfrm>
            <a:custGeom>
              <a:avLst/>
              <a:gdLst>
                <a:gd name="T0" fmla="*/ 27 w 561"/>
                <a:gd name="T1" fmla="*/ 144 h 146"/>
                <a:gd name="T2" fmla="*/ 544 w 561"/>
                <a:gd name="T3" fmla="*/ 63 h 146"/>
                <a:gd name="T4" fmla="*/ 559 w 561"/>
                <a:gd name="T5" fmla="*/ 41 h 146"/>
                <a:gd name="T6" fmla="*/ 556 w 561"/>
                <a:gd name="T7" fmla="*/ 18 h 146"/>
                <a:gd name="T8" fmla="*/ 534 w 561"/>
                <a:gd name="T9" fmla="*/ 2 h 146"/>
                <a:gd name="T10" fmla="*/ 17 w 561"/>
                <a:gd name="T11" fmla="*/ 83 h 146"/>
                <a:gd name="T12" fmla="*/ 1 w 561"/>
                <a:gd name="T13" fmla="*/ 105 h 146"/>
                <a:gd name="T14" fmla="*/ 5 w 561"/>
                <a:gd name="T15" fmla="*/ 128 h 146"/>
                <a:gd name="T16" fmla="*/ 27 w 561"/>
                <a:gd name="T17" fmla="*/ 144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1" h="146">
                  <a:moveTo>
                    <a:pt x="27" y="144"/>
                  </a:moveTo>
                  <a:cubicBezTo>
                    <a:pt x="544" y="63"/>
                    <a:pt x="544" y="63"/>
                    <a:pt x="544" y="63"/>
                  </a:cubicBezTo>
                  <a:cubicBezTo>
                    <a:pt x="554" y="61"/>
                    <a:pt x="561" y="51"/>
                    <a:pt x="559" y="41"/>
                  </a:cubicBezTo>
                  <a:cubicBezTo>
                    <a:pt x="556" y="18"/>
                    <a:pt x="556" y="18"/>
                    <a:pt x="556" y="18"/>
                  </a:cubicBezTo>
                  <a:cubicBezTo>
                    <a:pt x="554" y="7"/>
                    <a:pt x="544" y="0"/>
                    <a:pt x="534" y="2"/>
                  </a:cubicBezTo>
                  <a:cubicBezTo>
                    <a:pt x="17" y="83"/>
                    <a:pt x="17" y="83"/>
                    <a:pt x="17" y="83"/>
                  </a:cubicBezTo>
                  <a:cubicBezTo>
                    <a:pt x="7" y="85"/>
                    <a:pt x="0" y="95"/>
                    <a:pt x="1" y="105"/>
                  </a:cubicBezTo>
                  <a:cubicBezTo>
                    <a:pt x="5" y="128"/>
                    <a:pt x="5" y="128"/>
                    <a:pt x="5" y="128"/>
                  </a:cubicBezTo>
                  <a:cubicBezTo>
                    <a:pt x="7" y="139"/>
                    <a:pt x="16" y="146"/>
                    <a:pt x="27" y="144"/>
                  </a:cubicBezTo>
                  <a:close/>
                </a:path>
              </a:pathLst>
            </a:custGeom>
            <a:solidFill>
              <a:srgbClr val="7F77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9" name="Freeform 32"/>
            <p:cNvSpPr/>
            <p:nvPr/>
          </p:nvSpPr>
          <p:spPr bwMode="auto">
            <a:xfrm>
              <a:off x="2774950" y="4875213"/>
              <a:ext cx="474662" cy="1219200"/>
            </a:xfrm>
            <a:custGeom>
              <a:avLst/>
              <a:gdLst>
                <a:gd name="T0" fmla="*/ 124 w 299"/>
                <a:gd name="T1" fmla="*/ 768 h 768"/>
                <a:gd name="T2" fmla="*/ 299 w 299"/>
                <a:gd name="T3" fmla="*/ 739 h 768"/>
                <a:gd name="T4" fmla="*/ 175 w 299"/>
                <a:gd name="T5" fmla="*/ 0 h 768"/>
                <a:gd name="T6" fmla="*/ 0 w 299"/>
                <a:gd name="T7" fmla="*/ 30 h 768"/>
                <a:gd name="T8" fmla="*/ 124 w 299"/>
                <a:gd name="T9" fmla="*/ 768 h 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9" h="768">
                  <a:moveTo>
                    <a:pt x="124" y="768"/>
                  </a:moveTo>
                  <a:lnTo>
                    <a:pt x="299" y="739"/>
                  </a:lnTo>
                  <a:lnTo>
                    <a:pt x="175" y="0"/>
                  </a:lnTo>
                  <a:lnTo>
                    <a:pt x="0" y="30"/>
                  </a:lnTo>
                  <a:lnTo>
                    <a:pt x="124" y="768"/>
                  </a:lnTo>
                  <a:close/>
                </a:path>
              </a:pathLst>
            </a:custGeom>
            <a:solidFill>
              <a:srgbClr val="2D33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0" name="Freeform 33"/>
            <p:cNvSpPr/>
            <p:nvPr/>
          </p:nvSpPr>
          <p:spPr bwMode="auto">
            <a:xfrm>
              <a:off x="2070100" y="4803775"/>
              <a:ext cx="487362" cy="1238250"/>
            </a:xfrm>
            <a:custGeom>
              <a:avLst/>
              <a:gdLst>
                <a:gd name="T0" fmla="*/ 174 w 307"/>
                <a:gd name="T1" fmla="*/ 780 h 780"/>
                <a:gd name="T2" fmla="*/ 307 w 307"/>
                <a:gd name="T3" fmla="*/ 31 h 780"/>
                <a:gd name="T4" fmla="*/ 133 w 307"/>
                <a:gd name="T5" fmla="*/ 0 h 780"/>
                <a:gd name="T6" fmla="*/ 0 w 307"/>
                <a:gd name="T7" fmla="*/ 749 h 780"/>
                <a:gd name="T8" fmla="*/ 174 w 307"/>
                <a:gd name="T9" fmla="*/ 780 h 7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7" h="780">
                  <a:moveTo>
                    <a:pt x="174" y="780"/>
                  </a:moveTo>
                  <a:lnTo>
                    <a:pt x="307" y="31"/>
                  </a:lnTo>
                  <a:lnTo>
                    <a:pt x="133" y="0"/>
                  </a:lnTo>
                  <a:lnTo>
                    <a:pt x="0" y="749"/>
                  </a:lnTo>
                  <a:lnTo>
                    <a:pt x="174" y="780"/>
                  </a:lnTo>
                  <a:close/>
                </a:path>
              </a:pathLst>
            </a:custGeom>
            <a:solidFill>
              <a:srgbClr val="2D33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1" name="Freeform 34"/>
            <p:cNvSpPr/>
            <p:nvPr/>
          </p:nvSpPr>
          <p:spPr bwMode="auto">
            <a:xfrm>
              <a:off x="2070100" y="4591050"/>
              <a:ext cx="638175" cy="1450975"/>
            </a:xfrm>
            <a:custGeom>
              <a:avLst/>
              <a:gdLst>
                <a:gd name="T0" fmla="*/ 201 w 627"/>
                <a:gd name="T1" fmla="*/ 181 h 1425"/>
                <a:gd name="T2" fmla="*/ 201 w 627"/>
                <a:gd name="T3" fmla="*/ 128 h 1425"/>
                <a:gd name="T4" fmla="*/ 330 w 627"/>
                <a:gd name="T5" fmla="*/ 0 h 1425"/>
                <a:gd name="T6" fmla="*/ 627 w 627"/>
                <a:gd name="T7" fmla="*/ 0 h 1425"/>
                <a:gd name="T8" fmla="*/ 627 w 627"/>
                <a:gd name="T9" fmla="*/ 569 h 1425"/>
                <a:gd name="T10" fmla="*/ 591 w 627"/>
                <a:gd name="T11" fmla="*/ 571 h 1425"/>
                <a:gd name="T12" fmla="*/ 430 w 627"/>
                <a:gd name="T13" fmla="*/ 536 h 1425"/>
                <a:gd name="T14" fmla="*/ 272 w 627"/>
                <a:gd name="T15" fmla="*/ 1425 h 1425"/>
                <a:gd name="T16" fmla="*/ 0 w 627"/>
                <a:gd name="T17" fmla="*/ 1377 h 1425"/>
                <a:gd name="T18" fmla="*/ 204 w 627"/>
                <a:gd name="T19" fmla="*/ 226 h 1425"/>
                <a:gd name="T20" fmla="*/ 201 w 627"/>
                <a:gd name="T21" fmla="*/ 181 h 1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27" h="1425">
                  <a:moveTo>
                    <a:pt x="201" y="181"/>
                  </a:moveTo>
                  <a:cubicBezTo>
                    <a:pt x="201" y="128"/>
                    <a:pt x="201" y="128"/>
                    <a:pt x="201" y="128"/>
                  </a:cubicBezTo>
                  <a:cubicBezTo>
                    <a:pt x="201" y="57"/>
                    <a:pt x="259" y="0"/>
                    <a:pt x="330" y="0"/>
                  </a:cubicBezTo>
                  <a:cubicBezTo>
                    <a:pt x="627" y="0"/>
                    <a:pt x="627" y="0"/>
                    <a:pt x="627" y="0"/>
                  </a:cubicBezTo>
                  <a:cubicBezTo>
                    <a:pt x="627" y="569"/>
                    <a:pt x="627" y="569"/>
                    <a:pt x="627" y="569"/>
                  </a:cubicBezTo>
                  <a:cubicBezTo>
                    <a:pt x="615" y="570"/>
                    <a:pt x="603" y="571"/>
                    <a:pt x="591" y="571"/>
                  </a:cubicBezTo>
                  <a:cubicBezTo>
                    <a:pt x="534" y="571"/>
                    <a:pt x="479" y="558"/>
                    <a:pt x="430" y="536"/>
                  </a:cubicBezTo>
                  <a:cubicBezTo>
                    <a:pt x="272" y="1425"/>
                    <a:pt x="272" y="1425"/>
                    <a:pt x="272" y="1425"/>
                  </a:cubicBezTo>
                  <a:cubicBezTo>
                    <a:pt x="0" y="1377"/>
                    <a:pt x="0" y="1377"/>
                    <a:pt x="0" y="1377"/>
                  </a:cubicBezTo>
                  <a:cubicBezTo>
                    <a:pt x="204" y="226"/>
                    <a:pt x="204" y="226"/>
                    <a:pt x="204" y="226"/>
                  </a:cubicBezTo>
                  <a:cubicBezTo>
                    <a:pt x="202" y="211"/>
                    <a:pt x="201" y="196"/>
                    <a:pt x="201" y="181"/>
                  </a:cubicBezTo>
                  <a:close/>
                </a:path>
              </a:pathLst>
            </a:custGeom>
            <a:solidFill>
              <a:srgbClr val="2226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2" name="Freeform 35"/>
            <p:cNvSpPr/>
            <p:nvPr/>
          </p:nvSpPr>
          <p:spPr bwMode="auto">
            <a:xfrm>
              <a:off x="2070100" y="4591050"/>
              <a:ext cx="358775" cy="1404938"/>
            </a:xfrm>
            <a:custGeom>
              <a:avLst/>
              <a:gdLst>
                <a:gd name="T0" fmla="*/ 204 w 352"/>
                <a:gd name="T1" fmla="*/ 226 h 1381"/>
                <a:gd name="T2" fmla="*/ 201 w 352"/>
                <a:gd name="T3" fmla="*/ 181 h 1381"/>
                <a:gd name="T4" fmla="*/ 201 w 352"/>
                <a:gd name="T5" fmla="*/ 128 h 1381"/>
                <a:gd name="T6" fmla="*/ 330 w 352"/>
                <a:gd name="T7" fmla="*/ 0 h 1381"/>
                <a:gd name="T8" fmla="*/ 352 w 352"/>
                <a:gd name="T9" fmla="*/ 0 h 1381"/>
                <a:gd name="T10" fmla="*/ 223 w 352"/>
                <a:gd name="T11" fmla="*/ 128 h 1381"/>
                <a:gd name="T12" fmla="*/ 223 w 352"/>
                <a:gd name="T13" fmla="*/ 181 h 1381"/>
                <a:gd name="T14" fmla="*/ 226 w 352"/>
                <a:gd name="T15" fmla="*/ 226 h 1381"/>
                <a:gd name="T16" fmla="*/ 21 w 352"/>
                <a:gd name="T17" fmla="*/ 1381 h 1381"/>
                <a:gd name="T18" fmla="*/ 0 w 352"/>
                <a:gd name="T19" fmla="*/ 1377 h 1381"/>
                <a:gd name="T20" fmla="*/ 204 w 352"/>
                <a:gd name="T21" fmla="*/ 226 h 1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52" h="1381">
                  <a:moveTo>
                    <a:pt x="204" y="226"/>
                  </a:moveTo>
                  <a:cubicBezTo>
                    <a:pt x="202" y="211"/>
                    <a:pt x="201" y="196"/>
                    <a:pt x="201" y="181"/>
                  </a:cubicBezTo>
                  <a:cubicBezTo>
                    <a:pt x="201" y="128"/>
                    <a:pt x="201" y="128"/>
                    <a:pt x="201" y="128"/>
                  </a:cubicBezTo>
                  <a:cubicBezTo>
                    <a:pt x="201" y="57"/>
                    <a:pt x="259" y="0"/>
                    <a:pt x="330" y="0"/>
                  </a:cubicBezTo>
                  <a:cubicBezTo>
                    <a:pt x="352" y="0"/>
                    <a:pt x="352" y="0"/>
                    <a:pt x="352" y="0"/>
                  </a:cubicBezTo>
                  <a:cubicBezTo>
                    <a:pt x="281" y="0"/>
                    <a:pt x="223" y="57"/>
                    <a:pt x="223" y="128"/>
                  </a:cubicBezTo>
                  <a:cubicBezTo>
                    <a:pt x="223" y="181"/>
                    <a:pt x="223" y="181"/>
                    <a:pt x="223" y="181"/>
                  </a:cubicBezTo>
                  <a:cubicBezTo>
                    <a:pt x="223" y="196"/>
                    <a:pt x="224" y="211"/>
                    <a:pt x="226" y="226"/>
                  </a:cubicBezTo>
                  <a:cubicBezTo>
                    <a:pt x="21" y="1381"/>
                    <a:pt x="21" y="1381"/>
                    <a:pt x="21" y="1381"/>
                  </a:cubicBezTo>
                  <a:cubicBezTo>
                    <a:pt x="0" y="1377"/>
                    <a:pt x="0" y="1377"/>
                    <a:pt x="0" y="1377"/>
                  </a:cubicBezTo>
                  <a:lnTo>
                    <a:pt x="204" y="226"/>
                  </a:lnTo>
                  <a:close/>
                </a:path>
              </a:pathLst>
            </a:custGeom>
            <a:solidFill>
              <a:srgbClr val="2D33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3" name="Freeform 36"/>
            <p:cNvSpPr/>
            <p:nvPr/>
          </p:nvSpPr>
          <p:spPr bwMode="auto">
            <a:xfrm>
              <a:off x="2452688" y="3000375"/>
              <a:ext cx="700087" cy="936625"/>
            </a:xfrm>
            <a:custGeom>
              <a:avLst/>
              <a:gdLst>
                <a:gd name="T0" fmla="*/ 0 w 688"/>
                <a:gd name="T1" fmla="*/ 920 h 920"/>
                <a:gd name="T2" fmla="*/ 371 w 688"/>
                <a:gd name="T3" fmla="*/ 920 h 920"/>
                <a:gd name="T4" fmla="*/ 688 w 688"/>
                <a:gd name="T5" fmla="*/ 602 h 920"/>
                <a:gd name="T6" fmla="*/ 688 w 688"/>
                <a:gd name="T7" fmla="*/ 0 h 920"/>
                <a:gd name="T8" fmla="*/ 0 w 688"/>
                <a:gd name="T9" fmla="*/ 0 h 920"/>
                <a:gd name="T10" fmla="*/ 0 w 688"/>
                <a:gd name="T11" fmla="*/ 920 h 9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88" h="920">
                  <a:moveTo>
                    <a:pt x="0" y="920"/>
                  </a:moveTo>
                  <a:cubicBezTo>
                    <a:pt x="371" y="920"/>
                    <a:pt x="371" y="920"/>
                    <a:pt x="371" y="920"/>
                  </a:cubicBezTo>
                  <a:cubicBezTo>
                    <a:pt x="546" y="920"/>
                    <a:pt x="688" y="778"/>
                    <a:pt x="688" y="602"/>
                  </a:cubicBezTo>
                  <a:cubicBezTo>
                    <a:pt x="688" y="0"/>
                    <a:pt x="688" y="0"/>
                    <a:pt x="688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920"/>
                  </a:lnTo>
                  <a:close/>
                </a:path>
              </a:pathLst>
            </a:custGeom>
            <a:solidFill>
              <a:srgbClr val="FFC4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4" name="Freeform 37"/>
            <p:cNvSpPr/>
            <p:nvPr/>
          </p:nvSpPr>
          <p:spPr bwMode="auto">
            <a:xfrm>
              <a:off x="2206625" y="3306763"/>
              <a:ext cx="204787" cy="314325"/>
            </a:xfrm>
            <a:custGeom>
              <a:avLst/>
              <a:gdLst>
                <a:gd name="T0" fmla="*/ 177 w 202"/>
                <a:gd name="T1" fmla="*/ 0 h 308"/>
                <a:gd name="T2" fmla="*/ 75 w 202"/>
                <a:gd name="T3" fmla="*/ 0 h 308"/>
                <a:gd name="T4" fmla="*/ 13 w 202"/>
                <a:gd name="T5" fmla="*/ 85 h 308"/>
                <a:gd name="T6" fmla="*/ 30 w 202"/>
                <a:gd name="T7" fmla="*/ 138 h 308"/>
                <a:gd name="T8" fmla="*/ 180 w 202"/>
                <a:gd name="T9" fmla="*/ 299 h 308"/>
                <a:gd name="T10" fmla="*/ 202 w 202"/>
                <a:gd name="T11" fmla="*/ 308 h 308"/>
                <a:gd name="T12" fmla="*/ 177 w 202"/>
                <a:gd name="T13" fmla="*/ 0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2" h="308">
                  <a:moveTo>
                    <a:pt x="177" y="0"/>
                  </a:moveTo>
                  <a:cubicBezTo>
                    <a:pt x="75" y="0"/>
                    <a:pt x="75" y="0"/>
                    <a:pt x="75" y="0"/>
                  </a:cubicBezTo>
                  <a:cubicBezTo>
                    <a:pt x="31" y="0"/>
                    <a:pt x="0" y="43"/>
                    <a:pt x="13" y="85"/>
                  </a:cubicBezTo>
                  <a:cubicBezTo>
                    <a:pt x="30" y="138"/>
                    <a:pt x="30" y="138"/>
                    <a:pt x="30" y="138"/>
                  </a:cubicBezTo>
                  <a:cubicBezTo>
                    <a:pt x="54" y="211"/>
                    <a:pt x="109" y="270"/>
                    <a:pt x="180" y="299"/>
                  </a:cubicBezTo>
                  <a:cubicBezTo>
                    <a:pt x="202" y="308"/>
                    <a:pt x="202" y="308"/>
                    <a:pt x="202" y="308"/>
                  </a:cubicBezTo>
                  <a:lnTo>
                    <a:pt x="177" y="0"/>
                  </a:lnTo>
                  <a:close/>
                </a:path>
              </a:pathLst>
            </a:custGeom>
            <a:solidFill>
              <a:srgbClr val="FFC4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5" name="Freeform 38"/>
            <p:cNvSpPr/>
            <p:nvPr/>
          </p:nvSpPr>
          <p:spPr bwMode="auto">
            <a:xfrm>
              <a:off x="2278063" y="2592388"/>
              <a:ext cx="1116012" cy="1344613"/>
            </a:xfrm>
            <a:custGeom>
              <a:avLst/>
              <a:gdLst>
                <a:gd name="T0" fmla="*/ 172 w 1096"/>
                <a:gd name="T1" fmla="*/ 1321 h 1321"/>
                <a:gd name="T2" fmla="*/ 172 w 1096"/>
                <a:gd name="T3" fmla="*/ 688 h 1321"/>
                <a:gd name="T4" fmla="*/ 860 w 1096"/>
                <a:gd name="T5" fmla="*/ 401 h 1321"/>
                <a:gd name="T6" fmla="*/ 1012 w 1096"/>
                <a:gd name="T7" fmla="*/ 327 h 1321"/>
                <a:gd name="T8" fmla="*/ 991 w 1096"/>
                <a:gd name="T9" fmla="*/ 139 h 1321"/>
                <a:gd name="T10" fmla="*/ 506 w 1096"/>
                <a:gd name="T11" fmla="*/ 24 h 1321"/>
                <a:gd name="T12" fmla="*/ 257 w 1096"/>
                <a:gd name="T13" fmla="*/ 157 h 1321"/>
                <a:gd name="T14" fmla="*/ 172 w 1096"/>
                <a:gd name="T15" fmla="*/ 381 h 1321"/>
                <a:gd name="T16" fmla="*/ 21 w 1096"/>
                <a:gd name="T17" fmla="*/ 627 h 1321"/>
                <a:gd name="T18" fmla="*/ 33 w 1096"/>
                <a:gd name="T19" fmla="*/ 688 h 1321"/>
                <a:gd name="T20" fmla="*/ 172 w 1096"/>
                <a:gd name="T21" fmla="*/ 1321 h 1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96" h="1321">
                  <a:moveTo>
                    <a:pt x="172" y="1321"/>
                  </a:moveTo>
                  <a:cubicBezTo>
                    <a:pt x="172" y="688"/>
                    <a:pt x="172" y="688"/>
                    <a:pt x="172" y="688"/>
                  </a:cubicBezTo>
                  <a:cubicBezTo>
                    <a:pt x="860" y="401"/>
                    <a:pt x="860" y="401"/>
                    <a:pt x="860" y="401"/>
                  </a:cubicBezTo>
                  <a:cubicBezTo>
                    <a:pt x="1012" y="327"/>
                    <a:pt x="1012" y="327"/>
                    <a:pt x="1012" y="327"/>
                  </a:cubicBezTo>
                  <a:cubicBezTo>
                    <a:pt x="1096" y="286"/>
                    <a:pt x="1083" y="161"/>
                    <a:pt x="991" y="139"/>
                  </a:cubicBezTo>
                  <a:cubicBezTo>
                    <a:pt x="506" y="24"/>
                    <a:pt x="506" y="24"/>
                    <a:pt x="506" y="24"/>
                  </a:cubicBezTo>
                  <a:cubicBezTo>
                    <a:pt x="401" y="0"/>
                    <a:pt x="295" y="56"/>
                    <a:pt x="257" y="157"/>
                  </a:cubicBezTo>
                  <a:cubicBezTo>
                    <a:pt x="172" y="381"/>
                    <a:pt x="172" y="381"/>
                    <a:pt x="172" y="381"/>
                  </a:cubicBezTo>
                  <a:cubicBezTo>
                    <a:pt x="66" y="411"/>
                    <a:pt x="0" y="518"/>
                    <a:pt x="21" y="627"/>
                  </a:cubicBezTo>
                  <a:cubicBezTo>
                    <a:pt x="33" y="688"/>
                    <a:pt x="33" y="688"/>
                    <a:pt x="33" y="688"/>
                  </a:cubicBezTo>
                  <a:lnTo>
                    <a:pt x="172" y="1321"/>
                  </a:lnTo>
                  <a:close/>
                </a:path>
              </a:pathLst>
            </a:custGeom>
            <a:solidFill>
              <a:srgbClr val="4C31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6" name="Oval 39"/>
            <p:cNvSpPr>
              <a:spLocks noChangeArrowheads="1"/>
            </p:cNvSpPr>
            <p:nvPr/>
          </p:nvSpPr>
          <p:spPr bwMode="auto">
            <a:xfrm>
              <a:off x="2898775" y="3246438"/>
              <a:ext cx="190500" cy="255588"/>
            </a:xfrm>
            <a:prstGeom prst="ellipse">
              <a:avLst/>
            </a:prstGeom>
            <a:solidFill>
              <a:srgbClr val="4C31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7" name="Oval 40"/>
            <p:cNvSpPr>
              <a:spLocks noChangeArrowheads="1"/>
            </p:cNvSpPr>
            <p:nvPr/>
          </p:nvSpPr>
          <p:spPr bwMode="auto">
            <a:xfrm>
              <a:off x="2613025" y="3246438"/>
              <a:ext cx="190500" cy="255588"/>
            </a:xfrm>
            <a:prstGeom prst="ellipse">
              <a:avLst/>
            </a:prstGeom>
            <a:solidFill>
              <a:srgbClr val="4C31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8" name="Freeform 41"/>
            <p:cNvSpPr/>
            <p:nvPr/>
          </p:nvSpPr>
          <p:spPr bwMode="auto">
            <a:xfrm>
              <a:off x="2787650" y="3433763"/>
              <a:ext cx="214312" cy="239713"/>
            </a:xfrm>
            <a:custGeom>
              <a:avLst/>
              <a:gdLst>
                <a:gd name="T0" fmla="*/ 109 w 211"/>
                <a:gd name="T1" fmla="*/ 0 h 235"/>
                <a:gd name="T2" fmla="*/ 189 w 211"/>
                <a:gd name="T3" fmla="*/ 147 h 235"/>
                <a:gd name="T4" fmla="*/ 137 w 211"/>
                <a:gd name="T5" fmla="*/ 235 h 235"/>
                <a:gd name="T6" fmla="*/ 0 w 211"/>
                <a:gd name="T7" fmla="*/ 235 h 235"/>
                <a:gd name="T8" fmla="*/ 109 w 211"/>
                <a:gd name="T9" fmla="*/ 0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1" h="235">
                  <a:moveTo>
                    <a:pt x="109" y="0"/>
                  </a:moveTo>
                  <a:cubicBezTo>
                    <a:pt x="189" y="147"/>
                    <a:pt x="189" y="147"/>
                    <a:pt x="189" y="147"/>
                  </a:cubicBezTo>
                  <a:cubicBezTo>
                    <a:pt x="211" y="187"/>
                    <a:pt x="182" y="235"/>
                    <a:pt x="137" y="235"/>
                  </a:cubicBezTo>
                  <a:cubicBezTo>
                    <a:pt x="0" y="235"/>
                    <a:pt x="0" y="235"/>
                    <a:pt x="0" y="235"/>
                  </a:cubicBezTo>
                  <a:lnTo>
                    <a:pt x="109" y="0"/>
                  </a:lnTo>
                  <a:close/>
                </a:path>
              </a:pathLst>
            </a:custGeom>
            <a:solidFill>
              <a:srgbClr val="F08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9" name="Freeform 42"/>
            <p:cNvSpPr/>
            <p:nvPr/>
          </p:nvSpPr>
          <p:spPr bwMode="auto">
            <a:xfrm>
              <a:off x="2922588" y="3152775"/>
              <a:ext cx="187325" cy="65088"/>
            </a:xfrm>
            <a:custGeom>
              <a:avLst/>
              <a:gdLst>
                <a:gd name="T0" fmla="*/ 21 w 185"/>
                <a:gd name="T1" fmla="*/ 63 h 63"/>
                <a:gd name="T2" fmla="*/ 24 w 185"/>
                <a:gd name="T3" fmla="*/ 63 h 63"/>
                <a:gd name="T4" fmla="*/ 167 w 185"/>
                <a:gd name="T5" fmla="*/ 41 h 63"/>
                <a:gd name="T6" fmla="*/ 184 w 185"/>
                <a:gd name="T7" fmla="*/ 18 h 63"/>
                <a:gd name="T8" fmla="*/ 161 w 185"/>
                <a:gd name="T9" fmla="*/ 2 h 63"/>
                <a:gd name="T10" fmla="*/ 18 w 185"/>
                <a:gd name="T11" fmla="*/ 24 h 63"/>
                <a:gd name="T12" fmla="*/ 1 w 185"/>
                <a:gd name="T13" fmla="*/ 46 h 63"/>
                <a:gd name="T14" fmla="*/ 21 w 185"/>
                <a:gd name="T15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5" h="63">
                  <a:moveTo>
                    <a:pt x="21" y="63"/>
                  </a:moveTo>
                  <a:cubicBezTo>
                    <a:pt x="22" y="63"/>
                    <a:pt x="23" y="63"/>
                    <a:pt x="24" y="63"/>
                  </a:cubicBezTo>
                  <a:cubicBezTo>
                    <a:pt x="167" y="41"/>
                    <a:pt x="167" y="41"/>
                    <a:pt x="167" y="41"/>
                  </a:cubicBezTo>
                  <a:cubicBezTo>
                    <a:pt x="178" y="39"/>
                    <a:pt x="185" y="29"/>
                    <a:pt x="184" y="18"/>
                  </a:cubicBezTo>
                  <a:cubicBezTo>
                    <a:pt x="182" y="8"/>
                    <a:pt x="172" y="0"/>
                    <a:pt x="161" y="2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7" y="25"/>
                    <a:pt x="0" y="35"/>
                    <a:pt x="1" y="46"/>
                  </a:cubicBezTo>
                  <a:cubicBezTo>
                    <a:pt x="3" y="56"/>
                    <a:pt x="11" y="63"/>
                    <a:pt x="21" y="63"/>
                  </a:cubicBezTo>
                  <a:close/>
                </a:path>
              </a:pathLst>
            </a:custGeom>
            <a:solidFill>
              <a:srgbClr val="4C31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0" name="Freeform 43"/>
            <p:cNvSpPr/>
            <p:nvPr/>
          </p:nvSpPr>
          <p:spPr bwMode="auto">
            <a:xfrm>
              <a:off x="2613025" y="3152775"/>
              <a:ext cx="188912" cy="65088"/>
            </a:xfrm>
            <a:custGeom>
              <a:avLst/>
              <a:gdLst>
                <a:gd name="T0" fmla="*/ 164 w 185"/>
                <a:gd name="T1" fmla="*/ 63 h 63"/>
                <a:gd name="T2" fmla="*/ 161 w 185"/>
                <a:gd name="T3" fmla="*/ 63 h 63"/>
                <a:gd name="T4" fmla="*/ 18 w 185"/>
                <a:gd name="T5" fmla="*/ 41 h 63"/>
                <a:gd name="T6" fmla="*/ 1 w 185"/>
                <a:gd name="T7" fmla="*/ 18 h 63"/>
                <a:gd name="T8" fmla="*/ 24 w 185"/>
                <a:gd name="T9" fmla="*/ 2 h 63"/>
                <a:gd name="T10" fmla="*/ 167 w 185"/>
                <a:gd name="T11" fmla="*/ 24 h 63"/>
                <a:gd name="T12" fmla="*/ 184 w 185"/>
                <a:gd name="T13" fmla="*/ 46 h 63"/>
                <a:gd name="T14" fmla="*/ 164 w 185"/>
                <a:gd name="T15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5" h="63">
                  <a:moveTo>
                    <a:pt x="164" y="63"/>
                  </a:moveTo>
                  <a:cubicBezTo>
                    <a:pt x="163" y="63"/>
                    <a:pt x="162" y="63"/>
                    <a:pt x="161" y="63"/>
                  </a:cubicBezTo>
                  <a:cubicBezTo>
                    <a:pt x="18" y="41"/>
                    <a:pt x="18" y="41"/>
                    <a:pt x="18" y="41"/>
                  </a:cubicBezTo>
                  <a:cubicBezTo>
                    <a:pt x="7" y="39"/>
                    <a:pt x="0" y="29"/>
                    <a:pt x="1" y="18"/>
                  </a:cubicBezTo>
                  <a:cubicBezTo>
                    <a:pt x="3" y="8"/>
                    <a:pt x="13" y="0"/>
                    <a:pt x="24" y="2"/>
                  </a:cubicBezTo>
                  <a:cubicBezTo>
                    <a:pt x="167" y="24"/>
                    <a:pt x="167" y="24"/>
                    <a:pt x="167" y="24"/>
                  </a:cubicBezTo>
                  <a:cubicBezTo>
                    <a:pt x="178" y="25"/>
                    <a:pt x="185" y="35"/>
                    <a:pt x="184" y="46"/>
                  </a:cubicBezTo>
                  <a:cubicBezTo>
                    <a:pt x="182" y="56"/>
                    <a:pt x="174" y="63"/>
                    <a:pt x="164" y="63"/>
                  </a:cubicBezTo>
                  <a:close/>
                </a:path>
              </a:pathLst>
            </a:custGeom>
            <a:solidFill>
              <a:srgbClr val="4C31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1" name="Freeform 44"/>
            <p:cNvSpPr/>
            <p:nvPr/>
          </p:nvSpPr>
          <p:spPr bwMode="auto">
            <a:xfrm>
              <a:off x="2708275" y="3706813"/>
              <a:ext cx="287337" cy="127000"/>
            </a:xfrm>
            <a:custGeom>
              <a:avLst/>
              <a:gdLst>
                <a:gd name="T0" fmla="*/ 281 w 282"/>
                <a:gd name="T1" fmla="*/ 0 h 126"/>
                <a:gd name="T2" fmla="*/ 0 w 282"/>
                <a:gd name="T3" fmla="*/ 0 h 126"/>
                <a:gd name="T4" fmla="*/ 156 w 282"/>
                <a:gd name="T5" fmla="*/ 126 h 126"/>
                <a:gd name="T6" fmla="*/ 281 w 282"/>
                <a:gd name="T7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2" h="126">
                  <a:moveTo>
                    <a:pt x="28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30" y="126"/>
                    <a:pt x="156" y="126"/>
                  </a:cubicBezTo>
                  <a:cubicBezTo>
                    <a:pt x="282" y="126"/>
                    <a:pt x="281" y="0"/>
                    <a:pt x="281" y="0"/>
                  </a:cubicBezTo>
                  <a:close/>
                </a:path>
              </a:pathLst>
            </a:custGeom>
            <a:solidFill>
              <a:srgbClr val="7266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2" name="Freeform 45"/>
            <p:cNvSpPr/>
            <p:nvPr/>
          </p:nvSpPr>
          <p:spPr bwMode="auto">
            <a:xfrm>
              <a:off x="2274888" y="3963988"/>
              <a:ext cx="795337" cy="1025525"/>
            </a:xfrm>
            <a:custGeom>
              <a:avLst/>
              <a:gdLst>
                <a:gd name="T0" fmla="*/ 297 w 781"/>
                <a:gd name="T1" fmla="*/ 1007 h 1007"/>
                <a:gd name="T2" fmla="*/ 483 w 781"/>
                <a:gd name="T3" fmla="*/ 1007 h 1007"/>
                <a:gd name="T4" fmla="*/ 781 w 781"/>
                <a:gd name="T5" fmla="*/ 710 h 1007"/>
                <a:gd name="T6" fmla="*/ 781 w 781"/>
                <a:gd name="T7" fmla="*/ 0 h 1007"/>
                <a:gd name="T8" fmla="*/ 0 w 781"/>
                <a:gd name="T9" fmla="*/ 0 h 1007"/>
                <a:gd name="T10" fmla="*/ 0 w 781"/>
                <a:gd name="T11" fmla="*/ 710 h 1007"/>
                <a:gd name="T12" fmla="*/ 297 w 781"/>
                <a:gd name="T13" fmla="*/ 1007 h 10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81" h="1007">
                  <a:moveTo>
                    <a:pt x="297" y="1007"/>
                  </a:moveTo>
                  <a:cubicBezTo>
                    <a:pt x="483" y="1007"/>
                    <a:pt x="483" y="1007"/>
                    <a:pt x="483" y="1007"/>
                  </a:cubicBezTo>
                  <a:cubicBezTo>
                    <a:pt x="648" y="1007"/>
                    <a:pt x="781" y="874"/>
                    <a:pt x="781" y="710"/>
                  </a:cubicBezTo>
                  <a:cubicBezTo>
                    <a:pt x="781" y="0"/>
                    <a:pt x="781" y="0"/>
                    <a:pt x="78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710"/>
                    <a:pt x="0" y="710"/>
                    <a:pt x="0" y="710"/>
                  </a:cubicBezTo>
                  <a:cubicBezTo>
                    <a:pt x="0" y="874"/>
                    <a:pt x="133" y="1007"/>
                    <a:pt x="297" y="1007"/>
                  </a:cubicBezTo>
                  <a:close/>
                </a:path>
              </a:pathLst>
            </a:custGeom>
            <a:solidFill>
              <a:srgbClr val="5EAB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/>
            </a:p>
          </p:txBody>
        </p:sp>
        <p:sp>
          <p:nvSpPr>
            <p:cNvPr id="253" name="Freeform 46"/>
            <p:cNvSpPr/>
            <p:nvPr/>
          </p:nvSpPr>
          <p:spPr bwMode="auto">
            <a:xfrm>
              <a:off x="2274888" y="3963988"/>
              <a:ext cx="433387" cy="1025525"/>
            </a:xfrm>
            <a:custGeom>
              <a:avLst/>
              <a:gdLst>
                <a:gd name="T0" fmla="*/ 426 w 426"/>
                <a:gd name="T1" fmla="*/ 1007 h 1007"/>
                <a:gd name="T2" fmla="*/ 297 w 426"/>
                <a:gd name="T3" fmla="*/ 1007 h 1007"/>
                <a:gd name="T4" fmla="*/ 0 w 426"/>
                <a:gd name="T5" fmla="*/ 710 h 1007"/>
                <a:gd name="T6" fmla="*/ 0 w 426"/>
                <a:gd name="T7" fmla="*/ 0 h 1007"/>
                <a:gd name="T8" fmla="*/ 426 w 426"/>
                <a:gd name="T9" fmla="*/ 0 h 1007"/>
                <a:gd name="T10" fmla="*/ 426 w 426"/>
                <a:gd name="T11" fmla="*/ 1007 h 10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6" h="1007">
                  <a:moveTo>
                    <a:pt x="426" y="1007"/>
                  </a:moveTo>
                  <a:cubicBezTo>
                    <a:pt x="297" y="1007"/>
                    <a:pt x="297" y="1007"/>
                    <a:pt x="297" y="1007"/>
                  </a:cubicBezTo>
                  <a:cubicBezTo>
                    <a:pt x="133" y="1007"/>
                    <a:pt x="0" y="874"/>
                    <a:pt x="0" y="71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26" y="0"/>
                    <a:pt x="426" y="0"/>
                    <a:pt x="426" y="0"/>
                  </a:cubicBezTo>
                  <a:lnTo>
                    <a:pt x="426" y="1007"/>
                  </a:lnTo>
                  <a:close/>
                </a:path>
              </a:pathLst>
            </a:custGeom>
            <a:solidFill>
              <a:srgbClr val="458F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4" name="Freeform 47"/>
            <p:cNvSpPr/>
            <p:nvPr/>
          </p:nvSpPr>
          <p:spPr bwMode="auto">
            <a:xfrm>
              <a:off x="3070225" y="3351213"/>
              <a:ext cx="957262" cy="892175"/>
            </a:xfrm>
            <a:custGeom>
              <a:avLst/>
              <a:gdLst>
                <a:gd name="T0" fmla="*/ 0 w 941"/>
                <a:gd name="T1" fmla="*/ 876 h 876"/>
                <a:gd name="T2" fmla="*/ 567 w 941"/>
                <a:gd name="T3" fmla="*/ 876 h 876"/>
                <a:gd name="T4" fmla="*/ 941 w 941"/>
                <a:gd name="T5" fmla="*/ 502 h 876"/>
                <a:gd name="T6" fmla="*/ 941 w 941"/>
                <a:gd name="T7" fmla="*/ 0 h 876"/>
                <a:gd name="T8" fmla="*/ 664 w 941"/>
                <a:gd name="T9" fmla="*/ 0 h 876"/>
                <a:gd name="T10" fmla="*/ 664 w 941"/>
                <a:gd name="T11" fmla="*/ 502 h 876"/>
                <a:gd name="T12" fmla="*/ 567 w 941"/>
                <a:gd name="T13" fmla="*/ 600 h 876"/>
                <a:gd name="T14" fmla="*/ 0 w 941"/>
                <a:gd name="T15" fmla="*/ 600 h 876"/>
                <a:gd name="T16" fmla="*/ 0 w 941"/>
                <a:gd name="T17" fmla="*/ 876 h 8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41" h="876">
                  <a:moveTo>
                    <a:pt x="0" y="876"/>
                  </a:moveTo>
                  <a:cubicBezTo>
                    <a:pt x="567" y="876"/>
                    <a:pt x="567" y="876"/>
                    <a:pt x="567" y="876"/>
                  </a:cubicBezTo>
                  <a:cubicBezTo>
                    <a:pt x="773" y="876"/>
                    <a:pt x="941" y="708"/>
                    <a:pt x="941" y="502"/>
                  </a:cubicBezTo>
                  <a:cubicBezTo>
                    <a:pt x="941" y="0"/>
                    <a:pt x="941" y="0"/>
                    <a:pt x="941" y="0"/>
                  </a:cubicBezTo>
                  <a:cubicBezTo>
                    <a:pt x="664" y="0"/>
                    <a:pt x="664" y="0"/>
                    <a:pt x="664" y="0"/>
                  </a:cubicBezTo>
                  <a:cubicBezTo>
                    <a:pt x="664" y="502"/>
                    <a:pt x="664" y="502"/>
                    <a:pt x="664" y="502"/>
                  </a:cubicBezTo>
                  <a:cubicBezTo>
                    <a:pt x="664" y="556"/>
                    <a:pt x="621" y="600"/>
                    <a:pt x="567" y="600"/>
                  </a:cubicBezTo>
                  <a:cubicBezTo>
                    <a:pt x="0" y="600"/>
                    <a:pt x="0" y="600"/>
                    <a:pt x="0" y="600"/>
                  </a:cubicBezTo>
                  <a:lnTo>
                    <a:pt x="0" y="876"/>
                  </a:lnTo>
                  <a:close/>
                </a:path>
              </a:pathLst>
            </a:custGeom>
            <a:solidFill>
              <a:srgbClr val="5EAB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5" name="Freeform 48"/>
            <p:cNvSpPr/>
            <p:nvPr/>
          </p:nvSpPr>
          <p:spPr bwMode="auto">
            <a:xfrm>
              <a:off x="3735388" y="3076575"/>
              <a:ext cx="303212" cy="395288"/>
            </a:xfrm>
            <a:custGeom>
              <a:avLst/>
              <a:gdLst>
                <a:gd name="T0" fmla="*/ 297 w 297"/>
                <a:gd name="T1" fmla="*/ 28 h 388"/>
                <a:gd name="T2" fmla="*/ 269 w 297"/>
                <a:gd name="T3" fmla="*/ 0 h 388"/>
                <a:gd name="T4" fmla="*/ 242 w 297"/>
                <a:gd name="T5" fmla="*/ 0 h 388"/>
                <a:gd name="T6" fmla="*/ 214 w 297"/>
                <a:gd name="T7" fmla="*/ 28 h 388"/>
                <a:gd name="T8" fmla="*/ 214 w 297"/>
                <a:gd name="T9" fmla="*/ 105 h 388"/>
                <a:gd name="T10" fmla="*/ 148 w 297"/>
                <a:gd name="T11" fmla="*/ 90 h 388"/>
                <a:gd name="T12" fmla="*/ 0 w 297"/>
                <a:gd name="T13" fmla="*/ 239 h 388"/>
                <a:gd name="T14" fmla="*/ 148 w 297"/>
                <a:gd name="T15" fmla="*/ 388 h 388"/>
                <a:gd name="T16" fmla="*/ 297 w 297"/>
                <a:gd name="T17" fmla="*/ 239 h 388"/>
                <a:gd name="T18" fmla="*/ 297 w 297"/>
                <a:gd name="T19" fmla="*/ 225 h 388"/>
                <a:gd name="T20" fmla="*/ 297 w 297"/>
                <a:gd name="T21" fmla="*/ 225 h 388"/>
                <a:gd name="T22" fmla="*/ 297 w 297"/>
                <a:gd name="T23" fmla="*/ 28 h 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97" h="388">
                  <a:moveTo>
                    <a:pt x="297" y="28"/>
                  </a:moveTo>
                  <a:cubicBezTo>
                    <a:pt x="297" y="12"/>
                    <a:pt x="285" y="0"/>
                    <a:pt x="269" y="0"/>
                  </a:cubicBezTo>
                  <a:cubicBezTo>
                    <a:pt x="242" y="0"/>
                    <a:pt x="242" y="0"/>
                    <a:pt x="242" y="0"/>
                  </a:cubicBezTo>
                  <a:cubicBezTo>
                    <a:pt x="227" y="0"/>
                    <a:pt x="214" y="12"/>
                    <a:pt x="214" y="28"/>
                  </a:cubicBezTo>
                  <a:cubicBezTo>
                    <a:pt x="214" y="105"/>
                    <a:pt x="214" y="105"/>
                    <a:pt x="214" y="105"/>
                  </a:cubicBezTo>
                  <a:cubicBezTo>
                    <a:pt x="194" y="96"/>
                    <a:pt x="172" y="90"/>
                    <a:pt x="148" y="90"/>
                  </a:cubicBezTo>
                  <a:cubicBezTo>
                    <a:pt x="66" y="90"/>
                    <a:pt x="0" y="156"/>
                    <a:pt x="0" y="239"/>
                  </a:cubicBezTo>
                  <a:cubicBezTo>
                    <a:pt x="0" y="321"/>
                    <a:pt x="66" y="388"/>
                    <a:pt x="148" y="388"/>
                  </a:cubicBezTo>
                  <a:cubicBezTo>
                    <a:pt x="231" y="388"/>
                    <a:pt x="297" y="321"/>
                    <a:pt x="297" y="239"/>
                  </a:cubicBezTo>
                  <a:cubicBezTo>
                    <a:pt x="297" y="234"/>
                    <a:pt x="297" y="229"/>
                    <a:pt x="297" y="225"/>
                  </a:cubicBezTo>
                  <a:cubicBezTo>
                    <a:pt x="297" y="225"/>
                    <a:pt x="297" y="225"/>
                    <a:pt x="297" y="225"/>
                  </a:cubicBezTo>
                  <a:lnTo>
                    <a:pt x="297" y="28"/>
                  </a:lnTo>
                  <a:close/>
                </a:path>
              </a:pathLst>
            </a:custGeom>
            <a:solidFill>
              <a:srgbClr val="FFC4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6" name="Freeform 49"/>
            <p:cNvSpPr/>
            <p:nvPr/>
          </p:nvSpPr>
          <p:spPr bwMode="auto">
            <a:xfrm>
              <a:off x="2411413" y="3927475"/>
              <a:ext cx="492125" cy="96838"/>
            </a:xfrm>
            <a:custGeom>
              <a:avLst/>
              <a:gdLst>
                <a:gd name="T0" fmla="*/ 48 w 482"/>
                <a:gd name="T1" fmla="*/ 96 h 96"/>
                <a:gd name="T2" fmla="*/ 435 w 482"/>
                <a:gd name="T3" fmla="*/ 96 h 96"/>
                <a:gd name="T4" fmla="*/ 482 w 482"/>
                <a:gd name="T5" fmla="*/ 48 h 96"/>
                <a:gd name="T6" fmla="*/ 435 w 482"/>
                <a:gd name="T7" fmla="*/ 0 h 96"/>
                <a:gd name="T8" fmla="*/ 48 w 482"/>
                <a:gd name="T9" fmla="*/ 0 h 96"/>
                <a:gd name="T10" fmla="*/ 0 w 482"/>
                <a:gd name="T11" fmla="*/ 48 h 96"/>
                <a:gd name="T12" fmla="*/ 48 w 482"/>
                <a:gd name="T13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2" h="96">
                  <a:moveTo>
                    <a:pt x="48" y="96"/>
                  </a:moveTo>
                  <a:cubicBezTo>
                    <a:pt x="435" y="96"/>
                    <a:pt x="435" y="96"/>
                    <a:pt x="435" y="96"/>
                  </a:cubicBezTo>
                  <a:cubicBezTo>
                    <a:pt x="461" y="96"/>
                    <a:pt x="482" y="74"/>
                    <a:pt x="482" y="48"/>
                  </a:cubicBezTo>
                  <a:cubicBezTo>
                    <a:pt x="482" y="21"/>
                    <a:pt x="461" y="0"/>
                    <a:pt x="435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2" y="0"/>
                    <a:pt x="0" y="21"/>
                    <a:pt x="0" y="48"/>
                  </a:cubicBezTo>
                  <a:cubicBezTo>
                    <a:pt x="0" y="74"/>
                    <a:pt x="22" y="96"/>
                    <a:pt x="48" y="96"/>
                  </a:cubicBezTo>
                  <a:close/>
                </a:path>
              </a:pathLst>
            </a:custGeom>
            <a:solidFill>
              <a:srgbClr val="335C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7" name="Rectangle 50"/>
            <p:cNvSpPr>
              <a:spLocks noChangeArrowheads="1"/>
            </p:cNvSpPr>
            <p:nvPr/>
          </p:nvSpPr>
          <p:spPr bwMode="auto">
            <a:xfrm>
              <a:off x="2822575" y="3927475"/>
              <a:ext cx="31750" cy="96838"/>
            </a:xfrm>
            <a:prstGeom prst="rect">
              <a:avLst/>
            </a:prstGeom>
            <a:solidFill>
              <a:srgbClr val="2645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8" name="Rectangle 51"/>
            <p:cNvSpPr>
              <a:spLocks noChangeArrowheads="1"/>
            </p:cNvSpPr>
            <p:nvPr/>
          </p:nvSpPr>
          <p:spPr bwMode="auto">
            <a:xfrm>
              <a:off x="2732088" y="3927475"/>
              <a:ext cx="30162" cy="96838"/>
            </a:xfrm>
            <a:prstGeom prst="rect">
              <a:avLst/>
            </a:prstGeom>
            <a:solidFill>
              <a:srgbClr val="2645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9" name="Rectangle 52"/>
            <p:cNvSpPr>
              <a:spLocks noChangeArrowheads="1"/>
            </p:cNvSpPr>
            <p:nvPr/>
          </p:nvSpPr>
          <p:spPr bwMode="auto">
            <a:xfrm>
              <a:off x="2641600" y="3927475"/>
              <a:ext cx="30162" cy="96838"/>
            </a:xfrm>
            <a:prstGeom prst="rect">
              <a:avLst/>
            </a:prstGeom>
            <a:solidFill>
              <a:srgbClr val="2645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0" name="Rectangle 53"/>
            <p:cNvSpPr>
              <a:spLocks noChangeArrowheads="1"/>
            </p:cNvSpPr>
            <p:nvPr/>
          </p:nvSpPr>
          <p:spPr bwMode="auto">
            <a:xfrm>
              <a:off x="2549525" y="3927475"/>
              <a:ext cx="30162" cy="96838"/>
            </a:xfrm>
            <a:prstGeom prst="rect">
              <a:avLst/>
            </a:prstGeom>
            <a:solidFill>
              <a:srgbClr val="2645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1" name="Freeform 54"/>
            <p:cNvSpPr/>
            <p:nvPr/>
          </p:nvSpPr>
          <p:spPr bwMode="auto">
            <a:xfrm>
              <a:off x="2457450" y="3927475"/>
              <a:ext cx="30162" cy="96838"/>
            </a:xfrm>
            <a:custGeom>
              <a:avLst/>
              <a:gdLst>
                <a:gd name="T0" fmla="*/ 0 w 30"/>
                <a:gd name="T1" fmla="*/ 95 h 96"/>
                <a:gd name="T2" fmla="*/ 0 w 30"/>
                <a:gd name="T3" fmla="*/ 0 h 96"/>
                <a:gd name="T4" fmla="*/ 3 w 30"/>
                <a:gd name="T5" fmla="*/ 0 h 96"/>
                <a:gd name="T6" fmla="*/ 30 w 30"/>
                <a:gd name="T7" fmla="*/ 0 h 96"/>
                <a:gd name="T8" fmla="*/ 30 w 30"/>
                <a:gd name="T9" fmla="*/ 96 h 96"/>
                <a:gd name="T10" fmla="*/ 3 w 30"/>
                <a:gd name="T11" fmla="*/ 96 h 96"/>
                <a:gd name="T12" fmla="*/ 0 w 30"/>
                <a:gd name="T13" fmla="*/ 95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96">
                  <a:moveTo>
                    <a:pt x="0" y="95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0" y="96"/>
                    <a:pt x="30" y="96"/>
                    <a:pt x="30" y="96"/>
                  </a:cubicBezTo>
                  <a:cubicBezTo>
                    <a:pt x="3" y="96"/>
                    <a:pt x="3" y="96"/>
                    <a:pt x="3" y="96"/>
                  </a:cubicBezTo>
                  <a:cubicBezTo>
                    <a:pt x="2" y="96"/>
                    <a:pt x="1" y="95"/>
                    <a:pt x="0" y="95"/>
                  </a:cubicBezTo>
                  <a:close/>
                </a:path>
              </a:pathLst>
            </a:custGeom>
            <a:solidFill>
              <a:srgbClr val="2645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2" name="Freeform 55"/>
            <p:cNvSpPr/>
            <p:nvPr/>
          </p:nvSpPr>
          <p:spPr bwMode="auto">
            <a:xfrm>
              <a:off x="1927225" y="1727200"/>
              <a:ext cx="490537" cy="2620963"/>
            </a:xfrm>
            <a:custGeom>
              <a:avLst/>
              <a:gdLst>
                <a:gd name="T0" fmla="*/ 279 w 481"/>
                <a:gd name="T1" fmla="*/ 0 h 2575"/>
                <a:gd name="T2" fmla="*/ 0 w 481"/>
                <a:gd name="T3" fmla="*/ 25 h 2575"/>
                <a:gd name="T4" fmla="*/ 178 w 481"/>
                <a:gd name="T5" fmla="*/ 2011 h 2575"/>
                <a:gd name="T6" fmla="*/ 315 w 481"/>
                <a:gd name="T7" fmla="*/ 2502 h 2575"/>
                <a:gd name="T8" fmla="*/ 341 w 481"/>
                <a:gd name="T9" fmla="*/ 2555 h 2575"/>
                <a:gd name="T10" fmla="*/ 469 w 481"/>
                <a:gd name="T11" fmla="*/ 2575 h 2575"/>
                <a:gd name="T12" fmla="*/ 481 w 481"/>
                <a:gd name="T13" fmla="*/ 2244 h 2575"/>
                <a:gd name="T14" fmla="*/ 279 w 481"/>
                <a:gd name="T15" fmla="*/ 0 h 2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81" h="2575">
                  <a:moveTo>
                    <a:pt x="279" y="0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178" y="2011"/>
                    <a:pt x="178" y="2011"/>
                    <a:pt x="178" y="2011"/>
                  </a:cubicBezTo>
                  <a:cubicBezTo>
                    <a:pt x="194" y="2182"/>
                    <a:pt x="240" y="2348"/>
                    <a:pt x="315" y="2502"/>
                  </a:cubicBezTo>
                  <a:cubicBezTo>
                    <a:pt x="341" y="2555"/>
                    <a:pt x="341" y="2555"/>
                    <a:pt x="341" y="2555"/>
                  </a:cubicBezTo>
                  <a:cubicBezTo>
                    <a:pt x="469" y="2575"/>
                    <a:pt x="469" y="2575"/>
                    <a:pt x="469" y="2575"/>
                  </a:cubicBezTo>
                  <a:cubicBezTo>
                    <a:pt x="481" y="2244"/>
                    <a:pt x="481" y="2244"/>
                    <a:pt x="481" y="2244"/>
                  </a:cubicBezTo>
                  <a:lnTo>
                    <a:pt x="279" y="0"/>
                  </a:lnTo>
                  <a:close/>
                </a:path>
              </a:pathLst>
            </a:custGeom>
            <a:solidFill>
              <a:srgbClr val="458F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3" name="Freeform 56"/>
            <p:cNvSpPr/>
            <p:nvPr/>
          </p:nvSpPr>
          <p:spPr bwMode="auto">
            <a:xfrm>
              <a:off x="1927225" y="1727200"/>
              <a:ext cx="671512" cy="3262313"/>
            </a:xfrm>
            <a:custGeom>
              <a:avLst/>
              <a:gdLst>
                <a:gd name="T0" fmla="*/ 362 w 659"/>
                <a:gd name="T1" fmla="*/ 2907 h 3204"/>
                <a:gd name="T2" fmla="*/ 362 w 659"/>
                <a:gd name="T3" fmla="*/ 2555 h 3204"/>
                <a:gd name="T4" fmla="*/ 336 w 659"/>
                <a:gd name="T5" fmla="*/ 2502 h 3204"/>
                <a:gd name="T6" fmla="*/ 199 w 659"/>
                <a:gd name="T7" fmla="*/ 2011 h 3204"/>
                <a:gd name="T8" fmla="*/ 21 w 659"/>
                <a:gd name="T9" fmla="*/ 25 h 3204"/>
                <a:gd name="T10" fmla="*/ 279 w 659"/>
                <a:gd name="T11" fmla="*/ 2 h 3204"/>
                <a:gd name="T12" fmla="*/ 279 w 659"/>
                <a:gd name="T13" fmla="*/ 0 h 3204"/>
                <a:gd name="T14" fmla="*/ 0 w 659"/>
                <a:gd name="T15" fmla="*/ 25 h 3204"/>
                <a:gd name="T16" fmla="*/ 178 w 659"/>
                <a:gd name="T17" fmla="*/ 2011 h 3204"/>
                <a:gd name="T18" fmla="*/ 315 w 659"/>
                <a:gd name="T19" fmla="*/ 2502 h 3204"/>
                <a:gd name="T20" fmla="*/ 341 w 659"/>
                <a:gd name="T21" fmla="*/ 2555 h 3204"/>
                <a:gd name="T22" fmla="*/ 341 w 659"/>
                <a:gd name="T23" fmla="*/ 2907 h 3204"/>
                <a:gd name="T24" fmla="*/ 638 w 659"/>
                <a:gd name="T25" fmla="*/ 3204 h 3204"/>
                <a:gd name="T26" fmla="*/ 659 w 659"/>
                <a:gd name="T27" fmla="*/ 3204 h 3204"/>
                <a:gd name="T28" fmla="*/ 362 w 659"/>
                <a:gd name="T29" fmla="*/ 2907 h 3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59" h="3204">
                  <a:moveTo>
                    <a:pt x="362" y="2907"/>
                  </a:moveTo>
                  <a:cubicBezTo>
                    <a:pt x="362" y="2555"/>
                    <a:pt x="362" y="2555"/>
                    <a:pt x="362" y="2555"/>
                  </a:cubicBezTo>
                  <a:cubicBezTo>
                    <a:pt x="336" y="2502"/>
                    <a:pt x="336" y="2502"/>
                    <a:pt x="336" y="2502"/>
                  </a:cubicBezTo>
                  <a:cubicBezTo>
                    <a:pt x="261" y="2348"/>
                    <a:pt x="214" y="2182"/>
                    <a:pt x="199" y="2011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79" y="2"/>
                    <a:pt x="279" y="2"/>
                    <a:pt x="279" y="2"/>
                  </a:cubicBezTo>
                  <a:cubicBezTo>
                    <a:pt x="279" y="0"/>
                    <a:pt x="279" y="0"/>
                    <a:pt x="279" y="0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178" y="2011"/>
                    <a:pt x="178" y="2011"/>
                    <a:pt x="178" y="2011"/>
                  </a:cubicBezTo>
                  <a:cubicBezTo>
                    <a:pt x="194" y="2182"/>
                    <a:pt x="240" y="2348"/>
                    <a:pt x="315" y="2502"/>
                  </a:cubicBezTo>
                  <a:cubicBezTo>
                    <a:pt x="341" y="2555"/>
                    <a:pt x="341" y="2555"/>
                    <a:pt x="341" y="2555"/>
                  </a:cubicBezTo>
                  <a:cubicBezTo>
                    <a:pt x="341" y="2907"/>
                    <a:pt x="341" y="2907"/>
                    <a:pt x="341" y="2907"/>
                  </a:cubicBezTo>
                  <a:cubicBezTo>
                    <a:pt x="341" y="3071"/>
                    <a:pt x="474" y="3204"/>
                    <a:pt x="638" y="3204"/>
                  </a:cubicBezTo>
                  <a:cubicBezTo>
                    <a:pt x="659" y="3204"/>
                    <a:pt x="659" y="3204"/>
                    <a:pt x="659" y="3204"/>
                  </a:cubicBezTo>
                  <a:cubicBezTo>
                    <a:pt x="495" y="3204"/>
                    <a:pt x="362" y="3071"/>
                    <a:pt x="362" y="2907"/>
                  </a:cubicBezTo>
                  <a:close/>
                </a:path>
              </a:pathLst>
            </a:custGeom>
            <a:solidFill>
              <a:srgbClr val="5EAB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4" name="Freeform 57"/>
            <p:cNvSpPr/>
            <p:nvPr/>
          </p:nvSpPr>
          <p:spPr bwMode="auto">
            <a:xfrm>
              <a:off x="1903413" y="1443038"/>
              <a:ext cx="334962" cy="434975"/>
            </a:xfrm>
            <a:custGeom>
              <a:avLst/>
              <a:gdLst>
                <a:gd name="T0" fmla="*/ 70 w 328"/>
                <a:gd name="T1" fmla="*/ 24 h 428"/>
                <a:gd name="T2" fmla="*/ 104 w 328"/>
                <a:gd name="T3" fmla="*/ 4 h 428"/>
                <a:gd name="T4" fmla="*/ 130 w 328"/>
                <a:gd name="T5" fmla="*/ 10 h 428"/>
                <a:gd name="T6" fmla="*/ 150 w 328"/>
                <a:gd name="T7" fmla="*/ 44 h 428"/>
                <a:gd name="T8" fmla="*/ 132 w 328"/>
                <a:gd name="T9" fmla="*/ 119 h 428"/>
                <a:gd name="T10" fmla="*/ 200 w 328"/>
                <a:gd name="T11" fmla="*/ 120 h 428"/>
                <a:gd name="T12" fmla="*/ 309 w 328"/>
                <a:gd name="T13" fmla="*/ 300 h 428"/>
                <a:gd name="T14" fmla="*/ 129 w 328"/>
                <a:gd name="T15" fmla="*/ 409 h 428"/>
                <a:gd name="T16" fmla="*/ 20 w 328"/>
                <a:gd name="T17" fmla="*/ 229 h 428"/>
                <a:gd name="T18" fmla="*/ 24 w 328"/>
                <a:gd name="T19" fmla="*/ 215 h 428"/>
                <a:gd name="T20" fmla="*/ 23 w 328"/>
                <a:gd name="T21" fmla="*/ 215 h 428"/>
                <a:gd name="T22" fmla="*/ 70 w 328"/>
                <a:gd name="T23" fmla="*/ 24 h 4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8" h="428">
                  <a:moveTo>
                    <a:pt x="70" y="24"/>
                  </a:moveTo>
                  <a:cubicBezTo>
                    <a:pt x="74" y="9"/>
                    <a:pt x="89" y="0"/>
                    <a:pt x="104" y="4"/>
                  </a:cubicBezTo>
                  <a:cubicBezTo>
                    <a:pt x="130" y="10"/>
                    <a:pt x="130" y="10"/>
                    <a:pt x="130" y="10"/>
                  </a:cubicBezTo>
                  <a:cubicBezTo>
                    <a:pt x="145" y="14"/>
                    <a:pt x="154" y="29"/>
                    <a:pt x="150" y="44"/>
                  </a:cubicBezTo>
                  <a:cubicBezTo>
                    <a:pt x="132" y="119"/>
                    <a:pt x="132" y="119"/>
                    <a:pt x="132" y="119"/>
                  </a:cubicBezTo>
                  <a:cubicBezTo>
                    <a:pt x="154" y="114"/>
                    <a:pt x="177" y="114"/>
                    <a:pt x="200" y="120"/>
                  </a:cubicBezTo>
                  <a:cubicBezTo>
                    <a:pt x="279" y="139"/>
                    <a:pt x="328" y="220"/>
                    <a:pt x="309" y="300"/>
                  </a:cubicBezTo>
                  <a:cubicBezTo>
                    <a:pt x="289" y="380"/>
                    <a:pt x="209" y="428"/>
                    <a:pt x="129" y="409"/>
                  </a:cubicBezTo>
                  <a:cubicBezTo>
                    <a:pt x="49" y="389"/>
                    <a:pt x="0" y="309"/>
                    <a:pt x="20" y="229"/>
                  </a:cubicBezTo>
                  <a:cubicBezTo>
                    <a:pt x="21" y="224"/>
                    <a:pt x="22" y="220"/>
                    <a:pt x="24" y="215"/>
                  </a:cubicBezTo>
                  <a:cubicBezTo>
                    <a:pt x="23" y="215"/>
                    <a:pt x="23" y="215"/>
                    <a:pt x="23" y="215"/>
                  </a:cubicBezTo>
                  <a:lnTo>
                    <a:pt x="70" y="24"/>
                  </a:lnTo>
                  <a:close/>
                </a:path>
              </a:pathLst>
            </a:custGeom>
            <a:solidFill>
              <a:srgbClr val="FFC4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5" name="Freeform 58"/>
            <p:cNvSpPr/>
            <p:nvPr/>
          </p:nvSpPr>
          <p:spPr bwMode="auto">
            <a:xfrm>
              <a:off x="2601913" y="1177925"/>
              <a:ext cx="763587" cy="939800"/>
            </a:xfrm>
            <a:custGeom>
              <a:avLst/>
              <a:gdLst>
                <a:gd name="T0" fmla="*/ 751 w 751"/>
                <a:gd name="T1" fmla="*/ 384 h 924"/>
                <a:gd name="T2" fmla="*/ 356 w 751"/>
                <a:gd name="T3" fmla="*/ 13 h 924"/>
                <a:gd name="T4" fmla="*/ 8 w 751"/>
                <a:gd name="T5" fmla="*/ 365 h 924"/>
                <a:gd name="T6" fmla="*/ 256 w 751"/>
                <a:gd name="T7" fmla="*/ 735 h 924"/>
                <a:gd name="T8" fmla="*/ 256 w 751"/>
                <a:gd name="T9" fmla="*/ 801 h 924"/>
                <a:gd name="T10" fmla="*/ 380 w 751"/>
                <a:gd name="T11" fmla="*/ 924 h 924"/>
                <a:gd name="T12" fmla="*/ 503 w 751"/>
                <a:gd name="T13" fmla="*/ 801 h 924"/>
                <a:gd name="T14" fmla="*/ 503 w 751"/>
                <a:gd name="T15" fmla="*/ 735 h 924"/>
                <a:gd name="T16" fmla="*/ 751 w 751"/>
                <a:gd name="T17" fmla="*/ 384 h 9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1" h="924">
                  <a:moveTo>
                    <a:pt x="751" y="384"/>
                  </a:moveTo>
                  <a:cubicBezTo>
                    <a:pt x="751" y="171"/>
                    <a:pt x="572" y="0"/>
                    <a:pt x="356" y="13"/>
                  </a:cubicBezTo>
                  <a:cubicBezTo>
                    <a:pt x="169" y="25"/>
                    <a:pt x="18" y="178"/>
                    <a:pt x="8" y="365"/>
                  </a:cubicBezTo>
                  <a:cubicBezTo>
                    <a:pt x="0" y="535"/>
                    <a:pt x="106" y="682"/>
                    <a:pt x="256" y="735"/>
                  </a:cubicBezTo>
                  <a:cubicBezTo>
                    <a:pt x="256" y="801"/>
                    <a:pt x="256" y="801"/>
                    <a:pt x="256" y="801"/>
                  </a:cubicBezTo>
                  <a:cubicBezTo>
                    <a:pt x="256" y="869"/>
                    <a:pt x="312" y="924"/>
                    <a:pt x="380" y="924"/>
                  </a:cubicBezTo>
                  <a:cubicBezTo>
                    <a:pt x="448" y="924"/>
                    <a:pt x="503" y="869"/>
                    <a:pt x="503" y="801"/>
                  </a:cubicBezTo>
                  <a:cubicBezTo>
                    <a:pt x="503" y="735"/>
                    <a:pt x="503" y="735"/>
                    <a:pt x="503" y="735"/>
                  </a:cubicBezTo>
                  <a:cubicBezTo>
                    <a:pt x="647" y="684"/>
                    <a:pt x="751" y="546"/>
                    <a:pt x="751" y="38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66" name="组合 265"/>
          <p:cNvGrpSpPr>
            <a:grpSpLocks noChangeAspect="1"/>
          </p:cNvGrpSpPr>
          <p:nvPr/>
        </p:nvGrpSpPr>
        <p:grpSpPr>
          <a:xfrm>
            <a:off x="9560917" y="4726301"/>
            <a:ext cx="1302094" cy="1824095"/>
            <a:chOff x="5961063" y="434976"/>
            <a:chExt cx="4260850" cy="5969000"/>
          </a:xfrm>
        </p:grpSpPr>
        <p:sp>
          <p:nvSpPr>
            <p:cNvPr id="267" name="Freeform 64"/>
            <p:cNvSpPr/>
            <p:nvPr/>
          </p:nvSpPr>
          <p:spPr bwMode="auto">
            <a:xfrm>
              <a:off x="5961063" y="2025651"/>
              <a:ext cx="1500188" cy="1235075"/>
            </a:xfrm>
            <a:custGeom>
              <a:avLst/>
              <a:gdLst>
                <a:gd name="T0" fmla="*/ 857 w 920"/>
                <a:gd name="T1" fmla="*/ 630 h 758"/>
                <a:gd name="T2" fmla="*/ 174 w 920"/>
                <a:gd name="T3" fmla="*/ 751 h 758"/>
                <a:gd name="T4" fmla="*/ 93 w 920"/>
                <a:gd name="T5" fmla="*/ 694 h 758"/>
                <a:gd name="T6" fmla="*/ 7 w 920"/>
                <a:gd name="T7" fmla="*/ 208 h 758"/>
                <a:gd name="T8" fmla="*/ 64 w 920"/>
                <a:gd name="T9" fmla="*/ 128 h 758"/>
                <a:gd name="T10" fmla="*/ 746 w 920"/>
                <a:gd name="T11" fmla="*/ 7 h 758"/>
                <a:gd name="T12" fmla="*/ 827 w 920"/>
                <a:gd name="T13" fmla="*/ 63 h 758"/>
                <a:gd name="T14" fmla="*/ 914 w 920"/>
                <a:gd name="T15" fmla="*/ 549 h 758"/>
                <a:gd name="T16" fmla="*/ 857 w 920"/>
                <a:gd name="T17" fmla="*/ 630 h 7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20" h="758">
                  <a:moveTo>
                    <a:pt x="857" y="630"/>
                  </a:moveTo>
                  <a:cubicBezTo>
                    <a:pt x="174" y="751"/>
                    <a:pt x="174" y="751"/>
                    <a:pt x="174" y="751"/>
                  </a:cubicBezTo>
                  <a:cubicBezTo>
                    <a:pt x="136" y="758"/>
                    <a:pt x="100" y="732"/>
                    <a:pt x="93" y="694"/>
                  </a:cubicBezTo>
                  <a:cubicBezTo>
                    <a:pt x="7" y="208"/>
                    <a:pt x="7" y="208"/>
                    <a:pt x="7" y="208"/>
                  </a:cubicBezTo>
                  <a:cubicBezTo>
                    <a:pt x="0" y="171"/>
                    <a:pt x="26" y="134"/>
                    <a:pt x="64" y="128"/>
                  </a:cubicBezTo>
                  <a:cubicBezTo>
                    <a:pt x="746" y="7"/>
                    <a:pt x="746" y="7"/>
                    <a:pt x="746" y="7"/>
                  </a:cubicBezTo>
                  <a:cubicBezTo>
                    <a:pt x="784" y="0"/>
                    <a:pt x="821" y="25"/>
                    <a:pt x="827" y="63"/>
                  </a:cubicBezTo>
                  <a:cubicBezTo>
                    <a:pt x="914" y="549"/>
                    <a:pt x="914" y="549"/>
                    <a:pt x="914" y="549"/>
                  </a:cubicBezTo>
                  <a:cubicBezTo>
                    <a:pt x="920" y="587"/>
                    <a:pt x="895" y="623"/>
                    <a:pt x="857" y="630"/>
                  </a:cubicBezTo>
                  <a:close/>
                </a:path>
              </a:pathLst>
            </a:custGeom>
            <a:solidFill>
              <a:srgbClr val="0B91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8" name="Freeform 65"/>
            <p:cNvSpPr/>
            <p:nvPr/>
          </p:nvSpPr>
          <p:spPr bwMode="auto">
            <a:xfrm>
              <a:off x="7037388" y="1860551"/>
              <a:ext cx="400050" cy="400050"/>
            </a:xfrm>
            <a:custGeom>
              <a:avLst/>
              <a:gdLst>
                <a:gd name="T0" fmla="*/ 211 w 245"/>
                <a:gd name="T1" fmla="*/ 185 h 245"/>
                <a:gd name="T2" fmla="*/ 60 w 245"/>
                <a:gd name="T3" fmla="*/ 211 h 245"/>
                <a:gd name="T4" fmla="*/ 34 w 245"/>
                <a:gd name="T5" fmla="*/ 61 h 245"/>
                <a:gd name="T6" fmla="*/ 184 w 245"/>
                <a:gd name="T7" fmla="*/ 35 h 245"/>
                <a:gd name="T8" fmla="*/ 211 w 245"/>
                <a:gd name="T9" fmla="*/ 185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5" h="245">
                  <a:moveTo>
                    <a:pt x="211" y="185"/>
                  </a:moveTo>
                  <a:cubicBezTo>
                    <a:pt x="176" y="234"/>
                    <a:pt x="109" y="245"/>
                    <a:pt x="60" y="211"/>
                  </a:cubicBezTo>
                  <a:cubicBezTo>
                    <a:pt x="12" y="177"/>
                    <a:pt x="0" y="110"/>
                    <a:pt x="34" y="61"/>
                  </a:cubicBezTo>
                  <a:cubicBezTo>
                    <a:pt x="68" y="12"/>
                    <a:pt x="135" y="0"/>
                    <a:pt x="184" y="35"/>
                  </a:cubicBezTo>
                  <a:cubicBezTo>
                    <a:pt x="233" y="69"/>
                    <a:pt x="245" y="136"/>
                    <a:pt x="211" y="185"/>
                  </a:cubicBezTo>
                  <a:close/>
                </a:path>
              </a:pathLst>
            </a:custGeom>
            <a:solidFill>
              <a:srgbClr val="2D33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9" name="Freeform 66"/>
            <p:cNvSpPr/>
            <p:nvPr/>
          </p:nvSpPr>
          <p:spPr bwMode="auto">
            <a:xfrm>
              <a:off x="7142163" y="1966913"/>
              <a:ext cx="188913" cy="188913"/>
            </a:xfrm>
            <a:custGeom>
              <a:avLst/>
              <a:gdLst>
                <a:gd name="T0" fmla="*/ 108 w 116"/>
                <a:gd name="T1" fmla="*/ 76 h 116"/>
                <a:gd name="T2" fmla="*/ 77 w 116"/>
                <a:gd name="T3" fmla="*/ 55 h 116"/>
                <a:gd name="T4" fmla="*/ 99 w 116"/>
                <a:gd name="T5" fmla="*/ 23 h 116"/>
                <a:gd name="T6" fmla="*/ 96 w 116"/>
                <a:gd name="T7" fmla="*/ 4 h 116"/>
                <a:gd name="T8" fmla="*/ 77 w 116"/>
                <a:gd name="T9" fmla="*/ 8 h 116"/>
                <a:gd name="T10" fmla="*/ 55 w 116"/>
                <a:gd name="T11" fmla="*/ 39 h 116"/>
                <a:gd name="T12" fmla="*/ 24 w 116"/>
                <a:gd name="T13" fmla="*/ 17 h 116"/>
                <a:gd name="T14" fmla="*/ 5 w 116"/>
                <a:gd name="T15" fmla="*/ 20 h 116"/>
                <a:gd name="T16" fmla="*/ 8 w 116"/>
                <a:gd name="T17" fmla="*/ 40 h 116"/>
                <a:gd name="T18" fmla="*/ 39 w 116"/>
                <a:gd name="T19" fmla="*/ 61 h 116"/>
                <a:gd name="T20" fmla="*/ 17 w 116"/>
                <a:gd name="T21" fmla="*/ 93 h 116"/>
                <a:gd name="T22" fmla="*/ 21 w 116"/>
                <a:gd name="T23" fmla="*/ 112 h 116"/>
                <a:gd name="T24" fmla="*/ 40 w 116"/>
                <a:gd name="T25" fmla="*/ 108 h 116"/>
                <a:gd name="T26" fmla="*/ 62 w 116"/>
                <a:gd name="T27" fmla="*/ 77 h 116"/>
                <a:gd name="T28" fmla="*/ 93 w 116"/>
                <a:gd name="T29" fmla="*/ 99 h 116"/>
                <a:gd name="T30" fmla="*/ 112 w 116"/>
                <a:gd name="T31" fmla="*/ 95 h 116"/>
                <a:gd name="T32" fmla="*/ 108 w 116"/>
                <a:gd name="T33" fmla="*/ 76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6" h="116">
                  <a:moveTo>
                    <a:pt x="108" y="76"/>
                  </a:moveTo>
                  <a:cubicBezTo>
                    <a:pt x="77" y="55"/>
                    <a:pt x="77" y="55"/>
                    <a:pt x="77" y="55"/>
                  </a:cubicBezTo>
                  <a:cubicBezTo>
                    <a:pt x="99" y="23"/>
                    <a:pt x="99" y="23"/>
                    <a:pt x="99" y="23"/>
                  </a:cubicBezTo>
                  <a:cubicBezTo>
                    <a:pt x="103" y="17"/>
                    <a:pt x="102" y="9"/>
                    <a:pt x="96" y="4"/>
                  </a:cubicBezTo>
                  <a:cubicBezTo>
                    <a:pt x="89" y="0"/>
                    <a:pt x="81" y="2"/>
                    <a:pt x="77" y="8"/>
                  </a:cubicBezTo>
                  <a:cubicBezTo>
                    <a:pt x="55" y="39"/>
                    <a:pt x="55" y="39"/>
                    <a:pt x="55" y="39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17" y="13"/>
                    <a:pt x="9" y="14"/>
                    <a:pt x="5" y="20"/>
                  </a:cubicBezTo>
                  <a:cubicBezTo>
                    <a:pt x="0" y="27"/>
                    <a:pt x="2" y="35"/>
                    <a:pt x="8" y="40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17" y="93"/>
                    <a:pt x="17" y="93"/>
                    <a:pt x="17" y="93"/>
                  </a:cubicBezTo>
                  <a:cubicBezTo>
                    <a:pt x="13" y="99"/>
                    <a:pt x="14" y="107"/>
                    <a:pt x="21" y="112"/>
                  </a:cubicBezTo>
                  <a:cubicBezTo>
                    <a:pt x="27" y="116"/>
                    <a:pt x="35" y="114"/>
                    <a:pt x="40" y="108"/>
                  </a:cubicBezTo>
                  <a:cubicBezTo>
                    <a:pt x="62" y="77"/>
                    <a:pt x="62" y="77"/>
                    <a:pt x="62" y="77"/>
                  </a:cubicBezTo>
                  <a:cubicBezTo>
                    <a:pt x="93" y="99"/>
                    <a:pt x="93" y="99"/>
                    <a:pt x="93" y="99"/>
                  </a:cubicBezTo>
                  <a:cubicBezTo>
                    <a:pt x="99" y="103"/>
                    <a:pt x="107" y="102"/>
                    <a:pt x="112" y="95"/>
                  </a:cubicBezTo>
                  <a:cubicBezTo>
                    <a:pt x="116" y="89"/>
                    <a:pt x="115" y="81"/>
                    <a:pt x="108" y="7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0" name="Freeform 67"/>
            <p:cNvSpPr/>
            <p:nvPr/>
          </p:nvSpPr>
          <p:spPr bwMode="auto">
            <a:xfrm>
              <a:off x="6188075" y="2366963"/>
              <a:ext cx="1031875" cy="268288"/>
            </a:xfrm>
            <a:custGeom>
              <a:avLst/>
              <a:gdLst>
                <a:gd name="T0" fmla="*/ 606 w 633"/>
                <a:gd name="T1" fmla="*/ 61 h 165"/>
                <a:gd name="T2" fmla="*/ 37 w 633"/>
                <a:gd name="T3" fmla="*/ 162 h 165"/>
                <a:gd name="T4" fmla="*/ 3 w 633"/>
                <a:gd name="T5" fmla="*/ 138 h 165"/>
                <a:gd name="T6" fmla="*/ 3 w 633"/>
                <a:gd name="T7" fmla="*/ 138 h 165"/>
                <a:gd name="T8" fmla="*/ 27 w 633"/>
                <a:gd name="T9" fmla="*/ 103 h 165"/>
                <a:gd name="T10" fmla="*/ 596 w 633"/>
                <a:gd name="T11" fmla="*/ 3 h 165"/>
                <a:gd name="T12" fmla="*/ 630 w 633"/>
                <a:gd name="T13" fmla="*/ 27 h 165"/>
                <a:gd name="T14" fmla="*/ 630 w 633"/>
                <a:gd name="T15" fmla="*/ 27 h 165"/>
                <a:gd name="T16" fmla="*/ 606 w 633"/>
                <a:gd name="T17" fmla="*/ 61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33" h="165">
                  <a:moveTo>
                    <a:pt x="606" y="61"/>
                  </a:moveTo>
                  <a:cubicBezTo>
                    <a:pt x="37" y="162"/>
                    <a:pt x="37" y="162"/>
                    <a:pt x="37" y="162"/>
                  </a:cubicBezTo>
                  <a:cubicBezTo>
                    <a:pt x="21" y="165"/>
                    <a:pt x="6" y="154"/>
                    <a:pt x="3" y="138"/>
                  </a:cubicBezTo>
                  <a:cubicBezTo>
                    <a:pt x="3" y="138"/>
                    <a:pt x="3" y="138"/>
                    <a:pt x="3" y="138"/>
                  </a:cubicBezTo>
                  <a:cubicBezTo>
                    <a:pt x="0" y="122"/>
                    <a:pt x="11" y="106"/>
                    <a:pt x="27" y="103"/>
                  </a:cubicBezTo>
                  <a:cubicBezTo>
                    <a:pt x="596" y="3"/>
                    <a:pt x="596" y="3"/>
                    <a:pt x="596" y="3"/>
                  </a:cubicBezTo>
                  <a:cubicBezTo>
                    <a:pt x="612" y="0"/>
                    <a:pt x="627" y="11"/>
                    <a:pt x="630" y="27"/>
                  </a:cubicBezTo>
                  <a:cubicBezTo>
                    <a:pt x="630" y="27"/>
                    <a:pt x="630" y="27"/>
                    <a:pt x="630" y="27"/>
                  </a:cubicBezTo>
                  <a:cubicBezTo>
                    <a:pt x="633" y="43"/>
                    <a:pt x="622" y="58"/>
                    <a:pt x="606" y="61"/>
                  </a:cubicBezTo>
                  <a:close/>
                </a:path>
              </a:pathLst>
            </a:custGeom>
            <a:solidFill>
              <a:srgbClr val="DBB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1" name="Freeform 68"/>
            <p:cNvSpPr/>
            <p:nvPr/>
          </p:nvSpPr>
          <p:spPr bwMode="auto">
            <a:xfrm>
              <a:off x="6219825" y="2554288"/>
              <a:ext cx="1031875" cy="266700"/>
            </a:xfrm>
            <a:custGeom>
              <a:avLst/>
              <a:gdLst>
                <a:gd name="T0" fmla="*/ 606 w 633"/>
                <a:gd name="T1" fmla="*/ 61 h 164"/>
                <a:gd name="T2" fmla="*/ 38 w 633"/>
                <a:gd name="T3" fmla="*/ 162 h 164"/>
                <a:gd name="T4" fmla="*/ 3 w 633"/>
                <a:gd name="T5" fmla="*/ 138 h 164"/>
                <a:gd name="T6" fmla="*/ 3 w 633"/>
                <a:gd name="T7" fmla="*/ 138 h 164"/>
                <a:gd name="T8" fmla="*/ 27 w 633"/>
                <a:gd name="T9" fmla="*/ 103 h 164"/>
                <a:gd name="T10" fmla="*/ 596 w 633"/>
                <a:gd name="T11" fmla="*/ 2 h 164"/>
                <a:gd name="T12" fmla="*/ 630 w 633"/>
                <a:gd name="T13" fmla="*/ 26 h 164"/>
                <a:gd name="T14" fmla="*/ 630 w 633"/>
                <a:gd name="T15" fmla="*/ 26 h 164"/>
                <a:gd name="T16" fmla="*/ 606 w 633"/>
                <a:gd name="T17" fmla="*/ 61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33" h="164">
                  <a:moveTo>
                    <a:pt x="606" y="61"/>
                  </a:moveTo>
                  <a:cubicBezTo>
                    <a:pt x="38" y="162"/>
                    <a:pt x="38" y="162"/>
                    <a:pt x="38" y="162"/>
                  </a:cubicBezTo>
                  <a:cubicBezTo>
                    <a:pt x="21" y="164"/>
                    <a:pt x="6" y="154"/>
                    <a:pt x="3" y="138"/>
                  </a:cubicBezTo>
                  <a:cubicBezTo>
                    <a:pt x="3" y="138"/>
                    <a:pt x="3" y="138"/>
                    <a:pt x="3" y="138"/>
                  </a:cubicBezTo>
                  <a:cubicBezTo>
                    <a:pt x="0" y="121"/>
                    <a:pt x="11" y="106"/>
                    <a:pt x="27" y="103"/>
                  </a:cubicBezTo>
                  <a:cubicBezTo>
                    <a:pt x="596" y="2"/>
                    <a:pt x="596" y="2"/>
                    <a:pt x="596" y="2"/>
                  </a:cubicBezTo>
                  <a:cubicBezTo>
                    <a:pt x="612" y="0"/>
                    <a:pt x="627" y="10"/>
                    <a:pt x="630" y="26"/>
                  </a:cubicBezTo>
                  <a:cubicBezTo>
                    <a:pt x="630" y="26"/>
                    <a:pt x="630" y="26"/>
                    <a:pt x="630" y="26"/>
                  </a:cubicBezTo>
                  <a:cubicBezTo>
                    <a:pt x="633" y="43"/>
                    <a:pt x="622" y="58"/>
                    <a:pt x="606" y="61"/>
                  </a:cubicBezTo>
                  <a:close/>
                </a:path>
              </a:pathLst>
            </a:custGeom>
            <a:solidFill>
              <a:srgbClr val="DBB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2" name="Freeform 69"/>
            <p:cNvSpPr/>
            <p:nvPr/>
          </p:nvSpPr>
          <p:spPr bwMode="auto">
            <a:xfrm>
              <a:off x="6254750" y="2740026"/>
              <a:ext cx="1031875" cy="268288"/>
            </a:xfrm>
            <a:custGeom>
              <a:avLst/>
              <a:gdLst>
                <a:gd name="T0" fmla="*/ 606 w 633"/>
                <a:gd name="T1" fmla="*/ 62 h 165"/>
                <a:gd name="T2" fmla="*/ 37 w 633"/>
                <a:gd name="T3" fmla="*/ 162 h 165"/>
                <a:gd name="T4" fmla="*/ 3 w 633"/>
                <a:gd name="T5" fmla="*/ 138 h 165"/>
                <a:gd name="T6" fmla="*/ 3 w 633"/>
                <a:gd name="T7" fmla="*/ 138 h 165"/>
                <a:gd name="T8" fmla="*/ 27 w 633"/>
                <a:gd name="T9" fmla="*/ 104 h 165"/>
                <a:gd name="T10" fmla="*/ 595 w 633"/>
                <a:gd name="T11" fmla="*/ 3 h 165"/>
                <a:gd name="T12" fmla="*/ 630 w 633"/>
                <a:gd name="T13" fmla="*/ 27 h 165"/>
                <a:gd name="T14" fmla="*/ 630 w 633"/>
                <a:gd name="T15" fmla="*/ 27 h 165"/>
                <a:gd name="T16" fmla="*/ 606 w 633"/>
                <a:gd name="T17" fmla="*/ 62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33" h="165">
                  <a:moveTo>
                    <a:pt x="606" y="62"/>
                  </a:moveTo>
                  <a:cubicBezTo>
                    <a:pt x="37" y="162"/>
                    <a:pt x="37" y="162"/>
                    <a:pt x="37" y="162"/>
                  </a:cubicBezTo>
                  <a:cubicBezTo>
                    <a:pt x="21" y="165"/>
                    <a:pt x="5" y="154"/>
                    <a:pt x="3" y="138"/>
                  </a:cubicBezTo>
                  <a:cubicBezTo>
                    <a:pt x="3" y="138"/>
                    <a:pt x="3" y="138"/>
                    <a:pt x="3" y="138"/>
                  </a:cubicBezTo>
                  <a:cubicBezTo>
                    <a:pt x="0" y="122"/>
                    <a:pt x="10" y="107"/>
                    <a:pt x="27" y="104"/>
                  </a:cubicBezTo>
                  <a:cubicBezTo>
                    <a:pt x="595" y="3"/>
                    <a:pt x="595" y="3"/>
                    <a:pt x="595" y="3"/>
                  </a:cubicBezTo>
                  <a:cubicBezTo>
                    <a:pt x="611" y="0"/>
                    <a:pt x="627" y="11"/>
                    <a:pt x="630" y="27"/>
                  </a:cubicBezTo>
                  <a:cubicBezTo>
                    <a:pt x="630" y="27"/>
                    <a:pt x="630" y="27"/>
                    <a:pt x="630" y="27"/>
                  </a:cubicBezTo>
                  <a:cubicBezTo>
                    <a:pt x="633" y="43"/>
                    <a:pt x="622" y="59"/>
                    <a:pt x="606" y="62"/>
                  </a:cubicBezTo>
                  <a:close/>
                </a:path>
              </a:pathLst>
            </a:custGeom>
            <a:solidFill>
              <a:srgbClr val="DBB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3" name="Freeform 70"/>
            <p:cNvSpPr/>
            <p:nvPr/>
          </p:nvSpPr>
          <p:spPr bwMode="auto">
            <a:xfrm>
              <a:off x="8651875" y="492126"/>
              <a:ext cx="1431925" cy="1133475"/>
            </a:xfrm>
            <a:custGeom>
              <a:avLst/>
              <a:gdLst>
                <a:gd name="T0" fmla="*/ 758 w 878"/>
                <a:gd name="T1" fmla="*/ 693 h 696"/>
                <a:gd name="T2" fmla="*/ 67 w 878"/>
                <a:gd name="T3" fmla="*/ 634 h 696"/>
                <a:gd name="T4" fmla="*/ 3 w 878"/>
                <a:gd name="T5" fmla="*/ 559 h 696"/>
                <a:gd name="T6" fmla="*/ 45 w 878"/>
                <a:gd name="T7" fmla="*/ 67 h 696"/>
                <a:gd name="T8" fmla="*/ 120 w 878"/>
                <a:gd name="T9" fmla="*/ 4 h 696"/>
                <a:gd name="T10" fmla="*/ 811 w 878"/>
                <a:gd name="T11" fmla="*/ 62 h 696"/>
                <a:gd name="T12" fmla="*/ 875 w 878"/>
                <a:gd name="T13" fmla="*/ 138 h 696"/>
                <a:gd name="T14" fmla="*/ 833 w 878"/>
                <a:gd name="T15" fmla="*/ 629 h 696"/>
                <a:gd name="T16" fmla="*/ 758 w 878"/>
                <a:gd name="T17" fmla="*/ 693 h 6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78" h="696">
                  <a:moveTo>
                    <a:pt x="758" y="693"/>
                  </a:moveTo>
                  <a:cubicBezTo>
                    <a:pt x="67" y="634"/>
                    <a:pt x="67" y="634"/>
                    <a:pt x="67" y="634"/>
                  </a:cubicBezTo>
                  <a:cubicBezTo>
                    <a:pt x="28" y="631"/>
                    <a:pt x="0" y="597"/>
                    <a:pt x="3" y="559"/>
                  </a:cubicBezTo>
                  <a:cubicBezTo>
                    <a:pt x="45" y="67"/>
                    <a:pt x="45" y="67"/>
                    <a:pt x="45" y="67"/>
                  </a:cubicBezTo>
                  <a:cubicBezTo>
                    <a:pt x="48" y="29"/>
                    <a:pt x="82" y="0"/>
                    <a:pt x="120" y="4"/>
                  </a:cubicBezTo>
                  <a:cubicBezTo>
                    <a:pt x="811" y="62"/>
                    <a:pt x="811" y="62"/>
                    <a:pt x="811" y="62"/>
                  </a:cubicBezTo>
                  <a:cubicBezTo>
                    <a:pt x="850" y="65"/>
                    <a:pt x="878" y="99"/>
                    <a:pt x="875" y="138"/>
                  </a:cubicBezTo>
                  <a:cubicBezTo>
                    <a:pt x="833" y="629"/>
                    <a:pt x="833" y="629"/>
                    <a:pt x="833" y="629"/>
                  </a:cubicBezTo>
                  <a:cubicBezTo>
                    <a:pt x="830" y="668"/>
                    <a:pt x="796" y="696"/>
                    <a:pt x="758" y="693"/>
                  </a:cubicBezTo>
                  <a:close/>
                </a:path>
              </a:pathLst>
            </a:custGeom>
            <a:solidFill>
              <a:srgbClr val="5962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4" name="Freeform 71"/>
            <p:cNvSpPr/>
            <p:nvPr/>
          </p:nvSpPr>
          <p:spPr bwMode="auto">
            <a:xfrm>
              <a:off x="9828213" y="434976"/>
              <a:ext cx="393700" cy="393700"/>
            </a:xfrm>
            <a:custGeom>
              <a:avLst/>
              <a:gdLst>
                <a:gd name="T0" fmla="*/ 190 w 242"/>
                <a:gd name="T1" fmla="*/ 204 h 242"/>
                <a:gd name="T2" fmla="*/ 38 w 242"/>
                <a:gd name="T3" fmla="*/ 191 h 242"/>
                <a:gd name="T4" fmla="*/ 51 w 242"/>
                <a:gd name="T5" fmla="*/ 39 h 242"/>
                <a:gd name="T6" fmla="*/ 203 w 242"/>
                <a:gd name="T7" fmla="*/ 52 h 242"/>
                <a:gd name="T8" fmla="*/ 190 w 242"/>
                <a:gd name="T9" fmla="*/ 204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2" h="242">
                  <a:moveTo>
                    <a:pt x="190" y="204"/>
                  </a:moveTo>
                  <a:cubicBezTo>
                    <a:pt x="145" y="242"/>
                    <a:pt x="77" y="236"/>
                    <a:pt x="38" y="191"/>
                  </a:cubicBezTo>
                  <a:cubicBezTo>
                    <a:pt x="0" y="145"/>
                    <a:pt x="6" y="77"/>
                    <a:pt x="51" y="39"/>
                  </a:cubicBezTo>
                  <a:cubicBezTo>
                    <a:pt x="97" y="0"/>
                    <a:pt x="165" y="6"/>
                    <a:pt x="203" y="52"/>
                  </a:cubicBezTo>
                  <a:cubicBezTo>
                    <a:pt x="242" y="97"/>
                    <a:pt x="236" y="165"/>
                    <a:pt x="190" y="204"/>
                  </a:cubicBezTo>
                  <a:close/>
                </a:path>
              </a:pathLst>
            </a:custGeom>
            <a:solidFill>
              <a:srgbClr val="2D33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5" name="Freeform 72"/>
            <p:cNvSpPr/>
            <p:nvPr/>
          </p:nvSpPr>
          <p:spPr bwMode="auto">
            <a:xfrm>
              <a:off x="9936163" y="541338"/>
              <a:ext cx="179388" cy="179388"/>
            </a:xfrm>
            <a:custGeom>
              <a:avLst/>
              <a:gdLst>
                <a:gd name="T0" fmla="*/ 99 w 110"/>
                <a:gd name="T1" fmla="*/ 86 h 110"/>
                <a:gd name="T2" fmla="*/ 74 w 110"/>
                <a:gd name="T3" fmla="*/ 57 h 110"/>
                <a:gd name="T4" fmla="*/ 103 w 110"/>
                <a:gd name="T5" fmla="*/ 32 h 110"/>
                <a:gd name="T6" fmla="*/ 105 w 110"/>
                <a:gd name="T7" fmla="*/ 13 h 110"/>
                <a:gd name="T8" fmla="*/ 86 w 110"/>
                <a:gd name="T9" fmla="*/ 11 h 110"/>
                <a:gd name="T10" fmla="*/ 56 w 110"/>
                <a:gd name="T11" fmla="*/ 36 h 110"/>
                <a:gd name="T12" fmla="*/ 32 w 110"/>
                <a:gd name="T13" fmla="*/ 7 h 110"/>
                <a:gd name="T14" fmla="*/ 13 w 110"/>
                <a:gd name="T15" fmla="*/ 5 h 110"/>
                <a:gd name="T16" fmla="*/ 11 w 110"/>
                <a:gd name="T17" fmla="*/ 25 h 110"/>
                <a:gd name="T18" fmla="*/ 36 w 110"/>
                <a:gd name="T19" fmla="*/ 54 h 110"/>
                <a:gd name="T20" fmla="*/ 6 w 110"/>
                <a:gd name="T21" fmla="*/ 78 h 110"/>
                <a:gd name="T22" fmla="*/ 5 w 110"/>
                <a:gd name="T23" fmla="*/ 97 h 110"/>
                <a:gd name="T24" fmla="*/ 24 w 110"/>
                <a:gd name="T25" fmla="*/ 99 h 110"/>
                <a:gd name="T26" fmla="*/ 53 w 110"/>
                <a:gd name="T27" fmla="*/ 75 h 110"/>
                <a:gd name="T28" fmla="*/ 78 w 110"/>
                <a:gd name="T29" fmla="*/ 104 h 110"/>
                <a:gd name="T30" fmla="*/ 97 w 110"/>
                <a:gd name="T31" fmla="*/ 105 h 110"/>
                <a:gd name="T32" fmla="*/ 99 w 110"/>
                <a:gd name="T33" fmla="*/ 8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0" h="110">
                  <a:moveTo>
                    <a:pt x="99" y="86"/>
                  </a:moveTo>
                  <a:cubicBezTo>
                    <a:pt x="74" y="57"/>
                    <a:pt x="74" y="57"/>
                    <a:pt x="74" y="57"/>
                  </a:cubicBezTo>
                  <a:cubicBezTo>
                    <a:pt x="103" y="32"/>
                    <a:pt x="103" y="32"/>
                    <a:pt x="103" y="32"/>
                  </a:cubicBezTo>
                  <a:cubicBezTo>
                    <a:pt x="109" y="28"/>
                    <a:pt x="110" y="19"/>
                    <a:pt x="105" y="13"/>
                  </a:cubicBezTo>
                  <a:cubicBezTo>
                    <a:pt x="100" y="7"/>
                    <a:pt x="91" y="7"/>
                    <a:pt x="86" y="11"/>
                  </a:cubicBezTo>
                  <a:cubicBezTo>
                    <a:pt x="56" y="36"/>
                    <a:pt x="56" y="36"/>
                    <a:pt x="56" y="36"/>
                  </a:cubicBezTo>
                  <a:cubicBezTo>
                    <a:pt x="32" y="7"/>
                    <a:pt x="32" y="7"/>
                    <a:pt x="32" y="7"/>
                  </a:cubicBezTo>
                  <a:cubicBezTo>
                    <a:pt x="27" y="1"/>
                    <a:pt x="18" y="0"/>
                    <a:pt x="13" y="5"/>
                  </a:cubicBezTo>
                  <a:cubicBezTo>
                    <a:pt x="7" y="10"/>
                    <a:pt x="6" y="19"/>
                    <a:pt x="11" y="2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6" y="78"/>
                    <a:pt x="6" y="78"/>
                    <a:pt x="6" y="78"/>
                  </a:cubicBezTo>
                  <a:cubicBezTo>
                    <a:pt x="1" y="83"/>
                    <a:pt x="0" y="92"/>
                    <a:pt x="5" y="97"/>
                  </a:cubicBezTo>
                  <a:cubicBezTo>
                    <a:pt x="10" y="103"/>
                    <a:pt x="18" y="104"/>
                    <a:pt x="24" y="99"/>
                  </a:cubicBezTo>
                  <a:cubicBezTo>
                    <a:pt x="53" y="75"/>
                    <a:pt x="53" y="75"/>
                    <a:pt x="53" y="75"/>
                  </a:cubicBezTo>
                  <a:cubicBezTo>
                    <a:pt x="78" y="104"/>
                    <a:pt x="78" y="104"/>
                    <a:pt x="78" y="104"/>
                  </a:cubicBezTo>
                  <a:cubicBezTo>
                    <a:pt x="83" y="109"/>
                    <a:pt x="91" y="110"/>
                    <a:pt x="97" y="105"/>
                  </a:cubicBezTo>
                  <a:cubicBezTo>
                    <a:pt x="103" y="100"/>
                    <a:pt x="104" y="92"/>
                    <a:pt x="99" y="8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6" name="Freeform 73"/>
            <p:cNvSpPr/>
            <p:nvPr/>
          </p:nvSpPr>
          <p:spPr bwMode="auto">
            <a:xfrm>
              <a:off x="8877300" y="828676"/>
              <a:ext cx="1039813" cy="180975"/>
            </a:xfrm>
            <a:custGeom>
              <a:avLst/>
              <a:gdLst>
                <a:gd name="T0" fmla="*/ 604 w 638"/>
                <a:gd name="T1" fmla="*/ 109 h 111"/>
                <a:gd name="T2" fmla="*/ 29 w 638"/>
                <a:gd name="T3" fmla="*/ 60 h 111"/>
                <a:gd name="T4" fmla="*/ 2 w 638"/>
                <a:gd name="T5" fmla="*/ 29 h 111"/>
                <a:gd name="T6" fmla="*/ 2 w 638"/>
                <a:gd name="T7" fmla="*/ 29 h 111"/>
                <a:gd name="T8" fmla="*/ 34 w 638"/>
                <a:gd name="T9" fmla="*/ 2 h 111"/>
                <a:gd name="T10" fmla="*/ 609 w 638"/>
                <a:gd name="T11" fmla="*/ 50 h 111"/>
                <a:gd name="T12" fmla="*/ 636 w 638"/>
                <a:gd name="T13" fmla="*/ 82 h 111"/>
                <a:gd name="T14" fmla="*/ 636 w 638"/>
                <a:gd name="T15" fmla="*/ 82 h 111"/>
                <a:gd name="T16" fmla="*/ 604 w 638"/>
                <a:gd name="T17" fmla="*/ 109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38" h="111">
                  <a:moveTo>
                    <a:pt x="604" y="109"/>
                  </a:moveTo>
                  <a:cubicBezTo>
                    <a:pt x="29" y="60"/>
                    <a:pt x="29" y="60"/>
                    <a:pt x="29" y="60"/>
                  </a:cubicBezTo>
                  <a:cubicBezTo>
                    <a:pt x="12" y="59"/>
                    <a:pt x="0" y="45"/>
                    <a:pt x="2" y="29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3" y="12"/>
                    <a:pt x="17" y="0"/>
                    <a:pt x="34" y="2"/>
                  </a:cubicBezTo>
                  <a:cubicBezTo>
                    <a:pt x="609" y="50"/>
                    <a:pt x="609" y="50"/>
                    <a:pt x="609" y="50"/>
                  </a:cubicBezTo>
                  <a:cubicBezTo>
                    <a:pt x="625" y="52"/>
                    <a:pt x="638" y="66"/>
                    <a:pt x="636" y="82"/>
                  </a:cubicBezTo>
                  <a:cubicBezTo>
                    <a:pt x="636" y="82"/>
                    <a:pt x="636" y="82"/>
                    <a:pt x="636" y="82"/>
                  </a:cubicBezTo>
                  <a:cubicBezTo>
                    <a:pt x="635" y="99"/>
                    <a:pt x="620" y="111"/>
                    <a:pt x="604" y="109"/>
                  </a:cubicBezTo>
                  <a:close/>
                </a:path>
              </a:pathLst>
            </a:custGeom>
            <a:solidFill>
              <a:srgbClr val="4950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7" name="Freeform 74"/>
            <p:cNvSpPr/>
            <p:nvPr/>
          </p:nvSpPr>
          <p:spPr bwMode="auto">
            <a:xfrm>
              <a:off x="8859838" y="1017588"/>
              <a:ext cx="1041400" cy="180975"/>
            </a:xfrm>
            <a:custGeom>
              <a:avLst/>
              <a:gdLst>
                <a:gd name="T0" fmla="*/ 604 w 638"/>
                <a:gd name="T1" fmla="*/ 109 h 111"/>
                <a:gd name="T2" fmla="*/ 29 w 638"/>
                <a:gd name="T3" fmla="*/ 61 h 111"/>
                <a:gd name="T4" fmla="*/ 2 w 638"/>
                <a:gd name="T5" fmla="*/ 29 h 111"/>
                <a:gd name="T6" fmla="*/ 2 w 638"/>
                <a:gd name="T7" fmla="*/ 29 h 111"/>
                <a:gd name="T8" fmla="*/ 34 w 638"/>
                <a:gd name="T9" fmla="*/ 2 h 111"/>
                <a:gd name="T10" fmla="*/ 609 w 638"/>
                <a:gd name="T11" fmla="*/ 51 h 111"/>
                <a:gd name="T12" fmla="*/ 636 w 638"/>
                <a:gd name="T13" fmla="*/ 83 h 111"/>
                <a:gd name="T14" fmla="*/ 636 w 638"/>
                <a:gd name="T15" fmla="*/ 83 h 111"/>
                <a:gd name="T16" fmla="*/ 604 w 638"/>
                <a:gd name="T17" fmla="*/ 109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38" h="111">
                  <a:moveTo>
                    <a:pt x="604" y="109"/>
                  </a:moveTo>
                  <a:cubicBezTo>
                    <a:pt x="29" y="61"/>
                    <a:pt x="29" y="61"/>
                    <a:pt x="29" y="61"/>
                  </a:cubicBezTo>
                  <a:cubicBezTo>
                    <a:pt x="12" y="59"/>
                    <a:pt x="0" y="45"/>
                    <a:pt x="2" y="29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3" y="12"/>
                    <a:pt x="17" y="0"/>
                    <a:pt x="34" y="2"/>
                  </a:cubicBezTo>
                  <a:cubicBezTo>
                    <a:pt x="609" y="51"/>
                    <a:pt x="609" y="51"/>
                    <a:pt x="609" y="51"/>
                  </a:cubicBezTo>
                  <a:cubicBezTo>
                    <a:pt x="626" y="52"/>
                    <a:pt x="638" y="66"/>
                    <a:pt x="636" y="83"/>
                  </a:cubicBezTo>
                  <a:cubicBezTo>
                    <a:pt x="636" y="83"/>
                    <a:pt x="636" y="83"/>
                    <a:pt x="636" y="83"/>
                  </a:cubicBezTo>
                  <a:cubicBezTo>
                    <a:pt x="635" y="99"/>
                    <a:pt x="621" y="111"/>
                    <a:pt x="604" y="109"/>
                  </a:cubicBezTo>
                  <a:close/>
                </a:path>
              </a:pathLst>
            </a:custGeom>
            <a:solidFill>
              <a:srgbClr val="4950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8" name="Freeform 75"/>
            <p:cNvSpPr/>
            <p:nvPr/>
          </p:nvSpPr>
          <p:spPr bwMode="auto">
            <a:xfrm>
              <a:off x="8845550" y="1208088"/>
              <a:ext cx="1039813" cy="179388"/>
            </a:xfrm>
            <a:custGeom>
              <a:avLst/>
              <a:gdLst>
                <a:gd name="T0" fmla="*/ 603 w 637"/>
                <a:gd name="T1" fmla="*/ 109 h 110"/>
                <a:gd name="T2" fmla="*/ 28 w 637"/>
                <a:gd name="T3" fmla="*/ 60 h 110"/>
                <a:gd name="T4" fmla="*/ 1 w 637"/>
                <a:gd name="T5" fmla="*/ 28 h 110"/>
                <a:gd name="T6" fmla="*/ 1 w 637"/>
                <a:gd name="T7" fmla="*/ 28 h 110"/>
                <a:gd name="T8" fmla="*/ 33 w 637"/>
                <a:gd name="T9" fmla="*/ 1 h 110"/>
                <a:gd name="T10" fmla="*/ 608 w 637"/>
                <a:gd name="T11" fmla="*/ 50 h 110"/>
                <a:gd name="T12" fmla="*/ 635 w 637"/>
                <a:gd name="T13" fmla="*/ 82 h 110"/>
                <a:gd name="T14" fmla="*/ 635 w 637"/>
                <a:gd name="T15" fmla="*/ 82 h 110"/>
                <a:gd name="T16" fmla="*/ 603 w 637"/>
                <a:gd name="T17" fmla="*/ 109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37" h="110">
                  <a:moveTo>
                    <a:pt x="603" y="109"/>
                  </a:moveTo>
                  <a:cubicBezTo>
                    <a:pt x="28" y="60"/>
                    <a:pt x="28" y="60"/>
                    <a:pt x="28" y="60"/>
                  </a:cubicBezTo>
                  <a:cubicBezTo>
                    <a:pt x="12" y="58"/>
                    <a:pt x="0" y="44"/>
                    <a:pt x="1" y="28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2" y="12"/>
                    <a:pt x="17" y="0"/>
                    <a:pt x="33" y="1"/>
                  </a:cubicBezTo>
                  <a:cubicBezTo>
                    <a:pt x="608" y="50"/>
                    <a:pt x="608" y="50"/>
                    <a:pt x="608" y="50"/>
                  </a:cubicBezTo>
                  <a:cubicBezTo>
                    <a:pt x="625" y="51"/>
                    <a:pt x="637" y="65"/>
                    <a:pt x="635" y="82"/>
                  </a:cubicBezTo>
                  <a:cubicBezTo>
                    <a:pt x="635" y="82"/>
                    <a:pt x="635" y="82"/>
                    <a:pt x="635" y="82"/>
                  </a:cubicBezTo>
                  <a:cubicBezTo>
                    <a:pt x="634" y="98"/>
                    <a:pt x="620" y="110"/>
                    <a:pt x="603" y="109"/>
                  </a:cubicBezTo>
                  <a:close/>
                </a:path>
              </a:pathLst>
            </a:custGeom>
            <a:solidFill>
              <a:srgbClr val="4950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9" name="Freeform 76"/>
            <p:cNvSpPr/>
            <p:nvPr/>
          </p:nvSpPr>
          <p:spPr bwMode="auto">
            <a:xfrm>
              <a:off x="8370888" y="4279901"/>
              <a:ext cx="930275" cy="679450"/>
            </a:xfrm>
            <a:custGeom>
              <a:avLst/>
              <a:gdLst>
                <a:gd name="T0" fmla="*/ 285 w 570"/>
                <a:gd name="T1" fmla="*/ 417 h 417"/>
                <a:gd name="T2" fmla="*/ 285 w 570"/>
                <a:gd name="T3" fmla="*/ 417 h 417"/>
                <a:gd name="T4" fmla="*/ 0 w 570"/>
                <a:gd name="T5" fmla="*/ 132 h 417"/>
                <a:gd name="T6" fmla="*/ 0 w 570"/>
                <a:gd name="T7" fmla="*/ 94 h 417"/>
                <a:gd name="T8" fmla="*/ 94 w 570"/>
                <a:gd name="T9" fmla="*/ 0 h 417"/>
                <a:gd name="T10" fmla="*/ 476 w 570"/>
                <a:gd name="T11" fmla="*/ 0 h 417"/>
                <a:gd name="T12" fmla="*/ 570 w 570"/>
                <a:gd name="T13" fmla="*/ 94 h 417"/>
                <a:gd name="T14" fmla="*/ 570 w 570"/>
                <a:gd name="T15" fmla="*/ 132 h 417"/>
                <a:gd name="T16" fmla="*/ 285 w 570"/>
                <a:gd name="T17" fmla="*/ 417 h 4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0" h="417">
                  <a:moveTo>
                    <a:pt x="285" y="417"/>
                  </a:moveTo>
                  <a:cubicBezTo>
                    <a:pt x="285" y="417"/>
                    <a:pt x="285" y="417"/>
                    <a:pt x="285" y="417"/>
                  </a:cubicBezTo>
                  <a:cubicBezTo>
                    <a:pt x="127" y="417"/>
                    <a:pt x="0" y="289"/>
                    <a:pt x="0" y="132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42"/>
                    <a:pt x="42" y="0"/>
                    <a:pt x="94" y="0"/>
                  </a:cubicBezTo>
                  <a:cubicBezTo>
                    <a:pt x="476" y="0"/>
                    <a:pt x="476" y="0"/>
                    <a:pt x="476" y="0"/>
                  </a:cubicBezTo>
                  <a:cubicBezTo>
                    <a:pt x="528" y="0"/>
                    <a:pt x="570" y="42"/>
                    <a:pt x="570" y="94"/>
                  </a:cubicBezTo>
                  <a:cubicBezTo>
                    <a:pt x="570" y="132"/>
                    <a:pt x="570" y="132"/>
                    <a:pt x="570" y="132"/>
                  </a:cubicBezTo>
                  <a:cubicBezTo>
                    <a:pt x="570" y="289"/>
                    <a:pt x="442" y="417"/>
                    <a:pt x="285" y="417"/>
                  </a:cubicBezTo>
                  <a:close/>
                </a:path>
              </a:pathLst>
            </a:custGeom>
            <a:solidFill>
              <a:srgbClr val="2D33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0" name="Freeform 77"/>
            <p:cNvSpPr/>
            <p:nvPr/>
          </p:nvSpPr>
          <p:spPr bwMode="auto">
            <a:xfrm>
              <a:off x="9272588" y="5918201"/>
              <a:ext cx="233363" cy="198438"/>
            </a:xfrm>
            <a:custGeom>
              <a:avLst/>
              <a:gdLst>
                <a:gd name="T0" fmla="*/ 133 w 147"/>
                <a:gd name="T1" fmla="*/ 0 h 125"/>
                <a:gd name="T2" fmla="*/ 0 w 147"/>
                <a:gd name="T3" fmla="*/ 18 h 125"/>
                <a:gd name="T4" fmla="*/ 15 w 147"/>
                <a:gd name="T5" fmla="*/ 125 h 125"/>
                <a:gd name="T6" fmla="*/ 147 w 147"/>
                <a:gd name="T7" fmla="*/ 107 h 125"/>
                <a:gd name="T8" fmla="*/ 133 w 147"/>
                <a:gd name="T9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125">
                  <a:moveTo>
                    <a:pt x="133" y="0"/>
                  </a:moveTo>
                  <a:lnTo>
                    <a:pt x="0" y="18"/>
                  </a:lnTo>
                  <a:lnTo>
                    <a:pt x="15" y="125"/>
                  </a:lnTo>
                  <a:lnTo>
                    <a:pt x="147" y="107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B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1" name="Freeform 78"/>
            <p:cNvSpPr/>
            <p:nvPr/>
          </p:nvSpPr>
          <p:spPr bwMode="auto">
            <a:xfrm>
              <a:off x="8977313" y="6021388"/>
              <a:ext cx="615950" cy="346075"/>
            </a:xfrm>
            <a:custGeom>
              <a:avLst/>
              <a:gdLst>
                <a:gd name="T0" fmla="*/ 8 w 377"/>
                <a:gd name="T1" fmla="*/ 213 h 213"/>
                <a:gd name="T2" fmla="*/ 356 w 377"/>
                <a:gd name="T3" fmla="*/ 167 h 213"/>
                <a:gd name="T4" fmla="*/ 375 w 377"/>
                <a:gd name="T5" fmla="*/ 142 h 213"/>
                <a:gd name="T6" fmla="*/ 361 w 377"/>
                <a:gd name="T7" fmla="*/ 31 h 213"/>
                <a:gd name="T8" fmla="*/ 323 w 377"/>
                <a:gd name="T9" fmla="*/ 3 h 213"/>
                <a:gd name="T10" fmla="*/ 166 w 377"/>
                <a:gd name="T11" fmla="*/ 24 h 213"/>
                <a:gd name="T12" fmla="*/ 169 w 377"/>
                <a:gd name="T13" fmla="*/ 42 h 213"/>
                <a:gd name="T14" fmla="*/ 135 w 377"/>
                <a:gd name="T15" fmla="*/ 51 h 213"/>
                <a:gd name="T16" fmla="*/ 5 w 377"/>
                <a:gd name="T17" fmla="*/ 186 h 213"/>
                <a:gd name="T18" fmla="*/ 1 w 377"/>
                <a:gd name="T19" fmla="*/ 205 h 213"/>
                <a:gd name="T20" fmla="*/ 8 w 377"/>
                <a:gd name="T21" fmla="*/ 213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7" h="213">
                  <a:moveTo>
                    <a:pt x="8" y="213"/>
                  </a:moveTo>
                  <a:cubicBezTo>
                    <a:pt x="356" y="167"/>
                    <a:pt x="356" y="167"/>
                    <a:pt x="356" y="167"/>
                  </a:cubicBezTo>
                  <a:cubicBezTo>
                    <a:pt x="368" y="165"/>
                    <a:pt x="377" y="154"/>
                    <a:pt x="375" y="142"/>
                  </a:cubicBezTo>
                  <a:cubicBezTo>
                    <a:pt x="361" y="31"/>
                    <a:pt x="361" y="31"/>
                    <a:pt x="361" y="31"/>
                  </a:cubicBezTo>
                  <a:cubicBezTo>
                    <a:pt x="358" y="13"/>
                    <a:pt x="342" y="0"/>
                    <a:pt x="323" y="3"/>
                  </a:cubicBezTo>
                  <a:cubicBezTo>
                    <a:pt x="166" y="24"/>
                    <a:pt x="166" y="24"/>
                    <a:pt x="166" y="24"/>
                  </a:cubicBezTo>
                  <a:cubicBezTo>
                    <a:pt x="169" y="42"/>
                    <a:pt x="169" y="42"/>
                    <a:pt x="169" y="42"/>
                  </a:cubicBezTo>
                  <a:cubicBezTo>
                    <a:pt x="135" y="51"/>
                    <a:pt x="135" y="51"/>
                    <a:pt x="135" y="51"/>
                  </a:cubicBezTo>
                  <a:cubicBezTo>
                    <a:pt x="70" y="69"/>
                    <a:pt x="20" y="121"/>
                    <a:pt x="5" y="186"/>
                  </a:cubicBezTo>
                  <a:cubicBezTo>
                    <a:pt x="1" y="205"/>
                    <a:pt x="1" y="205"/>
                    <a:pt x="1" y="205"/>
                  </a:cubicBezTo>
                  <a:cubicBezTo>
                    <a:pt x="0" y="209"/>
                    <a:pt x="3" y="213"/>
                    <a:pt x="8" y="213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2" name="Freeform 79"/>
            <p:cNvSpPr/>
            <p:nvPr/>
          </p:nvSpPr>
          <p:spPr bwMode="auto">
            <a:xfrm>
              <a:off x="9051925" y="6021388"/>
              <a:ext cx="246063" cy="188913"/>
            </a:xfrm>
            <a:custGeom>
              <a:avLst/>
              <a:gdLst>
                <a:gd name="T0" fmla="*/ 100 w 151"/>
                <a:gd name="T1" fmla="*/ 4 h 116"/>
                <a:gd name="T2" fmla="*/ 123 w 151"/>
                <a:gd name="T3" fmla="*/ 1 h 116"/>
                <a:gd name="T4" fmla="*/ 144 w 151"/>
                <a:gd name="T5" fmla="*/ 17 h 116"/>
                <a:gd name="T6" fmla="*/ 151 w 151"/>
                <a:gd name="T7" fmla="*/ 67 h 116"/>
                <a:gd name="T8" fmla="*/ 31 w 151"/>
                <a:gd name="T9" fmla="*/ 116 h 116"/>
                <a:gd name="T10" fmla="*/ 0 w 151"/>
                <a:gd name="T11" fmla="*/ 98 h 116"/>
                <a:gd name="T12" fmla="*/ 86 w 151"/>
                <a:gd name="T13" fmla="*/ 38 h 116"/>
                <a:gd name="T14" fmla="*/ 84 w 151"/>
                <a:gd name="T15" fmla="*/ 26 h 116"/>
                <a:gd name="T16" fmla="*/ 100 w 151"/>
                <a:gd name="T17" fmla="*/ 4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1" h="116">
                  <a:moveTo>
                    <a:pt x="100" y="4"/>
                  </a:moveTo>
                  <a:cubicBezTo>
                    <a:pt x="123" y="1"/>
                    <a:pt x="123" y="1"/>
                    <a:pt x="123" y="1"/>
                  </a:cubicBezTo>
                  <a:cubicBezTo>
                    <a:pt x="133" y="0"/>
                    <a:pt x="143" y="7"/>
                    <a:pt x="144" y="17"/>
                  </a:cubicBezTo>
                  <a:cubicBezTo>
                    <a:pt x="151" y="67"/>
                    <a:pt x="151" y="67"/>
                    <a:pt x="151" y="67"/>
                  </a:cubicBezTo>
                  <a:cubicBezTo>
                    <a:pt x="151" y="67"/>
                    <a:pt x="78" y="61"/>
                    <a:pt x="31" y="116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27" y="53"/>
                    <a:pt x="86" y="38"/>
                  </a:cubicBezTo>
                  <a:cubicBezTo>
                    <a:pt x="84" y="26"/>
                    <a:pt x="84" y="26"/>
                    <a:pt x="84" y="26"/>
                  </a:cubicBezTo>
                  <a:cubicBezTo>
                    <a:pt x="82" y="15"/>
                    <a:pt x="90" y="5"/>
                    <a:pt x="100" y="4"/>
                  </a:cubicBezTo>
                  <a:close/>
                </a:path>
              </a:pathLst>
            </a:custGeom>
            <a:solidFill>
              <a:srgbClr val="FFC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3" name="Freeform 80"/>
            <p:cNvSpPr/>
            <p:nvPr/>
          </p:nvSpPr>
          <p:spPr bwMode="auto">
            <a:xfrm>
              <a:off x="8942388" y="6246813"/>
              <a:ext cx="669925" cy="157163"/>
            </a:xfrm>
            <a:custGeom>
              <a:avLst/>
              <a:gdLst>
                <a:gd name="T0" fmla="*/ 398 w 411"/>
                <a:gd name="T1" fmla="*/ 45 h 96"/>
                <a:gd name="T2" fmla="*/ 19 w 411"/>
                <a:gd name="T3" fmla="*/ 95 h 96"/>
                <a:gd name="T4" fmla="*/ 4 w 411"/>
                <a:gd name="T5" fmla="*/ 84 h 96"/>
                <a:gd name="T6" fmla="*/ 1 w 411"/>
                <a:gd name="T7" fmla="*/ 66 h 96"/>
                <a:gd name="T8" fmla="*/ 13 w 411"/>
                <a:gd name="T9" fmla="*/ 51 h 96"/>
                <a:gd name="T10" fmla="*/ 392 w 411"/>
                <a:gd name="T11" fmla="*/ 1 h 96"/>
                <a:gd name="T12" fmla="*/ 408 w 411"/>
                <a:gd name="T13" fmla="*/ 12 h 96"/>
                <a:gd name="T14" fmla="*/ 410 w 411"/>
                <a:gd name="T15" fmla="*/ 30 h 96"/>
                <a:gd name="T16" fmla="*/ 398 w 411"/>
                <a:gd name="T17" fmla="*/ 45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1" h="96">
                  <a:moveTo>
                    <a:pt x="398" y="45"/>
                  </a:moveTo>
                  <a:cubicBezTo>
                    <a:pt x="19" y="95"/>
                    <a:pt x="19" y="95"/>
                    <a:pt x="19" y="95"/>
                  </a:cubicBezTo>
                  <a:cubicBezTo>
                    <a:pt x="11" y="96"/>
                    <a:pt x="5" y="91"/>
                    <a:pt x="4" y="84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0" y="59"/>
                    <a:pt x="6" y="52"/>
                    <a:pt x="13" y="51"/>
                  </a:cubicBezTo>
                  <a:cubicBezTo>
                    <a:pt x="392" y="1"/>
                    <a:pt x="392" y="1"/>
                    <a:pt x="392" y="1"/>
                  </a:cubicBezTo>
                  <a:cubicBezTo>
                    <a:pt x="400" y="0"/>
                    <a:pt x="407" y="5"/>
                    <a:pt x="408" y="12"/>
                  </a:cubicBezTo>
                  <a:cubicBezTo>
                    <a:pt x="410" y="30"/>
                    <a:pt x="410" y="30"/>
                    <a:pt x="410" y="30"/>
                  </a:cubicBezTo>
                  <a:cubicBezTo>
                    <a:pt x="411" y="37"/>
                    <a:pt x="406" y="44"/>
                    <a:pt x="398" y="45"/>
                  </a:cubicBezTo>
                  <a:close/>
                </a:path>
              </a:pathLst>
            </a:custGeom>
            <a:solidFill>
              <a:srgbClr val="7F77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4" name="Freeform 81"/>
            <p:cNvSpPr/>
            <p:nvPr/>
          </p:nvSpPr>
          <p:spPr bwMode="auto">
            <a:xfrm>
              <a:off x="8291513" y="5967413"/>
              <a:ext cx="227013" cy="188913"/>
            </a:xfrm>
            <a:custGeom>
              <a:avLst/>
              <a:gdLst>
                <a:gd name="T0" fmla="*/ 143 w 143"/>
                <a:gd name="T1" fmla="*/ 11 h 119"/>
                <a:gd name="T2" fmla="*/ 9 w 143"/>
                <a:gd name="T3" fmla="*/ 0 h 119"/>
                <a:gd name="T4" fmla="*/ 0 w 143"/>
                <a:gd name="T5" fmla="*/ 108 h 119"/>
                <a:gd name="T6" fmla="*/ 133 w 143"/>
                <a:gd name="T7" fmla="*/ 119 h 119"/>
                <a:gd name="T8" fmla="*/ 143 w 143"/>
                <a:gd name="T9" fmla="*/ 11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3" h="119">
                  <a:moveTo>
                    <a:pt x="143" y="11"/>
                  </a:moveTo>
                  <a:lnTo>
                    <a:pt x="9" y="0"/>
                  </a:lnTo>
                  <a:lnTo>
                    <a:pt x="0" y="108"/>
                  </a:lnTo>
                  <a:lnTo>
                    <a:pt x="133" y="119"/>
                  </a:lnTo>
                  <a:lnTo>
                    <a:pt x="143" y="11"/>
                  </a:lnTo>
                  <a:close/>
                </a:path>
              </a:pathLst>
            </a:custGeom>
            <a:solidFill>
              <a:srgbClr val="FFB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5" name="Freeform 82"/>
            <p:cNvSpPr/>
            <p:nvPr/>
          </p:nvSpPr>
          <p:spPr bwMode="auto">
            <a:xfrm>
              <a:off x="7927975" y="6073776"/>
              <a:ext cx="641350" cy="293688"/>
            </a:xfrm>
            <a:custGeom>
              <a:avLst/>
              <a:gdLst>
                <a:gd name="T0" fmla="*/ 8 w 393"/>
                <a:gd name="T1" fmla="*/ 150 h 181"/>
                <a:gd name="T2" fmla="*/ 358 w 393"/>
                <a:gd name="T3" fmla="*/ 180 h 181"/>
                <a:gd name="T4" fmla="*/ 382 w 393"/>
                <a:gd name="T5" fmla="*/ 160 h 181"/>
                <a:gd name="T6" fmla="*/ 391 w 393"/>
                <a:gd name="T7" fmla="*/ 49 h 181"/>
                <a:gd name="T8" fmla="*/ 361 w 393"/>
                <a:gd name="T9" fmla="*/ 13 h 181"/>
                <a:gd name="T10" fmla="*/ 203 w 393"/>
                <a:gd name="T11" fmla="*/ 0 h 181"/>
                <a:gd name="T12" fmla="*/ 202 w 393"/>
                <a:gd name="T13" fmla="*/ 18 h 181"/>
                <a:gd name="T14" fmla="*/ 166 w 393"/>
                <a:gd name="T15" fmla="*/ 20 h 181"/>
                <a:gd name="T16" fmla="*/ 10 w 393"/>
                <a:gd name="T17" fmla="*/ 123 h 181"/>
                <a:gd name="T18" fmla="*/ 2 w 393"/>
                <a:gd name="T19" fmla="*/ 140 h 181"/>
                <a:gd name="T20" fmla="*/ 8 w 393"/>
                <a:gd name="T21" fmla="*/ 150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93" h="181">
                  <a:moveTo>
                    <a:pt x="8" y="150"/>
                  </a:moveTo>
                  <a:cubicBezTo>
                    <a:pt x="358" y="180"/>
                    <a:pt x="358" y="180"/>
                    <a:pt x="358" y="180"/>
                  </a:cubicBezTo>
                  <a:cubicBezTo>
                    <a:pt x="370" y="181"/>
                    <a:pt x="381" y="172"/>
                    <a:pt x="382" y="160"/>
                  </a:cubicBezTo>
                  <a:cubicBezTo>
                    <a:pt x="391" y="49"/>
                    <a:pt x="391" y="49"/>
                    <a:pt x="391" y="49"/>
                  </a:cubicBezTo>
                  <a:cubicBezTo>
                    <a:pt x="393" y="31"/>
                    <a:pt x="379" y="15"/>
                    <a:pt x="361" y="13"/>
                  </a:cubicBezTo>
                  <a:cubicBezTo>
                    <a:pt x="203" y="0"/>
                    <a:pt x="203" y="0"/>
                    <a:pt x="203" y="0"/>
                  </a:cubicBezTo>
                  <a:cubicBezTo>
                    <a:pt x="202" y="18"/>
                    <a:pt x="202" y="18"/>
                    <a:pt x="202" y="18"/>
                  </a:cubicBezTo>
                  <a:cubicBezTo>
                    <a:pt x="166" y="20"/>
                    <a:pt x="166" y="20"/>
                    <a:pt x="166" y="20"/>
                  </a:cubicBezTo>
                  <a:cubicBezTo>
                    <a:pt x="99" y="23"/>
                    <a:pt x="40" y="63"/>
                    <a:pt x="10" y="123"/>
                  </a:cubicBezTo>
                  <a:cubicBezTo>
                    <a:pt x="2" y="140"/>
                    <a:pt x="2" y="140"/>
                    <a:pt x="2" y="140"/>
                  </a:cubicBezTo>
                  <a:cubicBezTo>
                    <a:pt x="0" y="145"/>
                    <a:pt x="3" y="150"/>
                    <a:pt x="8" y="150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6" name="Freeform 83"/>
            <p:cNvSpPr/>
            <p:nvPr/>
          </p:nvSpPr>
          <p:spPr bwMode="auto">
            <a:xfrm>
              <a:off x="8039100" y="6032501"/>
              <a:ext cx="260350" cy="153988"/>
            </a:xfrm>
            <a:custGeom>
              <a:avLst/>
              <a:gdLst>
                <a:gd name="T0" fmla="*/ 119 w 160"/>
                <a:gd name="T1" fmla="*/ 1 h 95"/>
                <a:gd name="T2" fmla="*/ 142 w 160"/>
                <a:gd name="T3" fmla="*/ 3 h 95"/>
                <a:gd name="T4" fmla="*/ 159 w 160"/>
                <a:gd name="T5" fmla="*/ 23 h 95"/>
                <a:gd name="T6" fmla="*/ 155 w 160"/>
                <a:gd name="T7" fmla="*/ 73 h 95"/>
                <a:gd name="T8" fmla="*/ 27 w 160"/>
                <a:gd name="T9" fmla="*/ 95 h 95"/>
                <a:gd name="T10" fmla="*/ 0 w 160"/>
                <a:gd name="T11" fmla="*/ 71 h 95"/>
                <a:gd name="T12" fmla="*/ 98 w 160"/>
                <a:gd name="T13" fmla="*/ 31 h 95"/>
                <a:gd name="T14" fmla="*/ 98 w 160"/>
                <a:gd name="T15" fmla="*/ 19 h 95"/>
                <a:gd name="T16" fmla="*/ 119 w 160"/>
                <a:gd name="T17" fmla="*/ 1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0" h="95">
                  <a:moveTo>
                    <a:pt x="119" y="1"/>
                  </a:moveTo>
                  <a:cubicBezTo>
                    <a:pt x="142" y="3"/>
                    <a:pt x="142" y="3"/>
                    <a:pt x="142" y="3"/>
                  </a:cubicBezTo>
                  <a:cubicBezTo>
                    <a:pt x="152" y="4"/>
                    <a:pt x="160" y="13"/>
                    <a:pt x="159" y="23"/>
                  </a:cubicBezTo>
                  <a:cubicBezTo>
                    <a:pt x="155" y="73"/>
                    <a:pt x="155" y="73"/>
                    <a:pt x="155" y="73"/>
                  </a:cubicBezTo>
                  <a:cubicBezTo>
                    <a:pt x="155" y="73"/>
                    <a:pt x="84" y="52"/>
                    <a:pt x="27" y="95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37" y="33"/>
                    <a:pt x="98" y="31"/>
                  </a:cubicBezTo>
                  <a:cubicBezTo>
                    <a:pt x="98" y="19"/>
                    <a:pt x="98" y="19"/>
                    <a:pt x="98" y="19"/>
                  </a:cubicBezTo>
                  <a:cubicBezTo>
                    <a:pt x="99" y="8"/>
                    <a:pt x="108" y="0"/>
                    <a:pt x="119" y="1"/>
                  </a:cubicBezTo>
                  <a:close/>
                </a:path>
              </a:pathLst>
            </a:custGeom>
            <a:solidFill>
              <a:srgbClr val="FFC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7" name="Freeform 84"/>
            <p:cNvSpPr/>
            <p:nvPr/>
          </p:nvSpPr>
          <p:spPr bwMode="auto">
            <a:xfrm>
              <a:off x="7893050" y="6273801"/>
              <a:ext cx="669925" cy="130175"/>
            </a:xfrm>
            <a:custGeom>
              <a:avLst/>
              <a:gdLst>
                <a:gd name="T0" fmla="*/ 394 w 411"/>
                <a:gd name="T1" fmla="*/ 79 h 80"/>
                <a:gd name="T2" fmla="*/ 13 w 411"/>
                <a:gd name="T3" fmla="*/ 46 h 80"/>
                <a:gd name="T4" fmla="*/ 1 w 411"/>
                <a:gd name="T5" fmla="*/ 31 h 80"/>
                <a:gd name="T6" fmla="*/ 2 w 411"/>
                <a:gd name="T7" fmla="*/ 13 h 80"/>
                <a:gd name="T8" fmla="*/ 17 w 411"/>
                <a:gd name="T9" fmla="*/ 1 h 80"/>
                <a:gd name="T10" fmla="*/ 398 w 411"/>
                <a:gd name="T11" fmla="*/ 34 h 80"/>
                <a:gd name="T12" fmla="*/ 411 w 411"/>
                <a:gd name="T13" fmla="*/ 49 h 80"/>
                <a:gd name="T14" fmla="*/ 409 w 411"/>
                <a:gd name="T15" fmla="*/ 66 h 80"/>
                <a:gd name="T16" fmla="*/ 394 w 411"/>
                <a:gd name="T17" fmla="*/ 79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1" h="80">
                  <a:moveTo>
                    <a:pt x="394" y="79"/>
                  </a:moveTo>
                  <a:cubicBezTo>
                    <a:pt x="13" y="46"/>
                    <a:pt x="13" y="46"/>
                    <a:pt x="13" y="46"/>
                  </a:cubicBezTo>
                  <a:cubicBezTo>
                    <a:pt x="6" y="45"/>
                    <a:pt x="0" y="38"/>
                    <a:pt x="1" y="31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3" y="6"/>
                    <a:pt x="9" y="0"/>
                    <a:pt x="17" y="1"/>
                  </a:cubicBezTo>
                  <a:cubicBezTo>
                    <a:pt x="398" y="34"/>
                    <a:pt x="398" y="34"/>
                    <a:pt x="398" y="34"/>
                  </a:cubicBezTo>
                  <a:cubicBezTo>
                    <a:pt x="406" y="35"/>
                    <a:pt x="411" y="41"/>
                    <a:pt x="411" y="49"/>
                  </a:cubicBezTo>
                  <a:cubicBezTo>
                    <a:pt x="409" y="66"/>
                    <a:pt x="409" y="66"/>
                    <a:pt x="409" y="66"/>
                  </a:cubicBezTo>
                  <a:cubicBezTo>
                    <a:pt x="409" y="74"/>
                    <a:pt x="402" y="80"/>
                    <a:pt x="394" y="79"/>
                  </a:cubicBezTo>
                  <a:close/>
                </a:path>
              </a:pathLst>
            </a:custGeom>
            <a:solidFill>
              <a:srgbClr val="7F77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8" name="Freeform 85"/>
            <p:cNvSpPr/>
            <p:nvPr/>
          </p:nvSpPr>
          <p:spPr bwMode="auto">
            <a:xfrm>
              <a:off x="8250238" y="4591051"/>
              <a:ext cx="473075" cy="1412875"/>
            </a:xfrm>
            <a:custGeom>
              <a:avLst/>
              <a:gdLst>
                <a:gd name="T0" fmla="*/ 207 w 298"/>
                <a:gd name="T1" fmla="*/ 890 h 890"/>
                <a:gd name="T2" fmla="*/ 0 w 298"/>
                <a:gd name="T3" fmla="*/ 871 h 890"/>
                <a:gd name="T4" fmla="*/ 92 w 298"/>
                <a:gd name="T5" fmla="*/ 0 h 890"/>
                <a:gd name="T6" fmla="*/ 298 w 298"/>
                <a:gd name="T7" fmla="*/ 20 h 890"/>
                <a:gd name="T8" fmla="*/ 207 w 298"/>
                <a:gd name="T9" fmla="*/ 890 h 8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8" h="890">
                  <a:moveTo>
                    <a:pt x="207" y="890"/>
                  </a:moveTo>
                  <a:lnTo>
                    <a:pt x="0" y="871"/>
                  </a:lnTo>
                  <a:lnTo>
                    <a:pt x="92" y="0"/>
                  </a:lnTo>
                  <a:lnTo>
                    <a:pt x="298" y="20"/>
                  </a:lnTo>
                  <a:lnTo>
                    <a:pt x="207" y="890"/>
                  </a:lnTo>
                  <a:close/>
                </a:path>
              </a:pathLst>
            </a:custGeom>
            <a:solidFill>
              <a:srgbClr val="2D33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9" name="Freeform 86"/>
            <p:cNvSpPr/>
            <p:nvPr/>
          </p:nvSpPr>
          <p:spPr bwMode="auto">
            <a:xfrm>
              <a:off x="8969375" y="4527551"/>
              <a:ext cx="571500" cy="1450975"/>
            </a:xfrm>
            <a:custGeom>
              <a:avLst/>
              <a:gdLst>
                <a:gd name="T0" fmla="*/ 155 w 360"/>
                <a:gd name="T1" fmla="*/ 914 h 914"/>
                <a:gd name="T2" fmla="*/ 0 w 360"/>
                <a:gd name="T3" fmla="*/ 37 h 914"/>
                <a:gd name="T4" fmla="*/ 205 w 360"/>
                <a:gd name="T5" fmla="*/ 0 h 914"/>
                <a:gd name="T6" fmla="*/ 360 w 360"/>
                <a:gd name="T7" fmla="*/ 878 h 914"/>
                <a:gd name="T8" fmla="*/ 155 w 360"/>
                <a:gd name="T9" fmla="*/ 914 h 9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0" h="914">
                  <a:moveTo>
                    <a:pt x="155" y="914"/>
                  </a:moveTo>
                  <a:lnTo>
                    <a:pt x="0" y="37"/>
                  </a:lnTo>
                  <a:lnTo>
                    <a:pt x="205" y="0"/>
                  </a:lnTo>
                  <a:lnTo>
                    <a:pt x="360" y="878"/>
                  </a:lnTo>
                  <a:lnTo>
                    <a:pt x="155" y="914"/>
                  </a:lnTo>
                  <a:close/>
                </a:path>
              </a:pathLst>
            </a:custGeom>
            <a:solidFill>
              <a:srgbClr val="2D33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0" name="Freeform 87"/>
            <p:cNvSpPr/>
            <p:nvPr/>
          </p:nvSpPr>
          <p:spPr bwMode="auto">
            <a:xfrm>
              <a:off x="8793163" y="4279901"/>
              <a:ext cx="747713" cy="1698625"/>
            </a:xfrm>
            <a:custGeom>
              <a:avLst/>
              <a:gdLst>
                <a:gd name="T0" fmla="*/ 311 w 458"/>
                <a:gd name="T1" fmla="*/ 132 h 1042"/>
                <a:gd name="T2" fmla="*/ 311 w 458"/>
                <a:gd name="T3" fmla="*/ 94 h 1042"/>
                <a:gd name="T4" fmla="*/ 217 w 458"/>
                <a:gd name="T5" fmla="*/ 0 h 1042"/>
                <a:gd name="T6" fmla="*/ 0 w 458"/>
                <a:gd name="T7" fmla="*/ 0 h 1042"/>
                <a:gd name="T8" fmla="*/ 0 w 458"/>
                <a:gd name="T9" fmla="*/ 416 h 1042"/>
                <a:gd name="T10" fmla="*/ 26 w 458"/>
                <a:gd name="T11" fmla="*/ 417 h 1042"/>
                <a:gd name="T12" fmla="*/ 26 w 458"/>
                <a:gd name="T13" fmla="*/ 417 h 1042"/>
                <a:gd name="T14" fmla="*/ 144 w 458"/>
                <a:gd name="T15" fmla="*/ 391 h 1042"/>
                <a:gd name="T16" fmla="*/ 259 w 458"/>
                <a:gd name="T17" fmla="*/ 1042 h 1042"/>
                <a:gd name="T18" fmla="*/ 458 w 458"/>
                <a:gd name="T19" fmla="*/ 1007 h 1042"/>
                <a:gd name="T20" fmla="*/ 309 w 458"/>
                <a:gd name="T21" fmla="*/ 165 h 1042"/>
                <a:gd name="T22" fmla="*/ 311 w 458"/>
                <a:gd name="T23" fmla="*/ 132 h 10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58" h="1042">
                  <a:moveTo>
                    <a:pt x="311" y="132"/>
                  </a:moveTo>
                  <a:cubicBezTo>
                    <a:pt x="311" y="94"/>
                    <a:pt x="311" y="94"/>
                    <a:pt x="311" y="94"/>
                  </a:cubicBezTo>
                  <a:cubicBezTo>
                    <a:pt x="311" y="42"/>
                    <a:pt x="269" y="0"/>
                    <a:pt x="21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16"/>
                    <a:pt x="0" y="416"/>
                    <a:pt x="0" y="416"/>
                  </a:cubicBezTo>
                  <a:cubicBezTo>
                    <a:pt x="9" y="417"/>
                    <a:pt x="17" y="417"/>
                    <a:pt x="26" y="417"/>
                  </a:cubicBezTo>
                  <a:cubicBezTo>
                    <a:pt x="26" y="417"/>
                    <a:pt x="26" y="417"/>
                    <a:pt x="26" y="417"/>
                  </a:cubicBezTo>
                  <a:cubicBezTo>
                    <a:pt x="68" y="417"/>
                    <a:pt x="108" y="408"/>
                    <a:pt x="144" y="391"/>
                  </a:cubicBezTo>
                  <a:cubicBezTo>
                    <a:pt x="259" y="1042"/>
                    <a:pt x="259" y="1042"/>
                    <a:pt x="259" y="1042"/>
                  </a:cubicBezTo>
                  <a:cubicBezTo>
                    <a:pt x="458" y="1007"/>
                    <a:pt x="458" y="1007"/>
                    <a:pt x="458" y="1007"/>
                  </a:cubicBezTo>
                  <a:cubicBezTo>
                    <a:pt x="309" y="165"/>
                    <a:pt x="309" y="165"/>
                    <a:pt x="309" y="165"/>
                  </a:cubicBezTo>
                  <a:cubicBezTo>
                    <a:pt x="310" y="154"/>
                    <a:pt x="311" y="143"/>
                    <a:pt x="311" y="132"/>
                  </a:cubicBezTo>
                  <a:close/>
                </a:path>
              </a:pathLst>
            </a:custGeom>
            <a:solidFill>
              <a:srgbClr val="2226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1" name="Freeform 88"/>
            <p:cNvSpPr/>
            <p:nvPr/>
          </p:nvSpPr>
          <p:spPr bwMode="auto">
            <a:xfrm>
              <a:off x="9121775" y="4279901"/>
              <a:ext cx="419100" cy="1644650"/>
            </a:xfrm>
            <a:custGeom>
              <a:avLst/>
              <a:gdLst>
                <a:gd name="T0" fmla="*/ 108 w 257"/>
                <a:gd name="T1" fmla="*/ 165 h 1009"/>
                <a:gd name="T2" fmla="*/ 110 w 257"/>
                <a:gd name="T3" fmla="*/ 132 h 1009"/>
                <a:gd name="T4" fmla="*/ 110 w 257"/>
                <a:gd name="T5" fmla="*/ 94 h 1009"/>
                <a:gd name="T6" fmla="*/ 16 w 257"/>
                <a:gd name="T7" fmla="*/ 0 h 1009"/>
                <a:gd name="T8" fmla="*/ 0 w 257"/>
                <a:gd name="T9" fmla="*/ 0 h 1009"/>
                <a:gd name="T10" fmla="*/ 94 w 257"/>
                <a:gd name="T11" fmla="*/ 94 h 1009"/>
                <a:gd name="T12" fmla="*/ 94 w 257"/>
                <a:gd name="T13" fmla="*/ 132 h 1009"/>
                <a:gd name="T14" fmla="*/ 92 w 257"/>
                <a:gd name="T15" fmla="*/ 165 h 1009"/>
                <a:gd name="T16" fmla="*/ 242 w 257"/>
                <a:gd name="T17" fmla="*/ 1009 h 1009"/>
                <a:gd name="T18" fmla="*/ 257 w 257"/>
                <a:gd name="T19" fmla="*/ 1007 h 1009"/>
                <a:gd name="T20" fmla="*/ 108 w 257"/>
                <a:gd name="T21" fmla="*/ 165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57" h="1009">
                  <a:moveTo>
                    <a:pt x="108" y="165"/>
                  </a:moveTo>
                  <a:cubicBezTo>
                    <a:pt x="109" y="154"/>
                    <a:pt x="110" y="143"/>
                    <a:pt x="110" y="132"/>
                  </a:cubicBezTo>
                  <a:cubicBezTo>
                    <a:pt x="110" y="94"/>
                    <a:pt x="110" y="94"/>
                    <a:pt x="110" y="94"/>
                  </a:cubicBezTo>
                  <a:cubicBezTo>
                    <a:pt x="110" y="42"/>
                    <a:pt x="68" y="0"/>
                    <a:pt x="1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2" y="0"/>
                    <a:pt x="94" y="42"/>
                    <a:pt x="94" y="94"/>
                  </a:cubicBezTo>
                  <a:cubicBezTo>
                    <a:pt x="94" y="132"/>
                    <a:pt x="94" y="132"/>
                    <a:pt x="94" y="132"/>
                  </a:cubicBezTo>
                  <a:cubicBezTo>
                    <a:pt x="94" y="143"/>
                    <a:pt x="93" y="154"/>
                    <a:pt x="92" y="165"/>
                  </a:cubicBezTo>
                  <a:cubicBezTo>
                    <a:pt x="242" y="1009"/>
                    <a:pt x="242" y="1009"/>
                    <a:pt x="242" y="1009"/>
                  </a:cubicBezTo>
                  <a:cubicBezTo>
                    <a:pt x="257" y="1007"/>
                    <a:pt x="257" y="1007"/>
                    <a:pt x="257" y="1007"/>
                  </a:cubicBezTo>
                  <a:lnTo>
                    <a:pt x="108" y="165"/>
                  </a:lnTo>
                  <a:close/>
                </a:path>
              </a:pathLst>
            </a:custGeom>
            <a:solidFill>
              <a:srgbClr val="2D33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2" name="Freeform 89"/>
            <p:cNvSpPr/>
            <p:nvPr/>
          </p:nvSpPr>
          <p:spPr bwMode="auto">
            <a:xfrm>
              <a:off x="7723188" y="2374901"/>
              <a:ext cx="1096963" cy="1233488"/>
            </a:xfrm>
            <a:custGeom>
              <a:avLst/>
              <a:gdLst>
                <a:gd name="T0" fmla="*/ 672 w 672"/>
                <a:gd name="T1" fmla="*/ 645 h 757"/>
                <a:gd name="T2" fmla="*/ 412 w 672"/>
                <a:gd name="T3" fmla="*/ 721 h 757"/>
                <a:gd name="T4" fmla="*/ 124 w 672"/>
                <a:gd name="T5" fmla="*/ 564 h 757"/>
                <a:gd name="T6" fmla="*/ 0 w 672"/>
                <a:gd name="T7" fmla="*/ 141 h 757"/>
                <a:gd name="T8" fmla="*/ 482 w 672"/>
                <a:gd name="T9" fmla="*/ 0 h 757"/>
                <a:gd name="T10" fmla="*/ 672 w 672"/>
                <a:gd name="T11" fmla="*/ 645 h 7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72" h="757">
                  <a:moveTo>
                    <a:pt x="672" y="645"/>
                  </a:moveTo>
                  <a:cubicBezTo>
                    <a:pt x="412" y="721"/>
                    <a:pt x="412" y="721"/>
                    <a:pt x="412" y="721"/>
                  </a:cubicBezTo>
                  <a:cubicBezTo>
                    <a:pt x="289" y="757"/>
                    <a:pt x="160" y="687"/>
                    <a:pt x="124" y="564"/>
                  </a:cubicBezTo>
                  <a:cubicBezTo>
                    <a:pt x="0" y="141"/>
                    <a:pt x="0" y="141"/>
                    <a:pt x="0" y="141"/>
                  </a:cubicBezTo>
                  <a:cubicBezTo>
                    <a:pt x="482" y="0"/>
                    <a:pt x="482" y="0"/>
                    <a:pt x="482" y="0"/>
                  </a:cubicBezTo>
                  <a:lnTo>
                    <a:pt x="672" y="645"/>
                  </a:lnTo>
                  <a:close/>
                </a:path>
              </a:pathLst>
            </a:custGeom>
            <a:solidFill>
              <a:srgbClr val="FFC4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3" name="Freeform 90"/>
            <p:cNvSpPr/>
            <p:nvPr/>
          </p:nvSpPr>
          <p:spPr bwMode="auto">
            <a:xfrm>
              <a:off x="8688388" y="2647951"/>
              <a:ext cx="215900" cy="409575"/>
            </a:xfrm>
            <a:custGeom>
              <a:avLst/>
              <a:gdLst>
                <a:gd name="T0" fmla="*/ 0 w 133"/>
                <a:gd name="T1" fmla="*/ 30 h 251"/>
                <a:gd name="T2" fmla="*/ 71 w 133"/>
                <a:gd name="T3" fmla="*/ 9 h 251"/>
                <a:gd name="T4" fmla="*/ 132 w 133"/>
                <a:gd name="T5" fmla="*/ 56 h 251"/>
                <a:gd name="T6" fmla="*/ 131 w 133"/>
                <a:gd name="T7" fmla="*/ 96 h 251"/>
                <a:gd name="T8" fmla="*/ 59 w 133"/>
                <a:gd name="T9" fmla="*/ 241 h 251"/>
                <a:gd name="T10" fmla="*/ 46 w 133"/>
                <a:gd name="T11" fmla="*/ 251 h 251"/>
                <a:gd name="T12" fmla="*/ 0 w 133"/>
                <a:gd name="T13" fmla="*/ 30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3" h="251">
                  <a:moveTo>
                    <a:pt x="0" y="30"/>
                  </a:moveTo>
                  <a:cubicBezTo>
                    <a:pt x="71" y="9"/>
                    <a:pt x="71" y="9"/>
                    <a:pt x="71" y="9"/>
                  </a:cubicBezTo>
                  <a:cubicBezTo>
                    <a:pt x="102" y="0"/>
                    <a:pt x="133" y="24"/>
                    <a:pt x="132" y="56"/>
                  </a:cubicBezTo>
                  <a:cubicBezTo>
                    <a:pt x="131" y="96"/>
                    <a:pt x="131" y="96"/>
                    <a:pt x="131" y="96"/>
                  </a:cubicBezTo>
                  <a:cubicBezTo>
                    <a:pt x="130" y="153"/>
                    <a:pt x="103" y="205"/>
                    <a:pt x="59" y="241"/>
                  </a:cubicBezTo>
                  <a:cubicBezTo>
                    <a:pt x="46" y="251"/>
                    <a:pt x="46" y="251"/>
                    <a:pt x="46" y="251"/>
                  </a:cubicBezTo>
                  <a:lnTo>
                    <a:pt x="0" y="30"/>
                  </a:lnTo>
                  <a:close/>
                </a:path>
              </a:pathLst>
            </a:custGeom>
            <a:solidFill>
              <a:srgbClr val="FFC4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4" name="Freeform 91"/>
            <p:cNvSpPr/>
            <p:nvPr/>
          </p:nvSpPr>
          <p:spPr bwMode="auto">
            <a:xfrm>
              <a:off x="7389813" y="1990726"/>
              <a:ext cx="1430338" cy="1435100"/>
            </a:xfrm>
            <a:custGeom>
              <a:avLst/>
              <a:gdLst>
                <a:gd name="T0" fmla="*/ 877 w 877"/>
                <a:gd name="T1" fmla="*/ 880 h 880"/>
                <a:gd name="T2" fmla="*/ 747 w 877"/>
                <a:gd name="T3" fmla="*/ 436 h 880"/>
                <a:gd name="T4" fmla="*/ 205 w 877"/>
                <a:gd name="T5" fmla="*/ 376 h 880"/>
                <a:gd name="T6" fmla="*/ 84 w 877"/>
                <a:gd name="T7" fmla="*/ 356 h 880"/>
                <a:gd name="T8" fmla="*/ 59 w 877"/>
                <a:gd name="T9" fmla="*/ 220 h 880"/>
                <a:gd name="T10" fmla="*/ 376 w 877"/>
                <a:gd name="T11" fmla="*/ 39 h 880"/>
                <a:gd name="T12" fmla="*/ 578 w 877"/>
                <a:gd name="T13" fmla="*/ 81 h 880"/>
                <a:gd name="T14" fmla="*/ 683 w 877"/>
                <a:gd name="T15" fmla="*/ 221 h 880"/>
                <a:gd name="T16" fmla="*/ 683 w 877"/>
                <a:gd name="T17" fmla="*/ 221 h 880"/>
                <a:gd name="T18" fmla="*/ 840 w 877"/>
                <a:gd name="T19" fmla="*/ 362 h 880"/>
                <a:gd name="T20" fmla="*/ 845 w 877"/>
                <a:gd name="T21" fmla="*/ 407 h 880"/>
                <a:gd name="T22" fmla="*/ 877 w 877"/>
                <a:gd name="T23" fmla="*/ 880 h 8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77" h="880">
                  <a:moveTo>
                    <a:pt x="877" y="880"/>
                  </a:moveTo>
                  <a:cubicBezTo>
                    <a:pt x="747" y="436"/>
                    <a:pt x="747" y="436"/>
                    <a:pt x="747" y="436"/>
                  </a:cubicBezTo>
                  <a:cubicBezTo>
                    <a:pt x="205" y="376"/>
                    <a:pt x="205" y="376"/>
                    <a:pt x="205" y="376"/>
                  </a:cubicBezTo>
                  <a:cubicBezTo>
                    <a:pt x="84" y="356"/>
                    <a:pt x="84" y="356"/>
                    <a:pt x="84" y="356"/>
                  </a:cubicBezTo>
                  <a:cubicBezTo>
                    <a:pt x="16" y="345"/>
                    <a:pt x="0" y="254"/>
                    <a:pt x="59" y="220"/>
                  </a:cubicBezTo>
                  <a:cubicBezTo>
                    <a:pt x="376" y="39"/>
                    <a:pt x="376" y="39"/>
                    <a:pt x="376" y="39"/>
                  </a:cubicBezTo>
                  <a:cubicBezTo>
                    <a:pt x="444" y="0"/>
                    <a:pt x="531" y="18"/>
                    <a:pt x="578" y="81"/>
                  </a:cubicBezTo>
                  <a:cubicBezTo>
                    <a:pt x="683" y="221"/>
                    <a:pt x="683" y="221"/>
                    <a:pt x="683" y="221"/>
                  </a:cubicBezTo>
                  <a:cubicBezTo>
                    <a:pt x="683" y="221"/>
                    <a:pt x="683" y="221"/>
                    <a:pt x="683" y="221"/>
                  </a:cubicBezTo>
                  <a:cubicBezTo>
                    <a:pt x="764" y="220"/>
                    <a:pt x="833" y="281"/>
                    <a:pt x="840" y="362"/>
                  </a:cubicBezTo>
                  <a:cubicBezTo>
                    <a:pt x="845" y="407"/>
                    <a:pt x="845" y="407"/>
                    <a:pt x="845" y="407"/>
                  </a:cubicBezTo>
                  <a:lnTo>
                    <a:pt x="877" y="880"/>
                  </a:lnTo>
                  <a:close/>
                </a:path>
              </a:pathLst>
            </a:custGeom>
            <a:solidFill>
              <a:srgbClr val="4C31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5" name="Freeform 92"/>
            <p:cNvSpPr/>
            <p:nvPr/>
          </p:nvSpPr>
          <p:spPr bwMode="auto">
            <a:xfrm>
              <a:off x="7896225" y="2811463"/>
              <a:ext cx="261938" cy="322263"/>
            </a:xfrm>
            <a:custGeom>
              <a:avLst/>
              <a:gdLst>
                <a:gd name="T0" fmla="*/ 146 w 160"/>
                <a:gd name="T1" fmla="*/ 80 h 198"/>
                <a:gd name="T2" fmla="*/ 106 w 160"/>
                <a:gd name="T3" fmla="*/ 187 h 198"/>
                <a:gd name="T4" fmla="*/ 14 w 160"/>
                <a:gd name="T5" fmla="*/ 118 h 198"/>
                <a:gd name="T6" fmla="*/ 54 w 160"/>
                <a:gd name="T7" fmla="*/ 11 h 198"/>
                <a:gd name="T8" fmla="*/ 146 w 160"/>
                <a:gd name="T9" fmla="*/ 8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0" h="198">
                  <a:moveTo>
                    <a:pt x="146" y="80"/>
                  </a:moveTo>
                  <a:cubicBezTo>
                    <a:pt x="160" y="128"/>
                    <a:pt x="142" y="177"/>
                    <a:pt x="106" y="187"/>
                  </a:cubicBezTo>
                  <a:cubicBezTo>
                    <a:pt x="69" y="198"/>
                    <a:pt x="28" y="167"/>
                    <a:pt x="14" y="118"/>
                  </a:cubicBezTo>
                  <a:cubicBezTo>
                    <a:pt x="0" y="70"/>
                    <a:pt x="18" y="22"/>
                    <a:pt x="54" y="11"/>
                  </a:cubicBezTo>
                  <a:cubicBezTo>
                    <a:pt x="90" y="0"/>
                    <a:pt x="131" y="31"/>
                    <a:pt x="146" y="80"/>
                  </a:cubicBezTo>
                  <a:close/>
                </a:path>
              </a:pathLst>
            </a:custGeom>
            <a:solidFill>
              <a:srgbClr val="4C31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6" name="Freeform 93"/>
            <p:cNvSpPr/>
            <p:nvPr/>
          </p:nvSpPr>
          <p:spPr bwMode="auto">
            <a:xfrm>
              <a:off x="8218488" y="2716213"/>
              <a:ext cx="260350" cy="323850"/>
            </a:xfrm>
            <a:custGeom>
              <a:avLst/>
              <a:gdLst>
                <a:gd name="T0" fmla="*/ 146 w 160"/>
                <a:gd name="T1" fmla="*/ 80 h 198"/>
                <a:gd name="T2" fmla="*/ 106 w 160"/>
                <a:gd name="T3" fmla="*/ 187 h 198"/>
                <a:gd name="T4" fmla="*/ 14 w 160"/>
                <a:gd name="T5" fmla="*/ 119 h 198"/>
                <a:gd name="T6" fmla="*/ 54 w 160"/>
                <a:gd name="T7" fmla="*/ 11 h 198"/>
                <a:gd name="T8" fmla="*/ 146 w 160"/>
                <a:gd name="T9" fmla="*/ 8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0" h="198">
                  <a:moveTo>
                    <a:pt x="146" y="80"/>
                  </a:moveTo>
                  <a:cubicBezTo>
                    <a:pt x="160" y="129"/>
                    <a:pt x="142" y="177"/>
                    <a:pt x="106" y="187"/>
                  </a:cubicBezTo>
                  <a:cubicBezTo>
                    <a:pt x="69" y="198"/>
                    <a:pt x="28" y="167"/>
                    <a:pt x="14" y="119"/>
                  </a:cubicBezTo>
                  <a:cubicBezTo>
                    <a:pt x="0" y="70"/>
                    <a:pt x="18" y="22"/>
                    <a:pt x="54" y="11"/>
                  </a:cubicBezTo>
                  <a:cubicBezTo>
                    <a:pt x="90" y="0"/>
                    <a:pt x="131" y="31"/>
                    <a:pt x="146" y="80"/>
                  </a:cubicBezTo>
                  <a:close/>
                </a:path>
              </a:pathLst>
            </a:custGeom>
            <a:solidFill>
              <a:srgbClr val="4C31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7" name="Freeform 94"/>
            <p:cNvSpPr/>
            <p:nvPr/>
          </p:nvSpPr>
          <p:spPr bwMode="auto">
            <a:xfrm>
              <a:off x="8099425" y="3008313"/>
              <a:ext cx="257175" cy="295275"/>
            </a:xfrm>
            <a:custGeom>
              <a:avLst/>
              <a:gdLst>
                <a:gd name="T0" fmla="*/ 34 w 158"/>
                <a:gd name="T1" fmla="*/ 0 h 181"/>
                <a:gd name="T2" fmla="*/ 8 w 158"/>
                <a:gd name="T3" fmla="*/ 120 h 181"/>
                <a:gd name="T4" fmla="*/ 63 w 158"/>
                <a:gd name="T5" fmla="*/ 171 h 181"/>
                <a:gd name="T6" fmla="*/ 158 w 158"/>
                <a:gd name="T7" fmla="*/ 143 h 181"/>
                <a:gd name="T8" fmla="*/ 34 w 158"/>
                <a:gd name="T9" fmla="*/ 0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8" h="181">
                  <a:moveTo>
                    <a:pt x="34" y="0"/>
                  </a:moveTo>
                  <a:cubicBezTo>
                    <a:pt x="8" y="120"/>
                    <a:pt x="8" y="120"/>
                    <a:pt x="8" y="120"/>
                  </a:cubicBezTo>
                  <a:cubicBezTo>
                    <a:pt x="0" y="152"/>
                    <a:pt x="31" y="181"/>
                    <a:pt x="63" y="171"/>
                  </a:cubicBezTo>
                  <a:cubicBezTo>
                    <a:pt x="158" y="143"/>
                    <a:pt x="158" y="143"/>
                    <a:pt x="158" y="143"/>
                  </a:cubicBezTo>
                  <a:lnTo>
                    <a:pt x="34" y="0"/>
                  </a:lnTo>
                  <a:close/>
                </a:path>
              </a:pathLst>
            </a:custGeom>
            <a:solidFill>
              <a:srgbClr val="F08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8" name="Freeform 95"/>
            <p:cNvSpPr/>
            <p:nvPr/>
          </p:nvSpPr>
          <p:spPr bwMode="auto">
            <a:xfrm>
              <a:off x="7827963" y="2733676"/>
              <a:ext cx="222250" cy="73025"/>
            </a:xfrm>
            <a:custGeom>
              <a:avLst/>
              <a:gdLst>
                <a:gd name="T0" fmla="*/ 125 w 136"/>
                <a:gd name="T1" fmla="*/ 29 h 45"/>
                <a:gd name="T2" fmla="*/ 123 w 136"/>
                <a:gd name="T3" fmla="*/ 30 h 45"/>
                <a:gd name="T4" fmla="*/ 18 w 136"/>
                <a:gd name="T5" fmla="*/ 44 h 45"/>
                <a:gd name="T6" fmla="*/ 1 w 136"/>
                <a:gd name="T7" fmla="*/ 31 h 45"/>
                <a:gd name="T8" fmla="*/ 14 w 136"/>
                <a:gd name="T9" fmla="*/ 15 h 45"/>
                <a:gd name="T10" fmla="*/ 119 w 136"/>
                <a:gd name="T11" fmla="*/ 1 h 45"/>
                <a:gd name="T12" fmla="*/ 135 w 136"/>
                <a:gd name="T13" fmla="*/ 13 h 45"/>
                <a:gd name="T14" fmla="*/ 125 w 136"/>
                <a:gd name="T15" fmla="*/ 29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6" h="45">
                  <a:moveTo>
                    <a:pt x="125" y="29"/>
                  </a:moveTo>
                  <a:cubicBezTo>
                    <a:pt x="124" y="29"/>
                    <a:pt x="123" y="29"/>
                    <a:pt x="123" y="30"/>
                  </a:cubicBezTo>
                  <a:cubicBezTo>
                    <a:pt x="18" y="44"/>
                    <a:pt x="18" y="44"/>
                    <a:pt x="18" y="44"/>
                  </a:cubicBezTo>
                  <a:cubicBezTo>
                    <a:pt x="10" y="45"/>
                    <a:pt x="2" y="39"/>
                    <a:pt x="1" y="31"/>
                  </a:cubicBezTo>
                  <a:cubicBezTo>
                    <a:pt x="0" y="24"/>
                    <a:pt x="6" y="16"/>
                    <a:pt x="14" y="15"/>
                  </a:cubicBezTo>
                  <a:cubicBezTo>
                    <a:pt x="119" y="1"/>
                    <a:pt x="119" y="1"/>
                    <a:pt x="119" y="1"/>
                  </a:cubicBezTo>
                  <a:cubicBezTo>
                    <a:pt x="127" y="0"/>
                    <a:pt x="134" y="5"/>
                    <a:pt x="135" y="13"/>
                  </a:cubicBezTo>
                  <a:cubicBezTo>
                    <a:pt x="136" y="20"/>
                    <a:pt x="132" y="27"/>
                    <a:pt x="125" y="29"/>
                  </a:cubicBezTo>
                  <a:close/>
                </a:path>
              </a:pathLst>
            </a:custGeom>
            <a:solidFill>
              <a:srgbClr val="4C31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9" name="Freeform 96"/>
            <p:cNvSpPr/>
            <p:nvPr/>
          </p:nvSpPr>
          <p:spPr bwMode="auto">
            <a:xfrm>
              <a:off x="8180388" y="2603501"/>
              <a:ext cx="211138" cy="127000"/>
            </a:xfrm>
            <a:custGeom>
              <a:avLst/>
              <a:gdLst>
                <a:gd name="T0" fmla="*/ 21 w 129"/>
                <a:gd name="T1" fmla="*/ 75 h 77"/>
                <a:gd name="T2" fmla="*/ 23 w 129"/>
                <a:gd name="T3" fmla="*/ 74 h 77"/>
                <a:gd name="T4" fmla="*/ 119 w 129"/>
                <a:gd name="T5" fmla="*/ 29 h 77"/>
                <a:gd name="T6" fmla="*/ 126 w 129"/>
                <a:gd name="T7" fmla="*/ 10 h 77"/>
                <a:gd name="T8" fmla="*/ 107 w 129"/>
                <a:gd name="T9" fmla="*/ 3 h 77"/>
                <a:gd name="T10" fmla="*/ 11 w 129"/>
                <a:gd name="T11" fmla="*/ 48 h 77"/>
                <a:gd name="T12" fmla="*/ 4 w 129"/>
                <a:gd name="T13" fmla="*/ 67 h 77"/>
                <a:gd name="T14" fmla="*/ 21 w 129"/>
                <a:gd name="T15" fmla="*/ 7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9" h="77">
                  <a:moveTo>
                    <a:pt x="21" y="75"/>
                  </a:moveTo>
                  <a:cubicBezTo>
                    <a:pt x="22" y="75"/>
                    <a:pt x="22" y="75"/>
                    <a:pt x="23" y="74"/>
                  </a:cubicBezTo>
                  <a:cubicBezTo>
                    <a:pt x="119" y="29"/>
                    <a:pt x="119" y="29"/>
                    <a:pt x="119" y="29"/>
                  </a:cubicBezTo>
                  <a:cubicBezTo>
                    <a:pt x="126" y="26"/>
                    <a:pt x="129" y="18"/>
                    <a:pt x="126" y="10"/>
                  </a:cubicBezTo>
                  <a:cubicBezTo>
                    <a:pt x="123" y="3"/>
                    <a:pt x="114" y="0"/>
                    <a:pt x="107" y="3"/>
                  </a:cubicBezTo>
                  <a:cubicBezTo>
                    <a:pt x="11" y="48"/>
                    <a:pt x="11" y="48"/>
                    <a:pt x="11" y="48"/>
                  </a:cubicBezTo>
                  <a:cubicBezTo>
                    <a:pt x="3" y="52"/>
                    <a:pt x="0" y="60"/>
                    <a:pt x="4" y="67"/>
                  </a:cubicBezTo>
                  <a:cubicBezTo>
                    <a:pt x="7" y="74"/>
                    <a:pt x="14" y="77"/>
                    <a:pt x="21" y="75"/>
                  </a:cubicBezTo>
                  <a:close/>
                </a:path>
              </a:pathLst>
            </a:custGeom>
            <a:solidFill>
              <a:srgbClr val="4C31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0" name="Freeform 97"/>
            <p:cNvSpPr/>
            <p:nvPr/>
          </p:nvSpPr>
          <p:spPr bwMode="auto">
            <a:xfrm>
              <a:off x="8135938" y="3251201"/>
              <a:ext cx="330200" cy="239713"/>
            </a:xfrm>
            <a:custGeom>
              <a:avLst/>
              <a:gdLst>
                <a:gd name="T0" fmla="*/ 0 w 202"/>
                <a:gd name="T1" fmla="*/ 58 h 147"/>
                <a:gd name="T2" fmla="*/ 197 w 202"/>
                <a:gd name="T3" fmla="*/ 0 h 147"/>
                <a:gd name="T4" fmla="*/ 114 w 202"/>
                <a:gd name="T5" fmla="*/ 121 h 147"/>
                <a:gd name="T6" fmla="*/ 0 w 202"/>
                <a:gd name="T7" fmla="*/ 58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2" h="147">
                  <a:moveTo>
                    <a:pt x="0" y="58"/>
                  </a:moveTo>
                  <a:cubicBezTo>
                    <a:pt x="197" y="0"/>
                    <a:pt x="197" y="0"/>
                    <a:pt x="197" y="0"/>
                  </a:cubicBezTo>
                  <a:cubicBezTo>
                    <a:pt x="197" y="0"/>
                    <a:pt x="202" y="95"/>
                    <a:pt x="114" y="121"/>
                  </a:cubicBezTo>
                  <a:cubicBezTo>
                    <a:pt x="25" y="147"/>
                    <a:pt x="0" y="58"/>
                    <a:pt x="0" y="58"/>
                  </a:cubicBezTo>
                  <a:close/>
                </a:path>
              </a:pathLst>
            </a:custGeom>
            <a:solidFill>
              <a:srgbClr val="7266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1" name="Freeform 98"/>
            <p:cNvSpPr/>
            <p:nvPr/>
          </p:nvSpPr>
          <p:spPr bwMode="auto">
            <a:xfrm>
              <a:off x="8135938" y="3398838"/>
              <a:ext cx="1187450" cy="1366838"/>
            </a:xfrm>
            <a:custGeom>
              <a:avLst/>
              <a:gdLst>
                <a:gd name="T0" fmla="*/ 547 w 728"/>
                <a:gd name="T1" fmla="*/ 767 h 839"/>
                <a:gd name="T2" fmla="*/ 416 w 728"/>
                <a:gd name="T3" fmla="*/ 805 h 839"/>
                <a:gd name="T4" fmla="*/ 147 w 728"/>
                <a:gd name="T5" fmla="*/ 658 h 839"/>
                <a:gd name="T6" fmla="*/ 0 w 728"/>
                <a:gd name="T7" fmla="*/ 161 h 839"/>
                <a:gd name="T8" fmla="*/ 548 w 728"/>
                <a:gd name="T9" fmla="*/ 0 h 839"/>
                <a:gd name="T10" fmla="*/ 694 w 728"/>
                <a:gd name="T11" fmla="*/ 497 h 839"/>
                <a:gd name="T12" fmla="*/ 547 w 728"/>
                <a:gd name="T13" fmla="*/ 767 h 8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8" h="839">
                  <a:moveTo>
                    <a:pt x="547" y="767"/>
                  </a:moveTo>
                  <a:cubicBezTo>
                    <a:pt x="416" y="805"/>
                    <a:pt x="416" y="805"/>
                    <a:pt x="416" y="805"/>
                  </a:cubicBezTo>
                  <a:cubicBezTo>
                    <a:pt x="301" y="839"/>
                    <a:pt x="180" y="773"/>
                    <a:pt x="147" y="658"/>
                  </a:cubicBezTo>
                  <a:cubicBezTo>
                    <a:pt x="0" y="161"/>
                    <a:pt x="0" y="161"/>
                    <a:pt x="0" y="161"/>
                  </a:cubicBezTo>
                  <a:cubicBezTo>
                    <a:pt x="548" y="0"/>
                    <a:pt x="548" y="0"/>
                    <a:pt x="548" y="0"/>
                  </a:cubicBezTo>
                  <a:cubicBezTo>
                    <a:pt x="694" y="497"/>
                    <a:pt x="694" y="497"/>
                    <a:pt x="694" y="497"/>
                  </a:cubicBezTo>
                  <a:cubicBezTo>
                    <a:pt x="728" y="612"/>
                    <a:pt x="662" y="733"/>
                    <a:pt x="547" y="767"/>
                  </a:cubicBezTo>
                  <a:close/>
                </a:path>
              </a:pathLst>
            </a:custGeom>
            <a:solidFill>
              <a:srgbClr val="1C75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2" name="Freeform 99"/>
            <p:cNvSpPr/>
            <p:nvPr/>
          </p:nvSpPr>
          <p:spPr bwMode="auto">
            <a:xfrm>
              <a:off x="8542338" y="3398838"/>
              <a:ext cx="781050" cy="1292225"/>
            </a:xfrm>
            <a:custGeom>
              <a:avLst/>
              <a:gdLst>
                <a:gd name="T0" fmla="*/ 208 w 479"/>
                <a:gd name="T1" fmla="*/ 793 h 793"/>
                <a:gd name="T2" fmla="*/ 298 w 479"/>
                <a:gd name="T3" fmla="*/ 767 h 793"/>
                <a:gd name="T4" fmla="*/ 445 w 479"/>
                <a:gd name="T5" fmla="*/ 497 h 793"/>
                <a:gd name="T6" fmla="*/ 299 w 479"/>
                <a:gd name="T7" fmla="*/ 0 h 793"/>
                <a:gd name="T8" fmla="*/ 0 w 479"/>
                <a:gd name="T9" fmla="*/ 88 h 793"/>
                <a:gd name="T10" fmla="*/ 208 w 479"/>
                <a:gd name="T11" fmla="*/ 793 h 7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9" h="793">
                  <a:moveTo>
                    <a:pt x="208" y="793"/>
                  </a:moveTo>
                  <a:cubicBezTo>
                    <a:pt x="298" y="767"/>
                    <a:pt x="298" y="767"/>
                    <a:pt x="298" y="767"/>
                  </a:cubicBezTo>
                  <a:cubicBezTo>
                    <a:pt x="413" y="733"/>
                    <a:pt x="479" y="612"/>
                    <a:pt x="445" y="497"/>
                  </a:cubicBezTo>
                  <a:cubicBezTo>
                    <a:pt x="299" y="0"/>
                    <a:pt x="299" y="0"/>
                    <a:pt x="299" y="0"/>
                  </a:cubicBezTo>
                  <a:cubicBezTo>
                    <a:pt x="0" y="88"/>
                    <a:pt x="0" y="88"/>
                    <a:pt x="0" y="88"/>
                  </a:cubicBezTo>
                  <a:lnTo>
                    <a:pt x="208" y="793"/>
                  </a:lnTo>
                  <a:close/>
                </a:path>
              </a:pathLst>
            </a:custGeom>
            <a:solidFill>
              <a:srgbClr val="1866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/>
            </a:p>
          </p:txBody>
        </p:sp>
        <p:sp>
          <p:nvSpPr>
            <p:cNvPr id="303" name="Freeform 100"/>
            <p:cNvSpPr/>
            <p:nvPr/>
          </p:nvSpPr>
          <p:spPr bwMode="auto">
            <a:xfrm>
              <a:off x="6858000" y="3194051"/>
              <a:ext cx="1371600" cy="1038225"/>
            </a:xfrm>
            <a:custGeom>
              <a:avLst/>
              <a:gdLst>
                <a:gd name="T0" fmla="*/ 841 w 841"/>
                <a:gd name="T1" fmla="*/ 478 h 637"/>
                <a:gd name="T2" fmla="*/ 443 w 841"/>
                <a:gd name="T3" fmla="*/ 595 h 637"/>
                <a:gd name="T4" fmla="*/ 104 w 841"/>
                <a:gd name="T5" fmla="*/ 410 h 637"/>
                <a:gd name="T6" fmla="*/ 0 w 841"/>
                <a:gd name="T7" fmla="*/ 57 h 637"/>
                <a:gd name="T8" fmla="*/ 194 w 841"/>
                <a:gd name="T9" fmla="*/ 0 h 637"/>
                <a:gd name="T10" fmla="*/ 298 w 841"/>
                <a:gd name="T11" fmla="*/ 353 h 637"/>
                <a:gd name="T12" fmla="*/ 386 w 841"/>
                <a:gd name="T13" fmla="*/ 401 h 637"/>
                <a:gd name="T14" fmla="*/ 784 w 841"/>
                <a:gd name="T15" fmla="*/ 284 h 637"/>
                <a:gd name="T16" fmla="*/ 841 w 841"/>
                <a:gd name="T17" fmla="*/ 478 h 6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41" h="637">
                  <a:moveTo>
                    <a:pt x="841" y="478"/>
                  </a:moveTo>
                  <a:cubicBezTo>
                    <a:pt x="443" y="595"/>
                    <a:pt x="443" y="595"/>
                    <a:pt x="443" y="595"/>
                  </a:cubicBezTo>
                  <a:cubicBezTo>
                    <a:pt x="298" y="637"/>
                    <a:pt x="146" y="554"/>
                    <a:pt x="104" y="410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194" y="0"/>
                    <a:pt x="194" y="0"/>
                    <a:pt x="194" y="0"/>
                  </a:cubicBezTo>
                  <a:cubicBezTo>
                    <a:pt x="298" y="353"/>
                    <a:pt x="298" y="353"/>
                    <a:pt x="298" y="353"/>
                  </a:cubicBezTo>
                  <a:cubicBezTo>
                    <a:pt x="309" y="390"/>
                    <a:pt x="348" y="412"/>
                    <a:pt x="386" y="401"/>
                  </a:cubicBezTo>
                  <a:cubicBezTo>
                    <a:pt x="784" y="284"/>
                    <a:pt x="784" y="284"/>
                    <a:pt x="784" y="284"/>
                  </a:cubicBezTo>
                  <a:lnTo>
                    <a:pt x="841" y="478"/>
                  </a:lnTo>
                  <a:close/>
                </a:path>
              </a:pathLst>
            </a:custGeom>
            <a:solidFill>
              <a:srgbClr val="1866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4" name="Freeform 101"/>
            <p:cNvSpPr/>
            <p:nvPr/>
          </p:nvSpPr>
          <p:spPr bwMode="auto">
            <a:xfrm>
              <a:off x="8801100" y="1577976"/>
              <a:ext cx="741363" cy="2146300"/>
            </a:xfrm>
            <a:custGeom>
              <a:avLst/>
              <a:gdLst>
                <a:gd name="T0" fmla="*/ 204 w 467"/>
                <a:gd name="T1" fmla="*/ 1352 h 1352"/>
                <a:gd name="T2" fmla="*/ 0 w 467"/>
                <a:gd name="T3" fmla="*/ 1311 h 1352"/>
                <a:gd name="T4" fmla="*/ 262 w 467"/>
                <a:gd name="T5" fmla="*/ 0 h 1352"/>
                <a:gd name="T6" fmla="*/ 467 w 467"/>
                <a:gd name="T7" fmla="*/ 41 h 1352"/>
                <a:gd name="T8" fmla="*/ 204 w 467"/>
                <a:gd name="T9" fmla="*/ 1352 h 1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7" h="1352">
                  <a:moveTo>
                    <a:pt x="204" y="1352"/>
                  </a:moveTo>
                  <a:lnTo>
                    <a:pt x="0" y="1311"/>
                  </a:lnTo>
                  <a:lnTo>
                    <a:pt x="262" y="0"/>
                  </a:lnTo>
                  <a:lnTo>
                    <a:pt x="467" y="41"/>
                  </a:lnTo>
                  <a:lnTo>
                    <a:pt x="204" y="1352"/>
                  </a:lnTo>
                  <a:close/>
                </a:path>
              </a:pathLst>
            </a:custGeom>
            <a:solidFill>
              <a:srgbClr val="1866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5" name="Freeform 102"/>
            <p:cNvSpPr/>
            <p:nvPr/>
          </p:nvSpPr>
          <p:spPr bwMode="auto">
            <a:xfrm>
              <a:off x="8882063" y="1635126"/>
              <a:ext cx="660400" cy="3055938"/>
            </a:xfrm>
            <a:custGeom>
              <a:avLst/>
              <a:gdLst>
                <a:gd name="T0" fmla="*/ 385 w 405"/>
                <a:gd name="T1" fmla="*/ 0 h 1874"/>
                <a:gd name="T2" fmla="*/ 130 w 405"/>
                <a:gd name="T3" fmla="*/ 1275 h 1874"/>
                <a:gd name="T4" fmla="*/ 218 w 405"/>
                <a:gd name="T5" fmla="*/ 1574 h 1874"/>
                <a:gd name="T6" fmla="*/ 0 w 405"/>
                <a:gd name="T7" fmla="*/ 1874 h 1874"/>
                <a:gd name="T8" fmla="*/ 90 w 405"/>
                <a:gd name="T9" fmla="*/ 1848 h 1874"/>
                <a:gd name="T10" fmla="*/ 237 w 405"/>
                <a:gd name="T11" fmla="*/ 1578 h 1874"/>
                <a:gd name="T12" fmla="*/ 149 w 405"/>
                <a:gd name="T13" fmla="*/ 1279 h 1874"/>
                <a:gd name="T14" fmla="*/ 405 w 405"/>
                <a:gd name="T15" fmla="*/ 4 h 1874"/>
                <a:gd name="T16" fmla="*/ 385 w 405"/>
                <a:gd name="T17" fmla="*/ 0 h 18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5" h="1874">
                  <a:moveTo>
                    <a:pt x="385" y="0"/>
                  </a:moveTo>
                  <a:cubicBezTo>
                    <a:pt x="130" y="1275"/>
                    <a:pt x="130" y="1275"/>
                    <a:pt x="130" y="1275"/>
                  </a:cubicBezTo>
                  <a:cubicBezTo>
                    <a:pt x="218" y="1574"/>
                    <a:pt x="218" y="1574"/>
                    <a:pt x="218" y="1574"/>
                  </a:cubicBezTo>
                  <a:cubicBezTo>
                    <a:pt x="287" y="1798"/>
                    <a:pt x="0" y="1874"/>
                    <a:pt x="0" y="1874"/>
                  </a:cubicBezTo>
                  <a:cubicBezTo>
                    <a:pt x="90" y="1848"/>
                    <a:pt x="90" y="1848"/>
                    <a:pt x="90" y="1848"/>
                  </a:cubicBezTo>
                  <a:cubicBezTo>
                    <a:pt x="205" y="1814"/>
                    <a:pt x="271" y="1693"/>
                    <a:pt x="237" y="1578"/>
                  </a:cubicBezTo>
                  <a:cubicBezTo>
                    <a:pt x="149" y="1279"/>
                    <a:pt x="149" y="1279"/>
                    <a:pt x="149" y="1279"/>
                  </a:cubicBezTo>
                  <a:cubicBezTo>
                    <a:pt x="405" y="4"/>
                    <a:pt x="405" y="4"/>
                    <a:pt x="405" y="4"/>
                  </a:cubicBezTo>
                  <a:lnTo>
                    <a:pt x="385" y="0"/>
                  </a:lnTo>
                  <a:close/>
                </a:path>
              </a:pathLst>
            </a:custGeom>
            <a:solidFill>
              <a:srgbClr val="1C75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6" name="Freeform 103"/>
            <p:cNvSpPr/>
            <p:nvPr/>
          </p:nvSpPr>
          <p:spPr bwMode="auto">
            <a:xfrm>
              <a:off x="9180513" y="1276351"/>
              <a:ext cx="395288" cy="515938"/>
            </a:xfrm>
            <a:custGeom>
              <a:avLst/>
              <a:gdLst>
                <a:gd name="T0" fmla="*/ 182 w 243"/>
                <a:gd name="T1" fmla="*/ 17 h 317"/>
                <a:gd name="T2" fmla="*/ 157 w 243"/>
                <a:gd name="T3" fmla="*/ 3 h 317"/>
                <a:gd name="T4" fmla="*/ 138 w 243"/>
                <a:gd name="T5" fmla="*/ 9 h 317"/>
                <a:gd name="T6" fmla="*/ 124 w 243"/>
                <a:gd name="T7" fmla="*/ 34 h 317"/>
                <a:gd name="T8" fmla="*/ 140 w 243"/>
                <a:gd name="T9" fmla="*/ 88 h 317"/>
                <a:gd name="T10" fmla="*/ 91 w 243"/>
                <a:gd name="T11" fmla="*/ 91 h 317"/>
                <a:gd name="T12" fmla="*/ 17 w 243"/>
                <a:gd name="T13" fmla="*/ 226 h 317"/>
                <a:gd name="T14" fmla="*/ 152 w 243"/>
                <a:gd name="T15" fmla="*/ 300 h 317"/>
                <a:gd name="T16" fmla="*/ 226 w 243"/>
                <a:gd name="T17" fmla="*/ 165 h 317"/>
                <a:gd name="T18" fmla="*/ 222 w 243"/>
                <a:gd name="T19" fmla="*/ 155 h 317"/>
                <a:gd name="T20" fmla="*/ 223 w 243"/>
                <a:gd name="T21" fmla="*/ 155 h 317"/>
                <a:gd name="T22" fmla="*/ 182 w 243"/>
                <a:gd name="T23" fmla="*/ 17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3" h="317">
                  <a:moveTo>
                    <a:pt x="182" y="17"/>
                  </a:moveTo>
                  <a:cubicBezTo>
                    <a:pt x="179" y="6"/>
                    <a:pt x="168" y="0"/>
                    <a:pt x="157" y="3"/>
                  </a:cubicBezTo>
                  <a:cubicBezTo>
                    <a:pt x="138" y="9"/>
                    <a:pt x="138" y="9"/>
                    <a:pt x="138" y="9"/>
                  </a:cubicBezTo>
                  <a:cubicBezTo>
                    <a:pt x="127" y="12"/>
                    <a:pt x="121" y="23"/>
                    <a:pt x="124" y="34"/>
                  </a:cubicBezTo>
                  <a:cubicBezTo>
                    <a:pt x="140" y="88"/>
                    <a:pt x="140" y="88"/>
                    <a:pt x="140" y="88"/>
                  </a:cubicBezTo>
                  <a:cubicBezTo>
                    <a:pt x="124" y="85"/>
                    <a:pt x="107" y="86"/>
                    <a:pt x="91" y="91"/>
                  </a:cubicBezTo>
                  <a:cubicBezTo>
                    <a:pt x="33" y="108"/>
                    <a:pt x="0" y="168"/>
                    <a:pt x="17" y="226"/>
                  </a:cubicBezTo>
                  <a:cubicBezTo>
                    <a:pt x="34" y="284"/>
                    <a:pt x="94" y="317"/>
                    <a:pt x="152" y="300"/>
                  </a:cubicBezTo>
                  <a:cubicBezTo>
                    <a:pt x="210" y="283"/>
                    <a:pt x="243" y="222"/>
                    <a:pt x="226" y="165"/>
                  </a:cubicBezTo>
                  <a:cubicBezTo>
                    <a:pt x="225" y="161"/>
                    <a:pt x="224" y="158"/>
                    <a:pt x="222" y="155"/>
                  </a:cubicBezTo>
                  <a:cubicBezTo>
                    <a:pt x="223" y="155"/>
                    <a:pt x="223" y="155"/>
                    <a:pt x="223" y="155"/>
                  </a:cubicBezTo>
                  <a:lnTo>
                    <a:pt x="182" y="17"/>
                  </a:lnTo>
                  <a:close/>
                </a:path>
              </a:pathLst>
            </a:custGeom>
            <a:solidFill>
              <a:srgbClr val="FFC4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7" name="Freeform 104"/>
            <p:cNvSpPr/>
            <p:nvPr/>
          </p:nvSpPr>
          <p:spPr bwMode="auto">
            <a:xfrm>
              <a:off x="6759575" y="2959101"/>
              <a:ext cx="444500" cy="446088"/>
            </a:xfrm>
            <a:custGeom>
              <a:avLst/>
              <a:gdLst>
                <a:gd name="T0" fmla="*/ 3 w 272"/>
                <a:gd name="T1" fmla="*/ 35 h 273"/>
                <a:gd name="T2" fmla="*/ 17 w 272"/>
                <a:gd name="T3" fmla="*/ 9 h 273"/>
                <a:gd name="T4" fmla="*/ 36 w 272"/>
                <a:gd name="T5" fmla="*/ 4 h 273"/>
                <a:gd name="T6" fmla="*/ 61 w 272"/>
                <a:gd name="T7" fmla="*/ 17 h 273"/>
                <a:gd name="T8" fmla="*/ 77 w 272"/>
                <a:gd name="T9" fmla="*/ 72 h 273"/>
                <a:gd name="T10" fmla="*/ 120 w 272"/>
                <a:gd name="T11" fmla="*/ 47 h 273"/>
                <a:gd name="T12" fmla="*/ 255 w 272"/>
                <a:gd name="T13" fmla="*/ 121 h 273"/>
                <a:gd name="T14" fmla="*/ 182 w 272"/>
                <a:gd name="T15" fmla="*/ 256 h 273"/>
                <a:gd name="T16" fmla="*/ 47 w 272"/>
                <a:gd name="T17" fmla="*/ 182 h 273"/>
                <a:gd name="T18" fmla="*/ 44 w 272"/>
                <a:gd name="T19" fmla="*/ 172 h 273"/>
                <a:gd name="T20" fmla="*/ 44 w 272"/>
                <a:gd name="T21" fmla="*/ 173 h 273"/>
                <a:gd name="T22" fmla="*/ 3 w 272"/>
                <a:gd name="T23" fmla="*/ 35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72" h="273">
                  <a:moveTo>
                    <a:pt x="3" y="35"/>
                  </a:moveTo>
                  <a:cubicBezTo>
                    <a:pt x="0" y="24"/>
                    <a:pt x="6" y="12"/>
                    <a:pt x="17" y="9"/>
                  </a:cubicBezTo>
                  <a:cubicBezTo>
                    <a:pt x="36" y="4"/>
                    <a:pt x="36" y="4"/>
                    <a:pt x="36" y="4"/>
                  </a:cubicBezTo>
                  <a:cubicBezTo>
                    <a:pt x="47" y="0"/>
                    <a:pt x="58" y="7"/>
                    <a:pt x="61" y="17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89" y="61"/>
                    <a:pt x="104" y="52"/>
                    <a:pt x="120" y="47"/>
                  </a:cubicBezTo>
                  <a:cubicBezTo>
                    <a:pt x="178" y="30"/>
                    <a:pt x="238" y="63"/>
                    <a:pt x="255" y="121"/>
                  </a:cubicBezTo>
                  <a:cubicBezTo>
                    <a:pt x="272" y="179"/>
                    <a:pt x="239" y="239"/>
                    <a:pt x="182" y="256"/>
                  </a:cubicBezTo>
                  <a:cubicBezTo>
                    <a:pt x="124" y="273"/>
                    <a:pt x="63" y="240"/>
                    <a:pt x="47" y="182"/>
                  </a:cubicBezTo>
                  <a:cubicBezTo>
                    <a:pt x="46" y="179"/>
                    <a:pt x="45" y="176"/>
                    <a:pt x="44" y="172"/>
                  </a:cubicBezTo>
                  <a:cubicBezTo>
                    <a:pt x="44" y="173"/>
                    <a:pt x="44" y="173"/>
                    <a:pt x="44" y="173"/>
                  </a:cubicBezTo>
                  <a:lnTo>
                    <a:pt x="3" y="35"/>
                  </a:lnTo>
                  <a:close/>
                </a:path>
              </a:pathLst>
            </a:custGeom>
            <a:solidFill>
              <a:srgbClr val="FFC4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8" name="Freeform 105"/>
            <p:cNvSpPr/>
            <p:nvPr/>
          </p:nvSpPr>
          <p:spPr bwMode="auto">
            <a:xfrm>
              <a:off x="8318500" y="3409951"/>
              <a:ext cx="569913" cy="255588"/>
            </a:xfrm>
            <a:custGeom>
              <a:avLst/>
              <a:gdLst>
                <a:gd name="T0" fmla="*/ 320 w 349"/>
                <a:gd name="T1" fmla="*/ 72 h 157"/>
                <a:gd name="T2" fmla="*/ 48 w 349"/>
                <a:gd name="T3" fmla="*/ 152 h 157"/>
                <a:gd name="T4" fmla="*/ 5 w 349"/>
                <a:gd name="T5" fmla="*/ 128 h 157"/>
                <a:gd name="T6" fmla="*/ 5 w 349"/>
                <a:gd name="T7" fmla="*/ 128 h 157"/>
                <a:gd name="T8" fmla="*/ 29 w 349"/>
                <a:gd name="T9" fmla="*/ 85 h 157"/>
                <a:gd name="T10" fmla="*/ 300 w 349"/>
                <a:gd name="T11" fmla="*/ 5 h 157"/>
                <a:gd name="T12" fmla="*/ 343 w 349"/>
                <a:gd name="T13" fmla="*/ 29 h 157"/>
                <a:gd name="T14" fmla="*/ 343 w 349"/>
                <a:gd name="T15" fmla="*/ 29 h 157"/>
                <a:gd name="T16" fmla="*/ 320 w 349"/>
                <a:gd name="T17" fmla="*/ 72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9" h="157">
                  <a:moveTo>
                    <a:pt x="320" y="72"/>
                  </a:moveTo>
                  <a:cubicBezTo>
                    <a:pt x="48" y="152"/>
                    <a:pt x="48" y="152"/>
                    <a:pt x="48" y="152"/>
                  </a:cubicBezTo>
                  <a:cubicBezTo>
                    <a:pt x="30" y="157"/>
                    <a:pt x="11" y="147"/>
                    <a:pt x="5" y="128"/>
                  </a:cubicBezTo>
                  <a:cubicBezTo>
                    <a:pt x="5" y="128"/>
                    <a:pt x="5" y="128"/>
                    <a:pt x="5" y="128"/>
                  </a:cubicBezTo>
                  <a:cubicBezTo>
                    <a:pt x="0" y="110"/>
                    <a:pt x="10" y="90"/>
                    <a:pt x="29" y="85"/>
                  </a:cubicBezTo>
                  <a:cubicBezTo>
                    <a:pt x="300" y="5"/>
                    <a:pt x="300" y="5"/>
                    <a:pt x="300" y="5"/>
                  </a:cubicBezTo>
                  <a:cubicBezTo>
                    <a:pt x="318" y="0"/>
                    <a:pt x="338" y="10"/>
                    <a:pt x="343" y="29"/>
                  </a:cubicBezTo>
                  <a:cubicBezTo>
                    <a:pt x="343" y="29"/>
                    <a:pt x="343" y="29"/>
                    <a:pt x="343" y="29"/>
                  </a:cubicBezTo>
                  <a:cubicBezTo>
                    <a:pt x="349" y="47"/>
                    <a:pt x="338" y="67"/>
                    <a:pt x="320" y="72"/>
                  </a:cubicBezTo>
                  <a:close/>
                </a:path>
              </a:pathLst>
            </a:custGeom>
            <a:solidFill>
              <a:srgbClr val="EBB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9" name="Freeform 106"/>
            <p:cNvSpPr/>
            <p:nvPr/>
          </p:nvSpPr>
          <p:spPr bwMode="auto">
            <a:xfrm>
              <a:off x="8366125" y="3538538"/>
              <a:ext cx="66675" cy="119063"/>
            </a:xfrm>
            <a:custGeom>
              <a:avLst/>
              <a:gdLst>
                <a:gd name="T0" fmla="*/ 21 w 42"/>
                <a:gd name="T1" fmla="*/ 75 h 75"/>
                <a:gd name="T2" fmla="*/ 42 w 42"/>
                <a:gd name="T3" fmla="*/ 69 h 75"/>
                <a:gd name="T4" fmla="*/ 22 w 42"/>
                <a:gd name="T5" fmla="*/ 0 h 75"/>
                <a:gd name="T6" fmla="*/ 0 w 42"/>
                <a:gd name="T7" fmla="*/ 6 h 75"/>
                <a:gd name="T8" fmla="*/ 21 w 42"/>
                <a:gd name="T9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75">
                  <a:moveTo>
                    <a:pt x="21" y="75"/>
                  </a:moveTo>
                  <a:lnTo>
                    <a:pt x="42" y="69"/>
                  </a:lnTo>
                  <a:lnTo>
                    <a:pt x="22" y="0"/>
                  </a:lnTo>
                  <a:lnTo>
                    <a:pt x="0" y="6"/>
                  </a:lnTo>
                  <a:lnTo>
                    <a:pt x="21" y="75"/>
                  </a:lnTo>
                  <a:close/>
                </a:path>
              </a:pathLst>
            </a:custGeom>
            <a:solidFill>
              <a:srgbClr val="C78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0" name="Freeform 107"/>
            <p:cNvSpPr/>
            <p:nvPr/>
          </p:nvSpPr>
          <p:spPr bwMode="auto">
            <a:xfrm>
              <a:off x="8469313" y="3506788"/>
              <a:ext cx="66675" cy="119063"/>
            </a:xfrm>
            <a:custGeom>
              <a:avLst/>
              <a:gdLst>
                <a:gd name="T0" fmla="*/ 21 w 42"/>
                <a:gd name="T1" fmla="*/ 0 h 75"/>
                <a:gd name="T2" fmla="*/ 0 w 42"/>
                <a:gd name="T3" fmla="*/ 6 h 75"/>
                <a:gd name="T4" fmla="*/ 20 w 42"/>
                <a:gd name="T5" fmla="*/ 75 h 75"/>
                <a:gd name="T6" fmla="*/ 42 w 42"/>
                <a:gd name="T7" fmla="*/ 69 h 75"/>
                <a:gd name="T8" fmla="*/ 21 w 42"/>
                <a:gd name="T9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75">
                  <a:moveTo>
                    <a:pt x="21" y="0"/>
                  </a:moveTo>
                  <a:lnTo>
                    <a:pt x="0" y="6"/>
                  </a:lnTo>
                  <a:lnTo>
                    <a:pt x="20" y="75"/>
                  </a:lnTo>
                  <a:lnTo>
                    <a:pt x="42" y="69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C78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1" name="Freeform 108"/>
            <p:cNvSpPr/>
            <p:nvPr/>
          </p:nvSpPr>
          <p:spPr bwMode="auto">
            <a:xfrm>
              <a:off x="8572500" y="3478213"/>
              <a:ext cx="66675" cy="119063"/>
            </a:xfrm>
            <a:custGeom>
              <a:avLst/>
              <a:gdLst>
                <a:gd name="T0" fmla="*/ 21 w 42"/>
                <a:gd name="T1" fmla="*/ 0 h 75"/>
                <a:gd name="T2" fmla="*/ 0 w 42"/>
                <a:gd name="T3" fmla="*/ 6 h 75"/>
                <a:gd name="T4" fmla="*/ 20 w 42"/>
                <a:gd name="T5" fmla="*/ 75 h 75"/>
                <a:gd name="T6" fmla="*/ 42 w 42"/>
                <a:gd name="T7" fmla="*/ 69 h 75"/>
                <a:gd name="T8" fmla="*/ 21 w 42"/>
                <a:gd name="T9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75">
                  <a:moveTo>
                    <a:pt x="21" y="0"/>
                  </a:moveTo>
                  <a:lnTo>
                    <a:pt x="0" y="6"/>
                  </a:lnTo>
                  <a:lnTo>
                    <a:pt x="20" y="75"/>
                  </a:lnTo>
                  <a:lnTo>
                    <a:pt x="42" y="69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C78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2" name="Freeform 109"/>
            <p:cNvSpPr/>
            <p:nvPr/>
          </p:nvSpPr>
          <p:spPr bwMode="auto">
            <a:xfrm>
              <a:off x="8674100" y="3446463"/>
              <a:ext cx="66675" cy="119063"/>
            </a:xfrm>
            <a:custGeom>
              <a:avLst/>
              <a:gdLst>
                <a:gd name="T0" fmla="*/ 22 w 42"/>
                <a:gd name="T1" fmla="*/ 0 h 75"/>
                <a:gd name="T2" fmla="*/ 0 w 42"/>
                <a:gd name="T3" fmla="*/ 6 h 75"/>
                <a:gd name="T4" fmla="*/ 21 w 42"/>
                <a:gd name="T5" fmla="*/ 75 h 75"/>
                <a:gd name="T6" fmla="*/ 42 w 42"/>
                <a:gd name="T7" fmla="*/ 69 h 75"/>
                <a:gd name="T8" fmla="*/ 22 w 42"/>
                <a:gd name="T9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75">
                  <a:moveTo>
                    <a:pt x="22" y="0"/>
                  </a:moveTo>
                  <a:lnTo>
                    <a:pt x="0" y="6"/>
                  </a:lnTo>
                  <a:lnTo>
                    <a:pt x="21" y="75"/>
                  </a:lnTo>
                  <a:lnTo>
                    <a:pt x="42" y="69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C78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3" name="Freeform 110"/>
            <p:cNvSpPr/>
            <p:nvPr/>
          </p:nvSpPr>
          <p:spPr bwMode="auto">
            <a:xfrm>
              <a:off x="8777288" y="3417888"/>
              <a:ext cx="66675" cy="119063"/>
            </a:xfrm>
            <a:custGeom>
              <a:avLst/>
              <a:gdLst>
                <a:gd name="T0" fmla="*/ 41 w 41"/>
                <a:gd name="T1" fmla="*/ 66 h 73"/>
                <a:gd name="T2" fmla="*/ 21 w 41"/>
                <a:gd name="T3" fmla="*/ 0 h 73"/>
                <a:gd name="T4" fmla="*/ 19 w 41"/>
                <a:gd name="T5" fmla="*/ 0 h 73"/>
                <a:gd name="T6" fmla="*/ 0 w 41"/>
                <a:gd name="T7" fmla="*/ 6 h 73"/>
                <a:gd name="T8" fmla="*/ 19 w 41"/>
                <a:gd name="T9" fmla="*/ 73 h 73"/>
                <a:gd name="T10" fmla="*/ 39 w 41"/>
                <a:gd name="T11" fmla="*/ 67 h 73"/>
                <a:gd name="T12" fmla="*/ 41 w 41"/>
                <a:gd name="T13" fmla="*/ 66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73">
                  <a:moveTo>
                    <a:pt x="41" y="66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20" y="0"/>
                    <a:pt x="20" y="0"/>
                    <a:pt x="19" y="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9" y="73"/>
                    <a:pt x="19" y="73"/>
                    <a:pt x="19" y="73"/>
                  </a:cubicBezTo>
                  <a:cubicBezTo>
                    <a:pt x="39" y="67"/>
                    <a:pt x="39" y="67"/>
                    <a:pt x="39" y="67"/>
                  </a:cubicBezTo>
                  <a:cubicBezTo>
                    <a:pt x="39" y="67"/>
                    <a:pt x="40" y="67"/>
                    <a:pt x="41" y="66"/>
                  </a:cubicBezTo>
                  <a:close/>
                </a:path>
              </a:pathLst>
            </a:custGeom>
            <a:solidFill>
              <a:srgbClr val="C78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4" name="Freeform 111"/>
            <p:cNvSpPr/>
            <p:nvPr/>
          </p:nvSpPr>
          <p:spPr bwMode="auto">
            <a:xfrm>
              <a:off x="7820025" y="735013"/>
              <a:ext cx="895350" cy="1100138"/>
            </a:xfrm>
            <a:custGeom>
              <a:avLst/>
              <a:gdLst>
                <a:gd name="T0" fmla="*/ 549 w 549"/>
                <a:gd name="T1" fmla="*/ 281 h 675"/>
                <a:gd name="T2" fmla="*/ 260 w 549"/>
                <a:gd name="T3" fmla="*/ 9 h 675"/>
                <a:gd name="T4" fmla="*/ 6 w 549"/>
                <a:gd name="T5" fmla="*/ 267 h 675"/>
                <a:gd name="T6" fmla="*/ 187 w 549"/>
                <a:gd name="T7" fmla="*/ 537 h 675"/>
                <a:gd name="T8" fmla="*/ 187 w 549"/>
                <a:gd name="T9" fmla="*/ 585 h 675"/>
                <a:gd name="T10" fmla="*/ 277 w 549"/>
                <a:gd name="T11" fmla="*/ 675 h 675"/>
                <a:gd name="T12" fmla="*/ 277 w 549"/>
                <a:gd name="T13" fmla="*/ 675 h 675"/>
                <a:gd name="T14" fmla="*/ 367 w 549"/>
                <a:gd name="T15" fmla="*/ 585 h 675"/>
                <a:gd name="T16" fmla="*/ 367 w 549"/>
                <a:gd name="T17" fmla="*/ 537 h 675"/>
                <a:gd name="T18" fmla="*/ 549 w 549"/>
                <a:gd name="T19" fmla="*/ 281 h 6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49" h="675">
                  <a:moveTo>
                    <a:pt x="549" y="281"/>
                  </a:moveTo>
                  <a:cubicBezTo>
                    <a:pt x="549" y="125"/>
                    <a:pt x="418" y="0"/>
                    <a:pt x="260" y="9"/>
                  </a:cubicBezTo>
                  <a:cubicBezTo>
                    <a:pt x="123" y="18"/>
                    <a:pt x="12" y="130"/>
                    <a:pt x="6" y="267"/>
                  </a:cubicBezTo>
                  <a:cubicBezTo>
                    <a:pt x="0" y="391"/>
                    <a:pt x="77" y="498"/>
                    <a:pt x="187" y="537"/>
                  </a:cubicBezTo>
                  <a:cubicBezTo>
                    <a:pt x="187" y="585"/>
                    <a:pt x="187" y="585"/>
                    <a:pt x="187" y="585"/>
                  </a:cubicBezTo>
                  <a:cubicBezTo>
                    <a:pt x="187" y="635"/>
                    <a:pt x="227" y="675"/>
                    <a:pt x="277" y="675"/>
                  </a:cubicBezTo>
                  <a:cubicBezTo>
                    <a:pt x="277" y="675"/>
                    <a:pt x="277" y="675"/>
                    <a:pt x="277" y="675"/>
                  </a:cubicBezTo>
                  <a:cubicBezTo>
                    <a:pt x="327" y="675"/>
                    <a:pt x="367" y="635"/>
                    <a:pt x="367" y="585"/>
                  </a:cubicBezTo>
                  <a:cubicBezTo>
                    <a:pt x="367" y="537"/>
                    <a:pt x="367" y="537"/>
                    <a:pt x="367" y="537"/>
                  </a:cubicBezTo>
                  <a:cubicBezTo>
                    <a:pt x="473" y="500"/>
                    <a:pt x="549" y="399"/>
                    <a:pt x="549" y="28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459</Words>
  <Application>Microsoft Office PowerPoint</Application>
  <PresentationFormat>宽屏</PresentationFormat>
  <Paragraphs>99</Paragraphs>
  <Slides>25</Slides>
  <Notes>25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25</vt:i4>
      </vt:variant>
    </vt:vector>
  </HeadingPairs>
  <TitlesOfParts>
    <vt:vector size="39" baseType="lpstr">
      <vt:lpstr>等线</vt:lpstr>
      <vt:lpstr>等线 Light</vt:lpstr>
      <vt:lpstr>方正剪纸简体</vt:lpstr>
      <vt:lpstr>方正卡通简体</vt:lpstr>
      <vt:lpstr>华康娃娃体W5</vt:lpstr>
      <vt:lpstr>华康娃娃体W5(P)</vt:lpstr>
      <vt:lpstr>微软雅黑</vt:lpstr>
      <vt:lpstr>微软雅黑 Light</vt:lpstr>
      <vt:lpstr>幼圆</vt:lpstr>
      <vt:lpstr>Algerian</vt:lpstr>
      <vt:lpstr>Arial</vt:lpstr>
      <vt:lpstr>Franklin Gothic Book</vt:lpstr>
      <vt:lpstr>Office 主题​​</vt:lpstr>
      <vt:lpstr>1_Office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世界地球日2</dc:title>
  <dc:creator/>
  <cp:lastModifiedBy>天 下</cp:lastModifiedBy>
  <cp:revision>3</cp:revision>
  <dcterms:created xsi:type="dcterms:W3CDTF">2018-03-30T08:36:00Z</dcterms:created>
  <dcterms:modified xsi:type="dcterms:W3CDTF">2021-01-05T11:19:13Z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